
<file path=[Content_Types].xml><?xml version="1.0" encoding="utf-8"?>
<Types xmlns="http://schemas.openxmlformats.org/package/2006/content-types">
  <Default Extension="png" ContentType="image/png"/>
  <Default Extension="tmp" ContentType="image/jpe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68" r:id="rId3"/>
    <p:sldId id="300" r:id="rId4"/>
    <p:sldId id="301" r:id="rId5"/>
    <p:sldId id="302" r:id="rId6"/>
    <p:sldId id="262" r:id="rId7"/>
    <p:sldId id="257" r:id="rId8"/>
    <p:sldId id="258" r:id="rId9"/>
    <p:sldId id="259" r:id="rId10"/>
    <p:sldId id="260" r:id="rId11"/>
    <p:sldId id="261" r:id="rId12"/>
    <p:sldId id="279" r:id="rId13"/>
    <p:sldId id="350" r:id="rId14"/>
    <p:sldId id="275" r:id="rId15"/>
    <p:sldId id="280" r:id="rId16"/>
    <p:sldId id="281" r:id="rId17"/>
    <p:sldId id="282" r:id="rId18"/>
    <p:sldId id="283" r:id="rId19"/>
    <p:sldId id="284" r:id="rId20"/>
    <p:sldId id="285" r:id="rId21"/>
    <p:sldId id="286" r:id="rId22"/>
    <p:sldId id="287" r:id="rId23"/>
    <p:sldId id="289" r:id="rId24"/>
    <p:sldId id="269" r:id="rId25"/>
    <p:sldId id="352" r:id="rId26"/>
    <p:sldId id="264" r:id="rId27"/>
    <p:sldId id="353" r:id="rId28"/>
    <p:sldId id="273" r:id="rId29"/>
    <p:sldId id="271" r:id="rId30"/>
    <p:sldId id="349" r:id="rId31"/>
    <p:sldId id="304" r:id="rId32"/>
    <p:sldId id="278" r:id="rId33"/>
    <p:sldId id="306" r:id="rId34"/>
    <p:sldId id="307" r:id="rId35"/>
    <p:sldId id="319" r:id="rId36"/>
    <p:sldId id="309" r:id="rId37"/>
    <p:sldId id="321" r:id="rId38"/>
    <p:sldId id="322" r:id="rId39"/>
    <p:sldId id="323" r:id="rId40"/>
    <p:sldId id="324" r:id="rId41"/>
    <p:sldId id="325" r:id="rId42"/>
    <p:sldId id="326" r:id="rId43"/>
    <p:sldId id="328" r:id="rId44"/>
    <p:sldId id="330" r:id="rId45"/>
    <p:sldId id="332" r:id="rId46"/>
    <p:sldId id="334" r:id="rId47"/>
    <p:sldId id="336" r:id="rId48"/>
    <p:sldId id="338" r:id="rId49"/>
    <p:sldId id="341" r:id="rId50"/>
    <p:sldId id="340" r:id="rId51"/>
    <p:sldId id="343" r:id="rId52"/>
    <p:sldId id="344" r:id="rId53"/>
    <p:sldId id="345" r:id="rId54"/>
    <p:sldId id="346" r:id="rId55"/>
    <p:sldId id="347" r:id="rId56"/>
    <p:sldId id="348" r:id="rId57"/>
    <p:sldId id="298"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A279"/>
    <a:srgbClr val="004DBB"/>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660"/>
  </p:normalViewPr>
  <p:slideViewPr>
    <p:cSldViewPr snapToGrid="0">
      <p:cViewPr varScale="1">
        <p:scale>
          <a:sx n="69" d="100"/>
          <a:sy n="69" d="100"/>
        </p:scale>
        <p:origin x="6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331CDC-21DD-4DE9-9EB1-B0CD2131850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29FB74E-1312-4B8D-9493-B275AF729A06}">
      <dgm:prSet phldrT="[Text]" custT="1"/>
      <dgm:spPr/>
      <dgm:t>
        <a:bodyPr/>
        <a:lstStyle/>
        <a:p>
          <a:r>
            <a:rPr lang="en-US" sz="2000" b="1" dirty="0" err="1"/>
            <a:t>Youssif</a:t>
          </a:r>
          <a:r>
            <a:rPr lang="en-US" sz="2000" b="1" dirty="0"/>
            <a:t> Hassan Mohamed </a:t>
          </a:r>
          <a:r>
            <a:rPr lang="en-US" sz="2000" b="1" dirty="0" err="1"/>
            <a:t>Allam</a:t>
          </a:r>
          <a:endParaRPr lang="en-US" sz="2000" b="1" dirty="0"/>
        </a:p>
      </dgm:t>
    </dgm:pt>
    <dgm:pt modelId="{1336796B-98E5-45FF-BFBE-F2D9284B7E8C}" type="parTrans" cxnId="{07762727-CD2B-477F-9E8D-AB06A5D88567}">
      <dgm:prSet/>
      <dgm:spPr/>
      <dgm:t>
        <a:bodyPr/>
        <a:lstStyle/>
        <a:p>
          <a:endParaRPr lang="en-US" sz="2000" b="1"/>
        </a:p>
      </dgm:t>
    </dgm:pt>
    <dgm:pt modelId="{1FED587D-1A8D-4971-8791-A083FD2E2544}" type="sibTrans" cxnId="{07762727-CD2B-477F-9E8D-AB06A5D88567}">
      <dgm:prSet/>
      <dgm:spPr/>
      <dgm:t>
        <a:bodyPr/>
        <a:lstStyle/>
        <a:p>
          <a:endParaRPr lang="en-US" sz="2000" b="1"/>
        </a:p>
      </dgm:t>
    </dgm:pt>
    <dgm:pt modelId="{5C920C70-CC3D-4807-84B4-851AF0CD39E4}">
      <dgm:prSet phldrT="[Text]" custT="1"/>
      <dgm:spPr/>
      <dgm:t>
        <a:bodyPr/>
        <a:lstStyle/>
        <a:p>
          <a:r>
            <a:rPr lang="en-US" sz="2000" b="1" dirty="0"/>
            <a:t>Nada </a:t>
          </a:r>
          <a:r>
            <a:rPr lang="en-US" sz="2000" b="1" dirty="0" err="1"/>
            <a:t>Emad</a:t>
          </a:r>
          <a:r>
            <a:rPr lang="en-US" sz="2000" b="1" dirty="0"/>
            <a:t> Mahmoud Hassan</a:t>
          </a:r>
        </a:p>
      </dgm:t>
    </dgm:pt>
    <dgm:pt modelId="{748EFAE1-13FC-4013-9BC5-323451491639}" type="parTrans" cxnId="{160B810E-FF03-4C6E-824F-A22758A8064A}">
      <dgm:prSet/>
      <dgm:spPr/>
      <dgm:t>
        <a:bodyPr/>
        <a:lstStyle/>
        <a:p>
          <a:endParaRPr lang="en-US" sz="2000" b="1"/>
        </a:p>
      </dgm:t>
    </dgm:pt>
    <dgm:pt modelId="{96EDCC47-5AE7-460C-93A2-50AFA6804CD7}" type="sibTrans" cxnId="{160B810E-FF03-4C6E-824F-A22758A8064A}">
      <dgm:prSet/>
      <dgm:spPr/>
      <dgm:t>
        <a:bodyPr/>
        <a:lstStyle/>
        <a:p>
          <a:endParaRPr lang="en-US" sz="2000" b="1"/>
        </a:p>
      </dgm:t>
    </dgm:pt>
    <dgm:pt modelId="{0E2FC3BB-395E-4E98-815C-2D5B235253AE}">
      <dgm:prSet phldrT="[Text]" custT="1"/>
      <dgm:spPr/>
      <dgm:t>
        <a:bodyPr/>
        <a:lstStyle/>
        <a:p>
          <a:r>
            <a:rPr lang="en-US" sz="2000" b="1" dirty="0"/>
            <a:t>Mahmoud Ramadan </a:t>
          </a:r>
          <a:r>
            <a:rPr lang="en-US" sz="2000" b="1" dirty="0" err="1"/>
            <a:t>Abdelwahab</a:t>
          </a:r>
          <a:endParaRPr lang="en-US" sz="2000" b="1" dirty="0"/>
        </a:p>
      </dgm:t>
    </dgm:pt>
    <dgm:pt modelId="{29EDFB86-61BD-46A7-87AB-8494D7220028}" type="parTrans" cxnId="{2CF60DFB-22F2-4501-ACF2-B5C9A169E964}">
      <dgm:prSet/>
      <dgm:spPr/>
      <dgm:t>
        <a:bodyPr/>
        <a:lstStyle/>
        <a:p>
          <a:endParaRPr lang="en-US" sz="2000" b="1"/>
        </a:p>
      </dgm:t>
    </dgm:pt>
    <dgm:pt modelId="{F9325378-020C-455F-AE5D-655F5E113FA2}" type="sibTrans" cxnId="{2CF60DFB-22F2-4501-ACF2-B5C9A169E964}">
      <dgm:prSet/>
      <dgm:spPr/>
      <dgm:t>
        <a:bodyPr/>
        <a:lstStyle/>
        <a:p>
          <a:endParaRPr lang="en-US" sz="2000" b="1"/>
        </a:p>
      </dgm:t>
    </dgm:pt>
    <dgm:pt modelId="{21AD5518-DC9B-4F6D-A171-FE7F1992437A}">
      <dgm:prSet phldrT="[Text]" custT="1"/>
      <dgm:spPr/>
      <dgm:t>
        <a:bodyPr/>
        <a:lstStyle/>
        <a:p>
          <a:r>
            <a:rPr lang="en-US" sz="2000" b="1" dirty="0" err="1"/>
            <a:t>Eman</a:t>
          </a:r>
          <a:r>
            <a:rPr lang="en-US" sz="2000" b="1" dirty="0"/>
            <a:t> Nasr </a:t>
          </a:r>
          <a:r>
            <a:rPr lang="en-US" sz="2000" b="1" dirty="0" err="1"/>
            <a:t>Elsayed</a:t>
          </a:r>
          <a:r>
            <a:rPr lang="en-US" sz="2000" b="1" dirty="0"/>
            <a:t> </a:t>
          </a:r>
          <a:r>
            <a:rPr lang="en-US" sz="2000" b="1" dirty="0" err="1"/>
            <a:t>Yahya</a:t>
          </a:r>
          <a:r>
            <a:rPr lang="en-US" sz="2000" b="1" dirty="0"/>
            <a:t> </a:t>
          </a:r>
        </a:p>
      </dgm:t>
    </dgm:pt>
    <dgm:pt modelId="{6ED00A24-8C35-4E1E-BFF1-50E047C47C33}" type="parTrans" cxnId="{DC56B784-6DC2-491F-AA8A-A19C86C2D1E9}">
      <dgm:prSet/>
      <dgm:spPr/>
      <dgm:t>
        <a:bodyPr/>
        <a:lstStyle/>
        <a:p>
          <a:endParaRPr lang="en-US" sz="2000" b="1"/>
        </a:p>
      </dgm:t>
    </dgm:pt>
    <dgm:pt modelId="{1FCEC1D6-FBD9-4332-B6E5-7A1D5D94E903}" type="sibTrans" cxnId="{DC56B784-6DC2-491F-AA8A-A19C86C2D1E9}">
      <dgm:prSet/>
      <dgm:spPr/>
      <dgm:t>
        <a:bodyPr/>
        <a:lstStyle/>
        <a:p>
          <a:endParaRPr lang="en-US" sz="2000" b="1"/>
        </a:p>
      </dgm:t>
    </dgm:pt>
    <dgm:pt modelId="{CF1C625D-8D43-4167-AF24-2DCF8FE725C1}">
      <dgm:prSet phldrT="[Text]" custT="1"/>
      <dgm:spPr/>
      <dgm:t>
        <a:bodyPr/>
        <a:lstStyle/>
        <a:p>
          <a:r>
            <a:rPr lang="en-US" sz="2000" b="1" dirty="0" err="1"/>
            <a:t>Wijdan</a:t>
          </a:r>
          <a:r>
            <a:rPr lang="en-US" sz="2000" b="1" dirty="0"/>
            <a:t> Mostafa Mohamed </a:t>
          </a:r>
          <a:r>
            <a:rPr lang="en-US" sz="2000" b="1" dirty="0" err="1"/>
            <a:t>Hussien</a:t>
          </a:r>
          <a:endParaRPr lang="en-US" sz="2000" b="1" dirty="0"/>
        </a:p>
      </dgm:t>
    </dgm:pt>
    <dgm:pt modelId="{3F2EE0A2-3D37-43D5-AE95-03D70080F21C}" type="parTrans" cxnId="{0BF0CAC4-2578-4FCA-9D7E-41B8ECF7D360}">
      <dgm:prSet/>
      <dgm:spPr/>
      <dgm:t>
        <a:bodyPr/>
        <a:lstStyle/>
        <a:p>
          <a:endParaRPr lang="en-US" b="1"/>
        </a:p>
      </dgm:t>
    </dgm:pt>
    <dgm:pt modelId="{750E46B2-5DBA-4BDC-A838-30E23FB41E16}" type="sibTrans" cxnId="{0BF0CAC4-2578-4FCA-9D7E-41B8ECF7D360}">
      <dgm:prSet/>
      <dgm:spPr/>
      <dgm:t>
        <a:bodyPr/>
        <a:lstStyle/>
        <a:p>
          <a:endParaRPr lang="en-US" b="1"/>
        </a:p>
      </dgm:t>
    </dgm:pt>
    <dgm:pt modelId="{5BF2826B-EDD4-41D2-89DC-B79E7235EE8F}">
      <dgm:prSet phldrT="[Text]" custT="1"/>
      <dgm:spPr/>
      <dgm:t>
        <a:bodyPr/>
        <a:lstStyle/>
        <a:p>
          <a:r>
            <a:rPr lang="en-US" sz="2000" b="1" dirty="0" err="1"/>
            <a:t>Shaimaa</a:t>
          </a:r>
          <a:r>
            <a:rPr lang="en-US" sz="2000" b="1" dirty="0"/>
            <a:t> </a:t>
          </a:r>
          <a:r>
            <a:rPr lang="en-US" sz="2000" b="1" dirty="0" err="1"/>
            <a:t>Hamedo</a:t>
          </a:r>
          <a:r>
            <a:rPr lang="en-US" sz="2000" b="1" dirty="0"/>
            <a:t> </a:t>
          </a:r>
          <a:r>
            <a:rPr lang="en-US" sz="2000" b="1" dirty="0" err="1"/>
            <a:t>Abosrea’a</a:t>
          </a:r>
          <a:r>
            <a:rPr lang="en-US" sz="2000" b="1" dirty="0"/>
            <a:t> </a:t>
          </a:r>
          <a:r>
            <a:rPr lang="en-US" sz="2000" b="1" dirty="0" err="1"/>
            <a:t>Hussien</a:t>
          </a:r>
          <a:endParaRPr lang="en-US" sz="2000" b="1" dirty="0"/>
        </a:p>
      </dgm:t>
    </dgm:pt>
    <dgm:pt modelId="{BDF42B32-8727-4272-A849-B499CDEC1FC4}" type="parTrans" cxnId="{0F43AC13-53EE-4D50-987D-B59436A2024B}">
      <dgm:prSet/>
      <dgm:spPr/>
      <dgm:t>
        <a:bodyPr/>
        <a:lstStyle/>
        <a:p>
          <a:endParaRPr lang="en-US" b="1"/>
        </a:p>
      </dgm:t>
    </dgm:pt>
    <dgm:pt modelId="{BE3F8A85-6BF9-4596-8CBF-84F47E98CDCB}" type="sibTrans" cxnId="{0F43AC13-53EE-4D50-987D-B59436A2024B}">
      <dgm:prSet/>
      <dgm:spPr/>
      <dgm:t>
        <a:bodyPr/>
        <a:lstStyle/>
        <a:p>
          <a:endParaRPr lang="en-US" b="1"/>
        </a:p>
      </dgm:t>
    </dgm:pt>
    <dgm:pt modelId="{B0375D6E-CF17-4502-B164-5A5F26E15DF9}">
      <dgm:prSet phldrT="[Text]" custT="1"/>
      <dgm:spPr/>
      <dgm:t>
        <a:bodyPr/>
        <a:lstStyle/>
        <a:p>
          <a:r>
            <a:rPr lang="en-US" sz="2000" b="1" dirty="0"/>
            <a:t>Fares </a:t>
          </a:r>
          <a:r>
            <a:rPr lang="en-US" sz="2000" b="1" dirty="0" err="1"/>
            <a:t>Samy</a:t>
          </a:r>
          <a:r>
            <a:rPr lang="en-US" sz="2000" b="1" dirty="0"/>
            <a:t> Mohamed </a:t>
          </a:r>
          <a:r>
            <a:rPr lang="en-US" sz="2000" b="1" dirty="0" err="1"/>
            <a:t>Eid</a:t>
          </a:r>
          <a:endParaRPr lang="en-US" sz="2000" b="1" dirty="0"/>
        </a:p>
      </dgm:t>
    </dgm:pt>
    <dgm:pt modelId="{D11DDE8F-93AE-4D4F-9711-45BB969717C6}" type="parTrans" cxnId="{C41F5561-2E54-4510-B5FD-DA7A142CB0F2}">
      <dgm:prSet/>
      <dgm:spPr/>
      <dgm:t>
        <a:bodyPr/>
        <a:lstStyle/>
        <a:p>
          <a:endParaRPr lang="en-US" b="1"/>
        </a:p>
      </dgm:t>
    </dgm:pt>
    <dgm:pt modelId="{CACF8DDB-9EF9-4FB5-912D-36B38FFDDEE0}" type="sibTrans" cxnId="{C41F5561-2E54-4510-B5FD-DA7A142CB0F2}">
      <dgm:prSet/>
      <dgm:spPr/>
      <dgm:t>
        <a:bodyPr/>
        <a:lstStyle/>
        <a:p>
          <a:endParaRPr lang="en-US" b="1"/>
        </a:p>
      </dgm:t>
    </dgm:pt>
    <dgm:pt modelId="{3A408694-AD0D-4114-A48E-94FBBDE17A8C}">
      <dgm:prSet phldrT="[Text]" custT="1"/>
      <dgm:spPr/>
      <dgm:t>
        <a:bodyPr/>
        <a:lstStyle/>
        <a:p>
          <a:r>
            <a:rPr lang="en-US" sz="2000" b="1" dirty="0"/>
            <a:t>Mostafa Khaled Ahmed Kamal</a:t>
          </a:r>
        </a:p>
      </dgm:t>
    </dgm:pt>
    <dgm:pt modelId="{84F02EF7-C062-46F0-8D0C-FBC79264DC19}" type="parTrans" cxnId="{E76F0B7D-7868-411C-A67A-09B1C27ECC86}">
      <dgm:prSet/>
      <dgm:spPr/>
      <dgm:t>
        <a:bodyPr/>
        <a:lstStyle/>
        <a:p>
          <a:endParaRPr lang="en-US" b="1"/>
        </a:p>
      </dgm:t>
    </dgm:pt>
    <dgm:pt modelId="{31994359-7F86-46AE-B468-CB64B46D0298}" type="sibTrans" cxnId="{E76F0B7D-7868-411C-A67A-09B1C27ECC86}">
      <dgm:prSet/>
      <dgm:spPr/>
      <dgm:t>
        <a:bodyPr/>
        <a:lstStyle/>
        <a:p>
          <a:endParaRPr lang="en-US" b="1"/>
        </a:p>
      </dgm:t>
    </dgm:pt>
    <dgm:pt modelId="{5129B674-F185-4D62-B91B-15973D6A8068}">
      <dgm:prSet phldrT="[Text]" custT="1"/>
      <dgm:spPr/>
      <dgm:t>
        <a:bodyPr/>
        <a:lstStyle/>
        <a:p>
          <a:r>
            <a:rPr lang="en-US" sz="2000" b="1" dirty="0"/>
            <a:t>Sohaila </a:t>
          </a:r>
          <a:r>
            <a:rPr lang="en-US" sz="2000" b="1" dirty="0" err="1"/>
            <a:t>Ezzat</a:t>
          </a:r>
          <a:r>
            <a:rPr lang="en-US" sz="2000" b="1" dirty="0"/>
            <a:t> Youssef </a:t>
          </a:r>
          <a:r>
            <a:rPr lang="en-US" sz="2000" b="1" dirty="0" err="1"/>
            <a:t>Attia</a:t>
          </a:r>
          <a:r>
            <a:rPr lang="en-US" sz="2000" b="1" dirty="0"/>
            <a:t> </a:t>
          </a:r>
        </a:p>
      </dgm:t>
    </dgm:pt>
    <dgm:pt modelId="{F9DC8AD4-AD4F-44F6-9A72-191839EA150A}" type="parTrans" cxnId="{67AF6412-B16A-42BA-91E9-6744F72E1A15}">
      <dgm:prSet/>
      <dgm:spPr/>
      <dgm:t>
        <a:bodyPr/>
        <a:lstStyle/>
        <a:p>
          <a:endParaRPr lang="en-US" b="1"/>
        </a:p>
      </dgm:t>
    </dgm:pt>
    <dgm:pt modelId="{263C43ED-1C55-4397-92B2-B4D30E64C5D6}" type="sibTrans" cxnId="{67AF6412-B16A-42BA-91E9-6744F72E1A15}">
      <dgm:prSet/>
      <dgm:spPr/>
      <dgm:t>
        <a:bodyPr/>
        <a:lstStyle/>
        <a:p>
          <a:endParaRPr lang="en-US" b="1"/>
        </a:p>
      </dgm:t>
    </dgm:pt>
    <dgm:pt modelId="{2F62328C-61C4-4E92-B1D2-FC5263C00FFC}">
      <dgm:prSet phldrT="[Text]" custT="1"/>
      <dgm:spPr/>
      <dgm:t>
        <a:bodyPr/>
        <a:lstStyle/>
        <a:p>
          <a:r>
            <a:rPr lang="en-US" sz="2000" b="1" dirty="0" err="1"/>
            <a:t>Rawan</a:t>
          </a:r>
          <a:r>
            <a:rPr lang="en-US" sz="2000" b="1" dirty="0"/>
            <a:t> </a:t>
          </a:r>
          <a:r>
            <a:rPr lang="en-US" sz="2000" b="1" dirty="0" err="1"/>
            <a:t>Emad</a:t>
          </a:r>
          <a:r>
            <a:rPr lang="en-US" sz="2000" b="1" dirty="0"/>
            <a:t> Mohamed </a:t>
          </a:r>
          <a:r>
            <a:rPr lang="en-US" sz="2000" b="1" dirty="0" err="1"/>
            <a:t>Swilam</a:t>
          </a:r>
          <a:endParaRPr lang="en-US" sz="2000" b="1" dirty="0"/>
        </a:p>
      </dgm:t>
    </dgm:pt>
    <dgm:pt modelId="{E0AC4DE2-4D3C-4314-8F01-652FA6E6B03F}" type="parTrans" cxnId="{DAC855E8-E167-43E9-9550-AF7E3929C236}">
      <dgm:prSet/>
      <dgm:spPr/>
      <dgm:t>
        <a:bodyPr/>
        <a:lstStyle/>
        <a:p>
          <a:endParaRPr lang="en-US" b="1"/>
        </a:p>
      </dgm:t>
    </dgm:pt>
    <dgm:pt modelId="{FB79F64F-C0B7-434A-B51F-6E7D5147B814}" type="sibTrans" cxnId="{DAC855E8-E167-43E9-9550-AF7E3929C236}">
      <dgm:prSet/>
      <dgm:spPr/>
      <dgm:t>
        <a:bodyPr/>
        <a:lstStyle/>
        <a:p>
          <a:endParaRPr lang="en-US" b="1"/>
        </a:p>
      </dgm:t>
    </dgm:pt>
    <dgm:pt modelId="{9D8F10A6-718E-4B9B-9081-AC9EF14D8B5E}" type="pres">
      <dgm:prSet presAssocID="{40331CDC-21DD-4DE9-9EB1-B0CD2131850D}" presName="linear" presStyleCnt="0">
        <dgm:presLayoutVars>
          <dgm:dir/>
          <dgm:animLvl val="lvl"/>
          <dgm:resizeHandles val="exact"/>
        </dgm:presLayoutVars>
      </dgm:prSet>
      <dgm:spPr/>
      <dgm:t>
        <a:bodyPr/>
        <a:lstStyle/>
        <a:p>
          <a:endParaRPr lang="en-US"/>
        </a:p>
      </dgm:t>
    </dgm:pt>
    <dgm:pt modelId="{E7E665C6-DF46-4FAC-84DC-E08DE86AB268}" type="pres">
      <dgm:prSet presAssocID="{A29FB74E-1312-4B8D-9493-B275AF729A06}" presName="parentLin" presStyleCnt="0"/>
      <dgm:spPr/>
    </dgm:pt>
    <dgm:pt modelId="{7E977956-DAAC-48F3-8C98-10BDDFF43264}" type="pres">
      <dgm:prSet presAssocID="{A29FB74E-1312-4B8D-9493-B275AF729A06}" presName="parentLeftMargin" presStyleLbl="node1" presStyleIdx="0" presStyleCnt="10"/>
      <dgm:spPr/>
      <dgm:t>
        <a:bodyPr/>
        <a:lstStyle/>
        <a:p>
          <a:endParaRPr lang="en-US"/>
        </a:p>
      </dgm:t>
    </dgm:pt>
    <dgm:pt modelId="{75885892-8B7E-4274-A595-B92E40BE7DA1}" type="pres">
      <dgm:prSet presAssocID="{A29FB74E-1312-4B8D-9493-B275AF729A06}" presName="parentText" presStyleLbl="node1" presStyleIdx="0" presStyleCnt="10">
        <dgm:presLayoutVars>
          <dgm:chMax val="0"/>
          <dgm:bulletEnabled val="1"/>
        </dgm:presLayoutVars>
      </dgm:prSet>
      <dgm:spPr/>
      <dgm:t>
        <a:bodyPr/>
        <a:lstStyle/>
        <a:p>
          <a:endParaRPr lang="en-US"/>
        </a:p>
      </dgm:t>
    </dgm:pt>
    <dgm:pt modelId="{4FD8206B-D753-48B1-9574-DDDE6931DF86}" type="pres">
      <dgm:prSet presAssocID="{A29FB74E-1312-4B8D-9493-B275AF729A06}" presName="negativeSpace" presStyleCnt="0"/>
      <dgm:spPr/>
    </dgm:pt>
    <dgm:pt modelId="{FB7FA8B3-BD88-40FF-8DD0-F2FC7BD02B5B}" type="pres">
      <dgm:prSet presAssocID="{A29FB74E-1312-4B8D-9493-B275AF729A06}" presName="childText" presStyleLbl="conFgAcc1" presStyleIdx="0" presStyleCnt="10">
        <dgm:presLayoutVars>
          <dgm:bulletEnabled val="1"/>
        </dgm:presLayoutVars>
      </dgm:prSet>
      <dgm:spPr/>
    </dgm:pt>
    <dgm:pt modelId="{501392CD-202A-4E8E-BBD6-1D2998A26EDC}" type="pres">
      <dgm:prSet presAssocID="{1FED587D-1A8D-4971-8791-A083FD2E2544}" presName="spaceBetweenRectangles" presStyleCnt="0"/>
      <dgm:spPr/>
    </dgm:pt>
    <dgm:pt modelId="{2C7C3B50-CE37-49F5-87D8-AA98E5F5971A}" type="pres">
      <dgm:prSet presAssocID="{5C920C70-CC3D-4807-84B4-851AF0CD39E4}" presName="parentLin" presStyleCnt="0"/>
      <dgm:spPr/>
    </dgm:pt>
    <dgm:pt modelId="{E772CF55-5E59-4F41-B06F-3E87937189FB}" type="pres">
      <dgm:prSet presAssocID="{5C920C70-CC3D-4807-84B4-851AF0CD39E4}" presName="parentLeftMargin" presStyleLbl="node1" presStyleIdx="0" presStyleCnt="10"/>
      <dgm:spPr/>
      <dgm:t>
        <a:bodyPr/>
        <a:lstStyle/>
        <a:p>
          <a:endParaRPr lang="en-US"/>
        </a:p>
      </dgm:t>
    </dgm:pt>
    <dgm:pt modelId="{6339576B-EC3E-40F2-B0BE-1CB0107C4606}" type="pres">
      <dgm:prSet presAssocID="{5C920C70-CC3D-4807-84B4-851AF0CD39E4}" presName="parentText" presStyleLbl="node1" presStyleIdx="1" presStyleCnt="10">
        <dgm:presLayoutVars>
          <dgm:chMax val="0"/>
          <dgm:bulletEnabled val="1"/>
        </dgm:presLayoutVars>
      </dgm:prSet>
      <dgm:spPr/>
      <dgm:t>
        <a:bodyPr/>
        <a:lstStyle/>
        <a:p>
          <a:endParaRPr lang="en-US"/>
        </a:p>
      </dgm:t>
    </dgm:pt>
    <dgm:pt modelId="{D4F6F679-204D-411B-809D-728FDFED5C92}" type="pres">
      <dgm:prSet presAssocID="{5C920C70-CC3D-4807-84B4-851AF0CD39E4}" presName="negativeSpace" presStyleCnt="0"/>
      <dgm:spPr/>
    </dgm:pt>
    <dgm:pt modelId="{D0BB0FAC-23FB-47E7-BE5F-379A2164B6D2}" type="pres">
      <dgm:prSet presAssocID="{5C920C70-CC3D-4807-84B4-851AF0CD39E4}" presName="childText" presStyleLbl="conFgAcc1" presStyleIdx="1" presStyleCnt="10">
        <dgm:presLayoutVars>
          <dgm:bulletEnabled val="1"/>
        </dgm:presLayoutVars>
      </dgm:prSet>
      <dgm:spPr/>
    </dgm:pt>
    <dgm:pt modelId="{18702775-3B64-4616-94D4-A51A58FD6C67}" type="pres">
      <dgm:prSet presAssocID="{96EDCC47-5AE7-460C-93A2-50AFA6804CD7}" presName="spaceBetweenRectangles" presStyleCnt="0"/>
      <dgm:spPr/>
    </dgm:pt>
    <dgm:pt modelId="{C11503EC-D287-4B43-9673-F6118816B172}" type="pres">
      <dgm:prSet presAssocID="{CF1C625D-8D43-4167-AF24-2DCF8FE725C1}" presName="parentLin" presStyleCnt="0"/>
      <dgm:spPr/>
    </dgm:pt>
    <dgm:pt modelId="{8DA9984D-8E26-4D12-93A4-1D8B432730FA}" type="pres">
      <dgm:prSet presAssocID="{CF1C625D-8D43-4167-AF24-2DCF8FE725C1}" presName="parentLeftMargin" presStyleLbl="node1" presStyleIdx="1" presStyleCnt="10"/>
      <dgm:spPr/>
      <dgm:t>
        <a:bodyPr/>
        <a:lstStyle/>
        <a:p>
          <a:endParaRPr lang="en-US"/>
        </a:p>
      </dgm:t>
    </dgm:pt>
    <dgm:pt modelId="{B3C0E730-0DF3-4174-814D-CAAACA02B1EF}" type="pres">
      <dgm:prSet presAssocID="{CF1C625D-8D43-4167-AF24-2DCF8FE725C1}" presName="parentText" presStyleLbl="node1" presStyleIdx="2" presStyleCnt="10">
        <dgm:presLayoutVars>
          <dgm:chMax val="0"/>
          <dgm:bulletEnabled val="1"/>
        </dgm:presLayoutVars>
      </dgm:prSet>
      <dgm:spPr/>
      <dgm:t>
        <a:bodyPr/>
        <a:lstStyle/>
        <a:p>
          <a:endParaRPr lang="en-US"/>
        </a:p>
      </dgm:t>
    </dgm:pt>
    <dgm:pt modelId="{7515F697-2898-4530-AC33-3438426F1D70}" type="pres">
      <dgm:prSet presAssocID="{CF1C625D-8D43-4167-AF24-2DCF8FE725C1}" presName="negativeSpace" presStyleCnt="0"/>
      <dgm:spPr/>
    </dgm:pt>
    <dgm:pt modelId="{7B3BC368-3D46-45AD-AC69-E84CF18421AD}" type="pres">
      <dgm:prSet presAssocID="{CF1C625D-8D43-4167-AF24-2DCF8FE725C1}" presName="childText" presStyleLbl="conFgAcc1" presStyleIdx="2" presStyleCnt="10">
        <dgm:presLayoutVars>
          <dgm:bulletEnabled val="1"/>
        </dgm:presLayoutVars>
      </dgm:prSet>
      <dgm:spPr/>
    </dgm:pt>
    <dgm:pt modelId="{0C53DF23-FB61-4620-AB29-03B8FAB6ED65}" type="pres">
      <dgm:prSet presAssocID="{750E46B2-5DBA-4BDC-A838-30E23FB41E16}" presName="spaceBetweenRectangles" presStyleCnt="0"/>
      <dgm:spPr/>
    </dgm:pt>
    <dgm:pt modelId="{4E888355-FC88-45A2-8E2C-D651811519A0}" type="pres">
      <dgm:prSet presAssocID="{3A408694-AD0D-4114-A48E-94FBBDE17A8C}" presName="parentLin" presStyleCnt="0"/>
      <dgm:spPr/>
    </dgm:pt>
    <dgm:pt modelId="{6D32F524-6B28-4DB1-935B-634DBB2333F1}" type="pres">
      <dgm:prSet presAssocID="{3A408694-AD0D-4114-A48E-94FBBDE17A8C}" presName="parentLeftMargin" presStyleLbl="node1" presStyleIdx="2" presStyleCnt="10"/>
      <dgm:spPr/>
      <dgm:t>
        <a:bodyPr/>
        <a:lstStyle/>
        <a:p>
          <a:endParaRPr lang="en-US"/>
        </a:p>
      </dgm:t>
    </dgm:pt>
    <dgm:pt modelId="{0ECF7673-E032-4B5A-AC01-F6ED09E01686}" type="pres">
      <dgm:prSet presAssocID="{3A408694-AD0D-4114-A48E-94FBBDE17A8C}" presName="parentText" presStyleLbl="node1" presStyleIdx="3" presStyleCnt="10">
        <dgm:presLayoutVars>
          <dgm:chMax val="0"/>
          <dgm:bulletEnabled val="1"/>
        </dgm:presLayoutVars>
      </dgm:prSet>
      <dgm:spPr/>
      <dgm:t>
        <a:bodyPr/>
        <a:lstStyle/>
        <a:p>
          <a:endParaRPr lang="en-US"/>
        </a:p>
      </dgm:t>
    </dgm:pt>
    <dgm:pt modelId="{1ABE61B0-DBF1-4587-B948-73FD10735408}" type="pres">
      <dgm:prSet presAssocID="{3A408694-AD0D-4114-A48E-94FBBDE17A8C}" presName="negativeSpace" presStyleCnt="0"/>
      <dgm:spPr/>
    </dgm:pt>
    <dgm:pt modelId="{464CDE94-EF39-43A5-B955-C803485A5608}" type="pres">
      <dgm:prSet presAssocID="{3A408694-AD0D-4114-A48E-94FBBDE17A8C}" presName="childText" presStyleLbl="conFgAcc1" presStyleIdx="3" presStyleCnt="10">
        <dgm:presLayoutVars>
          <dgm:bulletEnabled val="1"/>
        </dgm:presLayoutVars>
      </dgm:prSet>
      <dgm:spPr/>
    </dgm:pt>
    <dgm:pt modelId="{5B707CC7-27D2-49E5-808D-E3EB89ED534C}" type="pres">
      <dgm:prSet presAssocID="{31994359-7F86-46AE-B468-CB64B46D0298}" presName="spaceBetweenRectangles" presStyleCnt="0"/>
      <dgm:spPr/>
    </dgm:pt>
    <dgm:pt modelId="{A5C1612C-AE93-4CA6-9632-2C0F0D39732B}" type="pres">
      <dgm:prSet presAssocID="{5BF2826B-EDD4-41D2-89DC-B79E7235EE8F}" presName="parentLin" presStyleCnt="0"/>
      <dgm:spPr/>
    </dgm:pt>
    <dgm:pt modelId="{EE593C8D-9772-43D6-994D-A7CB78A30A08}" type="pres">
      <dgm:prSet presAssocID="{5BF2826B-EDD4-41D2-89DC-B79E7235EE8F}" presName="parentLeftMargin" presStyleLbl="node1" presStyleIdx="3" presStyleCnt="10"/>
      <dgm:spPr/>
      <dgm:t>
        <a:bodyPr/>
        <a:lstStyle/>
        <a:p>
          <a:endParaRPr lang="en-US"/>
        </a:p>
      </dgm:t>
    </dgm:pt>
    <dgm:pt modelId="{F661E1E8-795D-4FB4-AA7D-0EC6F7B18D0F}" type="pres">
      <dgm:prSet presAssocID="{5BF2826B-EDD4-41D2-89DC-B79E7235EE8F}" presName="parentText" presStyleLbl="node1" presStyleIdx="4" presStyleCnt="10">
        <dgm:presLayoutVars>
          <dgm:chMax val="0"/>
          <dgm:bulletEnabled val="1"/>
        </dgm:presLayoutVars>
      </dgm:prSet>
      <dgm:spPr/>
      <dgm:t>
        <a:bodyPr/>
        <a:lstStyle/>
        <a:p>
          <a:endParaRPr lang="en-US"/>
        </a:p>
      </dgm:t>
    </dgm:pt>
    <dgm:pt modelId="{A5B4073C-B84C-4E48-AED3-56ECB7DFB8F8}" type="pres">
      <dgm:prSet presAssocID="{5BF2826B-EDD4-41D2-89DC-B79E7235EE8F}" presName="negativeSpace" presStyleCnt="0"/>
      <dgm:spPr/>
    </dgm:pt>
    <dgm:pt modelId="{11C9D65C-E48E-45FD-80FF-6B547846E37E}" type="pres">
      <dgm:prSet presAssocID="{5BF2826B-EDD4-41D2-89DC-B79E7235EE8F}" presName="childText" presStyleLbl="conFgAcc1" presStyleIdx="4" presStyleCnt="10">
        <dgm:presLayoutVars>
          <dgm:bulletEnabled val="1"/>
        </dgm:presLayoutVars>
      </dgm:prSet>
      <dgm:spPr/>
    </dgm:pt>
    <dgm:pt modelId="{E3EE16F0-4761-4D44-A6A3-F012B030C223}" type="pres">
      <dgm:prSet presAssocID="{BE3F8A85-6BF9-4596-8CBF-84F47E98CDCB}" presName="spaceBetweenRectangles" presStyleCnt="0"/>
      <dgm:spPr/>
    </dgm:pt>
    <dgm:pt modelId="{6358E79B-1E95-4CCD-A4B1-CE605C50A656}" type="pres">
      <dgm:prSet presAssocID="{B0375D6E-CF17-4502-B164-5A5F26E15DF9}" presName="parentLin" presStyleCnt="0"/>
      <dgm:spPr/>
    </dgm:pt>
    <dgm:pt modelId="{3AAAE960-36B5-4EB5-956A-B5D94EDE4D26}" type="pres">
      <dgm:prSet presAssocID="{B0375D6E-CF17-4502-B164-5A5F26E15DF9}" presName="parentLeftMargin" presStyleLbl="node1" presStyleIdx="4" presStyleCnt="10"/>
      <dgm:spPr/>
      <dgm:t>
        <a:bodyPr/>
        <a:lstStyle/>
        <a:p>
          <a:endParaRPr lang="en-US"/>
        </a:p>
      </dgm:t>
    </dgm:pt>
    <dgm:pt modelId="{DC7F2CBB-4AD5-4F8C-BD72-1D5D0726CBE9}" type="pres">
      <dgm:prSet presAssocID="{B0375D6E-CF17-4502-B164-5A5F26E15DF9}" presName="parentText" presStyleLbl="node1" presStyleIdx="5" presStyleCnt="10">
        <dgm:presLayoutVars>
          <dgm:chMax val="0"/>
          <dgm:bulletEnabled val="1"/>
        </dgm:presLayoutVars>
      </dgm:prSet>
      <dgm:spPr/>
      <dgm:t>
        <a:bodyPr/>
        <a:lstStyle/>
        <a:p>
          <a:endParaRPr lang="en-US"/>
        </a:p>
      </dgm:t>
    </dgm:pt>
    <dgm:pt modelId="{4B8240DE-CC6A-4939-B411-3D96413BF291}" type="pres">
      <dgm:prSet presAssocID="{B0375D6E-CF17-4502-B164-5A5F26E15DF9}" presName="negativeSpace" presStyleCnt="0"/>
      <dgm:spPr/>
    </dgm:pt>
    <dgm:pt modelId="{AE3B7755-44A0-4432-B910-7DC3D3AF8604}" type="pres">
      <dgm:prSet presAssocID="{B0375D6E-CF17-4502-B164-5A5F26E15DF9}" presName="childText" presStyleLbl="conFgAcc1" presStyleIdx="5" presStyleCnt="10">
        <dgm:presLayoutVars>
          <dgm:bulletEnabled val="1"/>
        </dgm:presLayoutVars>
      </dgm:prSet>
      <dgm:spPr/>
    </dgm:pt>
    <dgm:pt modelId="{C56F7708-7447-4E43-8E26-C537A3260541}" type="pres">
      <dgm:prSet presAssocID="{CACF8DDB-9EF9-4FB5-912D-36B38FFDDEE0}" presName="spaceBetweenRectangles" presStyleCnt="0"/>
      <dgm:spPr/>
    </dgm:pt>
    <dgm:pt modelId="{97A57F0A-5E9F-446C-A50D-75E17F53B30B}" type="pres">
      <dgm:prSet presAssocID="{0E2FC3BB-395E-4E98-815C-2D5B235253AE}" presName="parentLin" presStyleCnt="0"/>
      <dgm:spPr/>
    </dgm:pt>
    <dgm:pt modelId="{DCA8F8BB-0637-49C3-B1E4-19DF4BE1AEBB}" type="pres">
      <dgm:prSet presAssocID="{0E2FC3BB-395E-4E98-815C-2D5B235253AE}" presName="parentLeftMargin" presStyleLbl="node1" presStyleIdx="5" presStyleCnt="10"/>
      <dgm:spPr/>
      <dgm:t>
        <a:bodyPr/>
        <a:lstStyle/>
        <a:p>
          <a:endParaRPr lang="en-US"/>
        </a:p>
      </dgm:t>
    </dgm:pt>
    <dgm:pt modelId="{E5DBBD50-018F-4353-A624-11249E0D3961}" type="pres">
      <dgm:prSet presAssocID="{0E2FC3BB-395E-4E98-815C-2D5B235253AE}" presName="parentText" presStyleLbl="node1" presStyleIdx="6" presStyleCnt="10">
        <dgm:presLayoutVars>
          <dgm:chMax val="0"/>
          <dgm:bulletEnabled val="1"/>
        </dgm:presLayoutVars>
      </dgm:prSet>
      <dgm:spPr/>
      <dgm:t>
        <a:bodyPr/>
        <a:lstStyle/>
        <a:p>
          <a:endParaRPr lang="en-US"/>
        </a:p>
      </dgm:t>
    </dgm:pt>
    <dgm:pt modelId="{546DFFC7-E311-4E32-ADAE-E44A683F489F}" type="pres">
      <dgm:prSet presAssocID="{0E2FC3BB-395E-4E98-815C-2D5B235253AE}" presName="negativeSpace" presStyleCnt="0"/>
      <dgm:spPr/>
    </dgm:pt>
    <dgm:pt modelId="{86E01B53-366B-4763-9885-87BECDCA48A5}" type="pres">
      <dgm:prSet presAssocID="{0E2FC3BB-395E-4E98-815C-2D5B235253AE}" presName="childText" presStyleLbl="conFgAcc1" presStyleIdx="6" presStyleCnt="10">
        <dgm:presLayoutVars>
          <dgm:bulletEnabled val="1"/>
        </dgm:presLayoutVars>
      </dgm:prSet>
      <dgm:spPr/>
    </dgm:pt>
    <dgm:pt modelId="{C56AEA4D-D7F5-4063-A402-537EEF1826A9}" type="pres">
      <dgm:prSet presAssocID="{F9325378-020C-455F-AE5D-655F5E113FA2}" presName="spaceBetweenRectangles" presStyleCnt="0"/>
      <dgm:spPr/>
    </dgm:pt>
    <dgm:pt modelId="{90F71093-FFE6-4490-B3AB-C766930F5EA3}" type="pres">
      <dgm:prSet presAssocID="{5129B674-F185-4D62-B91B-15973D6A8068}" presName="parentLin" presStyleCnt="0"/>
      <dgm:spPr/>
    </dgm:pt>
    <dgm:pt modelId="{E4A66EF7-5431-4C64-B919-6C9DB53980BA}" type="pres">
      <dgm:prSet presAssocID="{5129B674-F185-4D62-B91B-15973D6A8068}" presName="parentLeftMargin" presStyleLbl="node1" presStyleIdx="6" presStyleCnt="10"/>
      <dgm:spPr/>
      <dgm:t>
        <a:bodyPr/>
        <a:lstStyle/>
        <a:p>
          <a:endParaRPr lang="en-US"/>
        </a:p>
      </dgm:t>
    </dgm:pt>
    <dgm:pt modelId="{A379AE1F-905F-4927-BAE2-C2167F173F13}" type="pres">
      <dgm:prSet presAssocID="{5129B674-F185-4D62-B91B-15973D6A8068}" presName="parentText" presStyleLbl="node1" presStyleIdx="7" presStyleCnt="10">
        <dgm:presLayoutVars>
          <dgm:chMax val="0"/>
          <dgm:bulletEnabled val="1"/>
        </dgm:presLayoutVars>
      </dgm:prSet>
      <dgm:spPr/>
      <dgm:t>
        <a:bodyPr/>
        <a:lstStyle/>
        <a:p>
          <a:endParaRPr lang="en-US"/>
        </a:p>
      </dgm:t>
    </dgm:pt>
    <dgm:pt modelId="{D13AEE16-5AB4-40BA-B15E-23A9067993F2}" type="pres">
      <dgm:prSet presAssocID="{5129B674-F185-4D62-B91B-15973D6A8068}" presName="negativeSpace" presStyleCnt="0"/>
      <dgm:spPr/>
    </dgm:pt>
    <dgm:pt modelId="{99F3C3A3-0746-4556-A3BC-85B62F3D8A7D}" type="pres">
      <dgm:prSet presAssocID="{5129B674-F185-4D62-B91B-15973D6A8068}" presName="childText" presStyleLbl="conFgAcc1" presStyleIdx="7" presStyleCnt="10">
        <dgm:presLayoutVars>
          <dgm:bulletEnabled val="1"/>
        </dgm:presLayoutVars>
      </dgm:prSet>
      <dgm:spPr/>
    </dgm:pt>
    <dgm:pt modelId="{4CF78C14-257C-48DF-8665-EFD6798958AC}" type="pres">
      <dgm:prSet presAssocID="{263C43ED-1C55-4397-92B2-B4D30E64C5D6}" presName="spaceBetweenRectangles" presStyleCnt="0"/>
      <dgm:spPr/>
    </dgm:pt>
    <dgm:pt modelId="{0B08C288-F4AD-48DB-857F-E4512C9EE5C2}" type="pres">
      <dgm:prSet presAssocID="{21AD5518-DC9B-4F6D-A171-FE7F1992437A}" presName="parentLin" presStyleCnt="0"/>
      <dgm:spPr/>
    </dgm:pt>
    <dgm:pt modelId="{0F9631A0-64C6-468D-B97B-EE4F45D1681C}" type="pres">
      <dgm:prSet presAssocID="{21AD5518-DC9B-4F6D-A171-FE7F1992437A}" presName="parentLeftMargin" presStyleLbl="node1" presStyleIdx="7" presStyleCnt="10"/>
      <dgm:spPr/>
      <dgm:t>
        <a:bodyPr/>
        <a:lstStyle/>
        <a:p>
          <a:endParaRPr lang="en-US"/>
        </a:p>
      </dgm:t>
    </dgm:pt>
    <dgm:pt modelId="{91C33FEC-9E3E-4585-A00F-89C7C6B7DD30}" type="pres">
      <dgm:prSet presAssocID="{21AD5518-DC9B-4F6D-A171-FE7F1992437A}" presName="parentText" presStyleLbl="node1" presStyleIdx="8" presStyleCnt="10">
        <dgm:presLayoutVars>
          <dgm:chMax val="0"/>
          <dgm:bulletEnabled val="1"/>
        </dgm:presLayoutVars>
      </dgm:prSet>
      <dgm:spPr/>
      <dgm:t>
        <a:bodyPr/>
        <a:lstStyle/>
        <a:p>
          <a:endParaRPr lang="en-US"/>
        </a:p>
      </dgm:t>
    </dgm:pt>
    <dgm:pt modelId="{DF07C294-F463-4119-BA5B-AE141B4EFFF1}" type="pres">
      <dgm:prSet presAssocID="{21AD5518-DC9B-4F6D-A171-FE7F1992437A}" presName="negativeSpace" presStyleCnt="0"/>
      <dgm:spPr/>
    </dgm:pt>
    <dgm:pt modelId="{7F226C52-EEF8-4209-96B9-5592531634D5}" type="pres">
      <dgm:prSet presAssocID="{21AD5518-DC9B-4F6D-A171-FE7F1992437A}" presName="childText" presStyleLbl="conFgAcc1" presStyleIdx="8" presStyleCnt="10">
        <dgm:presLayoutVars>
          <dgm:bulletEnabled val="1"/>
        </dgm:presLayoutVars>
      </dgm:prSet>
      <dgm:spPr/>
    </dgm:pt>
    <dgm:pt modelId="{F746BF55-5538-4D18-81D7-2E20C815F128}" type="pres">
      <dgm:prSet presAssocID="{1FCEC1D6-FBD9-4332-B6E5-7A1D5D94E903}" presName="spaceBetweenRectangles" presStyleCnt="0"/>
      <dgm:spPr/>
    </dgm:pt>
    <dgm:pt modelId="{245B6252-519D-4519-94A7-C5CF9786FFB7}" type="pres">
      <dgm:prSet presAssocID="{2F62328C-61C4-4E92-B1D2-FC5263C00FFC}" presName="parentLin" presStyleCnt="0"/>
      <dgm:spPr/>
    </dgm:pt>
    <dgm:pt modelId="{B8B3CE72-A44C-4B22-A724-E9202A7FF534}" type="pres">
      <dgm:prSet presAssocID="{2F62328C-61C4-4E92-B1D2-FC5263C00FFC}" presName="parentLeftMargin" presStyleLbl="node1" presStyleIdx="8" presStyleCnt="10"/>
      <dgm:spPr/>
      <dgm:t>
        <a:bodyPr/>
        <a:lstStyle/>
        <a:p>
          <a:endParaRPr lang="en-US"/>
        </a:p>
      </dgm:t>
    </dgm:pt>
    <dgm:pt modelId="{AC6C60B2-3A6C-4CED-A131-B58D09E7E00E}" type="pres">
      <dgm:prSet presAssocID="{2F62328C-61C4-4E92-B1D2-FC5263C00FFC}" presName="parentText" presStyleLbl="node1" presStyleIdx="9" presStyleCnt="10">
        <dgm:presLayoutVars>
          <dgm:chMax val="0"/>
          <dgm:bulletEnabled val="1"/>
        </dgm:presLayoutVars>
      </dgm:prSet>
      <dgm:spPr/>
      <dgm:t>
        <a:bodyPr/>
        <a:lstStyle/>
        <a:p>
          <a:endParaRPr lang="en-US"/>
        </a:p>
      </dgm:t>
    </dgm:pt>
    <dgm:pt modelId="{59E288D8-EACA-47FF-8CC4-20B228B84B75}" type="pres">
      <dgm:prSet presAssocID="{2F62328C-61C4-4E92-B1D2-FC5263C00FFC}" presName="negativeSpace" presStyleCnt="0"/>
      <dgm:spPr/>
    </dgm:pt>
    <dgm:pt modelId="{AF8E0D57-20BE-4A52-A36D-CA4B8E957518}" type="pres">
      <dgm:prSet presAssocID="{2F62328C-61C4-4E92-B1D2-FC5263C00FFC}" presName="childText" presStyleLbl="conFgAcc1" presStyleIdx="9" presStyleCnt="10">
        <dgm:presLayoutVars>
          <dgm:bulletEnabled val="1"/>
        </dgm:presLayoutVars>
      </dgm:prSet>
      <dgm:spPr/>
    </dgm:pt>
  </dgm:ptLst>
  <dgm:cxnLst>
    <dgm:cxn modelId="{2F863915-AE9B-4F08-8B11-BC1249E353D6}" type="presOf" srcId="{5C920C70-CC3D-4807-84B4-851AF0CD39E4}" destId="{6339576B-EC3E-40F2-B0BE-1CB0107C4606}" srcOrd="1" destOrd="0" presId="urn:microsoft.com/office/officeart/2005/8/layout/list1"/>
    <dgm:cxn modelId="{A11F15A3-B155-4A48-86F0-1BFB4CCA43E5}" type="presOf" srcId="{0E2FC3BB-395E-4E98-815C-2D5B235253AE}" destId="{DCA8F8BB-0637-49C3-B1E4-19DF4BE1AEBB}" srcOrd="0" destOrd="0" presId="urn:microsoft.com/office/officeart/2005/8/layout/list1"/>
    <dgm:cxn modelId="{2CF60DFB-22F2-4501-ACF2-B5C9A169E964}" srcId="{40331CDC-21DD-4DE9-9EB1-B0CD2131850D}" destId="{0E2FC3BB-395E-4E98-815C-2D5B235253AE}" srcOrd="6" destOrd="0" parTransId="{29EDFB86-61BD-46A7-87AB-8494D7220028}" sibTransId="{F9325378-020C-455F-AE5D-655F5E113FA2}"/>
    <dgm:cxn modelId="{0123B0AE-83BF-4ABF-961D-79ABD4742DC6}" type="presOf" srcId="{5129B674-F185-4D62-B91B-15973D6A8068}" destId="{A379AE1F-905F-4927-BAE2-C2167F173F13}" srcOrd="1" destOrd="0" presId="urn:microsoft.com/office/officeart/2005/8/layout/list1"/>
    <dgm:cxn modelId="{160B810E-FF03-4C6E-824F-A22758A8064A}" srcId="{40331CDC-21DD-4DE9-9EB1-B0CD2131850D}" destId="{5C920C70-CC3D-4807-84B4-851AF0CD39E4}" srcOrd="1" destOrd="0" parTransId="{748EFAE1-13FC-4013-9BC5-323451491639}" sibTransId="{96EDCC47-5AE7-460C-93A2-50AFA6804CD7}"/>
    <dgm:cxn modelId="{E63CE7C1-5296-4C80-841D-447491E6C4A1}" type="presOf" srcId="{3A408694-AD0D-4114-A48E-94FBBDE17A8C}" destId="{0ECF7673-E032-4B5A-AC01-F6ED09E01686}" srcOrd="1" destOrd="0" presId="urn:microsoft.com/office/officeart/2005/8/layout/list1"/>
    <dgm:cxn modelId="{E9AB8A13-E8F5-4DAF-9CC5-ECAA9CBB1AF3}" type="presOf" srcId="{2F62328C-61C4-4E92-B1D2-FC5263C00FFC}" destId="{AC6C60B2-3A6C-4CED-A131-B58D09E7E00E}" srcOrd="1" destOrd="0" presId="urn:microsoft.com/office/officeart/2005/8/layout/list1"/>
    <dgm:cxn modelId="{0BF0CAC4-2578-4FCA-9D7E-41B8ECF7D360}" srcId="{40331CDC-21DD-4DE9-9EB1-B0CD2131850D}" destId="{CF1C625D-8D43-4167-AF24-2DCF8FE725C1}" srcOrd="2" destOrd="0" parTransId="{3F2EE0A2-3D37-43D5-AE95-03D70080F21C}" sibTransId="{750E46B2-5DBA-4BDC-A838-30E23FB41E16}"/>
    <dgm:cxn modelId="{9B3E06DC-1A2E-44BB-92CD-CB162B189802}" type="presOf" srcId="{5BF2826B-EDD4-41D2-89DC-B79E7235EE8F}" destId="{F661E1E8-795D-4FB4-AA7D-0EC6F7B18D0F}" srcOrd="1" destOrd="0" presId="urn:microsoft.com/office/officeart/2005/8/layout/list1"/>
    <dgm:cxn modelId="{DC56B784-6DC2-491F-AA8A-A19C86C2D1E9}" srcId="{40331CDC-21DD-4DE9-9EB1-B0CD2131850D}" destId="{21AD5518-DC9B-4F6D-A171-FE7F1992437A}" srcOrd="8" destOrd="0" parTransId="{6ED00A24-8C35-4E1E-BFF1-50E047C47C33}" sibTransId="{1FCEC1D6-FBD9-4332-B6E5-7A1D5D94E903}"/>
    <dgm:cxn modelId="{FDCBF02E-9619-4B6C-9972-8C0273DEF448}" type="presOf" srcId="{5C920C70-CC3D-4807-84B4-851AF0CD39E4}" destId="{E772CF55-5E59-4F41-B06F-3E87937189FB}" srcOrd="0" destOrd="0" presId="urn:microsoft.com/office/officeart/2005/8/layout/list1"/>
    <dgm:cxn modelId="{43E9C444-C076-4D6D-AC04-CFDEFA815104}" type="presOf" srcId="{A29FB74E-1312-4B8D-9493-B275AF729A06}" destId="{75885892-8B7E-4274-A595-B92E40BE7DA1}" srcOrd="1" destOrd="0" presId="urn:microsoft.com/office/officeart/2005/8/layout/list1"/>
    <dgm:cxn modelId="{DAC855E8-E167-43E9-9550-AF7E3929C236}" srcId="{40331CDC-21DD-4DE9-9EB1-B0CD2131850D}" destId="{2F62328C-61C4-4E92-B1D2-FC5263C00FFC}" srcOrd="9" destOrd="0" parTransId="{E0AC4DE2-4D3C-4314-8F01-652FA6E6B03F}" sibTransId="{FB79F64F-C0B7-434A-B51F-6E7D5147B814}"/>
    <dgm:cxn modelId="{AAD794CA-0501-443E-84FE-C6EB0E00AD8E}" type="presOf" srcId="{21AD5518-DC9B-4F6D-A171-FE7F1992437A}" destId="{91C33FEC-9E3E-4585-A00F-89C7C6B7DD30}" srcOrd="1" destOrd="0" presId="urn:microsoft.com/office/officeart/2005/8/layout/list1"/>
    <dgm:cxn modelId="{6F2E8D06-61E7-46C7-AE88-DB2016A3FA45}" type="presOf" srcId="{21AD5518-DC9B-4F6D-A171-FE7F1992437A}" destId="{0F9631A0-64C6-468D-B97B-EE4F45D1681C}" srcOrd="0" destOrd="0" presId="urn:microsoft.com/office/officeart/2005/8/layout/list1"/>
    <dgm:cxn modelId="{F1253538-EAFC-4EFC-970D-D44C6D1A7F07}" type="presOf" srcId="{CF1C625D-8D43-4167-AF24-2DCF8FE725C1}" destId="{8DA9984D-8E26-4D12-93A4-1D8B432730FA}" srcOrd="0" destOrd="0" presId="urn:microsoft.com/office/officeart/2005/8/layout/list1"/>
    <dgm:cxn modelId="{0F43AC13-53EE-4D50-987D-B59436A2024B}" srcId="{40331CDC-21DD-4DE9-9EB1-B0CD2131850D}" destId="{5BF2826B-EDD4-41D2-89DC-B79E7235EE8F}" srcOrd="4" destOrd="0" parTransId="{BDF42B32-8727-4272-A849-B499CDEC1FC4}" sibTransId="{BE3F8A85-6BF9-4596-8CBF-84F47E98CDCB}"/>
    <dgm:cxn modelId="{E76F0B7D-7868-411C-A67A-09B1C27ECC86}" srcId="{40331CDC-21DD-4DE9-9EB1-B0CD2131850D}" destId="{3A408694-AD0D-4114-A48E-94FBBDE17A8C}" srcOrd="3" destOrd="0" parTransId="{84F02EF7-C062-46F0-8D0C-FBC79264DC19}" sibTransId="{31994359-7F86-46AE-B468-CB64B46D0298}"/>
    <dgm:cxn modelId="{91C43B9A-9DC9-478A-A85A-EE34F4840542}" type="presOf" srcId="{2F62328C-61C4-4E92-B1D2-FC5263C00FFC}" destId="{B8B3CE72-A44C-4B22-A724-E9202A7FF534}" srcOrd="0" destOrd="0" presId="urn:microsoft.com/office/officeart/2005/8/layout/list1"/>
    <dgm:cxn modelId="{BF113131-E6D2-4513-A784-E7D1DC596A0F}" type="presOf" srcId="{3A408694-AD0D-4114-A48E-94FBBDE17A8C}" destId="{6D32F524-6B28-4DB1-935B-634DBB2333F1}" srcOrd="0" destOrd="0" presId="urn:microsoft.com/office/officeart/2005/8/layout/list1"/>
    <dgm:cxn modelId="{292DAB47-EBCB-402C-B3F5-587F6E4BA1A4}" type="presOf" srcId="{40331CDC-21DD-4DE9-9EB1-B0CD2131850D}" destId="{9D8F10A6-718E-4B9B-9081-AC9EF14D8B5E}" srcOrd="0" destOrd="0" presId="urn:microsoft.com/office/officeart/2005/8/layout/list1"/>
    <dgm:cxn modelId="{0B505E20-272D-4C2C-BAF1-BA120207C6BD}" type="presOf" srcId="{0E2FC3BB-395E-4E98-815C-2D5B235253AE}" destId="{E5DBBD50-018F-4353-A624-11249E0D3961}" srcOrd="1" destOrd="0" presId="urn:microsoft.com/office/officeart/2005/8/layout/list1"/>
    <dgm:cxn modelId="{4E2E6390-EED7-4B6D-8D42-53DC2EAE0E5A}" type="presOf" srcId="{CF1C625D-8D43-4167-AF24-2DCF8FE725C1}" destId="{B3C0E730-0DF3-4174-814D-CAAACA02B1EF}" srcOrd="1" destOrd="0" presId="urn:microsoft.com/office/officeart/2005/8/layout/list1"/>
    <dgm:cxn modelId="{278467E6-62A5-4DCF-AAA8-870819B39C8C}" type="presOf" srcId="{B0375D6E-CF17-4502-B164-5A5F26E15DF9}" destId="{3AAAE960-36B5-4EB5-956A-B5D94EDE4D26}" srcOrd="0" destOrd="0" presId="urn:microsoft.com/office/officeart/2005/8/layout/list1"/>
    <dgm:cxn modelId="{3A906A24-BC1B-40B7-8726-309C2C2B4808}" type="presOf" srcId="{5129B674-F185-4D62-B91B-15973D6A8068}" destId="{E4A66EF7-5431-4C64-B919-6C9DB53980BA}" srcOrd="0" destOrd="0" presId="urn:microsoft.com/office/officeart/2005/8/layout/list1"/>
    <dgm:cxn modelId="{67AF6412-B16A-42BA-91E9-6744F72E1A15}" srcId="{40331CDC-21DD-4DE9-9EB1-B0CD2131850D}" destId="{5129B674-F185-4D62-B91B-15973D6A8068}" srcOrd="7" destOrd="0" parTransId="{F9DC8AD4-AD4F-44F6-9A72-191839EA150A}" sibTransId="{263C43ED-1C55-4397-92B2-B4D30E64C5D6}"/>
    <dgm:cxn modelId="{07762727-CD2B-477F-9E8D-AB06A5D88567}" srcId="{40331CDC-21DD-4DE9-9EB1-B0CD2131850D}" destId="{A29FB74E-1312-4B8D-9493-B275AF729A06}" srcOrd="0" destOrd="0" parTransId="{1336796B-98E5-45FF-BFBE-F2D9284B7E8C}" sibTransId="{1FED587D-1A8D-4971-8791-A083FD2E2544}"/>
    <dgm:cxn modelId="{0BA674EB-204D-4D43-9F54-710C583E5046}" type="presOf" srcId="{A29FB74E-1312-4B8D-9493-B275AF729A06}" destId="{7E977956-DAAC-48F3-8C98-10BDDFF43264}" srcOrd="0" destOrd="0" presId="urn:microsoft.com/office/officeart/2005/8/layout/list1"/>
    <dgm:cxn modelId="{C41F5561-2E54-4510-B5FD-DA7A142CB0F2}" srcId="{40331CDC-21DD-4DE9-9EB1-B0CD2131850D}" destId="{B0375D6E-CF17-4502-B164-5A5F26E15DF9}" srcOrd="5" destOrd="0" parTransId="{D11DDE8F-93AE-4D4F-9711-45BB969717C6}" sibTransId="{CACF8DDB-9EF9-4FB5-912D-36B38FFDDEE0}"/>
    <dgm:cxn modelId="{C83685F4-5F0B-415D-A469-9FC29CFAD22C}" type="presOf" srcId="{B0375D6E-CF17-4502-B164-5A5F26E15DF9}" destId="{DC7F2CBB-4AD5-4F8C-BD72-1D5D0726CBE9}" srcOrd="1" destOrd="0" presId="urn:microsoft.com/office/officeart/2005/8/layout/list1"/>
    <dgm:cxn modelId="{74B6A8CA-AA2E-44AE-9CF9-3B6A0EF28631}" type="presOf" srcId="{5BF2826B-EDD4-41D2-89DC-B79E7235EE8F}" destId="{EE593C8D-9772-43D6-994D-A7CB78A30A08}" srcOrd="0" destOrd="0" presId="urn:microsoft.com/office/officeart/2005/8/layout/list1"/>
    <dgm:cxn modelId="{88952D78-C6D3-4AC1-9A4A-37BDC30741A7}" type="presParOf" srcId="{9D8F10A6-718E-4B9B-9081-AC9EF14D8B5E}" destId="{E7E665C6-DF46-4FAC-84DC-E08DE86AB268}" srcOrd="0" destOrd="0" presId="urn:microsoft.com/office/officeart/2005/8/layout/list1"/>
    <dgm:cxn modelId="{25782C72-1409-4836-A6AA-88B509A08637}" type="presParOf" srcId="{E7E665C6-DF46-4FAC-84DC-E08DE86AB268}" destId="{7E977956-DAAC-48F3-8C98-10BDDFF43264}" srcOrd="0" destOrd="0" presId="urn:microsoft.com/office/officeart/2005/8/layout/list1"/>
    <dgm:cxn modelId="{2DF280B6-B2D7-491E-B7DF-ED405818CB94}" type="presParOf" srcId="{E7E665C6-DF46-4FAC-84DC-E08DE86AB268}" destId="{75885892-8B7E-4274-A595-B92E40BE7DA1}" srcOrd="1" destOrd="0" presId="urn:microsoft.com/office/officeart/2005/8/layout/list1"/>
    <dgm:cxn modelId="{FF6A81C5-2378-4B34-AB4A-3495B56DC0C9}" type="presParOf" srcId="{9D8F10A6-718E-4B9B-9081-AC9EF14D8B5E}" destId="{4FD8206B-D753-48B1-9574-DDDE6931DF86}" srcOrd="1" destOrd="0" presId="urn:microsoft.com/office/officeart/2005/8/layout/list1"/>
    <dgm:cxn modelId="{75810052-5824-4D89-AF4C-0C86A1D3E7C7}" type="presParOf" srcId="{9D8F10A6-718E-4B9B-9081-AC9EF14D8B5E}" destId="{FB7FA8B3-BD88-40FF-8DD0-F2FC7BD02B5B}" srcOrd="2" destOrd="0" presId="urn:microsoft.com/office/officeart/2005/8/layout/list1"/>
    <dgm:cxn modelId="{ADE79DB0-1AB3-4139-9F9B-E95623327869}" type="presParOf" srcId="{9D8F10A6-718E-4B9B-9081-AC9EF14D8B5E}" destId="{501392CD-202A-4E8E-BBD6-1D2998A26EDC}" srcOrd="3" destOrd="0" presId="urn:microsoft.com/office/officeart/2005/8/layout/list1"/>
    <dgm:cxn modelId="{F56C2E20-A06E-4113-BAA5-A4D8A4A18225}" type="presParOf" srcId="{9D8F10A6-718E-4B9B-9081-AC9EF14D8B5E}" destId="{2C7C3B50-CE37-49F5-87D8-AA98E5F5971A}" srcOrd="4" destOrd="0" presId="urn:microsoft.com/office/officeart/2005/8/layout/list1"/>
    <dgm:cxn modelId="{A0D620EE-C501-4ED2-A360-D273C64EF460}" type="presParOf" srcId="{2C7C3B50-CE37-49F5-87D8-AA98E5F5971A}" destId="{E772CF55-5E59-4F41-B06F-3E87937189FB}" srcOrd="0" destOrd="0" presId="urn:microsoft.com/office/officeart/2005/8/layout/list1"/>
    <dgm:cxn modelId="{F9397A41-F2DB-488B-8971-850D245CB9C2}" type="presParOf" srcId="{2C7C3B50-CE37-49F5-87D8-AA98E5F5971A}" destId="{6339576B-EC3E-40F2-B0BE-1CB0107C4606}" srcOrd="1" destOrd="0" presId="urn:microsoft.com/office/officeart/2005/8/layout/list1"/>
    <dgm:cxn modelId="{1CB6BA2E-BA0D-4F57-9E9B-58FB7FA38CEB}" type="presParOf" srcId="{9D8F10A6-718E-4B9B-9081-AC9EF14D8B5E}" destId="{D4F6F679-204D-411B-809D-728FDFED5C92}" srcOrd="5" destOrd="0" presId="urn:microsoft.com/office/officeart/2005/8/layout/list1"/>
    <dgm:cxn modelId="{4FF3235D-0A07-41EE-BE15-B5FB3433DFEC}" type="presParOf" srcId="{9D8F10A6-718E-4B9B-9081-AC9EF14D8B5E}" destId="{D0BB0FAC-23FB-47E7-BE5F-379A2164B6D2}" srcOrd="6" destOrd="0" presId="urn:microsoft.com/office/officeart/2005/8/layout/list1"/>
    <dgm:cxn modelId="{30D06FA4-9E5B-4BD8-A9CD-1DA2AF038548}" type="presParOf" srcId="{9D8F10A6-718E-4B9B-9081-AC9EF14D8B5E}" destId="{18702775-3B64-4616-94D4-A51A58FD6C67}" srcOrd="7" destOrd="0" presId="urn:microsoft.com/office/officeart/2005/8/layout/list1"/>
    <dgm:cxn modelId="{43642933-9AD3-424C-BD77-B2DD85E51904}" type="presParOf" srcId="{9D8F10A6-718E-4B9B-9081-AC9EF14D8B5E}" destId="{C11503EC-D287-4B43-9673-F6118816B172}" srcOrd="8" destOrd="0" presId="urn:microsoft.com/office/officeart/2005/8/layout/list1"/>
    <dgm:cxn modelId="{A3DD4A84-4740-4E5E-A015-697AF21D7B6D}" type="presParOf" srcId="{C11503EC-D287-4B43-9673-F6118816B172}" destId="{8DA9984D-8E26-4D12-93A4-1D8B432730FA}" srcOrd="0" destOrd="0" presId="urn:microsoft.com/office/officeart/2005/8/layout/list1"/>
    <dgm:cxn modelId="{2F0E4560-B934-48CB-AA25-B99B0F28A818}" type="presParOf" srcId="{C11503EC-D287-4B43-9673-F6118816B172}" destId="{B3C0E730-0DF3-4174-814D-CAAACA02B1EF}" srcOrd="1" destOrd="0" presId="urn:microsoft.com/office/officeart/2005/8/layout/list1"/>
    <dgm:cxn modelId="{051A6D11-7D61-4D5D-89CD-D7DB94AF6377}" type="presParOf" srcId="{9D8F10A6-718E-4B9B-9081-AC9EF14D8B5E}" destId="{7515F697-2898-4530-AC33-3438426F1D70}" srcOrd="9" destOrd="0" presId="urn:microsoft.com/office/officeart/2005/8/layout/list1"/>
    <dgm:cxn modelId="{047B03BF-D9EE-47C0-8A89-A851D678EC6B}" type="presParOf" srcId="{9D8F10A6-718E-4B9B-9081-AC9EF14D8B5E}" destId="{7B3BC368-3D46-45AD-AC69-E84CF18421AD}" srcOrd="10" destOrd="0" presId="urn:microsoft.com/office/officeart/2005/8/layout/list1"/>
    <dgm:cxn modelId="{1C617EAE-A64B-4CCE-9383-0F06766565BD}" type="presParOf" srcId="{9D8F10A6-718E-4B9B-9081-AC9EF14D8B5E}" destId="{0C53DF23-FB61-4620-AB29-03B8FAB6ED65}" srcOrd="11" destOrd="0" presId="urn:microsoft.com/office/officeart/2005/8/layout/list1"/>
    <dgm:cxn modelId="{3468AEC4-ACBE-4FD1-B7F3-9A133E50F973}" type="presParOf" srcId="{9D8F10A6-718E-4B9B-9081-AC9EF14D8B5E}" destId="{4E888355-FC88-45A2-8E2C-D651811519A0}" srcOrd="12" destOrd="0" presId="urn:microsoft.com/office/officeart/2005/8/layout/list1"/>
    <dgm:cxn modelId="{A4C2C921-00F3-4A7C-8CDB-69E14FBAEFA9}" type="presParOf" srcId="{4E888355-FC88-45A2-8E2C-D651811519A0}" destId="{6D32F524-6B28-4DB1-935B-634DBB2333F1}" srcOrd="0" destOrd="0" presId="urn:microsoft.com/office/officeart/2005/8/layout/list1"/>
    <dgm:cxn modelId="{FEAFD797-9ED7-46DD-818A-D1C711EFDB5B}" type="presParOf" srcId="{4E888355-FC88-45A2-8E2C-D651811519A0}" destId="{0ECF7673-E032-4B5A-AC01-F6ED09E01686}" srcOrd="1" destOrd="0" presId="urn:microsoft.com/office/officeart/2005/8/layout/list1"/>
    <dgm:cxn modelId="{2D6660B0-5ED8-45EC-9A8E-3660C0BF480F}" type="presParOf" srcId="{9D8F10A6-718E-4B9B-9081-AC9EF14D8B5E}" destId="{1ABE61B0-DBF1-4587-B948-73FD10735408}" srcOrd="13" destOrd="0" presId="urn:microsoft.com/office/officeart/2005/8/layout/list1"/>
    <dgm:cxn modelId="{AEA6E305-86BA-47A2-A94D-A606C4B8AA63}" type="presParOf" srcId="{9D8F10A6-718E-4B9B-9081-AC9EF14D8B5E}" destId="{464CDE94-EF39-43A5-B955-C803485A5608}" srcOrd="14" destOrd="0" presId="urn:microsoft.com/office/officeart/2005/8/layout/list1"/>
    <dgm:cxn modelId="{93B9A9B9-0615-48DC-803B-C9B43D67851A}" type="presParOf" srcId="{9D8F10A6-718E-4B9B-9081-AC9EF14D8B5E}" destId="{5B707CC7-27D2-49E5-808D-E3EB89ED534C}" srcOrd="15" destOrd="0" presId="urn:microsoft.com/office/officeart/2005/8/layout/list1"/>
    <dgm:cxn modelId="{2DB4FFBC-46CD-44A5-B0EF-FD8C62C9BD1D}" type="presParOf" srcId="{9D8F10A6-718E-4B9B-9081-AC9EF14D8B5E}" destId="{A5C1612C-AE93-4CA6-9632-2C0F0D39732B}" srcOrd="16" destOrd="0" presId="urn:microsoft.com/office/officeart/2005/8/layout/list1"/>
    <dgm:cxn modelId="{14C2B21A-15D4-421A-A4BC-4C2652AD5C1F}" type="presParOf" srcId="{A5C1612C-AE93-4CA6-9632-2C0F0D39732B}" destId="{EE593C8D-9772-43D6-994D-A7CB78A30A08}" srcOrd="0" destOrd="0" presId="urn:microsoft.com/office/officeart/2005/8/layout/list1"/>
    <dgm:cxn modelId="{8EE2A480-9686-4CF9-8E3F-4A167C2961DF}" type="presParOf" srcId="{A5C1612C-AE93-4CA6-9632-2C0F0D39732B}" destId="{F661E1E8-795D-4FB4-AA7D-0EC6F7B18D0F}" srcOrd="1" destOrd="0" presId="urn:microsoft.com/office/officeart/2005/8/layout/list1"/>
    <dgm:cxn modelId="{D2D8500B-CD67-4BC4-9893-C3A23D9F869A}" type="presParOf" srcId="{9D8F10A6-718E-4B9B-9081-AC9EF14D8B5E}" destId="{A5B4073C-B84C-4E48-AED3-56ECB7DFB8F8}" srcOrd="17" destOrd="0" presId="urn:microsoft.com/office/officeart/2005/8/layout/list1"/>
    <dgm:cxn modelId="{5977D27E-8C69-4E23-8B34-BEF04836A00D}" type="presParOf" srcId="{9D8F10A6-718E-4B9B-9081-AC9EF14D8B5E}" destId="{11C9D65C-E48E-45FD-80FF-6B547846E37E}" srcOrd="18" destOrd="0" presId="urn:microsoft.com/office/officeart/2005/8/layout/list1"/>
    <dgm:cxn modelId="{20AE604C-B0A4-469F-A1EF-F03C02B81954}" type="presParOf" srcId="{9D8F10A6-718E-4B9B-9081-AC9EF14D8B5E}" destId="{E3EE16F0-4761-4D44-A6A3-F012B030C223}" srcOrd="19" destOrd="0" presId="urn:microsoft.com/office/officeart/2005/8/layout/list1"/>
    <dgm:cxn modelId="{FC60CD99-D372-4532-92CD-7009F1FBAAE6}" type="presParOf" srcId="{9D8F10A6-718E-4B9B-9081-AC9EF14D8B5E}" destId="{6358E79B-1E95-4CCD-A4B1-CE605C50A656}" srcOrd="20" destOrd="0" presId="urn:microsoft.com/office/officeart/2005/8/layout/list1"/>
    <dgm:cxn modelId="{CA8842E9-B9E6-4BA4-883F-8EFCDECD5C41}" type="presParOf" srcId="{6358E79B-1E95-4CCD-A4B1-CE605C50A656}" destId="{3AAAE960-36B5-4EB5-956A-B5D94EDE4D26}" srcOrd="0" destOrd="0" presId="urn:microsoft.com/office/officeart/2005/8/layout/list1"/>
    <dgm:cxn modelId="{FF9C44B0-3BD5-4094-A84E-59CB70D3AE84}" type="presParOf" srcId="{6358E79B-1E95-4CCD-A4B1-CE605C50A656}" destId="{DC7F2CBB-4AD5-4F8C-BD72-1D5D0726CBE9}" srcOrd="1" destOrd="0" presId="urn:microsoft.com/office/officeart/2005/8/layout/list1"/>
    <dgm:cxn modelId="{9091CD82-872F-41E1-AFF3-77C9A0677E0D}" type="presParOf" srcId="{9D8F10A6-718E-4B9B-9081-AC9EF14D8B5E}" destId="{4B8240DE-CC6A-4939-B411-3D96413BF291}" srcOrd="21" destOrd="0" presId="urn:microsoft.com/office/officeart/2005/8/layout/list1"/>
    <dgm:cxn modelId="{94709761-0FDA-4E31-8380-5EE98F3E9F60}" type="presParOf" srcId="{9D8F10A6-718E-4B9B-9081-AC9EF14D8B5E}" destId="{AE3B7755-44A0-4432-B910-7DC3D3AF8604}" srcOrd="22" destOrd="0" presId="urn:microsoft.com/office/officeart/2005/8/layout/list1"/>
    <dgm:cxn modelId="{D5AC1F79-0DD4-4D14-BF80-B3A70A3F2E31}" type="presParOf" srcId="{9D8F10A6-718E-4B9B-9081-AC9EF14D8B5E}" destId="{C56F7708-7447-4E43-8E26-C537A3260541}" srcOrd="23" destOrd="0" presId="urn:microsoft.com/office/officeart/2005/8/layout/list1"/>
    <dgm:cxn modelId="{ED996CA4-6326-46E2-BED8-8A3B515909EE}" type="presParOf" srcId="{9D8F10A6-718E-4B9B-9081-AC9EF14D8B5E}" destId="{97A57F0A-5E9F-446C-A50D-75E17F53B30B}" srcOrd="24" destOrd="0" presId="urn:microsoft.com/office/officeart/2005/8/layout/list1"/>
    <dgm:cxn modelId="{9D8043EB-8659-4F88-90FF-1599B15E3FE0}" type="presParOf" srcId="{97A57F0A-5E9F-446C-A50D-75E17F53B30B}" destId="{DCA8F8BB-0637-49C3-B1E4-19DF4BE1AEBB}" srcOrd="0" destOrd="0" presId="urn:microsoft.com/office/officeart/2005/8/layout/list1"/>
    <dgm:cxn modelId="{6A1762D5-23F5-4C79-A7F8-D673C4EC2C8E}" type="presParOf" srcId="{97A57F0A-5E9F-446C-A50D-75E17F53B30B}" destId="{E5DBBD50-018F-4353-A624-11249E0D3961}" srcOrd="1" destOrd="0" presId="urn:microsoft.com/office/officeart/2005/8/layout/list1"/>
    <dgm:cxn modelId="{18E0B35E-9CAD-4CD9-89A0-95B2BFF2E438}" type="presParOf" srcId="{9D8F10A6-718E-4B9B-9081-AC9EF14D8B5E}" destId="{546DFFC7-E311-4E32-ADAE-E44A683F489F}" srcOrd="25" destOrd="0" presId="urn:microsoft.com/office/officeart/2005/8/layout/list1"/>
    <dgm:cxn modelId="{2FBA4904-82A5-4A91-BEAA-34FDB976BB4A}" type="presParOf" srcId="{9D8F10A6-718E-4B9B-9081-AC9EF14D8B5E}" destId="{86E01B53-366B-4763-9885-87BECDCA48A5}" srcOrd="26" destOrd="0" presId="urn:microsoft.com/office/officeart/2005/8/layout/list1"/>
    <dgm:cxn modelId="{905AF1F1-C1D9-4BEB-9787-F0456A2524F2}" type="presParOf" srcId="{9D8F10A6-718E-4B9B-9081-AC9EF14D8B5E}" destId="{C56AEA4D-D7F5-4063-A402-537EEF1826A9}" srcOrd="27" destOrd="0" presId="urn:microsoft.com/office/officeart/2005/8/layout/list1"/>
    <dgm:cxn modelId="{C87C20ED-AF3F-4B2F-B894-E5C0465690DE}" type="presParOf" srcId="{9D8F10A6-718E-4B9B-9081-AC9EF14D8B5E}" destId="{90F71093-FFE6-4490-B3AB-C766930F5EA3}" srcOrd="28" destOrd="0" presId="urn:microsoft.com/office/officeart/2005/8/layout/list1"/>
    <dgm:cxn modelId="{6B5A1083-A3B0-423C-8586-1BC5AF16CA15}" type="presParOf" srcId="{90F71093-FFE6-4490-B3AB-C766930F5EA3}" destId="{E4A66EF7-5431-4C64-B919-6C9DB53980BA}" srcOrd="0" destOrd="0" presId="urn:microsoft.com/office/officeart/2005/8/layout/list1"/>
    <dgm:cxn modelId="{D8ED400E-409C-4D5A-83E1-9B0051879920}" type="presParOf" srcId="{90F71093-FFE6-4490-B3AB-C766930F5EA3}" destId="{A379AE1F-905F-4927-BAE2-C2167F173F13}" srcOrd="1" destOrd="0" presId="urn:microsoft.com/office/officeart/2005/8/layout/list1"/>
    <dgm:cxn modelId="{44FB2243-B8D6-4D96-997B-FBD212B53805}" type="presParOf" srcId="{9D8F10A6-718E-4B9B-9081-AC9EF14D8B5E}" destId="{D13AEE16-5AB4-40BA-B15E-23A9067993F2}" srcOrd="29" destOrd="0" presId="urn:microsoft.com/office/officeart/2005/8/layout/list1"/>
    <dgm:cxn modelId="{CB04113B-96B9-424C-8EB4-DBCB159A75F6}" type="presParOf" srcId="{9D8F10A6-718E-4B9B-9081-AC9EF14D8B5E}" destId="{99F3C3A3-0746-4556-A3BC-85B62F3D8A7D}" srcOrd="30" destOrd="0" presId="urn:microsoft.com/office/officeart/2005/8/layout/list1"/>
    <dgm:cxn modelId="{652D8C50-0D36-4334-9BA7-0C55D57AE7B9}" type="presParOf" srcId="{9D8F10A6-718E-4B9B-9081-AC9EF14D8B5E}" destId="{4CF78C14-257C-48DF-8665-EFD6798958AC}" srcOrd="31" destOrd="0" presId="urn:microsoft.com/office/officeart/2005/8/layout/list1"/>
    <dgm:cxn modelId="{B5E73081-656F-486C-AD60-F01C25E9043C}" type="presParOf" srcId="{9D8F10A6-718E-4B9B-9081-AC9EF14D8B5E}" destId="{0B08C288-F4AD-48DB-857F-E4512C9EE5C2}" srcOrd="32" destOrd="0" presId="urn:microsoft.com/office/officeart/2005/8/layout/list1"/>
    <dgm:cxn modelId="{E8097C40-031C-4D61-B07A-913F555EB6AD}" type="presParOf" srcId="{0B08C288-F4AD-48DB-857F-E4512C9EE5C2}" destId="{0F9631A0-64C6-468D-B97B-EE4F45D1681C}" srcOrd="0" destOrd="0" presId="urn:microsoft.com/office/officeart/2005/8/layout/list1"/>
    <dgm:cxn modelId="{AE9B7618-3085-4760-BC6E-E32B586976E9}" type="presParOf" srcId="{0B08C288-F4AD-48DB-857F-E4512C9EE5C2}" destId="{91C33FEC-9E3E-4585-A00F-89C7C6B7DD30}" srcOrd="1" destOrd="0" presId="urn:microsoft.com/office/officeart/2005/8/layout/list1"/>
    <dgm:cxn modelId="{585CC84F-7A7F-45EE-8F9E-9387A0D7C6E5}" type="presParOf" srcId="{9D8F10A6-718E-4B9B-9081-AC9EF14D8B5E}" destId="{DF07C294-F463-4119-BA5B-AE141B4EFFF1}" srcOrd="33" destOrd="0" presId="urn:microsoft.com/office/officeart/2005/8/layout/list1"/>
    <dgm:cxn modelId="{AC7E5F03-6EFA-408D-807B-509D6850E94E}" type="presParOf" srcId="{9D8F10A6-718E-4B9B-9081-AC9EF14D8B5E}" destId="{7F226C52-EEF8-4209-96B9-5592531634D5}" srcOrd="34" destOrd="0" presId="urn:microsoft.com/office/officeart/2005/8/layout/list1"/>
    <dgm:cxn modelId="{484C50F5-1881-4D8B-9885-B25199E334B9}" type="presParOf" srcId="{9D8F10A6-718E-4B9B-9081-AC9EF14D8B5E}" destId="{F746BF55-5538-4D18-81D7-2E20C815F128}" srcOrd="35" destOrd="0" presId="urn:microsoft.com/office/officeart/2005/8/layout/list1"/>
    <dgm:cxn modelId="{4CAEAD8F-05A9-4285-8C6D-56A8BFBC14F6}" type="presParOf" srcId="{9D8F10A6-718E-4B9B-9081-AC9EF14D8B5E}" destId="{245B6252-519D-4519-94A7-C5CF9786FFB7}" srcOrd="36" destOrd="0" presId="urn:microsoft.com/office/officeart/2005/8/layout/list1"/>
    <dgm:cxn modelId="{266A5A0A-1D44-4800-AEF5-6C90FBFEF39B}" type="presParOf" srcId="{245B6252-519D-4519-94A7-C5CF9786FFB7}" destId="{B8B3CE72-A44C-4B22-A724-E9202A7FF534}" srcOrd="0" destOrd="0" presId="urn:microsoft.com/office/officeart/2005/8/layout/list1"/>
    <dgm:cxn modelId="{263D792C-D64C-4FED-A4CC-C270482E23B7}" type="presParOf" srcId="{245B6252-519D-4519-94A7-C5CF9786FFB7}" destId="{AC6C60B2-3A6C-4CED-A131-B58D09E7E00E}" srcOrd="1" destOrd="0" presId="urn:microsoft.com/office/officeart/2005/8/layout/list1"/>
    <dgm:cxn modelId="{74695940-D385-416F-B7C5-6EF32795795A}" type="presParOf" srcId="{9D8F10A6-718E-4B9B-9081-AC9EF14D8B5E}" destId="{59E288D8-EACA-47FF-8CC4-20B228B84B75}" srcOrd="37" destOrd="0" presId="urn:microsoft.com/office/officeart/2005/8/layout/list1"/>
    <dgm:cxn modelId="{AA49C5F5-4A24-43FE-83CE-806DD0B100E2}" type="presParOf" srcId="{9D8F10A6-718E-4B9B-9081-AC9EF14D8B5E}" destId="{AF8E0D57-20BE-4A52-A36D-CA4B8E957518}" srcOrd="3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915B0A-26F5-45FA-9C0E-E53D4203B834}" type="doc">
      <dgm:prSet loTypeId="urn:microsoft.com/office/officeart/2005/8/layout/architecture" loCatId="officeonline" qsTypeId="urn:microsoft.com/office/officeart/2005/8/quickstyle/3d1" qsCatId="3D" csTypeId="urn:microsoft.com/office/officeart/2005/8/colors/accent1_5" csCatId="accent1" phldr="1"/>
      <dgm:spPr/>
      <dgm:t>
        <a:bodyPr/>
        <a:lstStyle/>
        <a:p>
          <a:endParaRPr lang="en-US"/>
        </a:p>
      </dgm:t>
    </dgm:pt>
    <dgm:pt modelId="{EE130DBB-759D-4067-ABA4-75B594A6C108}">
      <dgm:prSet phldrT="[Text]" custT="1"/>
      <dgm:spPr>
        <a:solidFill>
          <a:srgbClr val="06A279">
            <a:alpha val="80000"/>
          </a:srgbClr>
        </a:solidFill>
      </dgm:spPr>
      <dgm:t>
        <a:bodyPr/>
        <a:lstStyle/>
        <a:p>
          <a:r>
            <a:rPr lang="en-US" sz="3000" dirty="0">
              <a:latin typeface="Times New Roman" panose="02020603050405020304" pitchFamily="18" charset="0"/>
              <a:ea typeface="Calibri" panose="020F0502020204030204" pitchFamily="34" charset="0"/>
              <a:cs typeface="Arial" panose="020B0604020202020204" pitchFamily="34" charset="0"/>
            </a:rPr>
            <a:t>Sign language is used by 70 million people around the world and there’s a lack in communication between deaf and dump community and our community.</a:t>
          </a:r>
          <a:r>
            <a:rPr lang="en-US" sz="1400" dirty="0">
              <a:latin typeface="Times New Roman" panose="02020603050405020304" pitchFamily="18" charset="0"/>
              <a:ea typeface="Symbol" panose="05050102010706020507" pitchFamily="18" charset="2"/>
              <a:cs typeface="Symbol" panose="05050102010706020507" pitchFamily="18" charset="2"/>
            </a:rPr>
            <a:t>.</a:t>
          </a:r>
          <a:endParaRPr lang="en-US" sz="1400" dirty="0"/>
        </a:p>
      </dgm:t>
    </dgm:pt>
    <dgm:pt modelId="{95E4927E-C7C9-4C3F-9214-BD95F2D67F6E}" type="parTrans" cxnId="{7F305E19-8CA3-4102-9945-8EBC02307B40}">
      <dgm:prSet/>
      <dgm:spPr/>
      <dgm:t>
        <a:bodyPr/>
        <a:lstStyle/>
        <a:p>
          <a:endParaRPr lang="en-US"/>
        </a:p>
      </dgm:t>
    </dgm:pt>
    <dgm:pt modelId="{E921CF2B-764D-4FE3-A3C4-4D055733BAE6}" type="sibTrans" cxnId="{7F305E19-8CA3-4102-9945-8EBC02307B40}">
      <dgm:prSet/>
      <dgm:spPr/>
      <dgm:t>
        <a:bodyPr/>
        <a:lstStyle/>
        <a:p>
          <a:endParaRPr lang="en-US"/>
        </a:p>
      </dgm:t>
    </dgm:pt>
    <dgm:pt modelId="{31BD0C65-C28A-4C19-9CBE-12C5EFF49B05}">
      <dgm:prSet phldrT="[Text]" custT="1"/>
      <dgm:spPr>
        <a:solidFill>
          <a:schemeClr val="accent1">
            <a:lumMod val="75000"/>
            <a:alpha val="80000"/>
          </a:schemeClr>
        </a:solidFill>
      </dgm:spPr>
      <dgm:t>
        <a:bodyPr/>
        <a:lstStyle/>
        <a:p>
          <a:r>
            <a:rPr lang="en-US" sz="3000" dirty="0">
              <a:latin typeface="Times New Roman" panose="02020603050405020304" pitchFamily="18" charset="0"/>
              <a:ea typeface="Calibri" panose="020F0502020204030204" pitchFamily="34" charset="0"/>
              <a:cs typeface="Arial" panose="020B0604020202020204" pitchFamily="34" charset="0"/>
            </a:rPr>
            <a:t>Sign language encompasses the movement of the arms and hands as a means of communication for people with hearing disabilities.</a:t>
          </a:r>
          <a:endParaRPr lang="en-US" sz="1400" dirty="0"/>
        </a:p>
      </dgm:t>
    </dgm:pt>
    <dgm:pt modelId="{C3E14895-56A4-4C22-9122-E6184D1D6EB9}" type="parTrans" cxnId="{CAD57B2C-1608-4BC3-87E4-ECDB59FCAC7A}">
      <dgm:prSet/>
      <dgm:spPr/>
      <dgm:t>
        <a:bodyPr/>
        <a:lstStyle/>
        <a:p>
          <a:endParaRPr lang="en-US"/>
        </a:p>
      </dgm:t>
    </dgm:pt>
    <dgm:pt modelId="{241A9C5E-340E-4733-8C96-A7B87869CE05}" type="sibTrans" cxnId="{CAD57B2C-1608-4BC3-87E4-ECDB59FCAC7A}">
      <dgm:prSet/>
      <dgm:spPr/>
      <dgm:t>
        <a:bodyPr/>
        <a:lstStyle/>
        <a:p>
          <a:endParaRPr lang="en-US"/>
        </a:p>
      </dgm:t>
    </dgm:pt>
    <dgm:pt modelId="{7C211C92-E995-477A-AD7B-0AE003D01327}" type="pres">
      <dgm:prSet presAssocID="{80915B0A-26F5-45FA-9C0E-E53D4203B834}" presName="Name0" presStyleCnt="0">
        <dgm:presLayoutVars>
          <dgm:chPref val="1"/>
          <dgm:dir/>
          <dgm:animOne val="branch"/>
          <dgm:animLvl val="lvl"/>
          <dgm:resizeHandles/>
        </dgm:presLayoutVars>
      </dgm:prSet>
      <dgm:spPr/>
      <dgm:t>
        <a:bodyPr/>
        <a:lstStyle/>
        <a:p>
          <a:endParaRPr lang="en-US"/>
        </a:p>
      </dgm:t>
    </dgm:pt>
    <dgm:pt modelId="{45C839A2-A0C3-4605-8052-B0DFDF316B80}" type="pres">
      <dgm:prSet presAssocID="{EE130DBB-759D-4067-ABA4-75B594A6C108}" presName="vertOne" presStyleCnt="0"/>
      <dgm:spPr/>
    </dgm:pt>
    <dgm:pt modelId="{83E8C09E-479A-4230-9F0A-D4C35FA8066C}" type="pres">
      <dgm:prSet presAssocID="{EE130DBB-759D-4067-ABA4-75B594A6C108}" presName="txOne" presStyleLbl="node0" presStyleIdx="0" presStyleCnt="2" custLinFactNeighborX="-17775" custLinFactNeighborY="-24222">
        <dgm:presLayoutVars>
          <dgm:chPref val="3"/>
        </dgm:presLayoutVars>
      </dgm:prSet>
      <dgm:spPr/>
      <dgm:t>
        <a:bodyPr/>
        <a:lstStyle/>
        <a:p>
          <a:endParaRPr lang="en-US"/>
        </a:p>
      </dgm:t>
    </dgm:pt>
    <dgm:pt modelId="{7968006F-F273-43F7-A744-0D4337E91C39}" type="pres">
      <dgm:prSet presAssocID="{EE130DBB-759D-4067-ABA4-75B594A6C108}" presName="horzOne" presStyleCnt="0"/>
      <dgm:spPr/>
    </dgm:pt>
    <dgm:pt modelId="{5A800F16-E76B-40CA-94A4-D374B2ED0AC1}" type="pres">
      <dgm:prSet presAssocID="{E921CF2B-764D-4FE3-A3C4-4D055733BAE6}" presName="sibSpaceOne" presStyleCnt="0"/>
      <dgm:spPr/>
    </dgm:pt>
    <dgm:pt modelId="{7335C398-0DA4-4B80-BCA6-DD0C33ABFEFB}" type="pres">
      <dgm:prSet presAssocID="{31BD0C65-C28A-4C19-9CBE-12C5EFF49B05}" presName="vertOne" presStyleCnt="0"/>
      <dgm:spPr/>
    </dgm:pt>
    <dgm:pt modelId="{3EB3CFE1-3B8A-4961-8664-55796972C745}" type="pres">
      <dgm:prSet presAssocID="{31BD0C65-C28A-4C19-9CBE-12C5EFF49B05}" presName="txOne" presStyleLbl="node0" presStyleIdx="1" presStyleCnt="2">
        <dgm:presLayoutVars>
          <dgm:chPref val="3"/>
        </dgm:presLayoutVars>
      </dgm:prSet>
      <dgm:spPr/>
      <dgm:t>
        <a:bodyPr/>
        <a:lstStyle/>
        <a:p>
          <a:endParaRPr lang="en-US"/>
        </a:p>
      </dgm:t>
    </dgm:pt>
    <dgm:pt modelId="{05187963-CC64-4353-BF36-592BF6337C84}" type="pres">
      <dgm:prSet presAssocID="{31BD0C65-C28A-4C19-9CBE-12C5EFF49B05}" presName="horzOne" presStyleCnt="0"/>
      <dgm:spPr/>
    </dgm:pt>
  </dgm:ptLst>
  <dgm:cxnLst>
    <dgm:cxn modelId="{212085E1-D94B-451E-AE14-BB987F7A2CF8}" type="presOf" srcId="{EE130DBB-759D-4067-ABA4-75B594A6C108}" destId="{83E8C09E-479A-4230-9F0A-D4C35FA8066C}" srcOrd="0" destOrd="0" presId="urn:microsoft.com/office/officeart/2005/8/layout/architecture"/>
    <dgm:cxn modelId="{CAD57B2C-1608-4BC3-87E4-ECDB59FCAC7A}" srcId="{80915B0A-26F5-45FA-9C0E-E53D4203B834}" destId="{31BD0C65-C28A-4C19-9CBE-12C5EFF49B05}" srcOrd="1" destOrd="0" parTransId="{C3E14895-56A4-4C22-9122-E6184D1D6EB9}" sibTransId="{241A9C5E-340E-4733-8C96-A7B87869CE05}"/>
    <dgm:cxn modelId="{E39B7E77-33B8-45C5-9A22-335E9A1D5BF8}" type="presOf" srcId="{31BD0C65-C28A-4C19-9CBE-12C5EFF49B05}" destId="{3EB3CFE1-3B8A-4961-8664-55796972C745}" srcOrd="0" destOrd="0" presId="urn:microsoft.com/office/officeart/2005/8/layout/architecture"/>
    <dgm:cxn modelId="{7F305E19-8CA3-4102-9945-8EBC02307B40}" srcId="{80915B0A-26F5-45FA-9C0E-E53D4203B834}" destId="{EE130DBB-759D-4067-ABA4-75B594A6C108}" srcOrd="0" destOrd="0" parTransId="{95E4927E-C7C9-4C3F-9214-BD95F2D67F6E}" sibTransId="{E921CF2B-764D-4FE3-A3C4-4D055733BAE6}"/>
    <dgm:cxn modelId="{D970996E-1544-49FC-882E-7ABE224A0D3C}" type="presOf" srcId="{80915B0A-26F5-45FA-9C0E-E53D4203B834}" destId="{7C211C92-E995-477A-AD7B-0AE003D01327}" srcOrd="0" destOrd="0" presId="urn:microsoft.com/office/officeart/2005/8/layout/architecture"/>
    <dgm:cxn modelId="{2729CE13-59C1-441A-A85C-1F8B8D6E9907}" type="presParOf" srcId="{7C211C92-E995-477A-AD7B-0AE003D01327}" destId="{45C839A2-A0C3-4605-8052-B0DFDF316B80}" srcOrd="0" destOrd="0" presId="urn:microsoft.com/office/officeart/2005/8/layout/architecture"/>
    <dgm:cxn modelId="{19B64DA9-2EE0-4D04-A709-86F62205FBAE}" type="presParOf" srcId="{45C839A2-A0C3-4605-8052-B0DFDF316B80}" destId="{83E8C09E-479A-4230-9F0A-D4C35FA8066C}" srcOrd="0" destOrd="0" presId="urn:microsoft.com/office/officeart/2005/8/layout/architecture"/>
    <dgm:cxn modelId="{2D5CA86B-BDE7-49D2-9934-8408D729102F}" type="presParOf" srcId="{45C839A2-A0C3-4605-8052-B0DFDF316B80}" destId="{7968006F-F273-43F7-A744-0D4337E91C39}" srcOrd="1" destOrd="0" presId="urn:microsoft.com/office/officeart/2005/8/layout/architecture"/>
    <dgm:cxn modelId="{6982F3BC-54D9-4DA8-AA3D-646C90E69DC2}" type="presParOf" srcId="{7C211C92-E995-477A-AD7B-0AE003D01327}" destId="{5A800F16-E76B-40CA-94A4-D374B2ED0AC1}" srcOrd="1" destOrd="0" presId="urn:microsoft.com/office/officeart/2005/8/layout/architecture"/>
    <dgm:cxn modelId="{C9D49E99-14D2-4EFF-A6E2-8F8E6E3243B5}" type="presParOf" srcId="{7C211C92-E995-477A-AD7B-0AE003D01327}" destId="{7335C398-0DA4-4B80-BCA6-DD0C33ABFEFB}" srcOrd="2" destOrd="0" presId="urn:microsoft.com/office/officeart/2005/8/layout/architecture"/>
    <dgm:cxn modelId="{92C225AB-84F4-4B8F-B2C0-AA4F60FC6BE7}" type="presParOf" srcId="{7335C398-0DA4-4B80-BCA6-DD0C33ABFEFB}" destId="{3EB3CFE1-3B8A-4961-8664-55796972C745}" srcOrd="0" destOrd="0" presId="urn:microsoft.com/office/officeart/2005/8/layout/architecture"/>
    <dgm:cxn modelId="{1D2CFB2B-1DBF-43BE-8279-8BAB02B2CAC9}" type="presParOf" srcId="{7335C398-0DA4-4B80-BCA6-DD0C33ABFEFB}" destId="{05187963-CC64-4353-BF36-592BF6337C84}" srcOrd="1" destOrd="0" presId="urn:microsoft.com/office/officeart/2005/8/layout/architectur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BF6061-E9F3-4D7C-AD35-59C4F4672C43}" type="doc">
      <dgm:prSet loTypeId="urn:microsoft.com/office/officeart/2005/8/layout/list1" loCatId="list" qsTypeId="urn:microsoft.com/office/officeart/2005/8/quickstyle/3d1" qsCatId="3D" csTypeId="urn:microsoft.com/office/officeart/2005/8/colors/accent1_1" csCatId="accent1" phldr="1"/>
      <dgm:spPr/>
      <dgm:t>
        <a:bodyPr/>
        <a:lstStyle/>
        <a:p>
          <a:endParaRPr lang="en-US"/>
        </a:p>
      </dgm:t>
    </dgm:pt>
    <dgm:pt modelId="{9D7E2863-EC0B-404F-ABE5-5293829DE912}">
      <dgm:prSet phldrT="[Text]" custT="1"/>
      <dgm:spPr>
        <a:ln>
          <a:solidFill>
            <a:schemeClr val="accent1">
              <a:lumMod val="50000"/>
            </a:schemeClr>
          </a:solidFill>
        </a:ln>
      </dgm:spPr>
      <dgm:t>
        <a:bodyPr/>
        <a:lstStyle/>
        <a:p>
          <a:r>
            <a:rPr lang="en-US" sz="1800" dirty="0">
              <a:latin typeface="Times New Roman" panose="02020603050405020304" pitchFamily="18" charset="0"/>
              <a:ea typeface="Calibri" panose="020F0502020204030204" pitchFamily="34" charset="0"/>
              <a:cs typeface="Arial" panose="020B0604020202020204" pitchFamily="34" charset="0"/>
            </a:rPr>
            <a:t>An automated sign recognition system requires two main courses of action: </a:t>
          </a:r>
          <a:r>
            <a:rPr lang="en-US" sz="1800" b="1" dirty="0">
              <a:latin typeface="Times New Roman" panose="02020603050405020304" pitchFamily="18" charset="0"/>
              <a:ea typeface="Calibri" panose="020F0502020204030204" pitchFamily="34" charset="0"/>
              <a:cs typeface="Arial" panose="020B0604020202020204" pitchFamily="34" charset="0"/>
            </a:rPr>
            <a:t>the detection of particular features and the categorization of particular input data</a:t>
          </a:r>
          <a:r>
            <a:rPr lang="en-US" sz="1800" dirty="0">
              <a:latin typeface="Times New Roman" panose="02020603050405020304" pitchFamily="18" charset="0"/>
              <a:ea typeface="Calibri" panose="020F0502020204030204" pitchFamily="34" charset="0"/>
              <a:cs typeface="Arial" panose="020B0604020202020204" pitchFamily="34" charset="0"/>
            </a:rPr>
            <a:t>. </a:t>
          </a:r>
          <a:endParaRPr lang="en-US" sz="1800" dirty="0"/>
        </a:p>
      </dgm:t>
    </dgm:pt>
    <dgm:pt modelId="{AF9231DB-11DB-4E09-BC49-EEBA83BF54B4}" type="parTrans" cxnId="{C5036BEC-B0E3-4EE4-A269-BFD17783DFE3}">
      <dgm:prSet/>
      <dgm:spPr/>
      <dgm:t>
        <a:bodyPr/>
        <a:lstStyle/>
        <a:p>
          <a:endParaRPr lang="en-US" sz="1800"/>
        </a:p>
      </dgm:t>
    </dgm:pt>
    <dgm:pt modelId="{183AFA4F-B57F-4088-976F-93C2F7B1BE2D}" type="sibTrans" cxnId="{C5036BEC-B0E3-4EE4-A269-BFD17783DFE3}">
      <dgm:prSet/>
      <dgm:spPr/>
      <dgm:t>
        <a:bodyPr/>
        <a:lstStyle/>
        <a:p>
          <a:endParaRPr lang="en-US" sz="1800"/>
        </a:p>
      </dgm:t>
    </dgm:pt>
    <dgm:pt modelId="{C7181F9C-3F7C-47CC-BB1C-0D700A73B150}">
      <dgm:prSet phldrT="[Text]" custT="1"/>
      <dgm:spPr>
        <a:ln>
          <a:solidFill>
            <a:schemeClr val="accent1">
              <a:lumMod val="50000"/>
            </a:schemeClr>
          </a:solidFill>
        </a:ln>
      </dgm:spPr>
      <dgm:t>
        <a:bodyPr/>
        <a:lstStyle/>
        <a:p>
          <a:r>
            <a:rPr lang="en-US" sz="1800" dirty="0">
              <a:latin typeface="Times New Roman" panose="02020603050405020304" pitchFamily="18" charset="0"/>
              <a:ea typeface="Calibri" panose="020F0502020204030204" pitchFamily="34" charset="0"/>
              <a:cs typeface="Arial" panose="020B0604020202020204" pitchFamily="34" charset="0"/>
            </a:rPr>
            <a:t>A vision-based system by applying CNN for the recognition of Arabic hand sign-based letters and translating them into Arabic speech is proposed in our project. </a:t>
          </a:r>
          <a:endParaRPr lang="en-US" sz="1800" dirty="0"/>
        </a:p>
      </dgm:t>
    </dgm:pt>
    <dgm:pt modelId="{CAA71681-9812-42D7-B84F-A06AAC56AB1B}" type="parTrans" cxnId="{72DFF8BD-713E-45FA-ADAB-E8338410CE41}">
      <dgm:prSet/>
      <dgm:spPr/>
      <dgm:t>
        <a:bodyPr/>
        <a:lstStyle/>
        <a:p>
          <a:endParaRPr lang="en-US" sz="1800"/>
        </a:p>
      </dgm:t>
    </dgm:pt>
    <dgm:pt modelId="{F1ACB25D-FC6A-4EEC-99C2-178311F1B870}" type="sibTrans" cxnId="{72DFF8BD-713E-45FA-ADAB-E8338410CE41}">
      <dgm:prSet/>
      <dgm:spPr/>
      <dgm:t>
        <a:bodyPr/>
        <a:lstStyle/>
        <a:p>
          <a:endParaRPr lang="en-US" sz="1800"/>
        </a:p>
      </dgm:t>
    </dgm:pt>
    <dgm:pt modelId="{E9B0F68C-1DDC-4826-ACCC-D91FF9402F83}">
      <dgm:prSet phldrT="[Text]" custT="1"/>
      <dgm:spPr>
        <a:ln>
          <a:solidFill>
            <a:schemeClr val="accent1">
              <a:lumMod val="50000"/>
            </a:schemeClr>
          </a:solidFill>
        </a:ln>
      </dgm:spPr>
      <dgm:t>
        <a:bodyPr/>
        <a:lstStyle/>
        <a:p>
          <a:r>
            <a:rPr lang="en-US" sz="1800" dirty="0">
              <a:latin typeface="Times New Roman" panose="02020603050405020304" pitchFamily="18" charset="0"/>
              <a:ea typeface="Calibri" panose="020F0502020204030204" pitchFamily="34" charset="0"/>
              <a:cs typeface="Arial" panose="020B0604020202020204" pitchFamily="34" charset="0"/>
            </a:rPr>
            <a:t>The proposed system will automatically detect hand sign letters and speaks out the result with the Arabic language with a deep learning model.</a:t>
          </a:r>
          <a:endParaRPr lang="en-US" sz="1800" dirty="0"/>
        </a:p>
      </dgm:t>
    </dgm:pt>
    <dgm:pt modelId="{D30F2DF4-63BD-403C-A722-398E6293472E}" type="parTrans" cxnId="{7E483CF2-4D09-45C3-9D6B-04BE9E88A524}">
      <dgm:prSet/>
      <dgm:spPr/>
      <dgm:t>
        <a:bodyPr/>
        <a:lstStyle/>
        <a:p>
          <a:endParaRPr lang="en-US" sz="1800"/>
        </a:p>
      </dgm:t>
    </dgm:pt>
    <dgm:pt modelId="{167B5174-426F-43A0-96FF-8621D47DFCF4}" type="sibTrans" cxnId="{7E483CF2-4D09-45C3-9D6B-04BE9E88A524}">
      <dgm:prSet/>
      <dgm:spPr/>
      <dgm:t>
        <a:bodyPr/>
        <a:lstStyle/>
        <a:p>
          <a:endParaRPr lang="en-US" sz="1800"/>
        </a:p>
      </dgm:t>
    </dgm:pt>
    <dgm:pt modelId="{F13D3105-B909-4ECE-A49B-5B416BC1A48E}">
      <dgm:prSet custT="1"/>
      <dgm:spPr>
        <a:ln>
          <a:solidFill>
            <a:schemeClr val="accent1">
              <a:lumMod val="50000"/>
            </a:schemeClr>
          </a:solidFill>
        </a:ln>
      </dgm:spPr>
      <dgm:t>
        <a:bodyPr/>
        <a:lstStyle/>
        <a:p>
          <a:r>
            <a:rPr lang="en-US" sz="1800" dirty="0">
              <a:latin typeface="Times New Roman" panose="02020603050405020304" pitchFamily="18" charset="0"/>
              <a:ea typeface="Calibri" panose="020F0502020204030204" pitchFamily="34" charset="0"/>
              <a:cs typeface="Arial" panose="020B0604020202020204" pitchFamily="34" charset="0"/>
            </a:rPr>
            <a:t>After recognizing the Arabic hand sign-based letters, the outcome will be fed to the text into the speech engine which produces the audio of the Arabic language as an output.</a:t>
          </a:r>
          <a:endParaRPr lang="en-US" sz="1800" dirty="0"/>
        </a:p>
      </dgm:t>
    </dgm:pt>
    <dgm:pt modelId="{85A9072B-943A-4163-8071-1997316D9B8D}" type="parTrans" cxnId="{4BE613F6-6252-47A3-A888-BF23C137D148}">
      <dgm:prSet/>
      <dgm:spPr/>
      <dgm:t>
        <a:bodyPr/>
        <a:lstStyle/>
        <a:p>
          <a:endParaRPr lang="en-US" sz="1800"/>
        </a:p>
      </dgm:t>
    </dgm:pt>
    <dgm:pt modelId="{F65EDC82-CED6-4AE2-A5E1-F0FFA1D1A6D0}" type="sibTrans" cxnId="{4BE613F6-6252-47A3-A888-BF23C137D148}">
      <dgm:prSet/>
      <dgm:spPr/>
      <dgm:t>
        <a:bodyPr/>
        <a:lstStyle/>
        <a:p>
          <a:endParaRPr lang="en-US" sz="1800"/>
        </a:p>
      </dgm:t>
    </dgm:pt>
    <dgm:pt modelId="{FB46FED0-E1A3-43F7-AB23-8B49BE391407}">
      <dgm:prSet custT="1"/>
      <dgm:spPr>
        <a:ln>
          <a:solidFill>
            <a:schemeClr val="accent1">
              <a:lumMod val="50000"/>
            </a:schemeClr>
          </a:solidFill>
        </a:ln>
      </dgm:spPr>
      <dgm:t>
        <a:bodyPr/>
        <a:lstStyle/>
        <a:p>
          <a:r>
            <a:rPr lang="en-US" sz="1800" dirty="0">
              <a:latin typeface="Times New Roman" panose="02020603050405020304" pitchFamily="18" charset="0"/>
              <a:ea typeface="Calibri" panose="020F0502020204030204" pitchFamily="34" charset="0"/>
              <a:cs typeface="Arial" panose="020B0604020202020204" pitchFamily="34" charset="0"/>
            </a:rPr>
            <a:t>This system gives </a:t>
          </a:r>
          <a:r>
            <a:rPr lang="en-US" sz="1800" b="1" dirty="0">
              <a:solidFill>
                <a:srgbClr val="0070C0"/>
              </a:solidFill>
              <a:latin typeface="Times New Roman" panose="02020603050405020304" pitchFamily="18" charset="0"/>
              <a:ea typeface="Calibri" panose="020F0502020204030204" pitchFamily="34" charset="0"/>
              <a:cs typeface="Arial" panose="020B0604020202020204" pitchFamily="34" charset="0"/>
            </a:rPr>
            <a:t>97%</a:t>
          </a:r>
          <a:r>
            <a:rPr lang="en-US" sz="1800" dirty="0">
              <a:latin typeface="Times New Roman" panose="02020603050405020304" pitchFamily="18" charset="0"/>
              <a:ea typeface="Calibri" panose="020F0502020204030204" pitchFamily="34" charset="0"/>
              <a:cs typeface="Arial" panose="020B0604020202020204" pitchFamily="34" charset="0"/>
            </a:rPr>
            <a:t> accuracy to recognize the Arabic hand sign-based letters which assures it as a highly dependable system. </a:t>
          </a:r>
        </a:p>
      </dgm:t>
    </dgm:pt>
    <dgm:pt modelId="{1993BE4F-C45A-4062-8985-BA99DA97DC12}" type="parTrans" cxnId="{6A740CE9-E03D-4473-85F1-869F8CD77DAC}">
      <dgm:prSet/>
      <dgm:spPr/>
      <dgm:t>
        <a:bodyPr/>
        <a:lstStyle/>
        <a:p>
          <a:endParaRPr lang="en-US" sz="1800"/>
        </a:p>
      </dgm:t>
    </dgm:pt>
    <dgm:pt modelId="{AD27E156-41C2-4D10-BF0B-BB70B3936DE8}" type="sibTrans" cxnId="{6A740CE9-E03D-4473-85F1-869F8CD77DAC}">
      <dgm:prSet/>
      <dgm:spPr/>
      <dgm:t>
        <a:bodyPr/>
        <a:lstStyle/>
        <a:p>
          <a:endParaRPr lang="en-US" sz="1800"/>
        </a:p>
      </dgm:t>
    </dgm:pt>
    <dgm:pt modelId="{88CBFD4D-88C2-4985-BDE4-75D7D1E3C7DF}" type="pres">
      <dgm:prSet presAssocID="{ABBF6061-E9F3-4D7C-AD35-59C4F4672C43}" presName="linear" presStyleCnt="0">
        <dgm:presLayoutVars>
          <dgm:dir/>
          <dgm:animLvl val="lvl"/>
          <dgm:resizeHandles val="exact"/>
        </dgm:presLayoutVars>
      </dgm:prSet>
      <dgm:spPr/>
      <dgm:t>
        <a:bodyPr/>
        <a:lstStyle/>
        <a:p>
          <a:endParaRPr lang="en-US"/>
        </a:p>
      </dgm:t>
    </dgm:pt>
    <dgm:pt modelId="{12115CD8-50EA-41E1-8623-E57983675287}" type="pres">
      <dgm:prSet presAssocID="{9D7E2863-EC0B-404F-ABE5-5293829DE912}" presName="parentLin" presStyleCnt="0"/>
      <dgm:spPr/>
    </dgm:pt>
    <dgm:pt modelId="{1925F91E-33A8-44DA-A15B-7D8DAE77096C}" type="pres">
      <dgm:prSet presAssocID="{9D7E2863-EC0B-404F-ABE5-5293829DE912}" presName="parentLeftMargin" presStyleLbl="node1" presStyleIdx="0" presStyleCnt="5"/>
      <dgm:spPr/>
      <dgm:t>
        <a:bodyPr/>
        <a:lstStyle/>
        <a:p>
          <a:endParaRPr lang="en-US"/>
        </a:p>
      </dgm:t>
    </dgm:pt>
    <dgm:pt modelId="{A6AFBD70-9B06-4076-949A-107D530A51C0}" type="pres">
      <dgm:prSet presAssocID="{9D7E2863-EC0B-404F-ABE5-5293829DE912}" presName="parentText" presStyleLbl="node1" presStyleIdx="0" presStyleCnt="5">
        <dgm:presLayoutVars>
          <dgm:chMax val="0"/>
          <dgm:bulletEnabled val="1"/>
        </dgm:presLayoutVars>
      </dgm:prSet>
      <dgm:spPr/>
      <dgm:t>
        <a:bodyPr/>
        <a:lstStyle/>
        <a:p>
          <a:endParaRPr lang="en-US"/>
        </a:p>
      </dgm:t>
    </dgm:pt>
    <dgm:pt modelId="{64310ADE-77CF-4B0E-AC97-84E4A5593AEF}" type="pres">
      <dgm:prSet presAssocID="{9D7E2863-EC0B-404F-ABE5-5293829DE912}" presName="negativeSpace" presStyleCnt="0"/>
      <dgm:spPr/>
    </dgm:pt>
    <dgm:pt modelId="{08F97468-5791-4D88-893F-85103CD20413}" type="pres">
      <dgm:prSet presAssocID="{9D7E2863-EC0B-404F-ABE5-5293829DE912}" presName="childText" presStyleLbl="conFgAcc1" presStyleIdx="0" presStyleCnt="5">
        <dgm:presLayoutVars>
          <dgm:bulletEnabled val="1"/>
        </dgm:presLayoutVars>
      </dgm:prSet>
      <dgm:spPr/>
    </dgm:pt>
    <dgm:pt modelId="{99CC1EDD-0D5A-4C05-91B4-566F9EF260F9}" type="pres">
      <dgm:prSet presAssocID="{183AFA4F-B57F-4088-976F-93C2F7B1BE2D}" presName="spaceBetweenRectangles" presStyleCnt="0"/>
      <dgm:spPr/>
    </dgm:pt>
    <dgm:pt modelId="{21184443-4CF1-46CB-B4EB-DC3617082946}" type="pres">
      <dgm:prSet presAssocID="{C7181F9C-3F7C-47CC-BB1C-0D700A73B150}" presName="parentLin" presStyleCnt="0"/>
      <dgm:spPr/>
    </dgm:pt>
    <dgm:pt modelId="{799C66DD-45D6-460F-83B2-7C2994E4BA94}" type="pres">
      <dgm:prSet presAssocID="{C7181F9C-3F7C-47CC-BB1C-0D700A73B150}" presName="parentLeftMargin" presStyleLbl="node1" presStyleIdx="0" presStyleCnt="5"/>
      <dgm:spPr/>
      <dgm:t>
        <a:bodyPr/>
        <a:lstStyle/>
        <a:p>
          <a:endParaRPr lang="en-US"/>
        </a:p>
      </dgm:t>
    </dgm:pt>
    <dgm:pt modelId="{43327D60-49B4-48C8-BD10-66389DEE283E}" type="pres">
      <dgm:prSet presAssocID="{C7181F9C-3F7C-47CC-BB1C-0D700A73B150}" presName="parentText" presStyleLbl="node1" presStyleIdx="1" presStyleCnt="5">
        <dgm:presLayoutVars>
          <dgm:chMax val="0"/>
          <dgm:bulletEnabled val="1"/>
        </dgm:presLayoutVars>
      </dgm:prSet>
      <dgm:spPr/>
      <dgm:t>
        <a:bodyPr/>
        <a:lstStyle/>
        <a:p>
          <a:endParaRPr lang="en-US"/>
        </a:p>
      </dgm:t>
    </dgm:pt>
    <dgm:pt modelId="{25643F26-5BCB-4AFF-9029-0DED2758E7C6}" type="pres">
      <dgm:prSet presAssocID="{C7181F9C-3F7C-47CC-BB1C-0D700A73B150}" presName="negativeSpace" presStyleCnt="0"/>
      <dgm:spPr/>
    </dgm:pt>
    <dgm:pt modelId="{FF96E08F-C14B-4A7F-BE54-FE0F4619C66A}" type="pres">
      <dgm:prSet presAssocID="{C7181F9C-3F7C-47CC-BB1C-0D700A73B150}" presName="childText" presStyleLbl="conFgAcc1" presStyleIdx="1" presStyleCnt="5">
        <dgm:presLayoutVars>
          <dgm:bulletEnabled val="1"/>
        </dgm:presLayoutVars>
      </dgm:prSet>
      <dgm:spPr/>
    </dgm:pt>
    <dgm:pt modelId="{429BF39E-57EF-4DFB-ACC3-EAFB795E1BCE}" type="pres">
      <dgm:prSet presAssocID="{F1ACB25D-FC6A-4EEC-99C2-178311F1B870}" presName="spaceBetweenRectangles" presStyleCnt="0"/>
      <dgm:spPr/>
    </dgm:pt>
    <dgm:pt modelId="{B292161C-4CF0-4133-8342-D7909D8BADE1}" type="pres">
      <dgm:prSet presAssocID="{E9B0F68C-1DDC-4826-ACCC-D91FF9402F83}" presName="parentLin" presStyleCnt="0"/>
      <dgm:spPr/>
    </dgm:pt>
    <dgm:pt modelId="{9701DC84-8BB8-468D-A6F7-CB8E6EB3967D}" type="pres">
      <dgm:prSet presAssocID="{E9B0F68C-1DDC-4826-ACCC-D91FF9402F83}" presName="parentLeftMargin" presStyleLbl="node1" presStyleIdx="1" presStyleCnt="5"/>
      <dgm:spPr/>
      <dgm:t>
        <a:bodyPr/>
        <a:lstStyle/>
        <a:p>
          <a:endParaRPr lang="en-US"/>
        </a:p>
      </dgm:t>
    </dgm:pt>
    <dgm:pt modelId="{6DCD523C-CB6F-4463-8D37-9C141D490A22}" type="pres">
      <dgm:prSet presAssocID="{E9B0F68C-1DDC-4826-ACCC-D91FF9402F83}" presName="parentText" presStyleLbl="node1" presStyleIdx="2" presStyleCnt="5">
        <dgm:presLayoutVars>
          <dgm:chMax val="0"/>
          <dgm:bulletEnabled val="1"/>
        </dgm:presLayoutVars>
      </dgm:prSet>
      <dgm:spPr/>
      <dgm:t>
        <a:bodyPr/>
        <a:lstStyle/>
        <a:p>
          <a:endParaRPr lang="en-US"/>
        </a:p>
      </dgm:t>
    </dgm:pt>
    <dgm:pt modelId="{2A2BC8E5-5A6F-4BB3-8FE3-EBE2224E8E5B}" type="pres">
      <dgm:prSet presAssocID="{E9B0F68C-1DDC-4826-ACCC-D91FF9402F83}" presName="negativeSpace" presStyleCnt="0"/>
      <dgm:spPr/>
    </dgm:pt>
    <dgm:pt modelId="{0686D033-B364-4349-BA8D-2F586A472B38}" type="pres">
      <dgm:prSet presAssocID="{E9B0F68C-1DDC-4826-ACCC-D91FF9402F83}" presName="childText" presStyleLbl="conFgAcc1" presStyleIdx="2" presStyleCnt="5">
        <dgm:presLayoutVars>
          <dgm:bulletEnabled val="1"/>
        </dgm:presLayoutVars>
      </dgm:prSet>
      <dgm:spPr/>
    </dgm:pt>
    <dgm:pt modelId="{5473E1D9-08FB-4285-8DA5-E1A48AA6A036}" type="pres">
      <dgm:prSet presAssocID="{167B5174-426F-43A0-96FF-8621D47DFCF4}" presName="spaceBetweenRectangles" presStyleCnt="0"/>
      <dgm:spPr/>
    </dgm:pt>
    <dgm:pt modelId="{6F723643-6997-42BB-8D5C-63BF32E98CE5}" type="pres">
      <dgm:prSet presAssocID="{FB46FED0-E1A3-43F7-AB23-8B49BE391407}" presName="parentLin" presStyleCnt="0"/>
      <dgm:spPr/>
    </dgm:pt>
    <dgm:pt modelId="{8D319182-F295-4E07-897A-E1AA9A47CBA3}" type="pres">
      <dgm:prSet presAssocID="{FB46FED0-E1A3-43F7-AB23-8B49BE391407}" presName="parentLeftMargin" presStyleLbl="node1" presStyleIdx="2" presStyleCnt="5"/>
      <dgm:spPr/>
      <dgm:t>
        <a:bodyPr/>
        <a:lstStyle/>
        <a:p>
          <a:endParaRPr lang="en-US"/>
        </a:p>
      </dgm:t>
    </dgm:pt>
    <dgm:pt modelId="{30389876-783F-4C14-B2F6-A140950BC4E1}" type="pres">
      <dgm:prSet presAssocID="{FB46FED0-E1A3-43F7-AB23-8B49BE391407}" presName="parentText" presStyleLbl="node1" presStyleIdx="3" presStyleCnt="5">
        <dgm:presLayoutVars>
          <dgm:chMax val="0"/>
          <dgm:bulletEnabled val="1"/>
        </dgm:presLayoutVars>
      </dgm:prSet>
      <dgm:spPr/>
      <dgm:t>
        <a:bodyPr/>
        <a:lstStyle/>
        <a:p>
          <a:endParaRPr lang="en-US"/>
        </a:p>
      </dgm:t>
    </dgm:pt>
    <dgm:pt modelId="{69291616-37A4-4EA8-A0CC-48C55FC7B8D1}" type="pres">
      <dgm:prSet presAssocID="{FB46FED0-E1A3-43F7-AB23-8B49BE391407}" presName="negativeSpace" presStyleCnt="0"/>
      <dgm:spPr/>
    </dgm:pt>
    <dgm:pt modelId="{29224A8F-AE6F-4725-88F9-2241685A9DBB}" type="pres">
      <dgm:prSet presAssocID="{FB46FED0-E1A3-43F7-AB23-8B49BE391407}" presName="childText" presStyleLbl="conFgAcc1" presStyleIdx="3" presStyleCnt="5">
        <dgm:presLayoutVars>
          <dgm:bulletEnabled val="1"/>
        </dgm:presLayoutVars>
      </dgm:prSet>
      <dgm:spPr/>
    </dgm:pt>
    <dgm:pt modelId="{F5FCB956-E600-4889-B24A-089BB2FE9325}" type="pres">
      <dgm:prSet presAssocID="{AD27E156-41C2-4D10-BF0B-BB70B3936DE8}" presName="spaceBetweenRectangles" presStyleCnt="0"/>
      <dgm:spPr/>
    </dgm:pt>
    <dgm:pt modelId="{1EAC3601-5FF8-4656-AD35-53BFCB06122F}" type="pres">
      <dgm:prSet presAssocID="{F13D3105-B909-4ECE-A49B-5B416BC1A48E}" presName="parentLin" presStyleCnt="0"/>
      <dgm:spPr/>
    </dgm:pt>
    <dgm:pt modelId="{956EDDB9-CFF2-4A30-8950-53E01DAAE2C5}" type="pres">
      <dgm:prSet presAssocID="{F13D3105-B909-4ECE-A49B-5B416BC1A48E}" presName="parentLeftMargin" presStyleLbl="node1" presStyleIdx="3" presStyleCnt="5"/>
      <dgm:spPr/>
      <dgm:t>
        <a:bodyPr/>
        <a:lstStyle/>
        <a:p>
          <a:endParaRPr lang="en-US"/>
        </a:p>
      </dgm:t>
    </dgm:pt>
    <dgm:pt modelId="{96A4C2F6-C1D9-4E12-8772-6E64FE018689}" type="pres">
      <dgm:prSet presAssocID="{F13D3105-B909-4ECE-A49B-5B416BC1A48E}" presName="parentText" presStyleLbl="node1" presStyleIdx="4" presStyleCnt="5">
        <dgm:presLayoutVars>
          <dgm:chMax val="0"/>
          <dgm:bulletEnabled val="1"/>
        </dgm:presLayoutVars>
      </dgm:prSet>
      <dgm:spPr/>
      <dgm:t>
        <a:bodyPr/>
        <a:lstStyle/>
        <a:p>
          <a:endParaRPr lang="en-US"/>
        </a:p>
      </dgm:t>
    </dgm:pt>
    <dgm:pt modelId="{3252806D-5073-4F41-9BF7-5CEC69ECE532}" type="pres">
      <dgm:prSet presAssocID="{F13D3105-B909-4ECE-A49B-5B416BC1A48E}" presName="negativeSpace" presStyleCnt="0"/>
      <dgm:spPr/>
    </dgm:pt>
    <dgm:pt modelId="{DB77D865-C269-4C46-931A-A04A270C6C79}" type="pres">
      <dgm:prSet presAssocID="{F13D3105-B909-4ECE-A49B-5B416BC1A48E}" presName="childText" presStyleLbl="conFgAcc1" presStyleIdx="4" presStyleCnt="5">
        <dgm:presLayoutVars>
          <dgm:bulletEnabled val="1"/>
        </dgm:presLayoutVars>
      </dgm:prSet>
      <dgm:spPr/>
    </dgm:pt>
  </dgm:ptLst>
  <dgm:cxnLst>
    <dgm:cxn modelId="{6A740CE9-E03D-4473-85F1-869F8CD77DAC}" srcId="{ABBF6061-E9F3-4D7C-AD35-59C4F4672C43}" destId="{FB46FED0-E1A3-43F7-AB23-8B49BE391407}" srcOrd="3" destOrd="0" parTransId="{1993BE4F-C45A-4062-8985-BA99DA97DC12}" sibTransId="{AD27E156-41C2-4D10-BF0B-BB70B3936DE8}"/>
    <dgm:cxn modelId="{DF0ACD18-79AD-4726-B218-EEFB6E9DD788}" type="presOf" srcId="{FB46FED0-E1A3-43F7-AB23-8B49BE391407}" destId="{8D319182-F295-4E07-897A-E1AA9A47CBA3}" srcOrd="0" destOrd="0" presId="urn:microsoft.com/office/officeart/2005/8/layout/list1"/>
    <dgm:cxn modelId="{1F64C790-B79D-43D2-A74E-6317C3838F86}" type="presOf" srcId="{E9B0F68C-1DDC-4826-ACCC-D91FF9402F83}" destId="{9701DC84-8BB8-468D-A6F7-CB8E6EB3967D}" srcOrd="0" destOrd="0" presId="urn:microsoft.com/office/officeart/2005/8/layout/list1"/>
    <dgm:cxn modelId="{C5036BEC-B0E3-4EE4-A269-BFD17783DFE3}" srcId="{ABBF6061-E9F3-4D7C-AD35-59C4F4672C43}" destId="{9D7E2863-EC0B-404F-ABE5-5293829DE912}" srcOrd="0" destOrd="0" parTransId="{AF9231DB-11DB-4E09-BC49-EEBA83BF54B4}" sibTransId="{183AFA4F-B57F-4088-976F-93C2F7B1BE2D}"/>
    <dgm:cxn modelId="{386875E6-93C1-4C63-9BDA-76C19985C164}" type="presOf" srcId="{9D7E2863-EC0B-404F-ABE5-5293829DE912}" destId="{1925F91E-33A8-44DA-A15B-7D8DAE77096C}" srcOrd="0" destOrd="0" presId="urn:microsoft.com/office/officeart/2005/8/layout/list1"/>
    <dgm:cxn modelId="{445F921B-E789-49FD-BC6C-54C08151147F}" type="presOf" srcId="{FB46FED0-E1A3-43F7-AB23-8B49BE391407}" destId="{30389876-783F-4C14-B2F6-A140950BC4E1}" srcOrd="1" destOrd="0" presId="urn:microsoft.com/office/officeart/2005/8/layout/list1"/>
    <dgm:cxn modelId="{5B641432-9D83-41E5-8358-98E62621635E}" type="presOf" srcId="{C7181F9C-3F7C-47CC-BB1C-0D700A73B150}" destId="{799C66DD-45D6-460F-83B2-7C2994E4BA94}" srcOrd="0" destOrd="0" presId="urn:microsoft.com/office/officeart/2005/8/layout/list1"/>
    <dgm:cxn modelId="{72DFF8BD-713E-45FA-ADAB-E8338410CE41}" srcId="{ABBF6061-E9F3-4D7C-AD35-59C4F4672C43}" destId="{C7181F9C-3F7C-47CC-BB1C-0D700A73B150}" srcOrd="1" destOrd="0" parTransId="{CAA71681-9812-42D7-B84F-A06AAC56AB1B}" sibTransId="{F1ACB25D-FC6A-4EEC-99C2-178311F1B870}"/>
    <dgm:cxn modelId="{7A594751-E502-4685-9771-D1FEE6CC5760}" type="presOf" srcId="{C7181F9C-3F7C-47CC-BB1C-0D700A73B150}" destId="{43327D60-49B4-48C8-BD10-66389DEE283E}" srcOrd="1" destOrd="0" presId="urn:microsoft.com/office/officeart/2005/8/layout/list1"/>
    <dgm:cxn modelId="{1D6EAAA1-C23A-431C-A19A-7D4B9056ED96}" type="presOf" srcId="{F13D3105-B909-4ECE-A49B-5B416BC1A48E}" destId="{96A4C2F6-C1D9-4E12-8772-6E64FE018689}" srcOrd="1" destOrd="0" presId="urn:microsoft.com/office/officeart/2005/8/layout/list1"/>
    <dgm:cxn modelId="{E2D76F32-B7CD-48E2-8987-33DE9C61EE7C}" type="presOf" srcId="{9D7E2863-EC0B-404F-ABE5-5293829DE912}" destId="{A6AFBD70-9B06-4076-949A-107D530A51C0}" srcOrd="1" destOrd="0" presId="urn:microsoft.com/office/officeart/2005/8/layout/list1"/>
    <dgm:cxn modelId="{30CB4785-159E-4A37-89B6-3A983D0A4DFA}" type="presOf" srcId="{F13D3105-B909-4ECE-A49B-5B416BC1A48E}" destId="{956EDDB9-CFF2-4A30-8950-53E01DAAE2C5}" srcOrd="0" destOrd="0" presId="urn:microsoft.com/office/officeart/2005/8/layout/list1"/>
    <dgm:cxn modelId="{7E483CF2-4D09-45C3-9D6B-04BE9E88A524}" srcId="{ABBF6061-E9F3-4D7C-AD35-59C4F4672C43}" destId="{E9B0F68C-1DDC-4826-ACCC-D91FF9402F83}" srcOrd="2" destOrd="0" parTransId="{D30F2DF4-63BD-403C-A722-398E6293472E}" sibTransId="{167B5174-426F-43A0-96FF-8621D47DFCF4}"/>
    <dgm:cxn modelId="{963C637D-007D-4254-B51F-F37103264348}" type="presOf" srcId="{E9B0F68C-1DDC-4826-ACCC-D91FF9402F83}" destId="{6DCD523C-CB6F-4463-8D37-9C141D490A22}" srcOrd="1" destOrd="0" presId="urn:microsoft.com/office/officeart/2005/8/layout/list1"/>
    <dgm:cxn modelId="{2955B8E9-686A-4C58-B4E3-41099819541E}" type="presOf" srcId="{ABBF6061-E9F3-4D7C-AD35-59C4F4672C43}" destId="{88CBFD4D-88C2-4985-BDE4-75D7D1E3C7DF}" srcOrd="0" destOrd="0" presId="urn:microsoft.com/office/officeart/2005/8/layout/list1"/>
    <dgm:cxn modelId="{4BE613F6-6252-47A3-A888-BF23C137D148}" srcId="{ABBF6061-E9F3-4D7C-AD35-59C4F4672C43}" destId="{F13D3105-B909-4ECE-A49B-5B416BC1A48E}" srcOrd="4" destOrd="0" parTransId="{85A9072B-943A-4163-8071-1997316D9B8D}" sibTransId="{F65EDC82-CED6-4AE2-A5E1-F0FFA1D1A6D0}"/>
    <dgm:cxn modelId="{D75BFC72-7C2C-42FC-A98C-18A61B8BCBA3}" type="presParOf" srcId="{88CBFD4D-88C2-4985-BDE4-75D7D1E3C7DF}" destId="{12115CD8-50EA-41E1-8623-E57983675287}" srcOrd="0" destOrd="0" presId="urn:microsoft.com/office/officeart/2005/8/layout/list1"/>
    <dgm:cxn modelId="{C87A74E3-EA10-4FB0-A0CE-48C18AFCA56F}" type="presParOf" srcId="{12115CD8-50EA-41E1-8623-E57983675287}" destId="{1925F91E-33A8-44DA-A15B-7D8DAE77096C}" srcOrd="0" destOrd="0" presId="urn:microsoft.com/office/officeart/2005/8/layout/list1"/>
    <dgm:cxn modelId="{306E8912-24EF-4598-B29A-03E07CB5B97B}" type="presParOf" srcId="{12115CD8-50EA-41E1-8623-E57983675287}" destId="{A6AFBD70-9B06-4076-949A-107D530A51C0}" srcOrd="1" destOrd="0" presId="urn:microsoft.com/office/officeart/2005/8/layout/list1"/>
    <dgm:cxn modelId="{6A399C2F-8877-471C-AF8C-4CFD8B828C3B}" type="presParOf" srcId="{88CBFD4D-88C2-4985-BDE4-75D7D1E3C7DF}" destId="{64310ADE-77CF-4B0E-AC97-84E4A5593AEF}" srcOrd="1" destOrd="0" presId="urn:microsoft.com/office/officeart/2005/8/layout/list1"/>
    <dgm:cxn modelId="{8CCD0876-783D-4B26-A95B-F52690E3AA4F}" type="presParOf" srcId="{88CBFD4D-88C2-4985-BDE4-75D7D1E3C7DF}" destId="{08F97468-5791-4D88-893F-85103CD20413}" srcOrd="2" destOrd="0" presId="urn:microsoft.com/office/officeart/2005/8/layout/list1"/>
    <dgm:cxn modelId="{232C897C-A92F-4395-997E-C2D173AB5A93}" type="presParOf" srcId="{88CBFD4D-88C2-4985-BDE4-75D7D1E3C7DF}" destId="{99CC1EDD-0D5A-4C05-91B4-566F9EF260F9}" srcOrd="3" destOrd="0" presId="urn:microsoft.com/office/officeart/2005/8/layout/list1"/>
    <dgm:cxn modelId="{DEAB3716-6188-4D8C-A4D9-3A1DB4595B01}" type="presParOf" srcId="{88CBFD4D-88C2-4985-BDE4-75D7D1E3C7DF}" destId="{21184443-4CF1-46CB-B4EB-DC3617082946}" srcOrd="4" destOrd="0" presId="urn:microsoft.com/office/officeart/2005/8/layout/list1"/>
    <dgm:cxn modelId="{87F2EBA7-6ADA-4F3A-8A35-43CC327C0DDF}" type="presParOf" srcId="{21184443-4CF1-46CB-B4EB-DC3617082946}" destId="{799C66DD-45D6-460F-83B2-7C2994E4BA94}" srcOrd="0" destOrd="0" presId="urn:microsoft.com/office/officeart/2005/8/layout/list1"/>
    <dgm:cxn modelId="{5C804E04-7408-4AA9-9EBC-435FED755B53}" type="presParOf" srcId="{21184443-4CF1-46CB-B4EB-DC3617082946}" destId="{43327D60-49B4-48C8-BD10-66389DEE283E}" srcOrd="1" destOrd="0" presId="urn:microsoft.com/office/officeart/2005/8/layout/list1"/>
    <dgm:cxn modelId="{CF9DD80E-E080-43FD-8929-B841550F2ECA}" type="presParOf" srcId="{88CBFD4D-88C2-4985-BDE4-75D7D1E3C7DF}" destId="{25643F26-5BCB-4AFF-9029-0DED2758E7C6}" srcOrd="5" destOrd="0" presId="urn:microsoft.com/office/officeart/2005/8/layout/list1"/>
    <dgm:cxn modelId="{74940AC9-34F9-4731-AED1-8FB570A67E80}" type="presParOf" srcId="{88CBFD4D-88C2-4985-BDE4-75D7D1E3C7DF}" destId="{FF96E08F-C14B-4A7F-BE54-FE0F4619C66A}" srcOrd="6" destOrd="0" presId="urn:microsoft.com/office/officeart/2005/8/layout/list1"/>
    <dgm:cxn modelId="{CF08BB39-BE02-46D8-A10B-7FB1CD565255}" type="presParOf" srcId="{88CBFD4D-88C2-4985-BDE4-75D7D1E3C7DF}" destId="{429BF39E-57EF-4DFB-ACC3-EAFB795E1BCE}" srcOrd="7" destOrd="0" presId="urn:microsoft.com/office/officeart/2005/8/layout/list1"/>
    <dgm:cxn modelId="{9C41D3AB-8E83-4E7E-ADFE-32DD21F245F8}" type="presParOf" srcId="{88CBFD4D-88C2-4985-BDE4-75D7D1E3C7DF}" destId="{B292161C-4CF0-4133-8342-D7909D8BADE1}" srcOrd="8" destOrd="0" presId="urn:microsoft.com/office/officeart/2005/8/layout/list1"/>
    <dgm:cxn modelId="{22E4149D-8A7B-4716-9D77-465A66477821}" type="presParOf" srcId="{B292161C-4CF0-4133-8342-D7909D8BADE1}" destId="{9701DC84-8BB8-468D-A6F7-CB8E6EB3967D}" srcOrd="0" destOrd="0" presId="urn:microsoft.com/office/officeart/2005/8/layout/list1"/>
    <dgm:cxn modelId="{649CD3F8-F895-43AB-A9D1-4F2D783C40CA}" type="presParOf" srcId="{B292161C-4CF0-4133-8342-D7909D8BADE1}" destId="{6DCD523C-CB6F-4463-8D37-9C141D490A22}" srcOrd="1" destOrd="0" presId="urn:microsoft.com/office/officeart/2005/8/layout/list1"/>
    <dgm:cxn modelId="{2307EB22-04F2-4C8F-ABEA-57CB9CEC8288}" type="presParOf" srcId="{88CBFD4D-88C2-4985-BDE4-75D7D1E3C7DF}" destId="{2A2BC8E5-5A6F-4BB3-8FE3-EBE2224E8E5B}" srcOrd="9" destOrd="0" presId="urn:microsoft.com/office/officeart/2005/8/layout/list1"/>
    <dgm:cxn modelId="{9E15812D-ACA0-419C-83BE-6915A5E5A374}" type="presParOf" srcId="{88CBFD4D-88C2-4985-BDE4-75D7D1E3C7DF}" destId="{0686D033-B364-4349-BA8D-2F586A472B38}" srcOrd="10" destOrd="0" presId="urn:microsoft.com/office/officeart/2005/8/layout/list1"/>
    <dgm:cxn modelId="{965DCB17-7DAF-4202-BC38-74F8240D0EC0}" type="presParOf" srcId="{88CBFD4D-88C2-4985-BDE4-75D7D1E3C7DF}" destId="{5473E1D9-08FB-4285-8DA5-E1A48AA6A036}" srcOrd="11" destOrd="0" presId="urn:microsoft.com/office/officeart/2005/8/layout/list1"/>
    <dgm:cxn modelId="{5ECE65BD-87B4-477A-B865-FB778B6FF3DF}" type="presParOf" srcId="{88CBFD4D-88C2-4985-BDE4-75D7D1E3C7DF}" destId="{6F723643-6997-42BB-8D5C-63BF32E98CE5}" srcOrd="12" destOrd="0" presId="urn:microsoft.com/office/officeart/2005/8/layout/list1"/>
    <dgm:cxn modelId="{0362CFD3-5608-4956-96BE-968AC38883DA}" type="presParOf" srcId="{6F723643-6997-42BB-8D5C-63BF32E98CE5}" destId="{8D319182-F295-4E07-897A-E1AA9A47CBA3}" srcOrd="0" destOrd="0" presId="urn:microsoft.com/office/officeart/2005/8/layout/list1"/>
    <dgm:cxn modelId="{0BB91594-F0E8-48CC-81B1-C864F93095BD}" type="presParOf" srcId="{6F723643-6997-42BB-8D5C-63BF32E98CE5}" destId="{30389876-783F-4C14-B2F6-A140950BC4E1}" srcOrd="1" destOrd="0" presId="urn:microsoft.com/office/officeart/2005/8/layout/list1"/>
    <dgm:cxn modelId="{F0EC2B12-C0FD-4F38-86DE-E599A4E98F51}" type="presParOf" srcId="{88CBFD4D-88C2-4985-BDE4-75D7D1E3C7DF}" destId="{69291616-37A4-4EA8-A0CC-48C55FC7B8D1}" srcOrd="13" destOrd="0" presId="urn:microsoft.com/office/officeart/2005/8/layout/list1"/>
    <dgm:cxn modelId="{4F73D61D-F56D-427C-A3F2-82C32C7241D6}" type="presParOf" srcId="{88CBFD4D-88C2-4985-BDE4-75D7D1E3C7DF}" destId="{29224A8F-AE6F-4725-88F9-2241685A9DBB}" srcOrd="14" destOrd="0" presId="urn:microsoft.com/office/officeart/2005/8/layout/list1"/>
    <dgm:cxn modelId="{950A61B7-C26D-4CF7-8ED9-25BFD2A5D6FA}" type="presParOf" srcId="{88CBFD4D-88C2-4985-BDE4-75D7D1E3C7DF}" destId="{F5FCB956-E600-4889-B24A-089BB2FE9325}" srcOrd="15" destOrd="0" presId="urn:microsoft.com/office/officeart/2005/8/layout/list1"/>
    <dgm:cxn modelId="{53BF5153-994E-4F9F-8231-BBF0F4E60E2F}" type="presParOf" srcId="{88CBFD4D-88C2-4985-BDE4-75D7D1E3C7DF}" destId="{1EAC3601-5FF8-4656-AD35-53BFCB06122F}" srcOrd="16" destOrd="0" presId="urn:microsoft.com/office/officeart/2005/8/layout/list1"/>
    <dgm:cxn modelId="{9ED05248-0369-4B47-8FB1-8B3CDB5D24B7}" type="presParOf" srcId="{1EAC3601-5FF8-4656-AD35-53BFCB06122F}" destId="{956EDDB9-CFF2-4A30-8950-53E01DAAE2C5}" srcOrd="0" destOrd="0" presId="urn:microsoft.com/office/officeart/2005/8/layout/list1"/>
    <dgm:cxn modelId="{CA4E4D09-3327-4A70-819E-6748136EC607}" type="presParOf" srcId="{1EAC3601-5FF8-4656-AD35-53BFCB06122F}" destId="{96A4C2F6-C1D9-4E12-8772-6E64FE018689}" srcOrd="1" destOrd="0" presId="urn:microsoft.com/office/officeart/2005/8/layout/list1"/>
    <dgm:cxn modelId="{25EF8284-3A9E-448C-91CD-BAFA2CABABBD}" type="presParOf" srcId="{88CBFD4D-88C2-4985-BDE4-75D7D1E3C7DF}" destId="{3252806D-5073-4F41-9BF7-5CEC69ECE532}" srcOrd="17" destOrd="0" presId="urn:microsoft.com/office/officeart/2005/8/layout/list1"/>
    <dgm:cxn modelId="{36EEC8DA-994C-469B-8D4E-3656F3DBD1D9}" type="presParOf" srcId="{88CBFD4D-88C2-4985-BDE4-75D7D1E3C7DF}" destId="{DB77D865-C269-4C46-931A-A04A270C6C79}"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EB7C7E-17B4-439E-95FC-A2E89BC2E6F7}" type="doc">
      <dgm:prSet loTypeId="urn:microsoft.com/office/officeart/2008/layout/VerticalCurvedList" loCatId="list" qsTypeId="urn:microsoft.com/office/officeart/2005/8/quickstyle/3d1" qsCatId="3D" csTypeId="urn:microsoft.com/office/officeart/2005/8/colors/accent1_3" csCatId="accent1" phldr="1"/>
      <dgm:spPr/>
      <dgm:t>
        <a:bodyPr/>
        <a:lstStyle/>
        <a:p>
          <a:endParaRPr lang="en-US"/>
        </a:p>
      </dgm:t>
    </dgm:pt>
    <dgm:pt modelId="{AD304A67-E619-4344-8833-299C59FFA149}">
      <dgm:prSet phldrT="[Text]" custT="1"/>
      <dgm:spPr/>
      <dgm:t>
        <a:bodyPr/>
        <a:lstStyle/>
        <a:p>
          <a:r>
            <a:rPr lang="en-US" sz="2000" dirty="0">
              <a:latin typeface="Times New Roman" panose="02020603050405020304" pitchFamily="18" charset="0"/>
            </a:rPr>
            <a:t>The main goal of our project is when we launch the application and the website, it achieves the target of our project (text or sign language will be translated to Arabic sound).</a:t>
          </a:r>
          <a:endParaRPr lang="en-US" sz="2000" dirty="0"/>
        </a:p>
      </dgm:t>
    </dgm:pt>
    <dgm:pt modelId="{DD45BBCA-354B-4391-B6BA-AB635EB56DE5}" type="parTrans" cxnId="{E50FA67D-5730-45AA-937C-9BA8A09EC7E3}">
      <dgm:prSet/>
      <dgm:spPr/>
      <dgm:t>
        <a:bodyPr/>
        <a:lstStyle/>
        <a:p>
          <a:endParaRPr lang="en-US" sz="2000">
            <a:solidFill>
              <a:schemeClr val="bg1"/>
            </a:solidFill>
          </a:endParaRPr>
        </a:p>
      </dgm:t>
    </dgm:pt>
    <dgm:pt modelId="{AE720F3F-8204-4ED1-86F6-9B5DBBDB3D2A}" type="sibTrans" cxnId="{E50FA67D-5730-45AA-937C-9BA8A09EC7E3}">
      <dgm:prSet/>
      <dgm:spPr/>
      <dgm:t>
        <a:bodyPr/>
        <a:lstStyle/>
        <a:p>
          <a:endParaRPr lang="en-US" sz="2000">
            <a:solidFill>
              <a:schemeClr val="bg1"/>
            </a:solidFill>
          </a:endParaRPr>
        </a:p>
      </dgm:t>
    </dgm:pt>
    <dgm:pt modelId="{178CFB2B-AC65-4F0C-95A4-68B2FE7370AF}">
      <dgm:prSet phldrT="[Text]" custT="1"/>
      <dgm:spPr/>
      <dgm:t>
        <a:bodyPr/>
        <a:lstStyle/>
        <a:p>
          <a:r>
            <a:rPr lang="en-US" sz="2000" dirty="0">
              <a:latin typeface="Times New Roman" panose="02020603050405020304" pitchFamily="18" charset="0"/>
            </a:rPr>
            <a:t>The website and app will help normal people to communicate with deaf and dump.</a:t>
          </a:r>
          <a:endParaRPr lang="en-US" sz="2000" dirty="0"/>
        </a:p>
      </dgm:t>
    </dgm:pt>
    <dgm:pt modelId="{541E62C8-13EE-4CCD-91F0-C3217795A3D8}" type="parTrans" cxnId="{04178CFF-3E81-4517-942F-4DB7E43B7773}">
      <dgm:prSet/>
      <dgm:spPr/>
      <dgm:t>
        <a:bodyPr/>
        <a:lstStyle/>
        <a:p>
          <a:endParaRPr lang="en-US" sz="2000">
            <a:solidFill>
              <a:schemeClr val="bg1"/>
            </a:solidFill>
          </a:endParaRPr>
        </a:p>
      </dgm:t>
    </dgm:pt>
    <dgm:pt modelId="{DE8F26E9-7658-407D-B161-CAFACF9810A7}" type="sibTrans" cxnId="{04178CFF-3E81-4517-942F-4DB7E43B7773}">
      <dgm:prSet/>
      <dgm:spPr/>
      <dgm:t>
        <a:bodyPr/>
        <a:lstStyle/>
        <a:p>
          <a:endParaRPr lang="en-US" sz="2000">
            <a:solidFill>
              <a:schemeClr val="bg1"/>
            </a:solidFill>
          </a:endParaRPr>
        </a:p>
      </dgm:t>
    </dgm:pt>
    <dgm:pt modelId="{82D034D2-6C0F-4301-B2B5-C73D6F409908}">
      <dgm:prSet phldrT="[Text]" custT="1"/>
      <dgm:spPr>
        <a:solidFill>
          <a:schemeClr val="accent1">
            <a:lumMod val="50000"/>
          </a:schemeClr>
        </a:solidFill>
      </dgm:spPr>
      <dgm:t>
        <a:bodyPr/>
        <a:lstStyle/>
        <a:p>
          <a:r>
            <a:rPr lang="en-US" sz="2000" dirty="0">
              <a:latin typeface="Times New Roman" panose="02020603050405020304" pitchFamily="18" charset="0"/>
              <a:cs typeface="Times New Roman" panose="02020603050405020304" pitchFamily="18" charset="0"/>
            </a:rPr>
            <a:t>Helps us understand their action by converts it to Arabic sound</a:t>
          </a:r>
        </a:p>
      </dgm:t>
    </dgm:pt>
    <dgm:pt modelId="{3394E5D4-BDC1-47A7-9481-260BBE1EE4AF}" type="parTrans" cxnId="{828CDD24-0A2F-48BE-A415-515BB7C354B6}">
      <dgm:prSet/>
      <dgm:spPr/>
      <dgm:t>
        <a:bodyPr/>
        <a:lstStyle/>
        <a:p>
          <a:endParaRPr lang="en-US" sz="2000">
            <a:solidFill>
              <a:schemeClr val="bg1"/>
            </a:solidFill>
          </a:endParaRPr>
        </a:p>
      </dgm:t>
    </dgm:pt>
    <dgm:pt modelId="{7B99ECBA-9136-4B79-920C-AB9CB0C4AFBC}" type="sibTrans" cxnId="{828CDD24-0A2F-48BE-A415-515BB7C354B6}">
      <dgm:prSet/>
      <dgm:spPr/>
      <dgm:t>
        <a:bodyPr/>
        <a:lstStyle/>
        <a:p>
          <a:endParaRPr lang="en-US" sz="2000">
            <a:solidFill>
              <a:schemeClr val="bg1"/>
            </a:solidFill>
          </a:endParaRPr>
        </a:p>
      </dgm:t>
    </dgm:pt>
    <dgm:pt modelId="{672A2DAA-013E-4488-B319-1377E3F92B53}">
      <dgm:prSet phldrT="[Text]" custT="1"/>
      <dgm:spPr>
        <a:solidFill>
          <a:schemeClr val="accent1">
            <a:lumMod val="50000"/>
          </a:schemeClr>
        </a:solidFill>
      </dgm:spPr>
      <dgm:t>
        <a:bodyPr/>
        <a:lstStyle/>
        <a:p>
          <a:r>
            <a:rPr lang="en-US" sz="2000" dirty="0">
              <a:latin typeface="Times New Roman" panose="02020603050405020304" pitchFamily="18" charset="0"/>
              <a:cs typeface="Times New Roman" panose="02020603050405020304" pitchFamily="18" charset="0"/>
            </a:rPr>
            <a:t>Disable people can easily communicate with outside world.</a:t>
          </a:r>
        </a:p>
      </dgm:t>
    </dgm:pt>
    <dgm:pt modelId="{F25485E9-BC16-4401-A410-E829F9E96018}" type="parTrans" cxnId="{12FE6112-6568-4DA1-8F9A-D94BC2A09235}">
      <dgm:prSet/>
      <dgm:spPr/>
      <dgm:t>
        <a:bodyPr/>
        <a:lstStyle/>
        <a:p>
          <a:endParaRPr lang="en-US" sz="2000"/>
        </a:p>
      </dgm:t>
    </dgm:pt>
    <dgm:pt modelId="{58199D46-7A22-4DB4-B9CC-6238484F68A2}" type="sibTrans" cxnId="{12FE6112-6568-4DA1-8F9A-D94BC2A09235}">
      <dgm:prSet/>
      <dgm:spPr/>
      <dgm:t>
        <a:bodyPr/>
        <a:lstStyle/>
        <a:p>
          <a:endParaRPr lang="en-US" sz="2000"/>
        </a:p>
      </dgm:t>
    </dgm:pt>
    <dgm:pt modelId="{AF76A2B2-3BEE-4B8B-B4B1-99F506715A9F}">
      <dgm:prSet phldrT="[Text]" custT="1"/>
      <dgm:spPr>
        <a:solidFill>
          <a:schemeClr val="accent1">
            <a:lumMod val="50000"/>
          </a:schemeClr>
        </a:solidFill>
      </dgm:spPr>
      <dgm:t>
        <a:bodyPr/>
        <a:lstStyle/>
        <a:p>
          <a:r>
            <a:rPr lang="en-US" sz="2000" dirty="0">
              <a:latin typeface="Times New Roman" panose="02020603050405020304" pitchFamily="18" charset="0"/>
              <a:cs typeface="Times New Roman" panose="02020603050405020304" pitchFamily="18" charset="0"/>
            </a:rPr>
            <a:t>Expected Outcome : </a:t>
          </a:r>
          <a:r>
            <a:rPr lang="en-US" sz="2000" b="1" dirty="0">
              <a:latin typeface="Times New Roman" panose="02020603050405020304" pitchFamily="18" charset="0"/>
              <a:cs typeface="Times New Roman" panose="02020603050405020304" pitchFamily="18" charset="0"/>
            </a:rPr>
            <a:t>Make communication between - Disable people  and the rest of human beings easy</a:t>
          </a:r>
        </a:p>
      </dgm:t>
    </dgm:pt>
    <dgm:pt modelId="{15831D20-1DD5-491C-962C-206A6E92A6D6}" type="parTrans" cxnId="{5CD097C8-F145-40AF-A1D0-B7579857ABDE}">
      <dgm:prSet/>
      <dgm:spPr/>
      <dgm:t>
        <a:bodyPr/>
        <a:lstStyle/>
        <a:p>
          <a:endParaRPr lang="en-US" sz="2000"/>
        </a:p>
      </dgm:t>
    </dgm:pt>
    <dgm:pt modelId="{48103C43-59D6-4FEC-8DC7-B0CBD324C3B8}" type="sibTrans" cxnId="{5CD097C8-F145-40AF-A1D0-B7579857ABDE}">
      <dgm:prSet/>
      <dgm:spPr/>
      <dgm:t>
        <a:bodyPr/>
        <a:lstStyle/>
        <a:p>
          <a:endParaRPr lang="en-US" sz="2000"/>
        </a:p>
      </dgm:t>
    </dgm:pt>
    <dgm:pt modelId="{0377D2C6-3ECA-465D-B9F0-B3275B5BC2FA}" type="pres">
      <dgm:prSet presAssocID="{2DEB7C7E-17B4-439E-95FC-A2E89BC2E6F7}" presName="Name0" presStyleCnt="0">
        <dgm:presLayoutVars>
          <dgm:chMax val="7"/>
          <dgm:chPref val="7"/>
          <dgm:dir/>
        </dgm:presLayoutVars>
      </dgm:prSet>
      <dgm:spPr/>
      <dgm:t>
        <a:bodyPr/>
        <a:lstStyle/>
        <a:p>
          <a:endParaRPr lang="en-US"/>
        </a:p>
      </dgm:t>
    </dgm:pt>
    <dgm:pt modelId="{C027AE4B-6BCD-4D1F-B14D-4D7725EDEBAC}" type="pres">
      <dgm:prSet presAssocID="{2DEB7C7E-17B4-439E-95FC-A2E89BC2E6F7}" presName="Name1" presStyleCnt="0"/>
      <dgm:spPr/>
    </dgm:pt>
    <dgm:pt modelId="{DA57BD0A-5EFC-40F6-8876-3797E8E080D4}" type="pres">
      <dgm:prSet presAssocID="{2DEB7C7E-17B4-439E-95FC-A2E89BC2E6F7}" presName="cycle" presStyleCnt="0"/>
      <dgm:spPr/>
    </dgm:pt>
    <dgm:pt modelId="{1C30DDBA-DD82-42F0-A7D5-B48C6BF183BA}" type="pres">
      <dgm:prSet presAssocID="{2DEB7C7E-17B4-439E-95FC-A2E89BC2E6F7}" presName="srcNode" presStyleLbl="node1" presStyleIdx="0" presStyleCnt="5"/>
      <dgm:spPr/>
    </dgm:pt>
    <dgm:pt modelId="{663901A0-7863-4F73-B62F-31EC6D268D2E}" type="pres">
      <dgm:prSet presAssocID="{2DEB7C7E-17B4-439E-95FC-A2E89BC2E6F7}" presName="conn" presStyleLbl="parChTrans1D2" presStyleIdx="0" presStyleCnt="1"/>
      <dgm:spPr/>
      <dgm:t>
        <a:bodyPr/>
        <a:lstStyle/>
        <a:p>
          <a:endParaRPr lang="en-US"/>
        </a:p>
      </dgm:t>
    </dgm:pt>
    <dgm:pt modelId="{34811F28-5BEF-464D-ADCE-CC3F23DF33C5}" type="pres">
      <dgm:prSet presAssocID="{2DEB7C7E-17B4-439E-95FC-A2E89BC2E6F7}" presName="extraNode" presStyleLbl="node1" presStyleIdx="0" presStyleCnt="5"/>
      <dgm:spPr/>
    </dgm:pt>
    <dgm:pt modelId="{9D965910-9166-4177-8C90-6F7DE4D0E4A3}" type="pres">
      <dgm:prSet presAssocID="{2DEB7C7E-17B4-439E-95FC-A2E89BC2E6F7}" presName="dstNode" presStyleLbl="node1" presStyleIdx="0" presStyleCnt="5"/>
      <dgm:spPr/>
    </dgm:pt>
    <dgm:pt modelId="{81AF7998-A173-4553-996D-4E987D26DF76}" type="pres">
      <dgm:prSet presAssocID="{AD304A67-E619-4344-8833-299C59FFA149}" presName="text_1" presStyleLbl="node1" presStyleIdx="0" presStyleCnt="5">
        <dgm:presLayoutVars>
          <dgm:bulletEnabled val="1"/>
        </dgm:presLayoutVars>
      </dgm:prSet>
      <dgm:spPr/>
      <dgm:t>
        <a:bodyPr/>
        <a:lstStyle/>
        <a:p>
          <a:endParaRPr lang="en-US"/>
        </a:p>
      </dgm:t>
    </dgm:pt>
    <dgm:pt modelId="{4663E93A-F07A-471F-AFB5-B66DF6EF3AAF}" type="pres">
      <dgm:prSet presAssocID="{AD304A67-E619-4344-8833-299C59FFA149}" presName="accent_1" presStyleCnt="0"/>
      <dgm:spPr/>
    </dgm:pt>
    <dgm:pt modelId="{09872AEB-B8F1-430A-9264-ADE864DE2276}" type="pres">
      <dgm:prSet presAssocID="{AD304A67-E619-4344-8833-299C59FFA149}" presName="accentRepeatNode" presStyleLbl="solidFgAcc1" presStyleIdx="0" presStyleCnt="5"/>
      <dgm:spPr/>
    </dgm:pt>
    <dgm:pt modelId="{8C02EB41-3950-4E6B-BDE7-66487514EA4F}" type="pres">
      <dgm:prSet presAssocID="{178CFB2B-AC65-4F0C-95A4-68B2FE7370AF}" presName="text_2" presStyleLbl="node1" presStyleIdx="1" presStyleCnt="5">
        <dgm:presLayoutVars>
          <dgm:bulletEnabled val="1"/>
        </dgm:presLayoutVars>
      </dgm:prSet>
      <dgm:spPr/>
      <dgm:t>
        <a:bodyPr/>
        <a:lstStyle/>
        <a:p>
          <a:endParaRPr lang="en-US"/>
        </a:p>
      </dgm:t>
    </dgm:pt>
    <dgm:pt modelId="{D4575E91-17C9-4D85-8ADE-3C711A266983}" type="pres">
      <dgm:prSet presAssocID="{178CFB2B-AC65-4F0C-95A4-68B2FE7370AF}" presName="accent_2" presStyleCnt="0"/>
      <dgm:spPr/>
    </dgm:pt>
    <dgm:pt modelId="{B6404C67-75EF-4E78-BC0E-B1CD8B11346C}" type="pres">
      <dgm:prSet presAssocID="{178CFB2B-AC65-4F0C-95A4-68B2FE7370AF}" presName="accentRepeatNode" presStyleLbl="solidFgAcc1" presStyleIdx="1" presStyleCnt="5"/>
      <dgm:spPr/>
    </dgm:pt>
    <dgm:pt modelId="{FC5C3C55-36F6-412E-AB8C-4709A97CEFC3}" type="pres">
      <dgm:prSet presAssocID="{82D034D2-6C0F-4301-B2B5-C73D6F409908}" presName="text_3" presStyleLbl="node1" presStyleIdx="2" presStyleCnt="5">
        <dgm:presLayoutVars>
          <dgm:bulletEnabled val="1"/>
        </dgm:presLayoutVars>
      </dgm:prSet>
      <dgm:spPr/>
      <dgm:t>
        <a:bodyPr/>
        <a:lstStyle/>
        <a:p>
          <a:endParaRPr lang="en-US"/>
        </a:p>
      </dgm:t>
    </dgm:pt>
    <dgm:pt modelId="{4465F4C0-8237-4384-8D44-9229A930B144}" type="pres">
      <dgm:prSet presAssocID="{82D034D2-6C0F-4301-B2B5-C73D6F409908}" presName="accent_3" presStyleCnt="0"/>
      <dgm:spPr/>
    </dgm:pt>
    <dgm:pt modelId="{AACA9F7F-C9C9-4665-8DE9-1AC451FAE28D}" type="pres">
      <dgm:prSet presAssocID="{82D034D2-6C0F-4301-B2B5-C73D6F409908}" presName="accentRepeatNode" presStyleLbl="solidFgAcc1" presStyleIdx="2" presStyleCnt="5"/>
      <dgm:spPr/>
    </dgm:pt>
    <dgm:pt modelId="{07DA8AD1-255C-4402-87D0-D436126DD8B7}" type="pres">
      <dgm:prSet presAssocID="{672A2DAA-013E-4488-B319-1377E3F92B53}" presName="text_4" presStyleLbl="node1" presStyleIdx="3" presStyleCnt="5">
        <dgm:presLayoutVars>
          <dgm:bulletEnabled val="1"/>
        </dgm:presLayoutVars>
      </dgm:prSet>
      <dgm:spPr/>
      <dgm:t>
        <a:bodyPr/>
        <a:lstStyle/>
        <a:p>
          <a:endParaRPr lang="en-US"/>
        </a:p>
      </dgm:t>
    </dgm:pt>
    <dgm:pt modelId="{23A42A18-F19D-4544-B0B1-E305D2A8D99B}" type="pres">
      <dgm:prSet presAssocID="{672A2DAA-013E-4488-B319-1377E3F92B53}" presName="accent_4" presStyleCnt="0"/>
      <dgm:spPr/>
    </dgm:pt>
    <dgm:pt modelId="{4A31F060-99EC-4101-9021-5D8AD4336467}" type="pres">
      <dgm:prSet presAssocID="{672A2DAA-013E-4488-B319-1377E3F92B53}" presName="accentRepeatNode" presStyleLbl="solidFgAcc1" presStyleIdx="3" presStyleCnt="5"/>
      <dgm:spPr/>
    </dgm:pt>
    <dgm:pt modelId="{E124BFB8-15CB-4F4B-8FB2-D2A007B13F0B}" type="pres">
      <dgm:prSet presAssocID="{AF76A2B2-3BEE-4B8B-B4B1-99F506715A9F}" presName="text_5" presStyleLbl="node1" presStyleIdx="4" presStyleCnt="5">
        <dgm:presLayoutVars>
          <dgm:bulletEnabled val="1"/>
        </dgm:presLayoutVars>
      </dgm:prSet>
      <dgm:spPr/>
      <dgm:t>
        <a:bodyPr/>
        <a:lstStyle/>
        <a:p>
          <a:endParaRPr lang="en-US"/>
        </a:p>
      </dgm:t>
    </dgm:pt>
    <dgm:pt modelId="{E786D736-F66F-4AF8-8CBE-39A7DF0013C0}" type="pres">
      <dgm:prSet presAssocID="{AF76A2B2-3BEE-4B8B-B4B1-99F506715A9F}" presName="accent_5" presStyleCnt="0"/>
      <dgm:spPr/>
    </dgm:pt>
    <dgm:pt modelId="{9EEAFAD3-4E80-4D4E-9B25-3D9F74AD8829}" type="pres">
      <dgm:prSet presAssocID="{AF76A2B2-3BEE-4B8B-B4B1-99F506715A9F}" presName="accentRepeatNode" presStyleLbl="solidFgAcc1" presStyleIdx="4" presStyleCnt="5"/>
      <dgm:spPr/>
    </dgm:pt>
  </dgm:ptLst>
  <dgm:cxnLst>
    <dgm:cxn modelId="{3954967D-5BE4-4992-90A9-13E4EC83B2CB}" type="presOf" srcId="{AE720F3F-8204-4ED1-86F6-9B5DBBDB3D2A}" destId="{663901A0-7863-4F73-B62F-31EC6D268D2E}" srcOrd="0" destOrd="0" presId="urn:microsoft.com/office/officeart/2008/layout/VerticalCurvedList"/>
    <dgm:cxn modelId="{12033B54-9DF2-4DAC-9326-575361944763}" type="presOf" srcId="{82D034D2-6C0F-4301-B2B5-C73D6F409908}" destId="{FC5C3C55-36F6-412E-AB8C-4709A97CEFC3}" srcOrd="0" destOrd="0" presId="urn:microsoft.com/office/officeart/2008/layout/VerticalCurvedList"/>
    <dgm:cxn modelId="{BC6A9E47-ACCD-4EFF-B95D-69BF7E3F3ACE}" type="presOf" srcId="{178CFB2B-AC65-4F0C-95A4-68B2FE7370AF}" destId="{8C02EB41-3950-4E6B-BDE7-66487514EA4F}" srcOrd="0" destOrd="0" presId="urn:microsoft.com/office/officeart/2008/layout/VerticalCurvedList"/>
    <dgm:cxn modelId="{12FE6112-6568-4DA1-8F9A-D94BC2A09235}" srcId="{2DEB7C7E-17B4-439E-95FC-A2E89BC2E6F7}" destId="{672A2DAA-013E-4488-B319-1377E3F92B53}" srcOrd="3" destOrd="0" parTransId="{F25485E9-BC16-4401-A410-E829F9E96018}" sibTransId="{58199D46-7A22-4DB4-B9CC-6238484F68A2}"/>
    <dgm:cxn modelId="{828CDD24-0A2F-48BE-A415-515BB7C354B6}" srcId="{2DEB7C7E-17B4-439E-95FC-A2E89BC2E6F7}" destId="{82D034D2-6C0F-4301-B2B5-C73D6F409908}" srcOrd="2" destOrd="0" parTransId="{3394E5D4-BDC1-47A7-9481-260BBE1EE4AF}" sibTransId="{7B99ECBA-9136-4B79-920C-AB9CB0C4AFBC}"/>
    <dgm:cxn modelId="{55F62F47-23E9-4ECC-9772-E40731CA9F63}" type="presOf" srcId="{672A2DAA-013E-4488-B319-1377E3F92B53}" destId="{07DA8AD1-255C-4402-87D0-D436126DD8B7}" srcOrd="0" destOrd="0" presId="urn:microsoft.com/office/officeart/2008/layout/VerticalCurvedList"/>
    <dgm:cxn modelId="{6F5C044F-1BB0-42CD-9BC0-465D706A401C}" type="presOf" srcId="{2DEB7C7E-17B4-439E-95FC-A2E89BC2E6F7}" destId="{0377D2C6-3ECA-465D-B9F0-B3275B5BC2FA}" srcOrd="0" destOrd="0" presId="urn:microsoft.com/office/officeart/2008/layout/VerticalCurvedList"/>
    <dgm:cxn modelId="{8DFEFCD5-D698-42A8-AE2B-344B15FC7A48}" type="presOf" srcId="{AD304A67-E619-4344-8833-299C59FFA149}" destId="{81AF7998-A173-4553-996D-4E987D26DF76}" srcOrd="0" destOrd="0" presId="urn:microsoft.com/office/officeart/2008/layout/VerticalCurvedList"/>
    <dgm:cxn modelId="{04178CFF-3E81-4517-942F-4DB7E43B7773}" srcId="{2DEB7C7E-17B4-439E-95FC-A2E89BC2E6F7}" destId="{178CFB2B-AC65-4F0C-95A4-68B2FE7370AF}" srcOrd="1" destOrd="0" parTransId="{541E62C8-13EE-4CCD-91F0-C3217795A3D8}" sibTransId="{DE8F26E9-7658-407D-B161-CAFACF9810A7}"/>
    <dgm:cxn modelId="{5CD097C8-F145-40AF-A1D0-B7579857ABDE}" srcId="{2DEB7C7E-17B4-439E-95FC-A2E89BC2E6F7}" destId="{AF76A2B2-3BEE-4B8B-B4B1-99F506715A9F}" srcOrd="4" destOrd="0" parTransId="{15831D20-1DD5-491C-962C-206A6E92A6D6}" sibTransId="{48103C43-59D6-4FEC-8DC7-B0CBD324C3B8}"/>
    <dgm:cxn modelId="{2ED97118-4B32-41C9-8F11-AE2169F74B9B}" type="presOf" srcId="{AF76A2B2-3BEE-4B8B-B4B1-99F506715A9F}" destId="{E124BFB8-15CB-4F4B-8FB2-D2A007B13F0B}" srcOrd="0" destOrd="0" presId="urn:microsoft.com/office/officeart/2008/layout/VerticalCurvedList"/>
    <dgm:cxn modelId="{E50FA67D-5730-45AA-937C-9BA8A09EC7E3}" srcId="{2DEB7C7E-17B4-439E-95FC-A2E89BC2E6F7}" destId="{AD304A67-E619-4344-8833-299C59FFA149}" srcOrd="0" destOrd="0" parTransId="{DD45BBCA-354B-4391-B6BA-AB635EB56DE5}" sibTransId="{AE720F3F-8204-4ED1-86F6-9B5DBBDB3D2A}"/>
    <dgm:cxn modelId="{87A428F3-FC19-4CBF-B66C-0F72EDD37FC9}" type="presParOf" srcId="{0377D2C6-3ECA-465D-B9F0-B3275B5BC2FA}" destId="{C027AE4B-6BCD-4D1F-B14D-4D7725EDEBAC}" srcOrd="0" destOrd="0" presId="urn:microsoft.com/office/officeart/2008/layout/VerticalCurvedList"/>
    <dgm:cxn modelId="{59A31F40-2392-415C-8E83-0C5CCD2C35FD}" type="presParOf" srcId="{C027AE4B-6BCD-4D1F-B14D-4D7725EDEBAC}" destId="{DA57BD0A-5EFC-40F6-8876-3797E8E080D4}" srcOrd="0" destOrd="0" presId="urn:microsoft.com/office/officeart/2008/layout/VerticalCurvedList"/>
    <dgm:cxn modelId="{F2EF992B-E4B0-4A67-A2F9-455E3233DE89}" type="presParOf" srcId="{DA57BD0A-5EFC-40F6-8876-3797E8E080D4}" destId="{1C30DDBA-DD82-42F0-A7D5-B48C6BF183BA}" srcOrd="0" destOrd="0" presId="urn:microsoft.com/office/officeart/2008/layout/VerticalCurvedList"/>
    <dgm:cxn modelId="{CFF52EAB-2B33-464A-A31C-33B6345B07A9}" type="presParOf" srcId="{DA57BD0A-5EFC-40F6-8876-3797E8E080D4}" destId="{663901A0-7863-4F73-B62F-31EC6D268D2E}" srcOrd="1" destOrd="0" presId="urn:microsoft.com/office/officeart/2008/layout/VerticalCurvedList"/>
    <dgm:cxn modelId="{A83710B2-AF4C-46FA-B5E7-752D9A2C043E}" type="presParOf" srcId="{DA57BD0A-5EFC-40F6-8876-3797E8E080D4}" destId="{34811F28-5BEF-464D-ADCE-CC3F23DF33C5}" srcOrd="2" destOrd="0" presId="urn:microsoft.com/office/officeart/2008/layout/VerticalCurvedList"/>
    <dgm:cxn modelId="{15C50A7E-D108-4FBD-8658-DD8A64A4589D}" type="presParOf" srcId="{DA57BD0A-5EFC-40F6-8876-3797E8E080D4}" destId="{9D965910-9166-4177-8C90-6F7DE4D0E4A3}" srcOrd="3" destOrd="0" presId="urn:microsoft.com/office/officeart/2008/layout/VerticalCurvedList"/>
    <dgm:cxn modelId="{E5CD8106-FAE1-4682-BDC9-347C8BFAA901}" type="presParOf" srcId="{C027AE4B-6BCD-4D1F-B14D-4D7725EDEBAC}" destId="{81AF7998-A173-4553-996D-4E987D26DF76}" srcOrd="1" destOrd="0" presId="urn:microsoft.com/office/officeart/2008/layout/VerticalCurvedList"/>
    <dgm:cxn modelId="{F2FC8387-097C-499C-B0DE-E91016961F4F}" type="presParOf" srcId="{C027AE4B-6BCD-4D1F-B14D-4D7725EDEBAC}" destId="{4663E93A-F07A-471F-AFB5-B66DF6EF3AAF}" srcOrd="2" destOrd="0" presId="urn:microsoft.com/office/officeart/2008/layout/VerticalCurvedList"/>
    <dgm:cxn modelId="{C71A91F2-2E8E-466F-9023-54DAF9B999F8}" type="presParOf" srcId="{4663E93A-F07A-471F-AFB5-B66DF6EF3AAF}" destId="{09872AEB-B8F1-430A-9264-ADE864DE2276}" srcOrd="0" destOrd="0" presId="urn:microsoft.com/office/officeart/2008/layout/VerticalCurvedList"/>
    <dgm:cxn modelId="{3BB5248D-8057-412F-A9AB-9924316F7171}" type="presParOf" srcId="{C027AE4B-6BCD-4D1F-B14D-4D7725EDEBAC}" destId="{8C02EB41-3950-4E6B-BDE7-66487514EA4F}" srcOrd="3" destOrd="0" presId="urn:microsoft.com/office/officeart/2008/layout/VerticalCurvedList"/>
    <dgm:cxn modelId="{DC73269F-3ADF-4F2B-806E-1DE19E7B90A8}" type="presParOf" srcId="{C027AE4B-6BCD-4D1F-B14D-4D7725EDEBAC}" destId="{D4575E91-17C9-4D85-8ADE-3C711A266983}" srcOrd="4" destOrd="0" presId="urn:microsoft.com/office/officeart/2008/layout/VerticalCurvedList"/>
    <dgm:cxn modelId="{FE98FA38-C3FF-4D10-A727-23303700EEB1}" type="presParOf" srcId="{D4575E91-17C9-4D85-8ADE-3C711A266983}" destId="{B6404C67-75EF-4E78-BC0E-B1CD8B11346C}" srcOrd="0" destOrd="0" presId="urn:microsoft.com/office/officeart/2008/layout/VerticalCurvedList"/>
    <dgm:cxn modelId="{B3505FB8-DFC3-423E-B952-2DF548BFDA46}" type="presParOf" srcId="{C027AE4B-6BCD-4D1F-B14D-4D7725EDEBAC}" destId="{FC5C3C55-36F6-412E-AB8C-4709A97CEFC3}" srcOrd="5" destOrd="0" presId="urn:microsoft.com/office/officeart/2008/layout/VerticalCurvedList"/>
    <dgm:cxn modelId="{F0974159-14F3-4E32-A4F7-72668447D318}" type="presParOf" srcId="{C027AE4B-6BCD-4D1F-B14D-4D7725EDEBAC}" destId="{4465F4C0-8237-4384-8D44-9229A930B144}" srcOrd="6" destOrd="0" presId="urn:microsoft.com/office/officeart/2008/layout/VerticalCurvedList"/>
    <dgm:cxn modelId="{61CABE17-19CB-4D0E-8422-7E239497665D}" type="presParOf" srcId="{4465F4C0-8237-4384-8D44-9229A930B144}" destId="{AACA9F7F-C9C9-4665-8DE9-1AC451FAE28D}" srcOrd="0" destOrd="0" presId="urn:microsoft.com/office/officeart/2008/layout/VerticalCurvedList"/>
    <dgm:cxn modelId="{A75125FC-F6B8-499C-B787-B8B610A63424}" type="presParOf" srcId="{C027AE4B-6BCD-4D1F-B14D-4D7725EDEBAC}" destId="{07DA8AD1-255C-4402-87D0-D436126DD8B7}" srcOrd="7" destOrd="0" presId="urn:microsoft.com/office/officeart/2008/layout/VerticalCurvedList"/>
    <dgm:cxn modelId="{ED51D2EE-3BC5-4E06-9553-407040EA0574}" type="presParOf" srcId="{C027AE4B-6BCD-4D1F-B14D-4D7725EDEBAC}" destId="{23A42A18-F19D-4544-B0B1-E305D2A8D99B}" srcOrd="8" destOrd="0" presId="urn:microsoft.com/office/officeart/2008/layout/VerticalCurvedList"/>
    <dgm:cxn modelId="{3000AE68-81C9-4003-9438-EB26A48ECE00}" type="presParOf" srcId="{23A42A18-F19D-4544-B0B1-E305D2A8D99B}" destId="{4A31F060-99EC-4101-9021-5D8AD4336467}" srcOrd="0" destOrd="0" presId="urn:microsoft.com/office/officeart/2008/layout/VerticalCurvedList"/>
    <dgm:cxn modelId="{E4C34AC7-CFF3-4BB9-98A1-7AF522FAD762}" type="presParOf" srcId="{C027AE4B-6BCD-4D1F-B14D-4D7725EDEBAC}" destId="{E124BFB8-15CB-4F4B-8FB2-D2A007B13F0B}" srcOrd="9" destOrd="0" presId="urn:microsoft.com/office/officeart/2008/layout/VerticalCurvedList"/>
    <dgm:cxn modelId="{BA8E1E62-4158-4066-9013-67A5017DC2DB}" type="presParOf" srcId="{C027AE4B-6BCD-4D1F-B14D-4D7725EDEBAC}" destId="{E786D736-F66F-4AF8-8CBE-39A7DF0013C0}" srcOrd="10" destOrd="0" presId="urn:microsoft.com/office/officeart/2008/layout/VerticalCurvedList"/>
    <dgm:cxn modelId="{FE9A8E94-C68A-4D96-8C7E-71D850B20D1A}" type="presParOf" srcId="{E786D736-F66F-4AF8-8CBE-39A7DF0013C0}" destId="{9EEAFAD3-4E80-4D4E-9B25-3D9F74AD882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7FA8B3-BD88-40FF-8DD0-F2FC7BD02B5B}">
      <dsp:nvSpPr>
        <dsp:cNvPr id="0" name=""/>
        <dsp:cNvSpPr/>
      </dsp:nvSpPr>
      <dsp:spPr>
        <a:xfrm>
          <a:off x="0" y="197253"/>
          <a:ext cx="8128000" cy="302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885892-8B7E-4274-A595-B92E40BE7DA1}">
      <dsp:nvSpPr>
        <dsp:cNvPr id="0" name=""/>
        <dsp:cNvSpPr/>
      </dsp:nvSpPr>
      <dsp:spPr>
        <a:xfrm>
          <a:off x="406400" y="20133"/>
          <a:ext cx="5689600" cy="354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en-US" sz="2000" b="1" kern="1200" dirty="0" err="1"/>
            <a:t>Youssif</a:t>
          </a:r>
          <a:r>
            <a:rPr lang="en-US" sz="2000" b="1" kern="1200" dirty="0"/>
            <a:t> Hassan Mohamed </a:t>
          </a:r>
          <a:r>
            <a:rPr lang="en-US" sz="2000" b="1" kern="1200" dirty="0" err="1"/>
            <a:t>Allam</a:t>
          </a:r>
          <a:endParaRPr lang="en-US" sz="2000" b="1" kern="1200" dirty="0"/>
        </a:p>
      </dsp:txBody>
      <dsp:txXfrm>
        <a:off x="423693" y="37426"/>
        <a:ext cx="5655014" cy="319654"/>
      </dsp:txXfrm>
    </dsp:sp>
    <dsp:sp modelId="{D0BB0FAC-23FB-47E7-BE5F-379A2164B6D2}">
      <dsp:nvSpPr>
        <dsp:cNvPr id="0" name=""/>
        <dsp:cNvSpPr/>
      </dsp:nvSpPr>
      <dsp:spPr>
        <a:xfrm>
          <a:off x="0" y="741573"/>
          <a:ext cx="8128000" cy="302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39576B-EC3E-40F2-B0BE-1CB0107C4606}">
      <dsp:nvSpPr>
        <dsp:cNvPr id="0" name=""/>
        <dsp:cNvSpPr/>
      </dsp:nvSpPr>
      <dsp:spPr>
        <a:xfrm>
          <a:off x="406400" y="564453"/>
          <a:ext cx="5689600" cy="354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en-US" sz="2000" b="1" kern="1200" dirty="0"/>
            <a:t>Nada </a:t>
          </a:r>
          <a:r>
            <a:rPr lang="en-US" sz="2000" b="1" kern="1200" dirty="0" err="1"/>
            <a:t>Emad</a:t>
          </a:r>
          <a:r>
            <a:rPr lang="en-US" sz="2000" b="1" kern="1200" dirty="0"/>
            <a:t> Mahmoud Hassan</a:t>
          </a:r>
        </a:p>
      </dsp:txBody>
      <dsp:txXfrm>
        <a:off x="423693" y="581746"/>
        <a:ext cx="5655014" cy="319654"/>
      </dsp:txXfrm>
    </dsp:sp>
    <dsp:sp modelId="{7B3BC368-3D46-45AD-AC69-E84CF18421AD}">
      <dsp:nvSpPr>
        <dsp:cNvPr id="0" name=""/>
        <dsp:cNvSpPr/>
      </dsp:nvSpPr>
      <dsp:spPr>
        <a:xfrm>
          <a:off x="0" y="1285893"/>
          <a:ext cx="8128000" cy="302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C0E730-0DF3-4174-814D-CAAACA02B1EF}">
      <dsp:nvSpPr>
        <dsp:cNvPr id="0" name=""/>
        <dsp:cNvSpPr/>
      </dsp:nvSpPr>
      <dsp:spPr>
        <a:xfrm>
          <a:off x="406400" y="1108773"/>
          <a:ext cx="5689600" cy="354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en-US" sz="2000" b="1" kern="1200" dirty="0" err="1"/>
            <a:t>Wijdan</a:t>
          </a:r>
          <a:r>
            <a:rPr lang="en-US" sz="2000" b="1" kern="1200" dirty="0"/>
            <a:t> Mostafa Mohamed </a:t>
          </a:r>
          <a:r>
            <a:rPr lang="en-US" sz="2000" b="1" kern="1200" dirty="0" err="1"/>
            <a:t>Hussien</a:t>
          </a:r>
          <a:endParaRPr lang="en-US" sz="2000" b="1" kern="1200" dirty="0"/>
        </a:p>
      </dsp:txBody>
      <dsp:txXfrm>
        <a:off x="423693" y="1126066"/>
        <a:ext cx="5655014" cy="319654"/>
      </dsp:txXfrm>
    </dsp:sp>
    <dsp:sp modelId="{464CDE94-EF39-43A5-B955-C803485A5608}">
      <dsp:nvSpPr>
        <dsp:cNvPr id="0" name=""/>
        <dsp:cNvSpPr/>
      </dsp:nvSpPr>
      <dsp:spPr>
        <a:xfrm>
          <a:off x="0" y="1830213"/>
          <a:ext cx="8128000" cy="302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CF7673-E032-4B5A-AC01-F6ED09E01686}">
      <dsp:nvSpPr>
        <dsp:cNvPr id="0" name=""/>
        <dsp:cNvSpPr/>
      </dsp:nvSpPr>
      <dsp:spPr>
        <a:xfrm>
          <a:off x="406400" y="1653093"/>
          <a:ext cx="5689600" cy="354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en-US" sz="2000" b="1" kern="1200" dirty="0"/>
            <a:t>Mostafa Khaled Ahmed Kamal</a:t>
          </a:r>
        </a:p>
      </dsp:txBody>
      <dsp:txXfrm>
        <a:off x="423693" y="1670386"/>
        <a:ext cx="5655014" cy="319654"/>
      </dsp:txXfrm>
    </dsp:sp>
    <dsp:sp modelId="{11C9D65C-E48E-45FD-80FF-6B547846E37E}">
      <dsp:nvSpPr>
        <dsp:cNvPr id="0" name=""/>
        <dsp:cNvSpPr/>
      </dsp:nvSpPr>
      <dsp:spPr>
        <a:xfrm>
          <a:off x="0" y="2374533"/>
          <a:ext cx="8128000" cy="302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61E1E8-795D-4FB4-AA7D-0EC6F7B18D0F}">
      <dsp:nvSpPr>
        <dsp:cNvPr id="0" name=""/>
        <dsp:cNvSpPr/>
      </dsp:nvSpPr>
      <dsp:spPr>
        <a:xfrm>
          <a:off x="406400" y="2197413"/>
          <a:ext cx="5689600" cy="354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en-US" sz="2000" b="1" kern="1200" dirty="0" err="1"/>
            <a:t>Shaimaa</a:t>
          </a:r>
          <a:r>
            <a:rPr lang="en-US" sz="2000" b="1" kern="1200" dirty="0"/>
            <a:t> </a:t>
          </a:r>
          <a:r>
            <a:rPr lang="en-US" sz="2000" b="1" kern="1200" dirty="0" err="1"/>
            <a:t>Hamedo</a:t>
          </a:r>
          <a:r>
            <a:rPr lang="en-US" sz="2000" b="1" kern="1200" dirty="0"/>
            <a:t> </a:t>
          </a:r>
          <a:r>
            <a:rPr lang="en-US" sz="2000" b="1" kern="1200" dirty="0" err="1"/>
            <a:t>Abosrea’a</a:t>
          </a:r>
          <a:r>
            <a:rPr lang="en-US" sz="2000" b="1" kern="1200" dirty="0"/>
            <a:t> </a:t>
          </a:r>
          <a:r>
            <a:rPr lang="en-US" sz="2000" b="1" kern="1200" dirty="0" err="1"/>
            <a:t>Hussien</a:t>
          </a:r>
          <a:endParaRPr lang="en-US" sz="2000" b="1" kern="1200" dirty="0"/>
        </a:p>
      </dsp:txBody>
      <dsp:txXfrm>
        <a:off x="423693" y="2214706"/>
        <a:ext cx="5655014" cy="319654"/>
      </dsp:txXfrm>
    </dsp:sp>
    <dsp:sp modelId="{AE3B7755-44A0-4432-B910-7DC3D3AF8604}">
      <dsp:nvSpPr>
        <dsp:cNvPr id="0" name=""/>
        <dsp:cNvSpPr/>
      </dsp:nvSpPr>
      <dsp:spPr>
        <a:xfrm>
          <a:off x="0" y="2918853"/>
          <a:ext cx="8128000" cy="302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7F2CBB-4AD5-4F8C-BD72-1D5D0726CBE9}">
      <dsp:nvSpPr>
        <dsp:cNvPr id="0" name=""/>
        <dsp:cNvSpPr/>
      </dsp:nvSpPr>
      <dsp:spPr>
        <a:xfrm>
          <a:off x="406400" y="2741733"/>
          <a:ext cx="5689600" cy="354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en-US" sz="2000" b="1" kern="1200" dirty="0"/>
            <a:t>Fares </a:t>
          </a:r>
          <a:r>
            <a:rPr lang="en-US" sz="2000" b="1" kern="1200" dirty="0" err="1"/>
            <a:t>Samy</a:t>
          </a:r>
          <a:r>
            <a:rPr lang="en-US" sz="2000" b="1" kern="1200" dirty="0"/>
            <a:t> Mohamed </a:t>
          </a:r>
          <a:r>
            <a:rPr lang="en-US" sz="2000" b="1" kern="1200" dirty="0" err="1"/>
            <a:t>Eid</a:t>
          </a:r>
          <a:endParaRPr lang="en-US" sz="2000" b="1" kern="1200" dirty="0"/>
        </a:p>
      </dsp:txBody>
      <dsp:txXfrm>
        <a:off x="423693" y="2759026"/>
        <a:ext cx="5655014" cy="319654"/>
      </dsp:txXfrm>
    </dsp:sp>
    <dsp:sp modelId="{86E01B53-366B-4763-9885-87BECDCA48A5}">
      <dsp:nvSpPr>
        <dsp:cNvPr id="0" name=""/>
        <dsp:cNvSpPr/>
      </dsp:nvSpPr>
      <dsp:spPr>
        <a:xfrm>
          <a:off x="0" y="3463173"/>
          <a:ext cx="8128000" cy="302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DBBD50-018F-4353-A624-11249E0D3961}">
      <dsp:nvSpPr>
        <dsp:cNvPr id="0" name=""/>
        <dsp:cNvSpPr/>
      </dsp:nvSpPr>
      <dsp:spPr>
        <a:xfrm>
          <a:off x="406400" y="3286053"/>
          <a:ext cx="5689600" cy="354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en-US" sz="2000" b="1" kern="1200" dirty="0"/>
            <a:t>Mahmoud Ramadan </a:t>
          </a:r>
          <a:r>
            <a:rPr lang="en-US" sz="2000" b="1" kern="1200" dirty="0" err="1"/>
            <a:t>Abdelwahab</a:t>
          </a:r>
          <a:endParaRPr lang="en-US" sz="2000" b="1" kern="1200" dirty="0"/>
        </a:p>
      </dsp:txBody>
      <dsp:txXfrm>
        <a:off x="423693" y="3303346"/>
        <a:ext cx="5655014" cy="319654"/>
      </dsp:txXfrm>
    </dsp:sp>
    <dsp:sp modelId="{99F3C3A3-0746-4556-A3BC-85B62F3D8A7D}">
      <dsp:nvSpPr>
        <dsp:cNvPr id="0" name=""/>
        <dsp:cNvSpPr/>
      </dsp:nvSpPr>
      <dsp:spPr>
        <a:xfrm>
          <a:off x="0" y="4007493"/>
          <a:ext cx="8128000" cy="302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79AE1F-905F-4927-BAE2-C2167F173F13}">
      <dsp:nvSpPr>
        <dsp:cNvPr id="0" name=""/>
        <dsp:cNvSpPr/>
      </dsp:nvSpPr>
      <dsp:spPr>
        <a:xfrm>
          <a:off x="406400" y="3830373"/>
          <a:ext cx="5689600" cy="354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en-US" sz="2000" b="1" kern="1200" dirty="0"/>
            <a:t>Sohaila </a:t>
          </a:r>
          <a:r>
            <a:rPr lang="en-US" sz="2000" b="1" kern="1200" dirty="0" err="1"/>
            <a:t>Ezzat</a:t>
          </a:r>
          <a:r>
            <a:rPr lang="en-US" sz="2000" b="1" kern="1200" dirty="0"/>
            <a:t> Youssef </a:t>
          </a:r>
          <a:r>
            <a:rPr lang="en-US" sz="2000" b="1" kern="1200" dirty="0" err="1"/>
            <a:t>Attia</a:t>
          </a:r>
          <a:r>
            <a:rPr lang="en-US" sz="2000" b="1" kern="1200" dirty="0"/>
            <a:t> </a:t>
          </a:r>
        </a:p>
      </dsp:txBody>
      <dsp:txXfrm>
        <a:off x="423693" y="3847666"/>
        <a:ext cx="5655014" cy="319654"/>
      </dsp:txXfrm>
    </dsp:sp>
    <dsp:sp modelId="{7F226C52-EEF8-4209-96B9-5592531634D5}">
      <dsp:nvSpPr>
        <dsp:cNvPr id="0" name=""/>
        <dsp:cNvSpPr/>
      </dsp:nvSpPr>
      <dsp:spPr>
        <a:xfrm>
          <a:off x="0" y="4551813"/>
          <a:ext cx="8128000" cy="302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C33FEC-9E3E-4585-A00F-89C7C6B7DD30}">
      <dsp:nvSpPr>
        <dsp:cNvPr id="0" name=""/>
        <dsp:cNvSpPr/>
      </dsp:nvSpPr>
      <dsp:spPr>
        <a:xfrm>
          <a:off x="406400" y="4374693"/>
          <a:ext cx="5689600" cy="354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en-US" sz="2000" b="1" kern="1200" dirty="0" err="1"/>
            <a:t>Eman</a:t>
          </a:r>
          <a:r>
            <a:rPr lang="en-US" sz="2000" b="1" kern="1200" dirty="0"/>
            <a:t> Nasr </a:t>
          </a:r>
          <a:r>
            <a:rPr lang="en-US" sz="2000" b="1" kern="1200" dirty="0" err="1"/>
            <a:t>Elsayed</a:t>
          </a:r>
          <a:r>
            <a:rPr lang="en-US" sz="2000" b="1" kern="1200" dirty="0"/>
            <a:t> </a:t>
          </a:r>
          <a:r>
            <a:rPr lang="en-US" sz="2000" b="1" kern="1200" dirty="0" err="1"/>
            <a:t>Yahya</a:t>
          </a:r>
          <a:r>
            <a:rPr lang="en-US" sz="2000" b="1" kern="1200" dirty="0"/>
            <a:t> </a:t>
          </a:r>
        </a:p>
      </dsp:txBody>
      <dsp:txXfrm>
        <a:off x="423693" y="4391986"/>
        <a:ext cx="5655014" cy="319654"/>
      </dsp:txXfrm>
    </dsp:sp>
    <dsp:sp modelId="{AF8E0D57-20BE-4A52-A36D-CA4B8E957518}">
      <dsp:nvSpPr>
        <dsp:cNvPr id="0" name=""/>
        <dsp:cNvSpPr/>
      </dsp:nvSpPr>
      <dsp:spPr>
        <a:xfrm>
          <a:off x="0" y="5096133"/>
          <a:ext cx="8128000" cy="302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6C60B2-3A6C-4CED-A131-B58D09E7E00E}">
      <dsp:nvSpPr>
        <dsp:cNvPr id="0" name=""/>
        <dsp:cNvSpPr/>
      </dsp:nvSpPr>
      <dsp:spPr>
        <a:xfrm>
          <a:off x="406400" y="4919013"/>
          <a:ext cx="5689600" cy="354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en-US" sz="2000" b="1" kern="1200" dirty="0" err="1"/>
            <a:t>Rawan</a:t>
          </a:r>
          <a:r>
            <a:rPr lang="en-US" sz="2000" b="1" kern="1200" dirty="0"/>
            <a:t> </a:t>
          </a:r>
          <a:r>
            <a:rPr lang="en-US" sz="2000" b="1" kern="1200" dirty="0" err="1"/>
            <a:t>Emad</a:t>
          </a:r>
          <a:r>
            <a:rPr lang="en-US" sz="2000" b="1" kern="1200" dirty="0"/>
            <a:t> Mohamed </a:t>
          </a:r>
          <a:r>
            <a:rPr lang="en-US" sz="2000" b="1" kern="1200" dirty="0" err="1"/>
            <a:t>Swilam</a:t>
          </a:r>
          <a:endParaRPr lang="en-US" sz="2000" b="1" kern="1200" dirty="0"/>
        </a:p>
      </dsp:txBody>
      <dsp:txXfrm>
        <a:off x="423693" y="4936306"/>
        <a:ext cx="5655014"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E8C09E-479A-4230-9F0A-D4C35FA8066C}">
      <dsp:nvSpPr>
        <dsp:cNvPr id="0" name=""/>
        <dsp:cNvSpPr/>
      </dsp:nvSpPr>
      <dsp:spPr>
        <a:xfrm>
          <a:off x="0" y="0"/>
          <a:ext cx="4448857" cy="5475242"/>
        </a:xfrm>
        <a:prstGeom prst="roundRect">
          <a:avLst>
            <a:gd name="adj" fmla="val 10000"/>
          </a:avLst>
        </a:prstGeom>
        <a:solidFill>
          <a:srgbClr val="06A279">
            <a:alpha val="80000"/>
          </a:srgb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a:latin typeface="Times New Roman" panose="02020603050405020304" pitchFamily="18" charset="0"/>
              <a:ea typeface="Calibri" panose="020F0502020204030204" pitchFamily="34" charset="0"/>
              <a:cs typeface="Arial" panose="020B0604020202020204" pitchFamily="34" charset="0"/>
            </a:rPr>
            <a:t>Sign language is used by 70 million people around the world and there’s a lack in communication between deaf and dump community and our community.</a:t>
          </a:r>
          <a:r>
            <a:rPr lang="en-US" sz="1400" kern="1200" dirty="0">
              <a:latin typeface="Times New Roman" panose="02020603050405020304" pitchFamily="18" charset="0"/>
              <a:ea typeface="Symbol" panose="05050102010706020507" pitchFamily="18" charset="2"/>
              <a:cs typeface="Symbol" panose="05050102010706020507" pitchFamily="18" charset="2"/>
            </a:rPr>
            <a:t>.</a:t>
          </a:r>
          <a:endParaRPr lang="en-US" sz="1400" kern="1200" dirty="0"/>
        </a:p>
      </dsp:txBody>
      <dsp:txXfrm>
        <a:off x="130303" y="130303"/>
        <a:ext cx="4188251" cy="5214636"/>
      </dsp:txXfrm>
    </dsp:sp>
    <dsp:sp modelId="{3EB3CFE1-3B8A-4961-8664-55796972C745}">
      <dsp:nvSpPr>
        <dsp:cNvPr id="0" name=""/>
        <dsp:cNvSpPr/>
      </dsp:nvSpPr>
      <dsp:spPr>
        <a:xfrm>
          <a:off x="5199583" y="0"/>
          <a:ext cx="4448857" cy="5475242"/>
        </a:xfrm>
        <a:prstGeom prst="roundRect">
          <a:avLst>
            <a:gd name="adj" fmla="val 10000"/>
          </a:avLst>
        </a:prstGeom>
        <a:solidFill>
          <a:schemeClr val="accent1">
            <a:lumMod val="75000"/>
            <a:alpha val="8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a:latin typeface="Times New Roman" panose="02020603050405020304" pitchFamily="18" charset="0"/>
              <a:ea typeface="Calibri" panose="020F0502020204030204" pitchFamily="34" charset="0"/>
              <a:cs typeface="Arial" panose="020B0604020202020204" pitchFamily="34" charset="0"/>
            </a:rPr>
            <a:t>Sign language encompasses the movement of the arms and hands as a means of communication for people with hearing disabilities.</a:t>
          </a:r>
          <a:endParaRPr lang="en-US" sz="1400" kern="1200" dirty="0"/>
        </a:p>
      </dsp:txBody>
      <dsp:txXfrm>
        <a:off x="5329886" y="130303"/>
        <a:ext cx="4188251" cy="52146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97468-5791-4D88-893F-85103CD20413}">
      <dsp:nvSpPr>
        <dsp:cNvPr id="0" name=""/>
        <dsp:cNvSpPr/>
      </dsp:nvSpPr>
      <dsp:spPr>
        <a:xfrm>
          <a:off x="0" y="470609"/>
          <a:ext cx="11206160" cy="705600"/>
        </a:xfrm>
        <a:prstGeom prst="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6AFBD70-9B06-4076-949A-107D530A51C0}">
      <dsp:nvSpPr>
        <dsp:cNvPr id="0" name=""/>
        <dsp:cNvSpPr/>
      </dsp:nvSpPr>
      <dsp:spPr>
        <a:xfrm>
          <a:off x="560308" y="57329"/>
          <a:ext cx="7844312" cy="826560"/>
        </a:xfrm>
        <a:prstGeom prst="roundRect">
          <a:avLst/>
        </a:prstGeom>
        <a:solidFill>
          <a:schemeClr val="lt1">
            <a:hueOff val="0"/>
            <a:satOff val="0"/>
            <a:lumOff val="0"/>
            <a:alphaOff val="0"/>
          </a:schemeClr>
        </a:solidFill>
        <a:ln>
          <a:solidFill>
            <a:schemeClr val="accent1">
              <a:lumMod val="50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6496" tIns="0" rIns="296496" bIns="0" numCol="1" spcCol="1270" anchor="ctr" anchorCtr="0">
          <a:noAutofit/>
        </a:bodyPr>
        <a:lstStyle/>
        <a:p>
          <a:pPr lvl="0" algn="l" defTabSz="800100">
            <a:lnSpc>
              <a:spcPct val="90000"/>
            </a:lnSpc>
            <a:spcBef>
              <a:spcPct val="0"/>
            </a:spcBef>
            <a:spcAft>
              <a:spcPct val="35000"/>
            </a:spcAft>
          </a:pPr>
          <a:r>
            <a:rPr lang="en-US" sz="1800" kern="1200" dirty="0">
              <a:latin typeface="Times New Roman" panose="02020603050405020304" pitchFamily="18" charset="0"/>
              <a:ea typeface="Calibri" panose="020F0502020204030204" pitchFamily="34" charset="0"/>
              <a:cs typeface="Arial" panose="020B0604020202020204" pitchFamily="34" charset="0"/>
            </a:rPr>
            <a:t>An automated sign recognition system requires two main courses of action: </a:t>
          </a:r>
          <a:r>
            <a:rPr lang="en-US" sz="1800" b="1" kern="1200" dirty="0">
              <a:latin typeface="Times New Roman" panose="02020603050405020304" pitchFamily="18" charset="0"/>
              <a:ea typeface="Calibri" panose="020F0502020204030204" pitchFamily="34" charset="0"/>
              <a:cs typeface="Arial" panose="020B0604020202020204" pitchFamily="34" charset="0"/>
            </a:rPr>
            <a:t>the detection of particular features and the categorization of particular input data</a:t>
          </a:r>
          <a:r>
            <a:rPr lang="en-US" sz="1800" kern="1200" dirty="0">
              <a:latin typeface="Times New Roman" panose="02020603050405020304" pitchFamily="18" charset="0"/>
              <a:ea typeface="Calibri" panose="020F0502020204030204" pitchFamily="34" charset="0"/>
              <a:cs typeface="Arial" panose="020B0604020202020204" pitchFamily="34" charset="0"/>
            </a:rPr>
            <a:t>. </a:t>
          </a:r>
          <a:endParaRPr lang="en-US" sz="1800" kern="1200" dirty="0"/>
        </a:p>
      </dsp:txBody>
      <dsp:txXfrm>
        <a:off x="600657" y="97678"/>
        <a:ext cx="7763614" cy="745862"/>
      </dsp:txXfrm>
    </dsp:sp>
    <dsp:sp modelId="{FF96E08F-C14B-4A7F-BE54-FE0F4619C66A}">
      <dsp:nvSpPr>
        <dsp:cNvPr id="0" name=""/>
        <dsp:cNvSpPr/>
      </dsp:nvSpPr>
      <dsp:spPr>
        <a:xfrm>
          <a:off x="0" y="1740689"/>
          <a:ext cx="11206160" cy="705600"/>
        </a:xfrm>
        <a:prstGeom prst="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3327D60-49B4-48C8-BD10-66389DEE283E}">
      <dsp:nvSpPr>
        <dsp:cNvPr id="0" name=""/>
        <dsp:cNvSpPr/>
      </dsp:nvSpPr>
      <dsp:spPr>
        <a:xfrm>
          <a:off x="560308" y="1327409"/>
          <a:ext cx="7844312" cy="826560"/>
        </a:xfrm>
        <a:prstGeom prst="roundRect">
          <a:avLst/>
        </a:prstGeom>
        <a:solidFill>
          <a:schemeClr val="lt1">
            <a:hueOff val="0"/>
            <a:satOff val="0"/>
            <a:lumOff val="0"/>
            <a:alphaOff val="0"/>
          </a:schemeClr>
        </a:solidFill>
        <a:ln>
          <a:solidFill>
            <a:schemeClr val="accent1">
              <a:lumMod val="50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6496" tIns="0" rIns="296496" bIns="0" numCol="1" spcCol="1270" anchor="ctr" anchorCtr="0">
          <a:noAutofit/>
        </a:bodyPr>
        <a:lstStyle/>
        <a:p>
          <a:pPr lvl="0" algn="l" defTabSz="800100">
            <a:lnSpc>
              <a:spcPct val="90000"/>
            </a:lnSpc>
            <a:spcBef>
              <a:spcPct val="0"/>
            </a:spcBef>
            <a:spcAft>
              <a:spcPct val="35000"/>
            </a:spcAft>
          </a:pPr>
          <a:r>
            <a:rPr lang="en-US" sz="1800" kern="1200" dirty="0">
              <a:latin typeface="Times New Roman" panose="02020603050405020304" pitchFamily="18" charset="0"/>
              <a:ea typeface="Calibri" panose="020F0502020204030204" pitchFamily="34" charset="0"/>
              <a:cs typeface="Arial" panose="020B0604020202020204" pitchFamily="34" charset="0"/>
            </a:rPr>
            <a:t>A vision-based system by applying CNN for the recognition of Arabic hand sign-based letters and translating them into Arabic speech is proposed in our project. </a:t>
          </a:r>
          <a:endParaRPr lang="en-US" sz="1800" kern="1200" dirty="0"/>
        </a:p>
      </dsp:txBody>
      <dsp:txXfrm>
        <a:off x="600657" y="1367758"/>
        <a:ext cx="7763614" cy="745862"/>
      </dsp:txXfrm>
    </dsp:sp>
    <dsp:sp modelId="{0686D033-B364-4349-BA8D-2F586A472B38}">
      <dsp:nvSpPr>
        <dsp:cNvPr id="0" name=""/>
        <dsp:cNvSpPr/>
      </dsp:nvSpPr>
      <dsp:spPr>
        <a:xfrm>
          <a:off x="0" y="3010769"/>
          <a:ext cx="11206160" cy="705600"/>
        </a:xfrm>
        <a:prstGeom prst="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DCD523C-CB6F-4463-8D37-9C141D490A22}">
      <dsp:nvSpPr>
        <dsp:cNvPr id="0" name=""/>
        <dsp:cNvSpPr/>
      </dsp:nvSpPr>
      <dsp:spPr>
        <a:xfrm>
          <a:off x="560308" y="2597490"/>
          <a:ext cx="7844312" cy="826560"/>
        </a:xfrm>
        <a:prstGeom prst="roundRect">
          <a:avLst/>
        </a:prstGeom>
        <a:solidFill>
          <a:schemeClr val="lt1">
            <a:hueOff val="0"/>
            <a:satOff val="0"/>
            <a:lumOff val="0"/>
            <a:alphaOff val="0"/>
          </a:schemeClr>
        </a:solidFill>
        <a:ln>
          <a:solidFill>
            <a:schemeClr val="accent1">
              <a:lumMod val="50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6496" tIns="0" rIns="296496" bIns="0" numCol="1" spcCol="1270" anchor="ctr" anchorCtr="0">
          <a:noAutofit/>
        </a:bodyPr>
        <a:lstStyle/>
        <a:p>
          <a:pPr lvl="0" algn="l" defTabSz="800100">
            <a:lnSpc>
              <a:spcPct val="90000"/>
            </a:lnSpc>
            <a:spcBef>
              <a:spcPct val="0"/>
            </a:spcBef>
            <a:spcAft>
              <a:spcPct val="35000"/>
            </a:spcAft>
          </a:pPr>
          <a:r>
            <a:rPr lang="en-US" sz="1800" kern="1200" dirty="0">
              <a:latin typeface="Times New Roman" panose="02020603050405020304" pitchFamily="18" charset="0"/>
              <a:ea typeface="Calibri" panose="020F0502020204030204" pitchFamily="34" charset="0"/>
              <a:cs typeface="Arial" panose="020B0604020202020204" pitchFamily="34" charset="0"/>
            </a:rPr>
            <a:t>The proposed system will automatically detect hand sign letters and speaks out the result with the Arabic language with a deep learning model.</a:t>
          </a:r>
          <a:endParaRPr lang="en-US" sz="1800" kern="1200" dirty="0"/>
        </a:p>
      </dsp:txBody>
      <dsp:txXfrm>
        <a:off x="600657" y="2637839"/>
        <a:ext cx="7763614" cy="745862"/>
      </dsp:txXfrm>
    </dsp:sp>
    <dsp:sp modelId="{29224A8F-AE6F-4725-88F9-2241685A9DBB}">
      <dsp:nvSpPr>
        <dsp:cNvPr id="0" name=""/>
        <dsp:cNvSpPr/>
      </dsp:nvSpPr>
      <dsp:spPr>
        <a:xfrm>
          <a:off x="0" y="4280850"/>
          <a:ext cx="11206160" cy="705600"/>
        </a:xfrm>
        <a:prstGeom prst="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0389876-783F-4C14-B2F6-A140950BC4E1}">
      <dsp:nvSpPr>
        <dsp:cNvPr id="0" name=""/>
        <dsp:cNvSpPr/>
      </dsp:nvSpPr>
      <dsp:spPr>
        <a:xfrm>
          <a:off x="560308" y="3867570"/>
          <a:ext cx="7844312" cy="826560"/>
        </a:xfrm>
        <a:prstGeom prst="roundRect">
          <a:avLst/>
        </a:prstGeom>
        <a:solidFill>
          <a:schemeClr val="lt1">
            <a:hueOff val="0"/>
            <a:satOff val="0"/>
            <a:lumOff val="0"/>
            <a:alphaOff val="0"/>
          </a:schemeClr>
        </a:solidFill>
        <a:ln>
          <a:solidFill>
            <a:schemeClr val="accent1">
              <a:lumMod val="50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6496" tIns="0" rIns="296496" bIns="0" numCol="1" spcCol="1270" anchor="ctr" anchorCtr="0">
          <a:noAutofit/>
        </a:bodyPr>
        <a:lstStyle/>
        <a:p>
          <a:pPr lvl="0" algn="l" defTabSz="800100">
            <a:lnSpc>
              <a:spcPct val="90000"/>
            </a:lnSpc>
            <a:spcBef>
              <a:spcPct val="0"/>
            </a:spcBef>
            <a:spcAft>
              <a:spcPct val="35000"/>
            </a:spcAft>
          </a:pPr>
          <a:r>
            <a:rPr lang="en-US" sz="1800" kern="1200" dirty="0">
              <a:latin typeface="Times New Roman" panose="02020603050405020304" pitchFamily="18" charset="0"/>
              <a:ea typeface="Calibri" panose="020F0502020204030204" pitchFamily="34" charset="0"/>
              <a:cs typeface="Arial" panose="020B0604020202020204" pitchFamily="34" charset="0"/>
            </a:rPr>
            <a:t>This system gives </a:t>
          </a:r>
          <a:r>
            <a:rPr lang="en-US" sz="1800" b="1" kern="1200" dirty="0">
              <a:solidFill>
                <a:srgbClr val="0070C0"/>
              </a:solidFill>
              <a:latin typeface="Times New Roman" panose="02020603050405020304" pitchFamily="18" charset="0"/>
              <a:ea typeface="Calibri" panose="020F0502020204030204" pitchFamily="34" charset="0"/>
              <a:cs typeface="Arial" panose="020B0604020202020204" pitchFamily="34" charset="0"/>
            </a:rPr>
            <a:t>97%</a:t>
          </a:r>
          <a:r>
            <a:rPr lang="en-US" sz="1800" kern="1200" dirty="0">
              <a:latin typeface="Times New Roman" panose="02020603050405020304" pitchFamily="18" charset="0"/>
              <a:ea typeface="Calibri" panose="020F0502020204030204" pitchFamily="34" charset="0"/>
              <a:cs typeface="Arial" panose="020B0604020202020204" pitchFamily="34" charset="0"/>
            </a:rPr>
            <a:t> accuracy to recognize the Arabic hand sign-based letters which assures it as a highly dependable system. </a:t>
          </a:r>
        </a:p>
      </dsp:txBody>
      <dsp:txXfrm>
        <a:off x="600657" y="3907919"/>
        <a:ext cx="7763614" cy="745862"/>
      </dsp:txXfrm>
    </dsp:sp>
    <dsp:sp modelId="{DB77D865-C269-4C46-931A-A04A270C6C79}">
      <dsp:nvSpPr>
        <dsp:cNvPr id="0" name=""/>
        <dsp:cNvSpPr/>
      </dsp:nvSpPr>
      <dsp:spPr>
        <a:xfrm>
          <a:off x="0" y="5550930"/>
          <a:ext cx="11206160" cy="705600"/>
        </a:xfrm>
        <a:prstGeom prst="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96A4C2F6-C1D9-4E12-8772-6E64FE018689}">
      <dsp:nvSpPr>
        <dsp:cNvPr id="0" name=""/>
        <dsp:cNvSpPr/>
      </dsp:nvSpPr>
      <dsp:spPr>
        <a:xfrm>
          <a:off x="560308" y="5137649"/>
          <a:ext cx="7844312" cy="826560"/>
        </a:xfrm>
        <a:prstGeom prst="roundRect">
          <a:avLst/>
        </a:prstGeom>
        <a:solidFill>
          <a:schemeClr val="lt1">
            <a:hueOff val="0"/>
            <a:satOff val="0"/>
            <a:lumOff val="0"/>
            <a:alphaOff val="0"/>
          </a:schemeClr>
        </a:solidFill>
        <a:ln>
          <a:solidFill>
            <a:schemeClr val="accent1">
              <a:lumMod val="50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6496" tIns="0" rIns="296496" bIns="0" numCol="1" spcCol="1270" anchor="ctr" anchorCtr="0">
          <a:noAutofit/>
        </a:bodyPr>
        <a:lstStyle/>
        <a:p>
          <a:pPr lvl="0" algn="l" defTabSz="800100">
            <a:lnSpc>
              <a:spcPct val="90000"/>
            </a:lnSpc>
            <a:spcBef>
              <a:spcPct val="0"/>
            </a:spcBef>
            <a:spcAft>
              <a:spcPct val="35000"/>
            </a:spcAft>
          </a:pPr>
          <a:r>
            <a:rPr lang="en-US" sz="1800" kern="1200" dirty="0">
              <a:latin typeface="Times New Roman" panose="02020603050405020304" pitchFamily="18" charset="0"/>
              <a:ea typeface="Calibri" panose="020F0502020204030204" pitchFamily="34" charset="0"/>
              <a:cs typeface="Arial" panose="020B0604020202020204" pitchFamily="34" charset="0"/>
            </a:rPr>
            <a:t>After recognizing the Arabic hand sign-based letters, the outcome will be fed to the text into the speech engine which produces the audio of the Arabic language as an output.</a:t>
          </a:r>
          <a:endParaRPr lang="en-US" sz="1800" kern="1200" dirty="0"/>
        </a:p>
      </dsp:txBody>
      <dsp:txXfrm>
        <a:off x="600657" y="5177998"/>
        <a:ext cx="7763614" cy="745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901A0-7863-4F73-B62F-31EC6D268D2E}">
      <dsp:nvSpPr>
        <dsp:cNvPr id="0" name=""/>
        <dsp:cNvSpPr/>
      </dsp:nvSpPr>
      <dsp:spPr>
        <a:xfrm>
          <a:off x="-7149375" y="-1092841"/>
          <a:ext cx="8508019" cy="8508019"/>
        </a:xfrm>
        <a:prstGeom prst="blockArc">
          <a:avLst>
            <a:gd name="adj1" fmla="val 18900000"/>
            <a:gd name="adj2" fmla="val 2700000"/>
            <a:gd name="adj3" fmla="val 254"/>
          </a:avLst>
        </a:prstGeom>
        <a:noFill/>
        <a:ln w="10795" cap="flat" cmpd="sng" algn="ctr">
          <a:solidFill>
            <a:schemeClr val="accent1">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1AF7998-A173-4553-996D-4E987D26DF76}">
      <dsp:nvSpPr>
        <dsp:cNvPr id="0" name=""/>
        <dsp:cNvSpPr/>
      </dsp:nvSpPr>
      <dsp:spPr>
        <a:xfrm>
          <a:off x="593222" y="395019"/>
          <a:ext cx="10640931" cy="790544"/>
        </a:xfrm>
        <a:prstGeom prst="rect">
          <a:avLst/>
        </a:prstGeom>
        <a:solidFill>
          <a:schemeClr val="accent1">
            <a:shade val="8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27495" tIns="50800" rIns="50800" bIns="508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rPr>
            <a:t>The main goal of our project is when we launch the application and the website, it achieves the target of our project (text or sign language will be translated to Arabic sound).</a:t>
          </a:r>
          <a:endParaRPr lang="en-US" sz="2000" kern="1200" dirty="0"/>
        </a:p>
      </dsp:txBody>
      <dsp:txXfrm>
        <a:off x="593222" y="395019"/>
        <a:ext cx="10640931" cy="790544"/>
      </dsp:txXfrm>
    </dsp:sp>
    <dsp:sp modelId="{09872AEB-B8F1-430A-9264-ADE864DE2276}">
      <dsp:nvSpPr>
        <dsp:cNvPr id="0" name=""/>
        <dsp:cNvSpPr/>
      </dsp:nvSpPr>
      <dsp:spPr>
        <a:xfrm>
          <a:off x="99131" y="296201"/>
          <a:ext cx="988181" cy="988181"/>
        </a:xfrm>
        <a:prstGeom prst="ellipse">
          <a:avLst/>
        </a:prstGeom>
        <a:solidFill>
          <a:schemeClr val="lt1">
            <a:hueOff val="0"/>
            <a:satOff val="0"/>
            <a:lumOff val="0"/>
            <a:alphaOff val="0"/>
          </a:schemeClr>
        </a:solidFill>
        <a:ln w="9525" cap="flat" cmpd="sng" algn="ctr">
          <a:solidFill>
            <a:schemeClr val="accent1">
              <a:shade val="8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C02EB41-3950-4E6B-BDE7-66487514EA4F}">
      <dsp:nvSpPr>
        <dsp:cNvPr id="0" name=""/>
        <dsp:cNvSpPr/>
      </dsp:nvSpPr>
      <dsp:spPr>
        <a:xfrm>
          <a:off x="1159703" y="1580457"/>
          <a:ext cx="10074449" cy="790544"/>
        </a:xfrm>
        <a:prstGeom prst="rect">
          <a:avLst/>
        </a:prstGeom>
        <a:solidFill>
          <a:schemeClr val="accent1">
            <a:shade val="80000"/>
            <a:hueOff val="48818"/>
            <a:satOff val="-220"/>
            <a:lumOff val="6583"/>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27495" tIns="50800" rIns="50800" bIns="508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rPr>
            <a:t>The website and app will help normal people to communicate with deaf and dump.</a:t>
          </a:r>
          <a:endParaRPr lang="en-US" sz="2000" kern="1200" dirty="0"/>
        </a:p>
      </dsp:txBody>
      <dsp:txXfrm>
        <a:off x="1159703" y="1580457"/>
        <a:ext cx="10074449" cy="790544"/>
      </dsp:txXfrm>
    </dsp:sp>
    <dsp:sp modelId="{B6404C67-75EF-4E78-BC0E-B1CD8B11346C}">
      <dsp:nvSpPr>
        <dsp:cNvPr id="0" name=""/>
        <dsp:cNvSpPr/>
      </dsp:nvSpPr>
      <dsp:spPr>
        <a:xfrm>
          <a:off x="665612" y="1481639"/>
          <a:ext cx="988181" cy="988181"/>
        </a:xfrm>
        <a:prstGeom prst="ellipse">
          <a:avLst/>
        </a:prstGeom>
        <a:solidFill>
          <a:schemeClr val="lt1">
            <a:hueOff val="0"/>
            <a:satOff val="0"/>
            <a:lumOff val="0"/>
            <a:alphaOff val="0"/>
          </a:schemeClr>
        </a:solidFill>
        <a:ln w="9525" cap="flat" cmpd="sng" algn="ctr">
          <a:solidFill>
            <a:schemeClr val="accent1">
              <a:shade val="80000"/>
              <a:hueOff val="48818"/>
              <a:satOff val="-220"/>
              <a:lumOff val="6583"/>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C5C3C55-36F6-412E-AB8C-4709A97CEFC3}">
      <dsp:nvSpPr>
        <dsp:cNvPr id="0" name=""/>
        <dsp:cNvSpPr/>
      </dsp:nvSpPr>
      <dsp:spPr>
        <a:xfrm>
          <a:off x="1333567" y="2765895"/>
          <a:ext cx="9900585" cy="790544"/>
        </a:xfrm>
        <a:prstGeom prst="rect">
          <a:avLst/>
        </a:prstGeom>
        <a:solidFill>
          <a:schemeClr val="accent1">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27495" tIns="50800" rIns="50800" bIns="508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Helps us understand their action by converts it to Arabic sound</a:t>
          </a:r>
        </a:p>
      </dsp:txBody>
      <dsp:txXfrm>
        <a:off x="1333567" y="2765895"/>
        <a:ext cx="9900585" cy="790544"/>
      </dsp:txXfrm>
    </dsp:sp>
    <dsp:sp modelId="{AACA9F7F-C9C9-4665-8DE9-1AC451FAE28D}">
      <dsp:nvSpPr>
        <dsp:cNvPr id="0" name=""/>
        <dsp:cNvSpPr/>
      </dsp:nvSpPr>
      <dsp:spPr>
        <a:xfrm>
          <a:off x="839477" y="2667077"/>
          <a:ext cx="988181" cy="988181"/>
        </a:xfrm>
        <a:prstGeom prst="ellipse">
          <a:avLst/>
        </a:prstGeom>
        <a:solidFill>
          <a:schemeClr val="lt1">
            <a:hueOff val="0"/>
            <a:satOff val="0"/>
            <a:lumOff val="0"/>
            <a:alphaOff val="0"/>
          </a:schemeClr>
        </a:solidFill>
        <a:ln w="9525" cap="flat" cmpd="sng" algn="ctr">
          <a:solidFill>
            <a:schemeClr val="accent1">
              <a:shade val="80000"/>
              <a:hueOff val="97636"/>
              <a:satOff val="-440"/>
              <a:lumOff val="13167"/>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7DA8AD1-255C-4402-87D0-D436126DD8B7}">
      <dsp:nvSpPr>
        <dsp:cNvPr id="0" name=""/>
        <dsp:cNvSpPr/>
      </dsp:nvSpPr>
      <dsp:spPr>
        <a:xfrm>
          <a:off x="1159703" y="3951333"/>
          <a:ext cx="10074449" cy="790544"/>
        </a:xfrm>
        <a:prstGeom prst="rect">
          <a:avLst/>
        </a:prstGeom>
        <a:solidFill>
          <a:schemeClr val="accent1">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27495" tIns="50800" rIns="50800" bIns="508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Disable people can easily communicate with outside world.</a:t>
          </a:r>
        </a:p>
      </dsp:txBody>
      <dsp:txXfrm>
        <a:off x="1159703" y="3951333"/>
        <a:ext cx="10074449" cy="790544"/>
      </dsp:txXfrm>
    </dsp:sp>
    <dsp:sp modelId="{4A31F060-99EC-4101-9021-5D8AD4336467}">
      <dsp:nvSpPr>
        <dsp:cNvPr id="0" name=""/>
        <dsp:cNvSpPr/>
      </dsp:nvSpPr>
      <dsp:spPr>
        <a:xfrm>
          <a:off x="665612" y="3852515"/>
          <a:ext cx="988181" cy="988181"/>
        </a:xfrm>
        <a:prstGeom prst="ellipse">
          <a:avLst/>
        </a:prstGeom>
        <a:solidFill>
          <a:schemeClr val="lt1">
            <a:hueOff val="0"/>
            <a:satOff val="0"/>
            <a:lumOff val="0"/>
            <a:alphaOff val="0"/>
          </a:schemeClr>
        </a:solidFill>
        <a:ln w="9525" cap="flat" cmpd="sng" algn="ctr">
          <a:solidFill>
            <a:schemeClr val="accent1">
              <a:shade val="80000"/>
              <a:hueOff val="146454"/>
              <a:satOff val="-660"/>
              <a:lumOff val="1975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124BFB8-15CB-4F4B-8FB2-D2A007B13F0B}">
      <dsp:nvSpPr>
        <dsp:cNvPr id="0" name=""/>
        <dsp:cNvSpPr/>
      </dsp:nvSpPr>
      <dsp:spPr>
        <a:xfrm>
          <a:off x="593222" y="5136771"/>
          <a:ext cx="10640931" cy="790544"/>
        </a:xfrm>
        <a:prstGeom prst="rect">
          <a:avLst/>
        </a:prstGeom>
        <a:solidFill>
          <a:schemeClr val="accent1">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27495" tIns="50800" rIns="50800" bIns="508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Expected Outcome : </a:t>
          </a:r>
          <a:r>
            <a:rPr lang="en-US" sz="2000" b="1" kern="1200" dirty="0">
              <a:latin typeface="Times New Roman" panose="02020603050405020304" pitchFamily="18" charset="0"/>
              <a:cs typeface="Times New Roman" panose="02020603050405020304" pitchFamily="18" charset="0"/>
            </a:rPr>
            <a:t>Make communication between - Disable people  and the rest of human beings easy</a:t>
          </a:r>
        </a:p>
      </dsp:txBody>
      <dsp:txXfrm>
        <a:off x="593222" y="5136771"/>
        <a:ext cx="10640931" cy="790544"/>
      </dsp:txXfrm>
    </dsp:sp>
    <dsp:sp modelId="{9EEAFAD3-4E80-4D4E-9B25-3D9F74AD8829}">
      <dsp:nvSpPr>
        <dsp:cNvPr id="0" name=""/>
        <dsp:cNvSpPr/>
      </dsp:nvSpPr>
      <dsp:spPr>
        <a:xfrm>
          <a:off x="99131" y="5037953"/>
          <a:ext cx="988181" cy="988181"/>
        </a:xfrm>
        <a:prstGeom prst="ellipse">
          <a:avLst/>
        </a:prstGeom>
        <a:solidFill>
          <a:schemeClr val="lt1">
            <a:hueOff val="0"/>
            <a:satOff val="0"/>
            <a:lumOff val="0"/>
            <a:alphaOff val="0"/>
          </a:schemeClr>
        </a:solidFill>
        <a:ln w="9525" cap="flat" cmpd="sng" algn="ctr">
          <a:solidFill>
            <a:schemeClr val="accent1">
              <a:shade val="80000"/>
              <a:hueOff val="195272"/>
              <a:satOff val="-880"/>
              <a:lumOff val="26334"/>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DEEBD-8B47-4381-A10A-15E6CAC7B019}"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34DF1-189C-4828-A74D-4EC0ACA8E732}" type="slidenum">
              <a:rPr lang="en-US" smtClean="0"/>
              <a:t>‹#›</a:t>
            </a:fld>
            <a:endParaRPr lang="en-US"/>
          </a:p>
        </p:txBody>
      </p:sp>
    </p:spTree>
    <p:extLst>
      <p:ext uri="{BB962C8B-B14F-4D97-AF65-F5344CB8AC3E}">
        <p14:creationId xmlns:p14="http://schemas.microsoft.com/office/powerpoint/2010/main" val="2361853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34DF1-189C-4828-A74D-4EC0ACA8E732}" type="slidenum">
              <a:rPr lang="en-US" smtClean="0"/>
              <a:t>14</a:t>
            </a:fld>
            <a:endParaRPr lang="en-US"/>
          </a:p>
        </p:txBody>
      </p:sp>
    </p:spTree>
    <p:extLst>
      <p:ext uri="{BB962C8B-B14F-4D97-AF65-F5344CB8AC3E}">
        <p14:creationId xmlns:p14="http://schemas.microsoft.com/office/powerpoint/2010/main" val="120275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34DF1-189C-4828-A74D-4EC0ACA8E732}" type="slidenum">
              <a:rPr lang="en-US" smtClean="0"/>
              <a:t>19</a:t>
            </a:fld>
            <a:endParaRPr lang="en-US"/>
          </a:p>
        </p:txBody>
      </p:sp>
    </p:spTree>
    <p:extLst>
      <p:ext uri="{BB962C8B-B14F-4D97-AF65-F5344CB8AC3E}">
        <p14:creationId xmlns:p14="http://schemas.microsoft.com/office/powerpoint/2010/main" val="346119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FFA425-1DF2-4375-BD88-E593F7575A7F}"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EFB50-FAEB-4134-AF94-F566BF4FF3F6}" type="slidenum">
              <a:rPr lang="en-US" smtClean="0"/>
              <a:t>‹#›</a:t>
            </a:fld>
            <a:endParaRPr lang="en-US"/>
          </a:p>
        </p:txBody>
      </p:sp>
    </p:spTree>
    <p:extLst>
      <p:ext uri="{BB962C8B-B14F-4D97-AF65-F5344CB8AC3E}">
        <p14:creationId xmlns:p14="http://schemas.microsoft.com/office/powerpoint/2010/main" val="3790812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FFA425-1DF2-4375-BD88-E593F7575A7F}"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CEFB50-FAEB-4134-AF94-F566BF4FF3F6}" type="slidenum">
              <a:rPr lang="en-US" smtClean="0"/>
              <a:t>‹#›</a:t>
            </a:fld>
            <a:endParaRPr lang="en-US"/>
          </a:p>
        </p:txBody>
      </p:sp>
    </p:spTree>
    <p:extLst>
      <p:ext uri="{BB962C8B-B14F-4D97-AF65-F5344CB8AC3E}">
        <p14:creationId xmlns:p14="http://schemas.microsoft.com/office/powerpoint/2010/main" val="1473003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FFA425-1DF2-4375-BD88-E593F7575A7F}"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CEFB50-FAEB-4134-AF94-F566BF4FF3F6}" type="slidenum">
              <a:rPr lang="en-US" smtClean="0"/>
              <a:t>‹#›</a:t>
            </a:fld>
            <a:endParaRPr lang="en-US"/>
          </a:p>
        </p:txBody>
      </p:sp>
    </p:spTree>
    <p:extLst>
      <p:ext uri="{BB962C8B-B14F-4D97-AF65-F5344CB8AC3E}">
        <p14:creationId xmlns:p14="http://schemas.microsoft.com/office/powerpoint/2010/main" val="4416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FA425-1DF2-4375-BD88-E593F7575A7F}"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EFB50-FAEB-4134-AF94-F566BF4FF3F6}" type="slidenum">
              <a:rPr lang="en-US" smtClean="0"/>
              <a:t>‹#›</a:t>
            </a:fld>
            <a:endParaRPr lang="en-US"/>
          </a:p>
        </p:txBody>
      </p:sp>
    </p:spTree>
    <p:extLst>
      <p:ext uri="{BB962C8B-B14F-4D97-AF65-F5344CB8AC3E}">
        <p14:creationId xmlns:p14="http://schemas.microsoft.com/office/powerpoint/2010/main" val="193744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FFA425-1DF2-4375-BD88-E593F7575A7F}"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EFB50-FAEB-4134-AF94-F566BF4FF3F6}" type="slidenum">
              <a:rPr lang="en-US" smtClean="0"/>
              <a:t>‹#›</a:t>
            </a:fld>
            <a:endParaRPr lang="en-US"/>
          </a:p>
        </p:txBody>
      </p:sp>
    </p:spTree>
    <p:extLst>
      <p:ext uri="{BB962C8B-B14F-4D97-AF65-F5344CB8AC3E}">
        <p14:creationId xmlns:p14="http://schemas.microsoft.com/office/powerpoint/2010/main" val="249234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0FFA425-1DF2-4375-BD88-E593F7575A7F}" type="datetimeFigureOut">
              <a:rPr lang="en-US" smtClean="0"/>
              <a:t>5/21/2024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8CEFB50-FAEB-4134-AF94-F566BF4FF3F6}" type="slidenum">
              <a:rPr lang="en-US" smtClean="0"/>
              <a:t>‹#›</a:t>
            </a:fld>
            <a:endParaRPr lang="en-US"/>
          </a:p>
        </p:txBody>
      </p:sp>
    </p:spTree>
    <p:extLst>
      <p:ext uri="{BB962C8B-B14F-4D97-AF65-F5344CB8AC3E}">
        <p14:creationId xmlns:p14="http://schemas.microsoft.com/office/powerpoint/2010/main" val="107930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60FFA425-1DF2-4375-BD88-E593F7575A7F}" type="datetimeFigureOut">
              <a:rPr lang="en-US" smtClean="0"/>
              <a:t>5/21/2024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8CEFB50-FAEB-4134-AF94-F566BF4FF3F6}" type="slidenum">
              <a:rPr lang="en-US" smtClean="0"/>
              <a:t>‹#›</a:t>
            </a:fld>
            <a:endParaRPr lang="en-US"/>
          </a:p>
        </p:txBody>
      </p:sp>
    </p:spTree>
    <p:extLst>
      <p:ext uri="{BB962C8B-B14F-4D97-AF65-F5344CB8AC3E}">
        <p14:creationId xmlns:p14="http://schemas.microsoft.com/office/powerpoint/2010/main" val="134024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60FFA425-1DF2-4375-BD88-E593F7575A7F}" type="datetimeFigureOut">
              <a:rPr lang="en-US" smtClean="0"/>
              <a:t>5/21/2024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8CEFB50-FAEB-4134-AF94-F566BF4FF3F6}" type="slidenum">
              <a:rPr lang="en-US" smtClean="0"/>
              <a:t>‹#›</a:t>
            </a:fld>
            <a:endParaRPr lang="en-US"/>
          </a:p>
        </p:txBody>
      </p:sp>
    </p:spTree>
    <p:extLst>
      <p:ext uri="{BB962C8B-B14F-4D97-AF65-F5344CB8AC3E}">
        <p14:creationId xmlns:p14="http://schemas.microsoft.com/office/powerpoint/2010/main" val="415183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0FFA425-1DF2-4375-BD88-E593F7575A7F}"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EFB50-FAEB-4134-AF94-F566BF4FF3F6}" type="slidenum">
              <a:rPr lang="en-US" smtClean="0"/>
              <a:t>‹#›</a:t>
            </a:fld>
            <a:endParaRPr lang="en-US"/>
          </a:p>
        </p:txBody>
      </p:sp>
    </p:spTree>
    <p:extLst>
      <p:ext uri="{BB962C8B-B14F-4D97-AF65-F5344CB8AC3E}">
        <p14:creationId xmlns:p14="http://schemas.microsoft.com/office/powerpoint/2010/main" val="272985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60FFA425-1DF2-4375-BD88-E593F7575A7F}" type="datetimeFigureOut">
              <a:rPr lang="en-US" smtClean="0"/>
              <a:t>5/21/2024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8CEFB50-FAEB-4134-AF94-F566BF4FF3F6}" type="slidenum">
              <a:rPr lang="en-US" smtClean="0"/>
              <a:t>‹#›</a:t>
            </a:fld>
            <a:endParaRPr lang="en-US"/>
          </a:p>
        </p:txBody>
      </p:sp>
    </p:spTree>
    <p:extLst>
      <p:ext uri="{BB962C8B-B14F-4D97-AF65-F5344CB8AC3E}">
        <p14:creationId xmlns:p14="http://schemas.microsoft.com/office/powerpoint/2010/main" val="401212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60FFA425-1DF2-4375-BD88-E593F7575A7F}" type="datetimeFigureOut">
              <a:rPr lang="en-US" smtClean="0"/>
              <a:t>5/21/2024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38CEFB50-FAEB-4134-AF94-F566BF4FF3F6}" type="slidenum">
              <a:rPr lang="en-US" smtClean="0"/>
              <a:t>‹#›</a:t>
            </a:fld>
            <a:endParaRPr lang="en-US"/>
          </a:p>
        </p:txBody>
      </p:sp>
    </p:spTree>
    <p:extLst>
      <p:ext uri="{BB962C8B-B14F-4D97-AF65-F5344CB8AC3E}">
        <p14:creationId xmlns:p14="http://schemas.microsoft.com/office/powerpoint/2010/main" val="130559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0FFA425-1DF2-4375-BD88-E593F7575A7F}" type="datetimeFigureOut">
              <a:rPr lang="en-US" smtClean="0"/>
              <a:t>5/21/2024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8CEFB50-FAEB-4134-AF94-F566BF4FF3F6}" type="slidenum">
              <a:rPr lang="en-US" smtClean="0"/>
              <a:t>‹#›</a:t>
            </a:fld>
            <a:endParaRPr lang="en-US"/>
          </a:p>
        </p:txBody>
      </p:sp>
    </p:spTree>
    <p:extLst>
      <p:ext uri="{BB962C8B-B14F-4D97-AF65-F5344CB8AC3E}">
        <p14:creationId xmlns:p14="http://schemas.microsoft.com/office/powerpoint/2010/main" val="820150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0.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1.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1.wdp"/><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0.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1.wdp"/><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50.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733309" y="983673"/>
            <a:ext cx="4959927" cy="48629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6600" dirty="0">
              <a:solidFill>
                <a:schemeClr val="bg1"/>
              </a:solidFill>
              <a:latin typeface="Impact" panose="020B080603090205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6446" y="1618319"/>
            <a:ext cx="3593651" cy="3593651"/>
          </a:xfrm>
          <a:prstGeom prst="rect">
            <a:avLst/>
          </a:prstGeom>
        </p:spPr>
      </p:pic>
      <p:sp>
        <p:nvSpPr>
          <p:cNvPr id="7" name="Title 1"/>
          <p:cNvSpPr>
            <a:spLocks noGrp="1"/>
          </p:cNvSpPr>
          <p:nvPr>
            <p:ph type="ctrTitle"/>
          </p:nvPr>
        </p:nvSpPr>
        <p:spPr>
          <a:xfrm>
            <a:off x="493778" y="2169141"/>
            <a:ext cx="5999017" cy="2211708"/>
          </a:xfrm>
        </p:spPr>
        <p:txBody>
          <a:bodyPr>
            <a:noAutofit/>
          </a:bodyPr>
          <a:lstStyle/>
          <a:p>
            <a:pPr algn="ctr">
              <a:lnSpc>
                <a:spcPct val="150000"/>
              </a:lnSpc>
            </a:pPr>
            <a:r>
              <a:rPr lang="en-US" sz="2000" b="1" dirty="0">
                <a:solidFill>
                  <a:schemeClr val="bg1"/>
                </a:solidFill>
                <a:latin typeface="Times New Roman" panose="02020603050405020304" pitchFamily="18" charset="0"/>
                <a:cs typeface="Times New Roman" panose="02020603050405020304" pitchFamily="18" charset="0"/>
              </a:rPr>
              <a:t/>
            </a:r>
            <a:br>
              <a:rPr lang="en-US" sz="2000" b="1" dirty="0">
                <a:solidFill>
                  <a:schemeClr val="bg1"/>
                </a:solidFill>
                <a:latin typeface="Times New Roman" panose="02020603050405020304" pitchFamily="18" charset="0"/>
                <a:cs typeface="Times New Roman" panose="02020603050405020304" pitchFamily="18" charset="0"/>
              </a:rPr>
            </a:br>
            <a:r>
              <a:rPr lang="en-US" sz="2000" b="1" dirty="0">
                <a:solidFill>
                  <a:schemeClr val="bg1"/>
                </a:solidFill>
                <a:latin typeface="Times New Roman" panose="02020603050405020304" pitchFamily="18" charset="0"/>
                <a:cs typeface="Times New Roman" panose="02020603050405020304" pitchFamily="18" charset="0"/>
              </a:rPr>
              <a:t> </a:t>
            </a:r>
            <a:r>
              <a:rPr lang="en-US" sz="2800" b="1" dirty="0">
                <a:solidFill>
                  <a:schemeClr val="bg1"/>
                </a:solidFill>
                <a:latin typeface="Times New Roman" panose="02020603050405020304" pitchFamily="18" charset="0"/>
                <a:cs typeface="Times New Roman" panose="02020603050405020304" pitchFamily="18" charset="0"/>
              </a:rPr>
              <a:t>Department of Computer Science </a:t>
            </a:r>
            <a:br>
              <a:rPr lang="en-US" sz="2800" b="1" dirty="0">
                <a:solidFill>
                  <a:schemeClr val="bg1"/>
                </a:solidFill>
                <a:latin typeface="Times New Roman" panose="02020603050405020304" pitchFamily="18" charset="0"/>
                <a:cs typeface="Times New Roman" panose="02020603050405020304" pitchFamily="18" charset="0"/>
              </a:rPr>
            </a:br>
            <a:r>
              <a:rPr lang="en-US" sz="2800" b="1" dirty="0">
                <a:solidFill>
                  <a:schemeClr val="bg1"/>
                </a:solidFill>
                <a:latin typeface="Times New Roman" panose="02020603050405020304" pitchFamily="18" charset="0"/>
                <a:cs typeface="Times New Roman" panose="02020603050405020304" pitchFamily="18" charset="0"/>
              </a:rPr>
              <a:t>2023-2024</a:t>
            </a:r>
            <a:r>
              <a:rPr lang="en-US" sz="4000" b="1" dirty="0">
                <a:solidFill>
                  <a:schemeClr val="bg1"/>
                </a:solidFill>
                <a:latin typeface="Times New Roman" panose="02020603050405020304" pitchFamily="18" charset="0"/>
                <a:cs typeface="Times New Roman" panose="02020603050405020304" pitchFamily="18" charset="0"/>
              </a:rPr>
              <a:t/>
            </a:r>
            <a:br>
              <a:rPr lang="en-US" sz="4000" b="1" dirty="0">
                <a:solidFill>
                  <a:schemeClr val="bg1"/>
                </a:solidFill>
                <a:latin typeface="Times New Roman" panose="02020603050405020304" pitchFamily="18" charset="0"/>
                <a:cs typeface="Times New Roman" panose="02020603050405020304" pitchFamily="18" charset="0"/>
              </a:rPr>
            </a:b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75320" y="3274995"/>
            <a:ext cx="6635931" cy="1138773"/>
          </a:xfrm>
          <a:prstGeom prst="rect">
            <a:avLst/>
          </a:prstGeom>
          <a:noFill/>
        </p:spPr>
        <p:txBody>
          <a:bodyPr wrap="square" rtlCol="0">
            <a:spAutoFit/>
          </a:bodyPr>
          <a:lstStyle/>
          <a:p>
            <a:pPr algn="ctr"/>
            <a:r>
              <a:rPr lang="en-US" sz="4400" b="1" i="1" dirty="0">
                <a:solidFill>
                  <a:schemeClr val="accent1">
                    <a:lumMod val="50000"/>
                  </a:schemeClr>
                </a:solidFill>
                <a:latin typeface="Microsoft Himalaya" panose="01010100010101010101" pitchFamily="2" charset="0"/>
                <a:ea typeface="Microsoft Himalaya" panose="01010100010101010101" pitchFamily="2" charset="0"/>
                <a:cs typeface="Microsoft Himalaya" panose="01010100010101010101" pitchFamily="2" charset="0"/>
              </a:rPr>
              <a:t>Under Supervision of</a:t>
            </a:r>
          </a:p>
          <a:p>
            <a:pPr algn="ctr"/>
            <a:r>
              <a:rPr lang="en-US" sz="2400" b="1" dirty="0">
                <a:solidFill>
                  <a:schemeClr val="bg1"/>
                </a:solidFill>
              </a:rPr>
              <a:t>Dr. </a:t>
            </a:r>
            <a:r>
              <a:rPr lang="en-US" sz="2400" b="1" dirty="0" err="1">
                <a:solidFill>
                  <a:schemeClr val="bg1"/>
                </a:solidFill>
              </a:rPr>
              <a:t>Eman</a:t>
            </a:r>
            <a:r>
              <a:rPr lang="en-US" sz="2400" b="1" dirty="0">
                <a:solidFill>
                  <a:schemeClr val="bg1"/>
                </a:solidFill>
              </a:rPr>
              <a:t> </a:t>
            </a:r>
            <a:r>
              <a:rPr lang="en-US" sz="2400" b="1" dirty="0" err="1">
                <a:solidFill>
                  <a:schemeClr val="bg1"/>
                </a:solidFill>
              </a:rPr>
              <a:t>Ebrahim</a:t>
            </a:r>
            <a:endParaRPr lang="en-US" sz="2400" b="1" dirty="0">
              <a:solidFill>
                <a:schemeClr val="bg1"/>
              </a:solidFill>
            </a:endParaRPr>
          </a:p>
        </p:txBody>
      </p:sp>
      <p:pic>
        <p:nvPicPr>
          <p:cNvPr id="6" name="Picture 5" descr="E:\logo science.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020" y="44776"/>
            <a:ext cx="691515" cy="691515"/>
          </a:xfrm>
          <a:prstGeom prst="rect">
            <a:avLst/>
          </a:prstGeom>
          <a:noFill/>
          <a:ln>
            <a:noFill/>
          </a:ln>
        </p:spPr>
      </p:pic>
      <p:pic>
        <p:nvPicPr>
          <p:cNvPr id="9" name="Picture 8" descr="https://upload.wikimedia.org/wikipedia/en/thumb/d/dc/Benha_University_Logo.png/220px-Benha_University_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16858" y="54936"/>
            <a:ext cx="875665" cy="681355"/>
          </a:xfrm>
          <a:prstGeom prst="rect">
            <a:avLst/>
          </a:prstGeom>
          <a:noFill/>
          <a:ln>
            <a:noFill/>
          </a:ln>
        </p:spPr>
      </p:pic>
    </p:spTree>
    <p:extLst>
      <p:ext uri="{BB962C8B-B14F-4D97-AF65-F5344CB8AC3E}">
        <p14:creationId xmlns:p14="http://schemas.microsoft.com/office/powerpoint/2010/main" val="2382925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57104" y="127245"/>
            <a:ext cx="3515065" cy="2126864"/>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en-US" b="1" dirty="0">
                <a:latin typeface="Calibri" panose="020F0502020204030204" pitchFamily="34" charset="0"/>
                <a:ea typeface="Calibri" panose="020F0502020204030204" pitchFamily="34" charset="0"/>
              </a:rPr>
              <a:t>Augmentations</a:t>
            </a:r>
          </a:p>
          <a:p>
            <a:pPr>
              <a:lnSpc>
                <a:spcPct val="150000"/>
              </a:lnSpc>
            </a:pPr>
            <a:r>
              <a:rPr lang="en-US" altLang="en-US" b="1" dirty="0">
                <a:latin typeface="Calibri" panose="020F0502020204030204" pitchFamily="34" charset="0"/>
                <a:ea typeface="Calibri" panose="020F0502020204030204" pitchFamily="34" charset="0"/>
              </a:rPr>
              <a:t>Outputs per training example: 1</a:t>
            </a:r>
          </a:p>
          <a:p>
            <a:pPr>
              <a:lnSpc>
                <a:spcPct val="150000"/>
              </a:lnSpc>
            </a:pPr>
            <a:r>
              <a:rPr lang="en-US" altLang="en-US" b="1" dirty="0">
                <a:latin typeface="Calibri" panose="020F0502020204030204" pitchFamily="34" charset="0"/>
                <a:ea typeface="Calibri" panose="020F0502020204030204" pitchFamily="34" charset="0"/>
              </a:rPr>
              <a:t>Rotation: Between -4° and +4°</a:t>
            </a:r>
          </a:p>
          <a:p>
            <a:pPr>
              <a:lnSpc>
                <a:spcPct val="150000"/>
              </a:lnSpc>
            </a:pPr>
            <a:r>
              <a:rPr lang="en-US" altLang="en-US" b="1" dirty="0">
                <a:latin typeface="Calibri" panose="020F0502020204030204" pitchFamily="34" charset="0"/>
                <a:ea typeface="Calibri" panose="020F0502020204030204" pitchFamily="34" charset="0"/>
              </a:rPr>
              <a:t>Cutout: 3 boxes with 10% size each</a:t>
            </a:r>
          </a:p>
          <a:p>
            <a:pPr marL="285750" indent="-285750">
              <a:lnSpc>
                <a:spcPct val="150000"/>
              </a:lnSpc>
              <a:buFont typeface="Wingdings" panose="05000000000000000000" pitchFamily="2" charset="2"/>
              <a:buChar char="Ø"/>
            </a:pPr>
            <a:endParaRPr lang="en-US" altLang="en-US" b="1" dirty="0">
              <a:latin typeface="Calibri" panose="020F0502020204030204" pitchFamily="34" charset="0"/>
              <a:ea typeface="Calibri" panose="020F0502020204030204" pitchFamily="34" charset="0"/>
            </a:endParaRPr>
          </a:p>
        </p:txBody>
      </p:sp>
      <p:pic>
        <p:nvPicPr>
          <p:cNvPr id="307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691" y="2417897"/>
            <a:ext cx="3740728" cy="408581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57104" y="1923874"/>
            <a:ext cx="3478003" cy="369332"/>
          </a:xfrm>
          <a:prstGeom prst="rect">
            <a:avLst/>
          </a:prstGeom>
        </p:spPr>
        <p:txBody>
          <a:bodyPr wrap="none">
            <a:spAutoFit/>
          </a:bodyPr>
          <a:lstStyle/>
          <a:p>
            <a:pPr marL="285750" indent="-285750">
              <a:buFont typeface="Wingdings" panose="05000000000000000000" pitchFamily="2" charset="2"/>
              <a:buChar char="Ø"/>
            </a:pPr>
            <a:r>
              <a:rPr lang="en-US" altLang="en-US" b="1" dirty="0">
                <a:latin typeface="Calibri" panose="020F0502020204030204" pitchFamily="34" charset="0"/>
                <a:ea typeface="Calibri" panose="020F0502020204030204" pitchFamily="34" charset="0"/>
              </a:rPr>
              <a:t>Example of images in data set : </a:t>
            </a:r>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65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249382" y="203155"/>
            <a:ext cx="11754481" cy="6654845"/>
          </a:xfrm>
          <a:prstGeom prst="rect">
            <a:avLst/>
          </a:prstGeom>
          <a:effectLst>
            <a:glow>
              <a:schemeClr val="accent1"/>
            </a:glow>
            <a:softEdge rad="0"/>
          </a:effectLst>
        </p:spPr>
      </p:pic>
      <p:graphicFrame>
        <p:nvGraphicFramePr>
          <p:cNvPr id="2" name="Table 1"/>
          <p:cNvGraphicFramePr>
            <a:graphicFrameLocks noGrp="1"/>
          </p:cNvGraphicFramePr>
          <p:nvPr>
            <p:extLst>
              <p:ext uri="{D42A27DB-BD31-4B8C-83A1-F6EECF244321}">
                <p14:modId xmlns:p14="http://schemas.microsoft.com/office/powerpoint/2010/main" val="1036225296"/>
              </p:ext>
            </p:extLst>
          </p:nvPr>
        </p:nvGraphicFramePr>
        <p:xfrm>
          <a:off x="1593272" y="549229"/>
          <a:ext cx="8627776" cy="6103748"/>
        </p:xfrm>
        <a:graphic>
          <a:graphicData uri="http://schemas.openxmlformats.org/drawingml/2006/table">
            <a:tbl>
              <a:tblPr firstRow="1" firstCol="1" bandRow="1">
                <a:tableStyleId>{5C22544A-7EE6-4342-B048-85BDC9FD1C3A}</a:tableStyleId>
              </a:tblPr>
              <a:tblGrid>
                <a:gridCol w="1078472">
                  <a:extLst>
                    <a:ext uri="{9D8B030D-6E8A-4147-A177-3AD203B41FA5}">
                      <a16:colId xmlns:a16="http://schemas.microsoft.com/office/drawing/2014/main" val="2998306476"/>
                    </a:ext>
                  </a:extLst>
                </a:gridCol>
                <a:gridCol w="1078472">
                  <a:extLst>
                    <a:ext uri="{9D8B030D-6E8A-4147-A177-3AD203B41FA5}">
                      <a16:colId xmlns:a16="http://schemas.microsoft.com/office/drawing/2014/main" val="525973264"/>
                    </a:ext>
                  </a:extLst>
                </a:gridCol>
                <a:gridCol w="1078472">
                  <a:extLst>
                    <a:ext uri="{9D8B030D-6E8A-4147-A177-3AD203B41FA5}">
                      <a16:colId xmlns:a16="http://schemas.microsoft.com/office/drawing/2014/main" val="2018943450"/>
                    </a:ext>
                  </a:extLst>
                </a:gridCol>
                <a:gridCol w="1078472">
                  <a:extLst>
                    <a:ext uri="{9D8B030D-6E8A-4147-A177-3AD203B41FA5}">
                      <a16:colId xmlns:a16="http://schemas.microsoft.com/office/drawing/2014/main" val="962071036"/>
                    </a:ext>
                  </a:extLst>
                </a:gridCol>
                <a:gridCol w="1078472">
                  <a:extLst>
                    <a:ext uri="{9D8B030D-6E8A-4147-A177-3AD203B41FA5}">
                      <a16:colId xmlns:a16="http://schemas.microsoft.com/office/drawing/2014/main" val="2690525992"/>
                    </a:ext>
                  </a:extLst>
                </a:gridCol>
                <a:gridCol w="1250844">
                  <a:extLst>
                    <a:ext uri="{9D8B030D-6E8A-4147-A177-3AD203B41FA5}">
                      <a16:colId xmlns:a16="http://schemas.microsoft.com/office/drawing/2014/main" val="2548865586"/>
                    </a:ext>
                  </a:extLst>
                </a:gridCol>
                <a:gridCol w="906100">
                  <a:extLst>
                    <a:ext uri="{9D8B030D-6E8A-4147-A177-3AD203B41FA5}">
                      <a16:colId xmlns:a16="http://schemas.microsoft.com/office/drawing/2014/main" val="1162099984"/>
                    </a:ext>
                  </a:extLst>
                </a:gridCol>
                <a:gridCol w="1078472">
                  <a:extLst>
                    <a:ext uri="{9D8B030D-6E8A-4147-A177-3AD203B41FA5}">
                      <a16:colId xmlns:a16="http://schemas.microsoft.com/office/drawing/2014/main" val="3354269876"/>
                    </a:ext>
                  </a:extLst>
                </a:gridCol>
              </a:tblGrid>
              <a:tr h="876469">
                <a:tc>
                  <a:txBody>
                    <a:bodyPr/>
                    <a:lstStyle/>
                    <a:p>
                      <a:pPr marL="0" marR="0" algn="ctr">
                        <a:lnSpc>
                          <a:spcPct val="107000"/>
                        </a:lnSpc>
                        <a:spcBef>
                          <a:spcPts val="0"/>
                        </a:spcBef>
                        <a:spcAft>
                          <a:spcPts val="0"/>
                        </a:spcAft>
                      </a:pP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Letter name in English Script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Letter name in Arabic script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 of Images</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Letter name in English Script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Letter name in Arabic script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dirty="0">
                          <a:effectLst/>
                        </a:rPr>
                        <a:t># of images</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3884624270"/>
                  </a:ext>
                </a:extLst>
              </a:tr>
              <a:tr h="227837">
                <a:tc>
                  <a:txBody>
                    <a:bodyPr/>
                    <a:lstStyle/>
                    <a:p>
                      <a:pPr marL="0" marR="0" algn="ctr">
                        <a:lnSpc>
                          <a:spcPct val="107000"/>
                        </a:lnSpc>
                        <a:spcBef>
                          <a:spcPts val="0"/>
                        </a:spcBef>
                        <a:spcAft>
                          <a:spcPts val="0"/>
                        </a:spcAft>
                      </a:pPr>
                      <a:r>
                        <a:rPr lang="en-US" sz="1300">
                          <a:effectLst/>
                        </a:rPr>
                        <a:t>1</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Alef</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أَلِف)أ</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2800</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dirty="0">
                          <a:solidFill>
                            <a:schemeClr val="bg1"/>
                          </a:solidFill>
                          <a:effectLst/>
                        </a:rPr>
                        <a:t>17</a:t>
                      </a:r>
                      <a:endParaRPr lang="en-US"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a:effectLst/>
                        </a:rPr>
                        <a:t>Thal</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ظَاء)ظ</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136</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157209277"/>
                  </a:ext>
                </a:extLst>
              </a:tr>
              <a:tr h="227837">
                <a:tc>
                  <a:txBody>
                    <a:bodyPr/>
                    <a:lstStyle/>
                    <a:p>
                      <a:pPr marL="0" marR="0" algn="ctr">
                        <a:lnSpc>
                          <a:spcPct val="107000"/>
                        </a:lnSpc>
                        <a:spcBef>
                          <a:spcPts val="0"/>
                        </a:spcBef>
                        <a:spcAft>
                          <a:spcPts val="0"/>
                        </a:spcAft>
                      </a:pPr>
                      <a:r>
                        <a:rPr lang="en-US" sz="1300">
                          <a:effectLst/>
                        </a:rPr>
                        <a:t>2</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Beh</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بَاء) ب</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343</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dirty="0">
                          <a:solidFill>
                            <a:schemeClr val="bg1"/>
                          </a:solidFill>
                          <a:effectLst/>
                        </a:rPr>
                        <a:t>18</a:t>
                      </a:r>
                      <a:endParaRPr lang="en-US"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a:effectLst/>
                        </a:rPr>
                        <a:t>Ayn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عَين)ع</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251</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4209896292"/>
                  </a:ext>
                </a:extLst>
              </a:tr>
              <a:tr h="227837">
                <a:tc>
                  <a:txBody>
                    <a:bodyPr/>
                    <a:lstStyle/>
                    <a:p>
                      <a:pPr marL="0" marR="0" algn="ctr">
                        <a:lnSpc>
                          <a:spcPct val="107000"/>
                        </a:lnSpc>
                        <a:spcBef>
                          <a:spcPts val="0"/>
                        </a:spcBef>
                        <a:spcAft>
                          <a:spcPts val="0"/>
                        </a:spcAft>
                      </a:pPr>
                      <a:r>
                        <a:rPr lang="en-US" sz="1300">
                          <a:effectLst/>
                        </a:rPr>
                        <a:t>3</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The</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أتَاء) ت</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397</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solidFill>
                            <a:schemeClr val="bg1"/>
                          </a:solidFill>
                          <a:effectLst/>
                        </a:rPr>
                        <a:t>19</a:t>
                      </a:r>
                      <a:endParaRPr lang="en-US" sz="13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a:effectLst/>
                        </a:rPr>
                        <a:t>Ghain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غَين)غ</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627</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3851510862"/>
                  </a:ext>
                </a:extLst>
              </a:tr>
              <a:tr h="227837">
                <a:tc>
                  <a:txBody>
                    <a:bodyPr/>
                    <a:lstStyle/>
                    <a:p>
                      <a:pPr marL="0" marR="0" algn="ctr">
                        <a:lnSpc>
                          <a:spcPct val="107000"/>
                        </a:lnSpc>
                        <a:spcBef>
                          <a:spcPts val="0"/>
                        </a:spcBef>
                        <a:spcAft>
                          <a:spcPts val="0"/>
                        </a:spcAft>
                      </a:pPr>
                      <a:r>
                        <a:rPr lang="en-US" sz="1300">
                          <a:effectLst/>
                        </a:rPr>
                        <a:t>4</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Thā</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ثَاء) ث</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2168</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dirty="0">
                          <a:solidFill>
                            <a:schemeClr val="bg1"/>
                          </a:solidFill>
                          <a:effectLst/>
                        </a:rPr>
                        <a:t>20</a:t>
                      </a:r>
                      <a:endParaRPr lang="en-US"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a:effectLst/>
                        </a:rPr>
                        <a:t>Feh</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فَاء)ف</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975</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3442955761"/>
                  </a:ext>
                </a:extLst>
              </a:tr>
              <a:tr h="388441">
                <a:tc>
                  <a:txBody>
                    <a:bodyPr/>
                    <a:lstStyle/>
                    <a:p>
                      <a:pPr marL="0" marR="0" algn="ctr">
                        <a:lnSpc>
                          <a:spcPct val="107000"/>
                        </a:lnSpc>
                        <a:spcBef>
                          <a:spcPts val="0"/>
                        </a:spcBef>
                        <a:spcAft>
                          <a:spcPts val="0"/>
                        </a:spcAft>
                      </a:pPr>
                      <a:r>
                        <a:rPr lang="en-US" sz="1300">
                          <a:effectLst/>
                        </a:rPr>
                        <a:t>5</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Jeem</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جِيمْ) ج</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217</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dirty="0">
                          <a:solidFill>
                            <a:schemeClr val="bg1"/>
                          </a:solidFill>
                          <a:effectLst/>
                        </a:rPr>
                        <a:t>21</a:t>
                      </a:r>
                      <a:endParaRPr lang="en-US"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a:effectLst/>
                        </a:rPr>
                        <a:t>Qāf</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قَاف) ق</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426</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4049117775"/>
                  </a:ext>
                </a:extLst>
              </a:tr>
              <a:tr h="227837">
                <a:tc>
                  <a:txBody>
                    <a:bodyPr/>
                    <a:lstStyle/>
                    <a:p>
                      <a:pPr marL="0" marR="0" algn="ctr">
                        <a:lnSpc>
                          <a:spcPct val="107000"/>
                        </a:lnSpc>
                        <a:spcBef>
                          <a:spcPts val="0"/>
                        </a:spcBef>
                        <a:spcAft>
                          <a:spcPts val="0"/>
                        </a:spcAft>
                      </a:pPr>
                      <a:r>
                        <a:rPr lang="en-US" sz="1300">
                          <a:effectLst/>
                        </a:rPr>
                        <a:t>6</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Hā</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حَاء) ح</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398</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dirty="0">
                          <a:solidFill>
                            <a:schemeClr val="bg1"/>
                          </a:solidFill>
                          <a:effectLst/>
                        </a:rPr>
                        <a:t>22</a:t>
                      </a:r>
                      <a:endParaRPr lang="en-US"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a:effectLst/>
                        </a:rPr>
                        <a:t>Kāf</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كَاف)ك</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186</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982880343"/>
                  </a:ext>
                </a:extLst>
              </a:tr>
              <a:tr h="227837">
                <a:tc>
                  <a:txBody>
                    <a:bodyPr/>
                    <a:lstStyle/>
                    <a:p>
                      <a:pPr marL="0" marR="0" algn="ctr">
                        <a:lnSpc>
                          <a:spcPct val="107000"/>
                        </a:lnSpc>
                        <a:spcBef>
                          <a:spcPts val="0"/>
                        </a:spcBef>
                        <a:spcAft>
                          <a:spcPts val="0"/>
                        </a:spcAft>
                      </a:pPr>
                      <a:r>
                        <a:rPr lang="en-US" sz="1300">
                          <a:effectLst/>
                        </a:rPr>
                        <a:t>7</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Khah</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خَاء) خ</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96</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dirty="0">
                          <a:solidFill>
                            <a:schemeClr val="bg1"/>
                          </a:solidFill>
                          <a:effectLst/>
                        </a:rPr>
                        <a:t>23</a:t>
                      </a:r>
                      <a:endParaRPr lang="en-US"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a:effectLst/>
                        </a:rPr>
                        <a:t>Lām</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لاَمْ)ل</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513</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3811161650"/>
                  </a:ext>
                </a:extLst>
              </a:tr>
              <a:tr h="227837">
                <a:tc>
                  <a:txBody>
                    <a:bodyPr/>
                    <a:lstStyle/>
                    <a:p>
                      <a:pPr marL="0" marR="0" algn="ctr">
                        <a:lnSpc>
                          <a:spcPct val="107000"/>
                        </a:lnSpc>
                        <a:spcBef>
                          <a:spcPts val="0"/>
                        </a:spcBef>
                        <a:spcAft>
                          <a:spcPts val="0"/>
                        </a:spcAft>
                      </a:pPr>
                      <a:r>
                        <a:rPr lang="en-US" sz="1300">
                          <a:effectLst/>
                        </a:rPr>
                        <a:t>8</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Dal</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دَالْ) د</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476</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dirty="0">
                          <a:solidFill>
                            <a:schemeClr val="bg1"/>
                          </a:solidFill>
                          <a:effectLst/>
                        </a:rPr>
                        <a:t>24</a:t>
                      </a:r>
                      <a:endParaRPr lang="en-US"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a:effectLst/>
                        </a:rPr>
                        <a:t>Meem</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مِيمْ)م</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3060</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2909810826"/>
                  </a:ext>
                </a:extLst>
              </a:tr>
              <a:tr h="227837">
                <a:tc>
                  <a:txBody>
                    <a:bodyPr/>
                    <a:lstStyle/>
                    <a:p>
                      <a:pPr marL="0" marR="0" algn="ctr">
                        <a:lnSpc>
                          <a:spcPct val="107000"/>
                        </a:lnSpc>
                        <a:spcBef>
                          <a:spcPts val="0"/>
                        </a:spcBef>
                        <a:spcAft>
                          <a:spcPts val="0"/>
                        </a:spcAft>
                      </a:pPr>
                      <a:r>
                        <a:rPr lang="en-US" sz="1300">
                          <a:effectLst/>
                        </a:rPr>
                        <a:t>9</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Thāl</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ذَال) ذ</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881</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solidFill>
                            <a:schemeClr val="bg1"/>
                          </a:solidFill>
                          <a:effectLst/>
                        </a:rPr>
                        <a:t>25</a:t>
                      </a:r>
                      <a:endParaRPr lang="en-US" sz="13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a:effectLst/>
                        </a:rPr>
                        <a:t>Noon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نُون)ن</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164</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3554422236"/>
                  </a:ext>
                </a:extLst>
              </a:tr>
              <a:tr h="227837">
                <a:tc>
                  <a:txBody>
                    <a:bodyPr/>
                    <a:lstStyle/>
                    <a:p>
                      <a:pPr marL="0" marR="0" algn="ctr">
                        <a:lnSpc>
                          <a:spcPct val="107000"/>
                        </a:lnSpc>
                        <a:spcBef>
                          <a:spcPts val="0"/>
                        </a:spcBef>
                        <a:spcAft>
                          <a:spcPts val="0"/>
                        </a:spcAft>
                      </a:pPr>
                      <a:r>
                        <a:rPr lang="en-US" sz="1300">
                          <a:effectLst/>
                        </a:rPr>
                        <a:t>10</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Reh</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رَاء) ر</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266</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dirty="0">
                          <a:solidFill>
                            <a:schemeClr val="bg1"/>
                          </a:solidFill>
                          <a:effectLst/>
                        </a:rPr>
                        <a:t>26</a:t>
                      </a:r>
                      <a:endParaRPr lang="en-US"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a:effectLst/>
                        </a:rPr>
                        <a:t>Hah</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هَاء)ه</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210</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322461507"/>
                  </a:ext>
                </a:extLst>
              </a:tr>
              <a:tr h="227837">
                <a:tc>
                  <a:txBody>
                    <a:bodyPr/>
                    <a:lstStyle/>
                    <a:p>
                      <a:pPr marL="0" marR="0" algn="ctr">
                        <a:lnSpc>
                          <a:spcPct val="107000"/>
                        </a:lnSpc>
                        <a:spcBef>
                          <a:spcPts val="0"/>
                        </a:spcBef>
                        <a:spcAft>
                          <a:spcPts val="0"/>
                        </a:spcAft>
                      </a:pPr>
                      <a:r>
                        <a:rPr lang="en-US" sz="1300">
                          <a:effectLst/>
                        </a:rPr>
                        <a:t>11</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Zain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زَاي) ز</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478</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solidFill>
                            <a:schemeClr val="bg1"/>
                          </a:solidFill>
                          <a:effectLst/>
                        </a:rPr>
                        <a:t>27</a:t>
                      </a:r>
                      <a:endParaRPr lang="en-US" sz="13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a:effectLst/>
                        </a:rPr>
                        <a:t>Wāw</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وَاو)و</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155</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375414864"/>
                  </a:ext>
                </a:extLst>
              </a:tr>
              <a:tr h="389995">
                <a:tc>
                  <a:txBody>
                    <a:bodyPr/>
                    <a:lstStyle/>
                    <a:p>
                      <a:pPr marL="0" marR="0" algn="ctr">
                        <a:lnSpc>
                          <a:spcPct val="107000"/>
                        </a:lnSpc>
                        <a:spcBef>
                          <a:spcPts val="0"/>
                        </a:spcBef>
                        <a:spcAft>
                          <a:spcPts val="0"/>
                        </a:spcAft>
                      </a:pPr>
                      <a:r>
                        <a:rPr lang="en-US" sz="1300" dirty="0">
                          <a:effectLst/>
                        </a:rPr>
                        <a:t>12</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Seen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dirty="0">
                          <a:effectLst/>
                        </a:rPr>
                        <a:t>سِينْ) س</a:t>
                      </a:r>
                      <a:r>
                        <a:rPr lang="en-US" sz="1300" dirty="0">
                          <a:effectLst/>
                        </a:rPr>
                        <a:t>)</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464</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dirty="0">
                          <a:solidFill>
                            <a:schemeClr val="bg1"/>
                          </a:solidFill>
                          <a:effectLst/>
                        </a:rPr>
                        <a:t>28</a:t>
                      </a:r>
                      <a:endParaRPr lang="en-US"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a:effectLst/>
                        </a:rPr>
                        <a:t>Teh_Marbuta</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ة)ة</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dirty="0">
                          <a:effectLst/>
                        </a:rPr>
                        <a:t>156</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1570370150"/>
                  </a:ext>
                </a:extLst>
              </a:tr>
              <a:tr h="388441">
                <a:tc>
                  <a:txBody>
                    <a:bodyPr/>
                    <a:lstStyle/>
                    <a:p>
                      <a:pPr marL="0" marR="0" algn="ctr">
                        <a:lnSpc>
                          <a:spcPct val="107000"/>
                        </a:lnSpc>
                        <a:spcBef>
                          <a:spcPts val="0"/>
                        </a:spcBef>
                        <a:spcAft>
                          <a:spcPts val="0"/>
                        </a:spcAft>
                      </a:pPr>
                      <a:r>
                        <a:rPr lang="en-US" sz="1300">
                          <a:effectLst/>
                        </a:rPr>
                        <a:t>13</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Sheen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شِينْ) ش</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296</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dirty="0">
                          <a:solidFill>
                            <a:schemeClr val="bg1"/>
                          </a:solidFill>
                          <a:effectLst/>
                        </a:rPr>
                        <a:t>29</a:t>
                      </a:r>
                      <a:endParaRPr lang="en-US"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a:effectLst/>
                        </a:rPr>
                        <a:t>Al</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ال)ال</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2077</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3279668130"/>
                  </a:ext>
                </a:extLst>
              </a:tr>
              <a:tr h="227837">
                <a:tc>
                  <a:txBody>
                    <a:bodyPr/>
                    <a:lstStyle/>
                    <a:p>
                      <a:pPr marL="0" marR="0" algn="ctr">
                        <a:lnSpc>
                          <a:spcPct val="107000"/>
                        </a:lnSpc>
                        <a:spcBef>
                          <a:spcPts val="0"/>
                        </a:spcBef>
                        <a:spcAft>
                          <a:spcPts val="0"/>
                        </a:spcAft>
                      </a:pPr>
                      <a:r>
                        <a:rPr lang="en-US" sz="1300">
                          <a:effectLst/>
                        </a:rPr>
                        <a:t>14</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Sād</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صَادْ)ص</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698</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dirty="0">
                          <a:solidFill>
                            <a:schemeClr val="bg1"/>
                          </a:solidFill>
                          <a:effectLst/>
                        </a:rPr>
                        <a:t>30</a:t>
                      </a:r>
                      <a:endParaRPr lang="en-US"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a:effectLst/>
                        </a:rPr>
                        <a:t>Laa</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ﻻ)ﻻ</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1598</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2622341976"/>
                  </a:ext>
                </a:extLst>
              </a:tr>
              <a:tr h="227837">
                <a:tc>
                  <a:txBody>
                    <a:bodyPr/>
                    <a:lstStyle/>
                    <a:p>
                      <a:pPr marL="0" marR="0" algn="ctr">
                        <a:lnSpc>
                          <a:spcPct val="107000"/>
                        </a:lnSpc>
                        <a:spcBef>
                          <a:spcPts val="0"/>
                        </a:spcBef>
                        <a:spcAft>
                          <a:spcPts val="0"/>
                        </a:spcAft>
                      </a:pPr>
                      <a:r>
                        <a:rPr lang="en-US" sz="1300">
                          <a:effectLst/>
                        </a:rPr>
                        <a:t>15</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Dād</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ضَاد)ض</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88</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dirty="0">
                          <a:solidFill>
                            <a:schemeClr val="bg1"/>
                          </a:solidFill>
                          <a:effectLst/>
                        </a:rPr>
                        <a:t>31</a:t>
                      </a:r>
                      <a:endParaRPr lang="en-US" sz="13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a:effectLst/>
                        </a:rPr>
                        <a:t>Yeh</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يَاء) يَاء</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160</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3817435202"/>
                  </a:ext>
                </a:extLst>
              </a:tr>
              <a:tr h="227837">
                <a:tc>
                  <a:txBody>
                    <a:bodyPr/>
                    <a:lstStyle/>
                    <a:p>
                      <a:pPr marL="0" marR="0" algn="ctr">
                        <a:lnSpc>
                          <a:spcPct val="107000"/>
                        </a:lnSpc>
                        <a:spcBef>
                          <a:spcPts val="0"/>
                        </a:spcBef>
                        <a:spcAft>
                          <a:spcPts val="0"/>
                        </a:spcAft>
                      </a:pPr>
                      <a:r>
                        <a:rPr lang="en-US" sz="1300" dirty="0">
                          <a:effectLst/>
                        </a:rPr>
                        <a:t>16</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Tā</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a:effectLst/>
                        </a:rPr>
                        <a:t>طَاء)ط</a:t>
                      </a:r>
                      <a:r>
                        <a:rPr lang="en-US" sz="1300">
                          <a:effectLst/>
                        </a:rPr>
                        <a:t>)</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1105</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algn="ctr">
                        <a:lnSpc>
                          <a:spcPct val="107000"/>
                        </a:lnSpc>
                      </a:pPr>
                      <a:endParaRPr lang="en-US" sz="1300" dirty="0">
                        <a:solidFill>
                          <a:schemeClr val="bg1"/>
                        </a:solidFill>
                        <a:effectLst/>
                        <a:latin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a:effectLst/>
                        </a:rPr>
                        <a:t> </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dirty="0">
                          <a:effectLst/>
                        </a:rPr>
                        <a:t> </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3932134819"/>
                  </a:ext>
                </a:extLst>
              </a:tr>
            </a:tbl>
          </a:graphicData>
        </a:graphic>
      </p:graphicFrame>
      <p:sp>
        <p:nvSpPr>
          <p:cNvPr id="4" name="Rectangle 3"/>
          <p:cNvSpPr/>
          <p:nvPr/>
        </p:nvSpPr>
        <p:spPr>
          <a:xfrm>
            <a:off x="-186909" y="32146"/>
            <a:ext cx="2313454" cy="461665"/>
          </a:xfrm>
          <a:prstGeom prst="rect">
            <a:avLst/>
          </a:prstGeom>
        </p:spPr>
        <p:txBody>
          <a:bodyPr wrap="none">
            <a:spAutoFit/>
          </a:bodyPr>
          <a:lstStyle/>
          <a:p>
            <a:pPr marL="1200150" lvl="2" indent="-285750">
              <a:buFont typeface="Wingdings" panose="05000000000000000000" pitchFamily="2" charset="2"/>
              <a:buChar char="Ø"/>
            </a:pPr>
            <a:r>
              <a:rPr lang="en-US" sz="2400" b="1" dirty="0">
                <a:latin typeface="Calibri" panose="020F0502020204030204" pitchFamily="34" charset="0"/>
                <a:ea typeface="Calibri" panose="020F0502020204030204" pitchFamily="34" charset="0"/>
              </a:rPr>
              <a:t>Classes</a:t>
            </a:r>
          </a:p>
        </p:txBody>
      </p:sp>
      <p:sp>
        <p:nvSpPr>
          <p:cNvPr id="5" name="Rectangle 4"/>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103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p:cNvSpPr/>
          <p:nvPr/>
        </p:nvSpPr>
        <p:spPr>
          <a:xfrm>
            <a:off x="0" y="0"/>
            <a:ext cx="12192000" cy="2743200"/>
          </a:xfrm>
          <a:prstGeom prst="flowChartDocumen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0" b="100000" l="1230" r="100000">
                        <a14:foregroundMark x1="17623" y1="31884" x2="17623" y2="31884"/>
                      </a14:backgroundRemoval>
                    </a14:imgEffect>
                    <a14:imgEffect>
                      <a14:sharpenSoften amount="-1000"/>
                    </a14:imgEffect>
                  </a14:imgLayer>
                </a14:imgProps>
              </a:ext>
              <a:ext uri="{28A0092B-C50C-407E-A947-70E740481C1C}">
                <a14:useLocalDpi xmlns:a14="http://schemas.microsoft.com/office/drawing/2010/main" val="0"/>
              </a:ext>
            </a:extLst>
          </a:blip>
          <a:stretch>
            <a:fillRect/>
          </a:stretch>
        </p:blipFill>
        <p:spPr>
          <a:xfrm>
            <a:off x="24839" y="0"/>
            <a:ext cx="2324100" cy="1971675"/>
          </a:xfrm>
          <a:prstGeom prst="rect">
            <a:avLst/>
          </a:prstGeom>
          <a:effectLst>
            <a:glow>
              <a:schemeClr val="accent1"/>
            </a:glow>
          </a:effectLst>
        </p:spPr>
      </p:pic>
      <p:sp>
        <p:nvSpPr>
          <p:cNvPr id="7" name="Rectangle 6"/>
          <p:cNvSpPr/>
          <p:nvPr/>
        </p:nvSpPr>
        <p:spPr>
          <a:xfrm>
            <a:off x="2502694" y="3115525"/>
            <a:ext cx="7186612" cy="7260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633662" y="3063061"/>
            <a:ext cx="6924675" cy="830997"/>
          </a:xfrm>
          <a:prstGeom prst="rect">
            <a:avLst/>
          </a:prstGeom>
        </p:spPr>
        <p:txBody>
          <a:bodyPr wrap="square">
            <a:spAutoFit/>
          </a:bodyPr>
          <a:lstStyle/>
          <a:p>
            <a:pPr algn="ctr"/>
            <a:r>
              <a:rPr lang="en-US" sz="4800" b="1" dirty="0">
                <a:latin typeface="Calibri" panose="020F0502020204030204" pitchFamily="34" charset="0"/>
                <a:ea typeface="Calibri" panose="020F0502020204030204" pitchFamily="34" charset="0"/>
              </a:rPr>
              <a:t> </a:t>
            </a:r>
            <a:r>
              <a:rPr lang="en-US" sz="4800" b="1" dirty="0">
                <a:solidFill>
                  <a:schemeClr val="bg1"/>
                </a:solidFill>
                <a:latin typeface="Calibri" panose="020F0502020204030204" pitchFamily="34" charset="0"/>
                <a:ea typeface="Calibri" panose="020F0502020204030204" pitchFamily="34" charset="0"/>
              </a:rPr>
              <a:t>CNN MODEL</a:t>
            </a:r>
            <a:endParaRPr lang="en-US" sz="4800" dirty="0">
              <a:solidFill>
                <a:schemeClr val="bg1"/>
              </a:solidFill>
            </a:endParaRPr>
          </a:p>
        </p:txBody>
      </p:sp>
      <p:pic>
        <p:nvPicPr>
          <p:cNvPr id="8" name="Picture 7"/>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0" b="100000" l="1230" r="100000">
                        <a14:foregroundMark x1="17623" y1="31884" x2="17623" y2="31884"/>
                      </a14:backgroundRemoval>
                    </a14:imgEffect>
                    <a14:imgEffect>
                      <a14:sharpenSoften amount="-1000"/>
                    </a14:imgEffect>
                  </a14:imgLayer>
                </a14:imgProps>
              </a:ext>
              <a:ext uri="{28A0092B-C50C-407E-A947-70E740481C1C}">
                <a14:useLocalDpi xmlns:a14="http://schemas.microsoft.com/office/drawing/2010/main" val="0"/>
              </a:ext>
            </a:extLst>
          </a:blip>
          <a:stretch>
            <a:fillRect/>
          </a:stretch>
        </p:blipFill>
        <p:spPr>
          <a:xfrm>
            <a:off x="9715500" y="4859288"/>
            <a:ext cx="2324100" cy="1971675"/>
          </a:xfrm>
          <a:prstGeom prst="rect">
            <a:avLst/>
          </a:prstGeom>
          <a:effectLst>
            <a:glow>
              <a:schemeClr val="accent1"/>
            </a:glow>
          </a:effectLst>
        </p:spPr>
      </p:pic>
    </p:spTree>
    <p:extLst>
      <p:ext uri="{BB962C8B-B14F-4D97-AF65-F5344CB8AC3E}">
        <p14:creationId xmlns:p14="http://schemas.microsoft.com/office/powerpoint/2010/main" val="3970443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73" y="831272"/>
            <a:ext cx="11748654" cy="5195455"/>
          </a:xfrm>
          <a:prstGeom prst="rect">
            <a:avLst/>
          </a:prstGeom>
        </p:spPr>
      </p:pic>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111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290946" y="203155"/>
            <a:ext cx="11754481" cy="6654845"/>
          </a:xfrm>
          <a:prstGeom prst="rect">
            <a:avLst/>
          </a:prstGeom>
          <a:effectLst>
            <a:glow>
              <a:schemeClr val="accent1"/>
            </a:glow>
            <a:softEdge rad="0"/>
          </a:effectLst>
        </p:spPr>
      </p:pic>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2498581" y="573665"/>
            <a:ext cx="7194838" cy="5710670"/>
          </a:xfrm>
          <a:prstGeom prst="rect">
            <a:avLst/>
          </a:prstGeom>
          <a:noFill/>
          <a:ln>
            <a:noFill/>
          </a:ln>
        </p:spPr>
      </p:pic>
      <p:sp>
        <p:nvSpPr>
          <p:cNvPr id="2" name="Rectangle 1"/>
          <p:cNvSpPr/>
          <p:nvPr/>
        </p:nvSpPr>
        <p:spPr>
          <a:xfrm>
            <a:off x="985838" y="0"/>
            <a:ext cx="3110595" cy="506292"/>
          </a:xfrm>
          <a:prstGeom prst="rect">
            <a:avLst/>
          </a:prstGeom>
        </p:spPr>
        <p:txBody>
          <a:bodyPr wrap="none">
            <a:spAutoFit/>
          </a:bodyPr>
          <a:lstStyle/>
          <a:p>
            <a:pPr marL="457200" indent="-457200">
              <a:lnSpc>
                <a:spcPct val="150000"/>
              </a:lnSpc>
              <a:spcAft>
                <a:spcPts val="900"/>
              </a:spcAft>
              <a:buFont typeface="Wingdings" panose="05000000000000000000" pitchFamily="2" charset="2"/>
              <a:buChar char="Ø"/>
            </a:pPr>
            <a:r>
              <a:rPr lang="en-US" sz="20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MODEL ARCHITECTURE</a:t>
            </a:r>
          </a:p>
        </p:txBody>
      </p:sp>
    </p:spTree>
    <p:extLst>
      <p:ext uri="{BB962C8B-B14F-4D97-AF65-F5344CB8AC3E}">
        <p14:creationId xmlns:p14="http://schemas.microsoft.com/office/powerpoint/2010/main" val="3167736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290946" y="203155"/>
            <a:ext cx="11754481" cy="6654845"/>
          </a:xfrm>
          <a:prstGeom prst="rect">
            <a:avLst/>
          </a:prstGeom>
          <a:effectLst>
            <a:glow>
              <a:schemeClr val="accent1"/>
            </a:glow>
            <a:softEdge rad="0"/>
          </a:effectLst>
        </p:spPr>
      </p:pic>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2901391" y="271898"/>
            <a:ext cx="6389218" cy="4097480"/>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2901391" y="4428261"/>
            <a:ext cx="6761125" cy="2376056"/>
          </a:xfrm>
          <a:prstGeom prst="rect">
            <a:avLst/>
          </a:prstGeom>
          <a:noFill/>
          <a:ln>
            <a:noFill/>
          </a:ln>
        </p:spPr>
      </p:pic>
    </p:spTree>
    <p:extLst>
      <p:ext uri="{BB962C8B-B14F-4D97-AF65-F5344CB8AC3E}">
        <p14:creationId xmlns:p14="http://schemas.microsoft.com/office/powerpoint/2010/main" val="10393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290946" y="203155"/>
            <a:ext cx="11754481" cy="6654845"/>
          </a:xfrm>
          <a:prstGeom prst="rect">
            <a:avLst/>
          </a:prstGeom>
          <a:effectLst>
            <a:glow>
              <a:schemeClr val="accent1"/>
            </a:glow>
            <a:softEdge rad="0"/>
          </a:effectLst>
        </p:spPr>
      </p:pic>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060955" y="984881"/>
            <a:ext cx="10070089" cy="4993355"/>
          </a:xfrm>
          <a:prstGeom prst="rect">
            <a:avLst/>
          </a:prstGeom>
          <a:noFill/>
        </p:spPr>
        <p:txBody>
          <a:bodyPr wrap="square">
            <a:spAutoFit/>
          </a:bodyPr>
          <a:lstStyle/>
          <a:p>
            <a:pPr algn="just">
              <a:lnSpc>
                <a:spcPct val="107000"/>
              </a:lnSpc>
              <a:spcAft>
                <a:spcPts val="1000"/>
              </a:spcAft>
            </a:pPr>
            <a:r>
              <a:rPr lang="en-US" sz="3600" dirty="0">
                <a:solidFill>
                  <a:srgbClr val="004DBB"/>
                </a:solidFill>
                <a:latin typeface="Times New Roman" panose="02020603050405020304" pitchFamily="18" charset="0"/>
                <a:ea typeface="Times New Roman" panose="02020603050405020304" pitchFamily="18" charset="0"/>
                <a:cs typeface="Times New Roman" panose="02020603050405020304" pitchFamily="18" charset="0"/>
              </a:rPr>
              <a:t>Results from the (CNN) model:</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lgn="just">
              <a:lnSpc>
                <a:spcPct val="107000"/>
              </a:lnSpc>
              <a:spcAft>
                <a:spcPts val="1000"/>
              </a:spcAft>
              <a:buFont typeface="Wingdings" panose="05000000000000000000" pitchFamily="2" charset="2"/>
              <a:buChar char="Ø"/>
            </a:pPr>
            <a:r>
              <a:rPr lang="en-US"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Results from the Convolutional Neural Network (CNN) model for the Sign Language Recognition project were highly encouraging, achieving an accuracy of </a:t>
            </a:r>
            <a:r>
              <a:rPr lang="en-US" sz="3200" dirty="0">
                <a:solidFill>
                  <a:srgbClr val="004DBB"/>
                </a:solidFill>
                <a:latin typeface="Times New Roman" panose="02020603050405020304" pitchFamily="18" charset="0"/>
                <a:ea typeface="Times New Roman" panose="02020603050405020304" pitchFamily="18" charset="0"/>
                <a:cs typeface="Times New Roman" panose="02020603050405020304" pitchFamily="18" charset="0"/>
              </a:rPr>
              <a:t>97% </a:t>
            </a:r>
            <a:r>
              <a:rPr lang="en-US"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 the test dataset. The model was trained on a dataset of </a:t>
            </a:r>
            <a:r>
              <a:rPr lang="en-US" sz="3200" dirty="0">
                <a:solidFill>
                  <a:srgbClr val="004DBB"/>
                </a:solidFill>
                <a:latin typeface="Times New Roman" panose="02020603050405020304" pitchFamily="18" charset="0"/>
                <a:ea typeface="Times New Roman" panose="02020603050405020304" pitchFamily="18" charset="0"/>
                <a:cs typeface="Times New Roman" panose="02020603050405020304" pitchFamily="18" charset="0"/>
              </a:rPr>
              <a:t>54,049</a:t>
            </a:r>
            <a:r>
              <a:rPr lang="en-US"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images with </a:t>
            </a:r>
            <a:r>
              <a:rPr lang="en-US" sz="3200" dirty="0">
                <a:solidFill>
                  <a:srgbClr val="004DBB"/>
                </a:solidFill>
                <a:latin typeface="Times New Roman" panose="02020603050405020304" pitchFamily="18" charset="0"/>
                <a:ea typeface="Times New Roman" panose="02020603050405020304" pitchFamily="18" charset="0"/>
                <a:cs typeface="Times New Roman" panose="02020603050405020304" pitchFamily="18" charset="0"/>
              </a:rPr>
              <a:t>32</a:t>
            </a:r>
            <a:r>
              <a:rPr lang="en-US"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classes representing different sign language gestures. To enhance the model's performance, data augmentation techniques were applied during training.</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104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82615" y="0"/>
            <a:ext cx="3105850" cy="671851"/>
          </a:xfrm>
          <a:prstGeom prst="rect">
            <a:avLst/>
          </a:prstGeom>
        </p:spPr>
        <p:txBody>
          <a:bodyPr wrap="none">
            <a:spAutoFit/>
          </a:bodyPr>
          <a:lstStyle/>
          <a:p>
            <a:pPr marL="457200" indent="-457200">
              <a:lnSpc>
                <a:spcPct val="150000"/>
              </a:lnSpc>
              <a:spcAft>
                <a:spcPts val="900"/>
              </a:spcAft>
              <a:buFont typeface="Wingdings" panose="05000000000000000000" pitchFamily="2" charset="2"/>
              <a:buChar char="Ø"/>
            </a:pPr>
            <a:r>
              <a:rPr lang="en-US" sz="2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Training Result : </a:t>
            </a:r>
          </a:p>
        </p:txBody>
      </p:sp>
      <p:graphicFrame>
        <p:nvGraphicFramePr>
          <p:cNvPr id="4" name="Table 3"/>
          <p:cNvGraphicFramePr>
            <a:graphicFrameLocks noGrp="1"/>
          </p:cNvGraphicFramePr>
          <p:nvPr>
            <p:extLst>
              <p:ext uri="{D42A27DB-BD31-4B8C-83A1-F6EECF244321}">
                <p14:modId xmlns:p14="http://schemas.microsoft.com/office/powerpoint/2010/main" val="3437005091"/>
              </p:ext>
            </p:extLst>
          </p:nvPr>
        </p:nvGraphicFramePr>
        <p:xfrm>
          <a:off x="2032000" y="1259255"/>
          <a:ext cx="8128000" cy="4261781"/>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443073788"/>
                    </a:ext>
                  </a:extLst>
                </a:gridCol>
                <a:gridCol w="4064000">
                  <a:extLst>
                    <a:ext uri="{9D8B030D-6E8A-4147-A177-3AD203B41FA5}">
                      <a16:colId xmlns:a16="http://schemas.microsoft.com/office/drawing/2014/main" val="2604662712"/>
                    </a:ext>
                  </a:extLst>
                </a:gridCol>
              </a:tblGrid>
              <a:tr h="2798741">
                <a:tc gridSpan="2">
                  <a:txBody>
                    <a:bodyPr/>
                    <a:lstStyle/>
                    <a:p>
                      <a:pPr algn="ctr"/>
                      <a:endParaRPr 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2947162477"/>
                  </a:ext>
                </a:extLst>
              </a:tr>
              <a:tr h="1266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Training Loss = 0.0087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Validation Loss = 0.1489</a:t>
                      </a:r>
                    </a:p>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Training Accuracy = 0.9977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Validation Accuracy = 0.9715 </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6779397"/>
                  </a:ext>
                </a:extLst>
              </a:tr>
            </a:tbl>
          </a:graphicData>
        </a:graphic>
      </p:graphicFrame>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911927" y="915265"/>
            <a:ext cx="8026400" cy="3668569"/>
          </a:xfrm>
          <a:prstGeom prst="rect">
            <a:avLst/>
          </a:prstGeom>
          <a:noFill/>
          <a:ln>
            <a:noFill/>
          </a:ln>
        </p:spPr>
      </p:pic>
      <p:sp>
        <p:nvSpPr>
          <p:cNvPr id="6" name="Rectangle 5"/>
          <p:cNvSpPr/>
          <p:nvPr/>
        </p:nvSpPr>
        <p:spPr>
          <a:xfrm>
            <a:off x="1524000" y="5586039"/>
            <a:ext cx="9457631" cy="368755"/>
          </a:xfrm>
          <a:prstGeom prst="rect">
            <a:avLst/>
          </a:prstGeom>
        </p:spPr>
        <p:txBody>
          <a:bodyPr wrap="square">
            <a:spAutoFit/>
          </a:bodyPr>
          <a:lstStyle/>
          <a:p>
            <a:pPr>
              <a:lnSpc>
                <a:spcPct val="107000"/>
              </a:lnSpc>
              <a:spcAft>
                <a:spcPts val="100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Training model and plot history of accuracy and losses with the best epoch in both of them.</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832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218760" y="101577"/>
            <a:ext cx="11754481" cy="6654845"/>
          </a:xfrm>
          <a:prstGeom prst="rect">
            <a:avLst/>
          </a:prstGeom>
          <a:effectLst>
            <a:glow>
              <a:schemeClr val="accent1"/>
            </a:glow>
            <a:softEdge rad="0"/>
          </a:effectLst>
        </p:spPr>
      </p:pic>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85838" y="0"/>
            <a:ext cx="10220324" cy="6615914"/>
          </a:xfrm>
          <a:prstGeom prst="rect">
            <a:avLst/>
          </a:prstGeom>
        </p:spPr>
        <p:txBody>
          <a:bodyPr wrap="square">
            <a:spAutoFit/>
          </a:bodyPr>
          <a:lstStyle/>
          <a:p>
            <a:pPr>
              <a:lnSpc>
                <a:spcPct val="200000"/>
              </a:lnSpc>
              <a:spcAft>
                <a:spcPts val="1000"/>
              </a:spcAft>
            </a:pPr>
            <a:r>
              <a:rPr lang="en-US" sz="3600" dirty="0">
                <a:solidFill>
                  <a:srgbClr val="004DBB"/>
                </a:solidFill>
                <a:latin typeface="Times New Roman" panose="02020603050405020304" pitchFamily="18" charset="0"/>
                <a:ea typeface="Times New Roman" panose="02020603050405020304" pitchFamily="18" charset="0"/>
                <a:cs typeface="Times New Roman" panose="02020603050405020304" pitchFamily="18" charset="0"/>
              </a:rPr>
              <a:t>Testing Result :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nSpc>
                <a:spcPct val="200000"/>
              </a:lnSpc>
              <a:spcAft>
                <a:spcPts val="1000"/>
              </a:spcAft>
              <a:buFont typeface="Wingdings" panose="05000000000000000000" pitchFamily="2" charset="2"/>
              <a:buChar char="Ø"/>
            </a:pPr>
            <a:r>
              <a:rPr lang="en-US"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Accuracy: 0.9715078630897317</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nSpc>
                <a:spcPct val="200000"/>
              </a:lnSpc>
              <a:spcAft>
                <a:spcPts val="1000"/>
              </a:spcAft>
              <a:buFont typeface="Wingdings" panose="05000000000000000000" pitchFamily="2" charset="2"/>
              <a:buChar char="Ø"/>
            </a:pPr>
            <a:r>
              <a:rPr lang="en-US"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Precision: 0.9715078630897317</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nSpc>
                <a:spcPct val="200000"/>
              </a:lnSpc>
              <a:spcAft>
                <a:spcPts val="1000"/>
              </a:spcAft>
              <a:buFont typeface="Wingdings" panose="05000000000000000000" pitchFamily="2" charset="2"/>
              <a:buChar char="Ø"/>
            </a:pPr>
            <a:r>
              <a:rPr lang="en-US"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F1 Score: 0.9715078630897317</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nSpc>
                <a:spcPct val="200000"/>
              </a:lnSpc>
              <a:spcAft>
                <a:spcPts val="1000"/>
              </a:spcAft>
              <a:buFont typeface="Wingdings" panose="05000000000000000000" pitchFamily="2" charset="2"/>
              <a:buChar char="Ø"/>
            </a:pPr>
            <a:r>
              <a:rPr lang="en-US"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Sensitivity: 0.9715078630897317</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nSpc>
                <a:spcPct val="200000"/>
              </a:lnSpc>
              <a:spcAft>
                <a:spcPts val="1000"/>
              </a:spcAft>
              <a:buFont typeface="Wingdings" panose="05000000000000000000" pitchFamily="2" charset="2"/>
              <a:buChar char="Ø"/>
            </a:pPr>
            <a:r>
              <a:rPr lang="en-US"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Specificity: 1.0</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364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985838"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463944" y="312539"/>
            <a:ext cx="7218218" cy="5300663"/>
          </a:xfrm>
          <a:prstGeom prst="rect">
            <a:avLst/>
          </a:prstGeom>
          <a:noFill/>
          <a:ln>
            <a:noFill/>
          </a:ln>
        </p:spPr>
      </p:pic>
      <p:sp>
        <p:nvSpPr>
          <p:cNvPr id="2" name="Rectangle 1"/>
          <p:cNvSpPr/>
          <p:nvPr/>
        </p:nvSpPr>
        <p:spPr>
          <a:xfrm>
            <a:off x="2509838" y="5646434"/>
            <a:ext cx="6096000" cy="813300"/>
          </a:xfrm>
          <a:prstGeom prst="rect">
            <a:avLst/>
          </a:prstGeom>
        </p:spPr>
        <p:txBody>
          <a:bodyPr>
            <a:spAutoFit/>
          </a:bodyPr>
          <a:lstStyle/>
          <a:p>
            <a:pPr>
              <a:lnSpc>
                <a:spcPct val="107000"/>
              </a:lnSpc>
              <a:spcAft>
                <a:spcPts val="1000"/>
              </a:spcAf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Training Accuracy = 0.9977</a:t>
            </a:r>
            <a:endParaRPr lang="en-US" sz="1200" dirty="0">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1000"/>
              </a:spcAf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Testing Accuracy = 0.9715</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161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53944927"/>
              </p:ext>
            </p:extLst>
          </p:nvPr>
        </p:nvGraphicFramePr>
        <p:xfrm>
          <a:off x="2283980" y="89910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557213" y="314326"/>
            <a:ext cx="5400675" cy="584775"/>
          </a:xfrm>
          <a:prstGeom prst="rect">
            <a:avLst/>
          </a:prstGeom>
          <a:noFill/>
        </p:spPr>
        <p:txBody>
          <a:bodyPr wrap="square" rtlCol="0">
            <a:spAutoFit/>
          </a:bodyPr>
          <a:lstStyle/>
          <a:p>
            <a:r>
              <a:rPr lang="en-US" sz="3200" b="1" dirty="0">
                <a:solidFill>
                  <a:schemeClr val="bg1"/>
                </a:solidFill>
                <a:latin typeface="Bahnschrift" panose="020B0502040204020203" pitchFamily="34" charset="0"/>
              </a:rPr>
              <a:t>Team Members:-</a:t>
            </a:r>
          </a:p>
        </p:txBody>
      </p:sp>
    </p:spTree>
    <p:extLst>
      <p:ext uri="{BB962C8B-B14F-4D97-AF65-F5344CB8AC3E}">
        <p14:creationId xmlns:p14="http://schemas.microsoft.com/office/powerpoint/2010/main" val="3086212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009450" y="286614"/>
            <a:ext cx="8173099" cy="5691622"/>
          </a:xfrm>
          <a:prstGeom prst="rect">
            <a:avLst/>
          </a:prstGeom>
          <a:noFill/>
          <a:ln>
            <a:noFill/>
          </a:ln>
        </p:spPr>
      </p:pic>
      <p:sp>
        <p:nvSpPr>
          <p:cNvPr id="2" name="Rectangle 1"/>
          <p:cNvSpPr/>
          <p:nvPr/>
        </p:nvSpPr>
        <p:spPr>
          <a:xfrm>
            <a:off x="4005313" y="6118059"/>
            <a:ext cx="4459362" cy="400110"/>
          </a:xfrm>
          <a:prstGeom prst="rect">
            <a:avLst/>
          </a:prstGeom>
        </p:spPr>
        <p:txBody>
          <a:bodyPr wrap="none">
            <a:spAutoFit/>
          </a:bodyPr>
          <a:lstStyle/>
          <a:p>
            <a:r>
              <a:rPr lang="en-US" sz="2000" b="1" dirty="0">
                <a:solidFill>
                  <a:srgbClr val="202124"/>
                </a:solidFill>
                <a:highlight>
                  <a:srgbClr val="FFFFFF"/>
                </a:highlight>
                <a:latin typeface="Times New Roman" panose="02020603050405020304" pitchFamily="18" charset="0"/>
                <a:ea typeface="Times New Roman" panose="02020603050405020304" pitchFamily="18" charset="0"/>
              </a:rPr>
              <a:t>Training &amp; Validation precision values</a:t>
            </a:r>
            <a:r>
              <a:rPr lang="en-US" sz="2000" b="1" dirty="0">
                <a:solidFill>
                  <a:srgbClr val="000000"/>
                </a:solidFill>
                <a:latin typeface="Calibri" panose="020F0502020204030204" pitchFamily="34" charset="0"/>
                <a:ea typeface="Times New Roman" panose="02020603050405020304" pitchFamily="18" charset="0"/>
              </a:rPr>
              <a:t> </a:t>
            </a:r>
            <a:endParaRPr lang="en-US" sz="2000" b="1" dirty="0"/>
          </a:p>
        </p:txBody>
      </p:sp>
    </p:spTree>
    <p:extLst>
      <p:ext uri="{BB962C8B-B14F-4D97-AF65-F5344CB8AC3E}">
        <p14:creationId xmlns:p14="http://schemas.microsoft.com/office/powerpoint/2010/main" val="1205656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382982" y="401780"/>
            <a:ext cx="7429933" cy="5719114"/>
          </a:xfrm>
          <a:prstGeom prst="rect">
            <a:avLst/>
          </a:prstGeom>
          <a:noFill/>
          <a:ln>
            <a:noFill/>
          </a:ln>
        </p:spPr>
      </p:pic>
      <p:sp>
        <p:nvSpPr>
          <p:cNvPr id="2" name="Rectangle 1"/>
          <p:cNvSpPr/>
          <p:nvPr/>
        </p:nvSpPr>
        <p:spPr>
          <a:xfrm>
            <a:off x="3885547" y="6218063"/>
            <a:ext cx="4424801" cy="400110"/>
          </a:xfrm>
          <a:prstGeom prst="rect">
            <a:avLst/>
          </a:prstGeom>
        </p:spPr>
        <p:txBody>
          <a:bodyPr wrap="none">
            <a:spAutoFit/>
          </a:bodyPr>
          <a:lstStyle/>
          <a:p>
            <a:r>
              <a:rPr lang="en-US" sz="2000" b="1" dirty="0">
                <a:solidFill>
                  <a:srgbClr val="202124"/>
                </a:solidFill>
                <a:highlight>
                  <a:srgbClr val="FFFFFF"/>
                </a:highlight>
                <a:latin typeface="Times New Roman" panose="02020603050405020304" pitchFamily="18" charset="0"/>
                <a:ea typeface="Times New Roman" panose="02020603050405020304" pitchFamily="18" charset="0"/>
              </a:rPr>
              <a:t>Plot training &amp; validation recall values</a:t>
            </a:r>
          </a:p>
        </p:txBody>
      </p:sp>
    </p:spTree>
    <p:extLst>
      <p:ext uri="{BB962C8B-B14F-4D97-AF65-F5344CB8AC3E}">
        <p14:creationId xmlns:p14="http://schemas.microsoft.com/office/powerpoint/2010/main" val="1909656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249382" y="203155"/>
            <a:ext cx="11754481" cy="6654845"/>
          </a:xfrm>
          <a:prstGeom prst="rect">
            <a:avLst/>
          </a:prstGeom>
          <a:effectLst>
            <a:glow>
              <a:schemeClr val="accent1"/>
            </a:glow>
            <a:softEdge rad="0"/>
          </a:effectLst>
        </p:spPr>
      </p:pic>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85838" y="0"/>
            <a:ext cx="10220324" cy="6181308"/>
          </a:xfrm>
          <a:prstGeom prst="rect">
            <a:avLst/>
          </a:prstGeom>
        </p:spPr>
        <p:txBody>
          <a:bodyPr wrap="square">
            <a:spAutoFit/>
          </a:bodyPr>
          <a:lstStyle/>
          <a:p>
            <a:pPr algn="just">
              <a:lnSpc>
                <a:spcPct val="200000"/>
              </a:lnSpc>
              <a:spcAft>
                <a:spcPts val="1000"/>
              </a:spcAft>
            </a:pPr>
            <a:r>
              <a:rPr lang="en-US" sz="4000" dirty="0">
                <a:solidFill>
                  <a:srgbClr val="004DBB"/>
                </a:solidFill>
                <a:latin typeface="Times New Roman" panose="02020603050405020304" pitchFamily="18" charset="0"/>
                <a:ea typeface="Times New Roman" panose="02020603050405020304" pitchFamily="18" charset="0"/>
                <a:cs typeface="Times New Roman" panose="02020603050405020304" pitchFamily="18" charset="0"/>
              </a:rPr>
              <a:t>Confusion Matrix :</a:t>
            </a: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lnSpc>
                <a:spcPct val="200000"/>
              </a:lnSpc>
              <a:spcAft>
                <a:spcPts val="1000"/>
              </a:spcAft>
              <a:buFont typeface="Wingdings" panose="05000000000000000000" pitchFamily="2" charset="2"/>
              <a:buChar char="Ø"/>
            </a:pPr>
            <a:r>
              <a:rPr lang="en-US" sz="3170" dirty="0">
                <a:latin typeface="Times New Roman" panose="02020603050405020304" pitchFamily="18" charset="0"/>
                <a:ea typeface="Times New Roman" panose="02020603050405020304" pitchFamily="18" charset="0"/>
                <a:cs typeface="Times New Roman" panose="02020603050405020304" pitchFamily="18" charset="0"/>
              </a:rPr>
              <a:t>The confusion matrix revealed that the model performed well across all </a:t>
            </a:r>
            <a:r>
              <a:rPr lang="en-US" sz="3170" dirty="0">
                <a:solidFill>
                  <a:srgbClr val="004DBB"/>
                </a:solidFill>
                <a:latin typeface="Times New Roman" panose="02020603050405020304" pitchFamily="18" charset="0"/>
                <a:ea typeface="Times New Roman" panose="02020603050405020304" pitchFamily="18" charset="0"/>
                <a:cs typeface="Times New Roman" panose="02020603050405020304" pitchFamily="18" charset="0"/>
              </a:rPr>
              <a:t>32</a:t>
            </a:r>
            <a:r>
              <a:rPr lang="en-US" sz="3170" dirty="0">
                <a:latin typeface="Times New Roman" panose="02020603050405020304" pitchFamily="18" charset="0"/>
                <a:ea typeface="Times New Roman" panose="02020603050405020304" pitchFamily="18" charset="0"/>
                <a:cs typeface="Times New Roman" panose="02020603050405020304" pitchFamily="18" charset="0"/>
              </a:rPr>
              <a:t> classes, with accuracy ranging from </a:t>
            </a:r>
            <a:r>
              <a:rPr lang="en-US" sz="3170" dirty="0">
                <a:solidFill>
                  <a:srgbClr val="004DBB"/>
                </a:solidFill>
                <a:latin typeface="Times New Roman" panose="02020603050405020304" pitchFamily="18" charset="0"/>
                <a:ea typeface="Times New Roman" panose="02020603050405020304" pitchFamily="18" charset="0"/>
                <a:cs typeface="Times New Roman" panose="02020603050405020304" pitchFamily="18" charset="0"/>
              </a:rPr>
              <a:t>95% </a:t>
            </a:r>
            <a:r>
              <a:rPr lang="en-US" sz="317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170" dirty="0">
                <a:solidFill>
                  <a:srgbClr val="004DBB"/>
                </a:solidFill>
                <a:latin typeface="Times New Roman" panose="02020603050405020304" pitchFamily="18" charset="0"/>
                <a:ea typeface="Times New Roman" panose="02020603050405020304" pitchFamily="18" charset="0"/>
                <a:cs typeface="Times New Roman" panose="02020603050405020304" pitchFamily="18" charset="0"/>
              </a:rPr>
              <a:t> 97.15% </a:t>
            </a:r>
            <a:r>
              <a:rPr lang="en-US" sz="3170" dirty="0">
                <a:latin typeface="Times New Roman" panose="02020603050405020304" pitchFamily="18" charset="0"/>
                <a:ea typeface="Times New Roman" panose="02020603050405020304" pitchFamily="18" charset="0"/>
                <a:cs typeface="Times New Roman" panose="02020603050405020304" pitchFamily="18" charset="0"/>
              </a:rPr>
              <a:t>for individual classes. The precision and recall scores were calculated for each class, demonstrating an average precision of </a:t>
            </a:r>
            <a:r>
              <a:rPr lang="en-US" sz="3170" dirty="0">
                <a:solidFill>
                  <a:srgbClr val="004DBB"/>
                </a:solidFill>
                <a:latin typeface="Times New Roman" panose="02020603050405020304" pitchFamily="18" charset="0"/>
                <a:ea typeface="Times New Roman" panose="02020603050405020304" pitchFamily="18" charset="0"/>
                <a:cs typeface="Times New Roman" panose="02020603050405020304" pitchFamily="18" charset="0"/>
              </a:rPr>
              <a:t>0.978</a:t>
            </a:r>
            <a:r>
              <a:rPr lang="en-US" sz="3170" dirty="0">
                <a:latin typeface="Times New Roman" panose="02020603050405020304" pitchFamily="18" charset="0"/>
                <a:ea typeface="Times New Roman" panose="02020603050405020304" pitchFamily="18" charset="0"/>
                <a:cs typeface="Times New Roman" panose="02020603050405020304" pitchFamily="18" charset="0"/>
              </a:rPr>
              <a:t> and an average recall of </a:t>
            </a:r>
            <a:r>
              <a:rPr lang="en-US" sz="3170" dirty="0">
                <a:solidFill>
                  <a:srgbClr val="004DBB"/>
                </a:solidFill>
                <a:latin typeface="Times New Roman" panose="02020603050405020304" pitchFamily="18" charset="0"/>
                <a:ea typeface="Times New Roman" panose="02020603050405020304" pitchFamily="18" charset="0"/>
                <a:cs typeface="Times New Roman" panose="02020603050405020304" pitchFamily="18" charset="0"/>
              </a:rPr>
              <a:t>0.97</a:t>
            </a:r>
            <a:r>
              <a:rPr lang="en-US" sz="317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317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490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978727" y="189613"/>
            <a:ext cx="6234545" cy="6198610"/>
          </a:xfrm>
          <a:prstGeom prst="rect">
            <a:avLst/>
          </a:prstGeom>
          <a:noFill/>
          <a:ln>
            <a:noFill/>
          </a:ln>
        </p:spPr>
      </p:pic>
      <p:sp>
        <p:nvSpPr>
          <p:cNvPr id="2" name="Rectangle 1"/>
          <p:cNvSpPr/>
          <p:nvPr/>
        </p:nvSpPr>
        <p:spPr>
          <a:xfrm>
            <a:off x="3929381" y="6388223"/>
            <a:ext cx="4333238" cy="369332"/>
          </a:xfrm>
          <a:prstGeom prst="rect">
            <a:avLst/>
          </a:prstGeom>
        </p:spPr>
        <p:txBody>
          <a:bodyPr wrap="none">
            <a:spAutoFit/>
          </a:bodyPr>
          <a:lstStyle/>
          <a:p>
            <a:r>
              <a:rPr lang="en-US" b="1" dirty="0">
                <a:solidFill>
                  <a:srgbClr val="202124"/>
                </a:solidFill>
                <a:highlight>
                  <a:srgbClr val="FFFFFF"/>
                </a:highlight>
                <a:latin typeface="Times New Roman" panose="02020603050405020304" pitchFamily="18" charset="0"/>
                <a:ea typeface="Times New Roman" panose="02020603050405020304" pitchFamily="18" charset="0"/>
              </a:rPr>
              <a:t>Confusion matrix (without normalization)</a:t>
            </a:r>
            <a:endParaRPr lang="en-US" b="1" dirty="0"/>
          </a:p>
        </p:txBody>
      </p:sp>
    </p:spTree>
    <p:extLst>
      <p:ext uri="{BB962C8B-B14F-4D97-AF65-F5344CB8AC3E}">
        <p14:creationId xmlns:p14="http://schemas.microsoft.com/office/powerpoint/2010/main" val="1424812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p:cNvSpPr/>
          <p:nvPr/>
        </p:nvSpPr>
        <p:spPr>
          <a:xfrm>
            <a:off x="0" y="0"/>
            <a:ext cx="12192000" cy="2743200"/>
          </a:xfrm>
          <a:prstGeom prst="flowChartDocumen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0" b="100000" l="1230" r="100000">
                        <a14:foregroundMark x1="17623" y1="31884" x2="17623" y2="31884"/>
                      </a14:backgroundRemoval>
                    </a14:imgEffect>
                    <a14:imgEffect>
                      <a14:sharpenSoften amount="-1000"/>
                    </a14:imgEffect>
                  </a14:imgLayer>
                </a14:imgProps>
              </a:ext>
              <a:ext uri="{28A0092B-C50C-407E-A947-70E740481C1C}">
                <a14:useLocalDpi xmlns:a14="http://schemas.microsoft.com/office/drawing/2010/main" val="0"/>
              </a:ext>
            </a:extLst>
          </a:blip>
          <a:stretch>
            <a:fillRect/>
          </a:stretch>
        </p:blipFill>
        <p:spPr>
          <a:xfrm>
            <a:off x="24839" y="0"/>
            <a:ext cx="2324100" cy="1971675"/>
          </a:xfrm>
          <a:prstGeom prst="rect">
            <a:avLst/>
          </a:prstGeom>
          <a:effectLst>
            <a:glow>
              <a:schemeClr val="accent1"/>
            </a:glow>
          </a:effectLst>
        </p:spPr>
      </p:pic>
      <p:sp>
        <p:nvSpPr>
          <p:cNvPr id="7" name="Rectangle 6"/>
          <p:cNvSpPr/>
          <p:nvPr/>
        </p:nvSpPr>
        <p:spPr>
          <a:xfrm>
            <a:off x="2502694" y="3115525"/>
            <a:ext cx="7186612" cy="7260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633662" y="3063061"/>
            <a:ext cx="6924675" cy="830997"/>
          </a:xfrm>
          <a:prstGeom prst="rect">
            <a:avLst/>
          </a:prstGeom>
        </p:spPr>
        <p:txBody>
          <a:bodyPr wrap="square">
            <a:spAutoFit/>
          </a:bodyPr>
          <a:lstStyle/>
          <a:p>
            <a:pPr algn="ctr"/>
            <a:r>
              <a:rPr lang="en-US" sz="4800" b="1" dirty="0">
                <a:latin typeface="Calibri" panose="020F0502020204030204" pitchFamily="34" charset="0"/>
                <a:ea typeface="Calibri" panose="020F0502020204030204" pitchFamily="34" charset="0"/>
              </a:rPr>
              <a:t> </a:t>
            </a:r>
            <a:r>
              <a:rPr lang="en-US" sz="4800" b="1" dirty="0">
                <a:solidFill>
                  <a:schemeClr val="bg1"/>
                </a:solidFill>
                <a:latin typeface="Calibri" panose="020F0502020204030204" pitchFamily="34" charset="0"/>
                <a:ea typeface="Calibri" panose="020F0502020204030204" pitchFamily="34" charset="0"/>
              </a:rPr>
              <a:t>YOLO Model Results</a:t>
            </a:r>
            <a:endParaRPr lang="en-US" sz="4800" dirty="0">
              <a:solidFill>
                <a:schemeClr val="bg1"/>
              </a:solidFill>
            </a:endParaRPr>
          </a:p>
        </p:txBody>
      </p:sp>
      <p:pic>
        <p:nvPicPr>
          <p:cNvPr id="8" name="Picture 7"/>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0" b="100000" l="1230" r="100000">
                        <a14:foregroundMark x1="17623" y1="31884" x2="17623" y2="31884"/>
                      </a14:backgroundRemoval>
                    </a14:imgEffect>
                    <a14:imgEffect>
                      <a14:sharpenSoften amount="-1000"/>
                    </a14:imgEffect>
                  </a14:imgLayer>
                </a14:imgProps>
              </a:ext>
              <a:ext uri="{28A0092B-C50C-407E-A947-70E740481C1C}">
                <a14:useLocalDpi xmlns:a14="http://schemas.microsoft.com/office/drawing/2010/main" val="0"/>
              </a:ext>
            </a:extLst>
          </a:blip>
          <a:stretch>
            <a:fillRect/>
          </a:stretch>
        </p:blipFill>
        <p:spPr>
          <a:xfrm>
            <a:off x="9715500" y="4859288"/>
            <a:ext cx="2324100" cy="1971675"/>
          </a:xfrm>
          <a:prstGeom prst="rect">
            <a:avLst/>
          </a:prstGeom>
          <a:effectLst>
            <a:glow>
              <a:schemeClr val="accent1"/>
            </a:glow>
          </a:effectLst>
        </p:spPr>
      </p:pic>
    </p:spTree>
    <p:extLst>
      <p:ext uri="{BB962C8B-B14F-4D97-AF65-F5344CB8AC3E}">
        <p14:creationId xmlns:p14="http://schemas.microsoft.com/office/powerpoint/2010/main" val="3450488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85838" y="0"/>
            <a:ext cx="3362908" cy="671851"/>
          </a:xfrm>
          <a:prstGeom prst="rect">
            <a:avLst/>
          </a:prstGeom>
        </p:spPr>
        <p:txBody>
          <a:bodyPr wrap="none">
            <a:spAutoFit/>
          </a:bodyPr>
          <a:lstStyle/>
          <a:p>
            <a:pPr marL="457200" indent="-457200">
              <a:lnSpc>
                <a:spcPct val="150000"/>
              </a:lnSpc>
              <a:spcAft>
                <a:spcPts val="900"/>
              </a:spcAft>
              <a:buFont typeface="Wingdings" panose="05000000000000000000" pitchFamily="2" charset="2"/>
              <a:buChar char="Ø"/>
            </a:pPr>
            <a:r>
              <a:rPr lang="en-US" sz="2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New Convolutions</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667292" y="1137457"/>
            <a:ext cx="6337502" cy="4840779"/>
          </a:xfrm>
          <a:prstGeom prst="rect">
            <a:avLst/>
          </a:prstGeom>
        </p:spPr>
      </p:pic>
    </p:spTree>
    <p:extLst>
      <p:ext uri="{BB962C8B-B14F-4D97-AF65-F5344CB8AC3E}">
        <p14:creationId xmlns:p14="http://schemas.microsoft.com/office/powerpoint/2010/main" val="19500290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85838" y="0"/>
            <a:ext cx="10220324" cy="1685077"/>
          </a:xfrm>
          <a:prstGeom prst="rect">
            <a:avLst/>
          </a:prstGeom>
        </p:spPr>
        <p:txBody>
          <a:bodyPr wrap="square">
            <a:spAutoFit/>
          </a:bodyPr>
          <a:lstStyle/>
          <a:p>
            <a:pPr marL="457200" indent="-457200">
              <a:lnSpc>
                <a:spcPct val="150000"/>
              </a:lnSpc>
              <a:spcAft>
                <a:spcPts val="900"/>
              </a:spcAft>
              <a:buFont typeface="Wingdings" panose="05000000000000000000" pitchFamily="2" charset="2"/>
              <a:buChar char="Ø"/>
            </a:pPr>
            <a:r>
              <a:rPr lang="en-US" sz="2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Anchor Free Detection</a:t>
            </a:r>
            <a:endParaRPr lang="en-US"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50000"/>
              </a:lnSpc>
              <a:spcAft>
                <a:spcPts val="1800"/>
              </a:spcAft>
            </a:pPr>
            <a:r>
              <a:rPr lang="en-US" dirty="0">
                <a:solidFill>
                  <a:srgbClr val="383838"/>
                </a:solidFill>
                <a:latin typeface="Calibri" panose="020F0502020204030204" pitchFamily="34" charset="0"/>
                <a:ea typeface="Times New Roman" panose="02020603050405020304" pitchFamily="18" charset="0"/>
              </a:rPr>
              <a:t>YOLOv8 is an anchor-free model. This means it predicts directly the center of an object instead of the offset from a known </a:t>
            </a:r>
            <a:r>
              <a:rPr lang="en-US" b="1" u="sng" dirty="0">
                <a:solidFill>
                  <a:schemeClr val="accent1"/>
                </a:solidFill>
                <a:latin typeface="Calibri" panose="020F0502020204030204" pitchFamily="34" charset="0"/>
                <a:ea typeface="Times New Roman" panose="02020603050405020304" pitchFamily="18" charset="0"/>
              </a:rPr>
              <a:t>anchor box</a:t>
            </a:r>
            <a:r>
              <a:rPr lang="en-US" dirty="0">
                <a:solidFill>
                  <a:srgbClr val="383838"/>
                </a:solidFill>
                <a:latin typeface="Calibri" panose="020F0502020204030204" pitchFamily="34"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p:txBody>
      </p:sp>
      <p:pic>
        <p:nvPicPr>
          <p:cNvPr id="6" name="Picture 5"/>
          <p:cNvPicPr/>
          <p:nvPr/>
        </p:nvPicPr>
        <p:blipFill rotWithShape="1">
          <a:blip r:embed="rId2"/>
          <a:srcRect t="18382" r="22840"/>
          <a:stretch/>
        </p:blipFill>
        <p:spPr bwMode="auto">
          <a:xfrm>
            <a:off x="2736705" y="1685077"/>
            <a:ext cx="6292850" cy="48541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71504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85838" y="0"/>
            <a:ext cx="5656741" cy="671851"/>
          </a:xfrm>
          <a:prstGeom prst="rect">
            <a:avLst/>
          </a:prstGeom>
        </p:spPr>
        <p:txBody>
          <a:bodyPr wrap="none">
            <a:spAutoFit/>
          </a:bodyPr>
          <a:lstStyle/>
          <a:p>
            <a:pPr marL="457200" indent="-457200">
              <a:lnSpc>
                <a:spcPct val="150000"/>
              </a:lnSpc>
              <a:spcAft>
                <a:spcPts val="900"/>
              </a:spcAft>
              <a:buFont typeface="Wingdings" panose="05000000000000000000" pitchFamily="2" charset="2"/>
              <a:buChar char="Ø"/>
            </a:pPr>
            <a:r>
              <a:rPr lang="en-US" sz="2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Closing the Mosaic Augmentation</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411989" y="1014073"/>
            <a:ext cx="7270173" cy="4829853"/>
          </a:xfrm>
          <a:prstGeom prst="rect">
            <a:avLst/>
          </a:prstGeom>
        </p:spPr>
      </p:pic>
    </p:spTree>
    <p:extLst>
      <p:ext uri="{BB962C8B-B14F-4D97-AF65-F5344CB8AC3E}">
        <p14:creationId xmlns:p14="http://schemas.microsoft.com/office/powerpoint/2010/main" val="3419115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738745" y="1092546"/>
            <a:ext cx="8714509" cy="5031163"/>
          </a:xfrm>
          <a:prstGeom prst="rect">
            <a:avLst/>
          </a:prstGeom>
        </p:spPr>
      </p:pic>
      <p:sp>
        <p:nvSpPr>
          <p:cNvPr id="2" name="Rectangle 1"/>
          <p:cNvSpPr/>
          <p:nvPr/>
        </p:nvSpPr>
        <p:spPr>
          <a:xfrm>
            <a:off x="1170709" y="203891"/>
            <a:ext cx="1774012" cy="671851"/>
          </a:xfrm>
          <a:prstGeom prst="rect">
            <a:avLst/>
          </a:prstGeom>
        </p:spPr>
        <p:txBody>
          <a:bodyPr wrap="none">
            <a:spAutoFit/>
          </a:bodyPr>
          <a:lstStyle/>
          <a:p>
            <a:pPr marL="457200" indent="-457200">
              <a:lnSpc>
                <a:spcPct val="150000"/>
              </a:lnSpc>
              <a:spcAft>
                <a:spcPts val="900"/>
              </a:spcAft>
              <a:buFont typeface="Wingdings" panose="05000000000000000000" pitchFamily="2" charset="2"/>
              <a:buChar char="Ø"/>
            </a:pPr>
            <a:r>
              <a:rPr lang="en-US" sz="2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Metrics</a:t>
            </a:r>
          </a:p>
        </p:txBody>
      </p:sp>
    </p:spTree>
    <p:extLst>
      <p:ext uri="{BB962C8B-B14F-4D97-AF65-F5344CB8AC3E}">
        <p14:creationId xmlns:p14="http://schemas.microsoft.com/office/powerpoint/2010/main" val="3872237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249382" y="203155"/>
            <a:ext cx="11754481" cy="6654845"/>
          </a:xfrm>
          <a:prstGeom prst="rect">
            <a:avLst/>
          </a:prstGeom>
          <a:effectLst>
            <a:glow>
              <a:schemeClr val="accent1"/>
            </a:glow>
            <a:softEdge rad="0"/>
          </a:effectLst>
        </p:spPr>
      </p:pic>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85838" y="122436"/>
            <a:ext cx="2288255" cy="324897"/>
          </a:xfrm>
          <a:prstGeom prst="rect">
            <a:avLst/>
          </a:prstGeom>
        </p:spPr>
        <p:txBody>
          <a:bodyPr wrap="none">
            <a:spAutoFit/>
          </a:bodyPr>
          <a:lstStyle/>
          <a:p>
            <a:pPr marL="285750" indent="-285750" algn="ctr">
              <a:lnSpc>
                <a:spcPts val="1800"/>
              </a:lnSpc>
              <a:spcAft>
                <a:spcPts val="1800"/>
              </a:spcAft>
              <a:buFont typeface="Arial" panose="020B0604020202020204" pitchFamily="34" charset="0"/>
              <a:buChar char="•"/>
            </a:pPr>
            <a:r>
              <a:rPr lang="en-US" b="1" dirty="0">
                <a:solidFill>
                  <a:srgbClr val="383838"/>
                </a:solidFill>
                <a:latin typeface="Calibri" panose="020F0502020204030204" pitchFamily="34" charset="0"/>
                <a:ea typeface="Times New Roman" panose="02020603050405020304" pitchFamily="18" charset="0"/>
              </a:rPr>
              <a:t>Yolo Model Results</a:t>
            </a:r>
            <a:endParaRPr lang="en-US" sz="1200" dirty="0">
              <a:effectLst/>
              <a:latin typeface="Times New Roman" panose="02020603050405020304" pitchFamily="18" charset="0"/>
              <a:ea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28654788"/>
              </p:ext>
            </p:extLst>
          </p:nvPr>
        </p:nvGraphicFramePr>
        <p:xfrm>
          <a:off x="2029691" y="528052"/>
          <a:ext cx="7924688" cy="6252544"/>
        </p:xfrm>
        <a:graphic>
          <a:graphicData uri="http://schemas.openxmlformats.org/drawingml/2006/table">
            <a:tbl>
              <a:tblPr firstRow="1" firstCol="1" bandRow="1">
                <a:tableStyleId>{5C22544A-7EE6-4342-B048-85BDC9FD1C3A}</a:tableStyleId>
              </a:tblPr>
              <a:tblGrid>
                <a:gridCol w="1981172">
                  <a:extLst>
                    <a:ext uri="{9D8B030D-6E8A-4147-A177-3AD203B41FA5}">
                      <a16:colId xmlns:a16="http://schemas.microsoft.com/office/drawing/2014/main" val="2172755343"/>
                    </a:ext>
                  </a:extLst>
                </a:gridCol>
                <a:gridCol w="1981172">
                  <a:extLst>
                    <a:ext uri="{9D8B030D-6E8A-4147-A177-3AD203B41FA5}">
                      <a16:colId xmlns:a16="http://schemas.microsoft.com/office/drawing/2014/main" val="1381706011"/>
                    </a:ext>
                  </a:extLst>
                </a:gridCol>
                <a:gridCol w="1981172">
                  <a:extLst>
                    <a:ext uri="{9D8B030D-6E8A-4147-A177-3AD203B41FA5}">
                      <a16:colId xmlns:a16="http://schemas.microsoft.com/office/drawing/2014/main" val="1497893205"/>
                    </a:ext>
                  </a:extLst>
                </a:gridCol>
                <a:gridCol w="1981172">
                  <a:extLst>
                    <a:ext uri="{9D8B030D-6E8A-4147-A177-3AD203B41FA5}">
                      <a16:colId xmlns:a16="http://schemas.microsoft.com/office/drawing/2014/main" val="2027197886"/>
                    </a:ext>
                  </a:extLst>
                </a:gridCol>
              </a:tblGrid>
              <a:tr h="189678">
                <a:tc>
                  <a:txBody>
                    <a:bodyPr/>
                    <a:lstStyle/>
                    <a:p>
                      <a:pPr marL="0" marR="0" algn="ctr">
                        <a:lnSpc>
                          <a:spcPct val="107000"/>
                        </a:lnSpc>
                        <a:spcBef>
                          <a:spcPts val="0"/>
                        </a:spcBef>
                        <a:spcAft>
                          <a:spcPts val="0"/>
                        </a:spcAft>
                      </a:pPr>
                      <a:r>
                        <a:rPr lang="en-US" sz="1100">
                          <a:effectLst/>
                        </a:rPr>
                        <a:t>Class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dirty="0">
                          <a:effectLst/>
                        </a:rPr>
                        <a:t>P</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mAP50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4248146369"/>
                  </a:ext>
                </a:extLst>
              </a:tr>
              <a:tr h="189678">
                <a:tc>
                  <a:txBody>
                    <a:bodyPr/>
                    <a:lstStyle/>
                    <a:p>
                      <a:pPr marL="0" marR="0" algn="ctr">
                        <a:lnSpc>
                          <a:spcPct val="107000"/>
                        </a:lnSpc>
                        <a:spcBef>
                          <a:spcPts val="0"/>
                        </a:spcBef>
                        <a:spcAft>
                          <a:spcPts val="0"/>
                        </a:spcAft>
                      </a:pPr>
                      <a:r>
                        <a:rPr lang="en-US" sz="1100">
                          <a:effectLst/>
                        </a:rPr>
                        <a:t>Ain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0.896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0.983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3778231583"/>
                  </a:ext>
                </a:extLst>
              </a:tr>
              <a:tr h="189678">
                <a:tc>
                  <a:txBody>
                    <a:bodyPr/>
                    <a:lstStyle/>
                    <a:p>
                      <a:pPr marL="0" marR="0" algn="ctr">
                        <a:lnSpc>
                          <a:spcPct val="107000"/>
                        </a:lnSpc>
                        <a:spcBef>
                          <a:spcPts val="0"/>
                        </a:spcBef>
                        <a:spcAft>
                          <a:spcPts val="0"/>
                        </a:spcAft>
                      </a:pPr>
                      <a:r>
                        <a:rPr lang="en-US" sz="1100">
                          <a:effectLst/>
                        </a:rPr>
                        <a:t>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0.658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0.967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653035169"/>
                  </a:ext>
                </a:extLst>
              </a:tr>
              <a:tr h="189678">
                <a:tc>
                  <a:txBody>
                    <a:bodyPr/>
                    <a:lstStyle/>
                    <a:p>
                      <a:pPr marL="0" marR="0" algn="ctr">
                        <a:lnSpc>
                          <a:spcPct val="107000"/>
                        </a:lnSpc>
                        <a:spcBef>
                          <a:spcPts val="0"/>
                        </a:spcBef>
                        <a:spcAft>
                          <a:spcPts val="0"/>
                        </a:spcAft>
                      </a:pPr>
                      <a:r>
                        <a:rPr lang="en-US" sz="1100">
                          <a:effectLst/>
                        </a:rPr>
                        <a:t>Alef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0.848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2845129813"/>
                  </a:ext>
                </a:extLst>
              </a:tr>
              <a:tr h="189678">
                <a:tc>
                  <a:txBody>
                    <a:bodyPr/>
                    <a:lstStyle/>
                    <a:p>
                      <a:pPr marL="0" marR="0" algn="ctr">
                        <a:lnSpc>
                          <a:spcPct val="107000"/>
                        </a:lnSpc>
                        <a:spcBef>
                          <a:spcPts val="0"/>
                        </a:spcBef>
                        <a:spcAft>
                          <a:spcPts val="0"/>
                        </a:spcAft>
                      </a:pPr>
                      <a:r>
                        <a:rPr lang="en-US" sz="1100">
                          <a:effectLst/>
                        </a:rPr>
                        <a:t>Beh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0.972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2860151075"/>
                  </a:ext>
                </a:extLst>
              </a:tr>
              <a:tr h="189678">
                <a:tc>
                  <a:txBody>
                    <a:bodyPr/>
                    <a:lstStyle/>
                    <a:p>
                      <a:pPr marL="0" marR="0" algn="ctr">
                        <a:lnSpc>
                          <a:spcPct val="107000"/>
                        </a:lnSpc>
                        <a:spcBef>
                          <a:spcPts val="0"/>
                        </a:spcBef>
                        <a:spcAft>
                          <a:spcPts val="0"/>
                        </a:spcAft>
                      </a:pPr>
                      <a:r>
                        <a:rPr lang="en-US" sz="1100">
                          <a:effectLst/>
                        </a:rPr>
                        <a:t>Dad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0.977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885259866"/>
                  </a:ext>
                </a:extLst>
              </a:tr>
              <a:tr h="189678">
                <a:tc>
                  <a:txBody>
                    <a:bodyPr/>
                    <a:lstStyle/>
                    <a:p>
                      <a:pPr marL="0" marR="0" algn="ctr">
                        <a:lnSpc>
                          <a:spcPct val="107000"/>
                        </a:lnSpc>
                        <a:spcBef>
                          <a:spcPts val="0"/>
                        </a:spcBef>
                        <a:spcAft>
                          <a:spcPts val="0"/>
                        </a:spcAft>
                      </a:pPr>
                      <a:r>
                        <a:rPr lang="en-US" sz="1100">
                          <a:effectLst/>
                        </a:rPr>
                        <a:t>Dal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0.973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634688594"/>
                  </a:ext>
                </a:extLst>
              </a:tr>
              <a:tr h="189678">
                <a:tc>
                  <a:txBody>
                    <a:bodyPr/>
                    <a:lstStyle/>
                    <a:p>
                      <a:pPr marL="0" marR="0" algn="ctr">
                        <a:lnSpc>
                          <a:spcPct val="107000"/>
                        </a:lnSpc>
                        <a:spcBef>
                          <a:spcPts val="0"/>
                        </a:spcBef>
                        <a:spcAft>
                          <a:spcPts val="0"/>
                        </a:spcAft>
                      </a:pPr>
                      <a:r>
                        <a:rPr lang="en-US" sz="1100">
                          <a:effectLst/>
                        </a:rPr>
                        <a:t>Feh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0.933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2286186366"/>
                  </a:ext>
                </a:extLst>
              </a:tr>
              <a:tr h="189678">
                <a:tc>
                  <a:txBody>
                    <a:bodyPr/>
                    <a:lstStyle/>
                    <a:p>
                      <a:pPr marL="0" marR="0" algn="ctr">
                        <a:lnSpc>
                          <a:spcPct val="107000"/>
                        </a:lnSpc>
                        <a:spcBef>
                          <a:spcPts val="0"/>
                        </a:spcBef>
                        <a:spcAft>
                          <a:spcPts val="0"/>
                        </a:spcAft>
                      </a:pPr>
                      <a:r>
                        <a:rPr lang="en-US" sz="1100">
                          <a:effectLst/>
                        </a:rPr>
                        <a:t>Ghain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0.668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0.886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3681672146"/>
                  </a:ext>
                </a:extLst>
              </a:tr>
              <a:tr h="189678">
                <a:tc>
                  <a:txBody>
                    <a:bodyPr/>
                    <a:lstStyle/>
                    <a:p>
                      <a:pPr marL="0" marR="0" algn="ctr">
                        <a:lnSpc>
                          <a:spcPct val="107000"/>
                        </a:lnSpc>
                        <a:spcBef>
                          <a:spcPts val="0"/>
                        </a:spcBef>
                        <a:spcAft>
                          <a:spcPts val="0"/>
                        </a:spcAft>
                      </a:pPr>
                      <a:r>
                        <a:rPr lang="en-US" sz="1100">
                          <a:effectLst/>
                        </a:rPr>
                        <a:t>Hah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0.977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3627380727"/>
                  </a:ext>
                </a:extLst>
              </a:tr>
              <a:tr h="189678">
                <a:tc>
                  <a:txBody>
                    <a:bodyPr/>
                    <a:lstStyle/>
                    <a:p>
                      <a:pPr marL="0" marR="0" algn="ctr">
                        <a:lnSpc>
                          <a:spcPct val="107000"/>
                        </a:lnSpc>
                        <a:spcBef>
                          <a:spcPts val="0"/>
                        </a:spcBef>
                        <a:spcAft>
                          <a:spcPts val="0"/>
                        </a:spcAft>
                      </a:pPr>
                      <a:r>
                        <a:rPr lang="en-US" sz="1100">
                          <a:effectLst/>
                        </a:rPr>
                        <a:t>Heh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0.819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3181797629"/>
                  </a:ext>
                </a:extLst>
              </a:tr>
              <a:tr h="189678">
                <a:tc>
                  <a:txBody>
                    <a:bodyPr/>
                    <a:lstStyle/>
                    <a:p>
                      <a:pPr marL="0" marR="0" algn="ctr">
                        <a:lnSpc>
                          <a:spcPct val="107000"/>
                        </a:lnSpc>
                        <a:spcBef>
                          <a:spcPts val="0"/>
                        </a:spcBef>
                        <a:spcAft>
                          <a:spcPts val="0"/>
                        </a:spcAft>
                      </a:pPr>
                      <a:r>
                        <a:rPr lang="en-US" sz="1100">
                          <a:effectLst/>
                        </a:rPr>
                        <a:t>Jeem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0.824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771894095"/>
                  </a:ext>
                </a:extLst>
              </a:tr>
              <a:tr h="189678">
                <a:tc>
                  <a:txBody>
                    <a:bodyPr/>
                    <a:lstStyle/>
                    <a:p>
                      <a:pPr marL="0" marR="0" algn="ctr">
                        <a:lnSpc>
                          <a:spcPct val="107000"/>
                        </a:lnSpc>
                        <a:spcBef>
                          <a:spcPts val="0"/>
                        </a:spcBef>
                        <a:spcAft>
                          <a:spcPts val="0"/>
                        </a:spcAft>
                      </a:pPr>
                      <a:r>
                        <a:rPr lang="en-US" sz="1100">
                          <a:effectLst/>
                        </a:rPr>
                        <a:t>Kaf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0.852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1552194162"/>
                  </a:ext>
                </a:extLst>
              </a:tr>
              <a:tr h="189678">
                <a:tc>
                  <a:txBody>
                    <a:bodyPr/>
                    <a:lstStyle/>
                    <a:p>
                      <a:pPr marL="0" marR="0" algn="ctr">
                        <a:lnSpc>
                          <a:spcPct val="107000"/>
                        </a:lnSpc>
                        <a:spcBef>
                          <a:spcPts val="0"/>
                        </a:spcBef>
                        <a:spcAft>
                          <a:spcPts val="0"/>
                        </a:spcAft>
                      </a:pPr>
                      <a:r>
                        <a:rPr lang="en-US" sz="1100">
                          <a:effectLst/>
                        </a:rPr>
                        <a:t>Khah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0.931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4232341894"/>
                  </a:ext>
                </a:extLst>
              </a:tr>
              <a:tr h="189678">
                <a:tc>
                  <a:txBody>
                    <a:bodyPr/>
                    <a:lstStyle/>
                    <a:p>
                      <a:pPr marL="0" marR="0" algn="ctr">
                        <a:lnSpc>
                          <a:spcPct val="107000"/>
                        </a:lnSpc>
                        <a:spcBef>
                          <a:spcPts val="0"/>
                        </a:spcBef>
                        <a:spcAft>
                          <a:spcPts val="0"/>
                        </a:spcAft>
                      </a:pPr>
                      <a:r>
                        <a:rPr lang="en-US" sz="1100">
                          <a:effectLst/>
                        </a:rPr>
                        <a:t>Laa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0.714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3838374997"/>
                  </a:ext>
                </a:extLst>
              </a:tr>
              <a:tr h="189678">
                <a:tc>
                  <a:txBody>
                    <a:bodyPr/>
                    <a:lstStyle/>
                    <a:p>
                      <a:pPr marL="0" marR="0" algn="ctr">
                        <a:lnSpc>
                          <a:spcPct val="107000"/>
                        </a:lnSpc>
                        <a:spcBef>
                          <a:spcPts val="0"/>
                        </a:spcBef>
                        <a:spcAft>
                          <a:spcPts val="0"/>
                        </a:spcAft>
                      </a:pPr>
                      <a:r>
                        <a:rPr lang="en-US" sz="1100">
                          <a:effectLst/>
                        </a:rPr>
                        <a:t>Lam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0.939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707399669"/>
                  </a:ext>
                </a:extLst>
              </a:tr>
              <a:tr h="189678">
                <a:tc>
                  <a:txBody>
                    <a:bodyPr/>
                    <a:lstStyle/>
                    <a:p>
                      <a:pPr marL="0" marR="0" algn="ctr">
                        <a:lnSpc>
                          <a:spcPct val="107000"/>
                        </a:lnSpc>
                        <a:spcBef>
                          <a:spcPts val="0"/>
                        </a:spcBef>
                        <a:spcAft>
                          <a:spcPts val="0"/>
                        </a:spcAft>
                      </a:pPr>
                      <a:r>
                        <a:rPr lang="en-US" sz="1100">
                          <a:effectLst/>
                        </a:rPr>
                        <a:t>Meem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0.819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0.84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0.896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3613789470"/>
                  </a:ext>
                </a:extLst>
              </a:tr>
              <a:tr h="189678">
                <a:tc>
                  <a:txBody>
                    <a:bodyPr/>
                    <a:lstStyle/>
                    <a:p>
                      <a:pPr marL="0" marR="0" algn="ctr">
                        <a:lnSpc>
                          <a:spcPct val="107000"/>
                        </a:lnSpc>
                        <a:spcBef>
                          <a:spcPts val="0"/>
                        </a:spcBef>
                        <a:spcAft>
                          <a:spcPts val="0"/>
                        </a:spcAft>
                      </a:pPr>
                      <a:r>
                        <a:rPr lang="en-US" sz="1100">
                          <a:effectLst/>
                        </a:rPr>
                        <a:t>Noon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0.792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2543743035"/>
                  </a:ext>
                </a:extLst>
              </a:tr>
              <a:tr h="189678">
                <a:tc>
                  <a:txBody>
                    <a:bodyPr/>
                    <a:lstStyle/>
                    <a:p>
                      <a:pPr marL="0" marR="0" algn="ctr">
                        <a:lnSpc>
                          <a:spcPct val="107000"/>
                        </a:lnSpc>
                        <a:spcBef>
                          <a:spcPts val="0"/>
                        </a:spcBef>
                        <a:spcAft>
                          <a:spcPts val="0"/>
                        </a:spcAft>
                      </a:pPr>
                      <a:r>
                        <a:rPr lang="en-US" sz="1100">
                          <a:effectLst/>
                        </a:rPr>
                        <a:t>Qaf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0.791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1711119917"/>
                  </a:ext>
                </a:extLst>
              </a:tr>
              <a:tr h="189678">
                <a:tc>
                  <a:txBody>
                    <a:bodyPr/>
                    <a:lstStyle/>
                    <a:p>
                      <a:pPr marL="0" marR="0" algn="ctr">
                        <a:lnSpc>
                          <a:spcPct val="107000"/>
                        </a:lnSpc>
                        <a:spcBef>
                          <a:spcPts val="0"/>
                        </a:spcBef>
                        <a:spcAft>
                          <a:spcPts val="0"/>
                        </a:spcAft>
                      </a:pPr>
                      <a:r>
                        <a:rPr lang="en-US" sz="1100">
                          <a:effectLst/>
                        </a:rPr>
                        <a:t>Reh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0.976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4170630202"/>
                  </a:ext>
                </a:extLst>
              </a:tr>
              <a:tr h="189678">
                <a:tc>
                  <a:txBody>
                    <a:bodyPr/>
                    <a:lstStyle/>
                    <a:p>
                      <a:pPr marL="0" marR="0" algn="ctr">
                        <a:lnSpc>
                          <a:spcPct val="107000"/>
                        </a:lnSpc>
                        <a:spcBef>
                          <a:spcPts val="0"/>
                        </a:spcBef>
                        <a:spcAft>
                          <a:spcPts val="0"/>
                        </a:spcAft>
                      </a:pPr>
                      <a:r>
                        <a:rPr lang="en-US" sz="1100">
                          <a:effectLst/>
                        </a:rPr>
                        <a:t>sad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0.976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2019169762"/>
                  </a:ext>
                </a:extLst>
              </a:tr>
              <a:tr h="189678">
                <a:tc>
                  <a:txBody>
                    <a:bodyPr/>
                    <a:lstStyle/>
                    <a:p>
                      <a:pPr marL="0" marR="0" algn="ctr">
                        <a:lnSpc>
                          <a:spcPct val="107000"/>
                        </a:lnSpc>
                        <a:spcBef>
                          <a:spcPts val="0"/>
                        </a:spcBef>
                        <a:spcAft>
                          <a:spcPts val="0"/>
                        </a:spcAft>
                      </a:pPr>
                      <a:r>
                        <a:rPr lang="en-US" sz="1100">
                          <a:effectLst/>
                        </a:rPr>
                        <a:t>seen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0.788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3087647649"/>
                  </a:ext>
                </a:extLst>
              </a:tr>
              <a:tr h="189678">
                <a:tc>
                  <a:txBody>
                    <a:bodyPr/>
                    <a:lstStyle/>
                    <a:p>
                      <a:pPr marL="0" marR="0" algn="ctr">
                        <a:lnSpc>
                          <a:spcPct val="107000"/>
                        </a:lnSpc>
                        <a:spcBef>
                          <a:spcPts val="0"/>
                        </a:spcBef>
                        <a:spcAft>
                          <a:spcPts val="0"/>
                        </a:spcAft>
                      </a:pPr>
                      <a:r>
                        <a:rPr lang="en-US" sz="1100">
                          <a:effectLst/>
                        </a:rPr>
                        <a:t>sheen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0.768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3389972861"/>
                  </a:ext>
                </a:extLst>
              </a:tr>
              <a:tr h="189678">
                <a:tc>
                  <a:txBody>
                    <a:bodyPr/>
                    <a:lstStyle/>
                    <a:p>
                      <a:pPr marL="0" marR="0" algn="ctr">
                        <a:lnSpc>
                          <a:spcPct val="107000"/>
                        </a:lnSpc>
                        <a:spcBef>
                          <a:spcPts val="0"/>
                        </a:spcBef>
                        <a:spcAft>
                          <a:spcPts val="0"/>
                        </a:spcAft>
                      </a:pPr>
                      <a:r>
                        <a:rPr lang="en-US" sz="1100">
                          <a:effectLst/>
                        </a:rPr>
                        <a:t>tah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0.653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759801638"/>
                  </a:ext>
                </a:extLst>
              </a:tr>
              <a:tr h="189678">
                <a:tc>
                  <a:txBody>
                    <a:bodyPr/>
                    <a:lstStyle/>
                    <a:p>
                      <a:pPr marL="0" marR="0" algn="ctr">
                        <a:lnSpc>
                          <a:spcPct val="107000"/>
                        </a:lnSpc>
                        <a:spcBef>
                          <a:spcPts val="0"/>
                        </a:spcBef>
                        <a:spcAft>
                          <a:spcPts val="0"/>
                        </a:spcAft>
                      </a:pPr>
                      <a:r>
                        <a:rPr lang="en-US" sz="1100">
                          <a:effectLst/>
                        </a:rPr>
                        <a:t>teh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3785192504"/>
                  </a:ext>
                </a:extLst>
              </a:tr>
              <a:tr h="189678">
                <a:tc>
                  <a:txBody>
                    <a:bodyPr/>
                    <a:lstStyle/>
                    <a:p>
                      <a:pPr marL="0" marR="0" algn="ctr">
                        <a:lnSpc>
                          <a:spcPct val="107000"/>
                        </a:lnSpc>
                        <a:spcBef>
                          <a:spcPts val="0"/>
                        </a:spcBef>
                        <a:spcAft>
                          <a:spcPts val="0"/>
                        </a:spcAft>
                      </a:pPr>
                      <a:r>
                        <a:rPr lang="en-US" sz="1100">
                          <a:effectLst/>
                        </a:rPr>
                        <a:t>Teh_Marbuta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3991698732"/>
                  </a:ext>
                </a:extLst>
              </a:tr>
              <a:tr h="189678">
                <a:tc>
                  <a:txBody>
                    <a:bodyPr/>
                    <a:lstStyle/>
                    <a:p>
                      <a:pPr marL="0" marR="0" algn="ctr">
                        <a:lnSpc>
                          <a:spcPct val="107000"/>
                        </a:lnSpc>
                        <a:spcBef>
                          <a:spcPts val="0"/>
                        </a:spcBef>
                        <a:spcAft>
                          <a:spcPts val="0"/>
                        </a:spcAft>
                      </a:pPr>
                      <a:r>
                        <a:rPr lang="en-US" sz="1100">
                          <a:effectLst/>
                        </a:rPr>
                        <a:t>Thal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0.62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2713210594"/>
                  </a:ext>
                </a:extLst>
              </a:tr>
              <a:tr h="189678">
                <a:tc>
                  <a:txBody>
                    <a:bodyPr/>
                    <a:lstStyle/>
                    <a:p>
                      <a:pPr marL="0" marR="0" algn="ctr">
                        <a:lnSpc>
                          <a:spcPct val="107000"/>
                        </a:lnSpc>
                        <a:spcBef>
                          <a:spcPts val="0"/>
                        </a:spcBef>
                        <a:spcAft>
                          <a:spcPts val="0"/>
                        </a:spcAft>
                      </a:pPr>
                      <a:r>
                        <a:rPr lang="en-US" sz="1100">
                          <a:effectLst/>
                        </a:rPr>
                        <a:t>Theh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2248146864"/>
                  </a:ext>
                </a:extLst>
              </a:tr>
              <a:tr h="189678">
                <a:tc>
                  <a:txBody>
                    <a:bodyPr/>
                    <a:lstStyle/>
                    <a:p>
                      <a:pPr marL="0" marR="0" algn="ctr">
                        <a:lnSpc>
                          <a:spcPct val="107000"/>
                        </a:lnSpc>
                        <a:spcBef>
                          <a:spcPts val="0"/>
                        </a:spcBef>
                        <a:spcAft>
                          <a:spcPts val="0"/>
                        </a:spcAft>
                      </a:pPr>
                      <a:r>
                        <a:rPr lang="en-US" sz="1100">
                          <a:effectLst/>
                        </a:rPr>
                        <a:t>Waw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3919160265"/>
                  </a:ext>
                </a:extLst>
              </a:tr>
              <a:tr h="189678">
                <a:tc>
                  <a:txBody>
                    <a:bodyPr/>
                    <a:lstStyle/>
                    <a:p>
                      <a:pPr marL="0" marR="0" algn="ctr">
                        <a:lnSpc>
                          <a:spcPct val="107000"/>
                        </a:lnSpc>
                        <a:spcBef>
                          <a:spcPts val="0"/>
                        </a:spcBef>
                        <a:spcAft>
                          <a:spcPts val="0"/>
                        </a:spcAft>
                      </a:pPr>
                      <a:r>
                        <a:rPr lang="en-US" sz="1100">
                          <a:effectLst/>
                        </a:rPr>
                        <a:t>Yah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0.78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3689912745"/>
                  </a:ext>
                </a:extLst>
              </a:tr>
              <a:tr h="189678">
                <a:tc>
                  <a:txBody>
                    <a:bodyPr/>
                    <a:lstStyle/>
                    <a:p>
                      <a:pPr marL="0" marR="0" algn="ctr">
                        <a:lnSpc>
                          <a:spcPct val="107000"/>
                        </a:lnSpc>
                        <a:spcBef>
                          <a:spcPts val="0"/>
                        </a:spcBef>
                        <a:spcAft>
                          <a:spcPts val="0"/>
                        </a:spcAft>
                      </a:pPr>
                      <a:r>
                        <a:rPr lang="en-US" sz="1100">
                          <a:effectLst/>
                        </a:rPr>
                        <a:t>Zah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0.995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1514214556"/>
                  </a:ext>
                </a:extLst>
              </a:tr>
              <a:tr h="189678">
                <a:tc>
                  <a:txBody>
                    <a:bodyPr/>
                    <a:lstStyle/>
                    <a:p>
                      <a:pPr marL="0" marR="0" algn="ctr">
                        <a:lnSpc>
                          <a:spcPct val="107000"/>
                        </a:lnSpc>
                        <a:spcBef>
                          <a:spcPts val="0"/>
                        </a:spcBef>
                        <a:spcAft>
                          <a:spcPts val="0"/>
                        </a:spcAft>
                      </a:pPr>
                      <a:r>
                        <a:rPr lang="en-US" sz="1100">
                          <a:effectLst/>
                        </a:rPr>
                        <a:t>Zain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dirty="0">
                          <a:effectLst/>
                        </a:rPr>
                        <a:t>0.933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tc>
                  <a:txBody>
                    <a:bodyPr/>
                    <a:lstStyle/>
                    <a:p>
                      <a:pPr marL="0" marR="0" algn="ctr">
                        <a:lnSpc>
                          <a:spcPct val="107000"/>
                        </a:lnSpc>
                        <a:spcBef>
                          <a:spcPts val="0"/>
                        </a:spcBef>
                        <a:spcAft>
                          <a:spcPts val="0"/>
                        </a:spcAft>
                      </a:pPr>
                      <a:r>
                        <a:rPr lang="en-US" sz="1100" dirty="0">
                          <a:effectLst/>
                        </a:rPr>
                        <a:t>0.995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002" marR="8002" marT="8002" marB="8002" anchor="ctr"/>
                </a:tc>
                <a:extLst>
                  <a:ext uri="{0D108BD9-81ED-4DB2-BD59-A6C34878D82A}">
                    <a16:rowId xmlns:a16="http://schemas.microsoft.com/office/drawing/2014/main" val="1366245335"/>
                  </a:ext>
                </a:extLst>
              </a:tr>
            </a:tbl>
          </a:graphicData>
        </a:graphic>
      </p:graphicFrame>
    </p:spTree>
    <p:extLst>
      <p:ext uri="{BB962C8B-B14F-4D97-AF65-F5344CB8AC3E}">
        <p14:creationId xmlns:p14="http://schemas.microsoft.com/office/powerpoint/2010/main" val="144922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218759" y="0"/>
            <a:ext cx="11754481" cy="6654845"/>
          </a:xfrm>
          <a:prstGeom prst="rect">
            <a:avLst/>
          </a:prstGeom>
          <a:effectLst>
            <a:glow>
              <a:schemeClr val="accent1"/>
            </a:glow>
            <a:softEdge rad="0"/>
          </a:effectLst>
        </p:spPr>
      </p:pic>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41401" y="11258"/>
            <a:ext cx="10155382" cy="661207"/>
          </a:xfrm>
          <a:prstGeom prst="rect">
            <a:avLst/>
          </a:prstGeom>
        </p:spPr>
        <p:txBody>
          <a:bodyPr wrap="square">
            <a:spAutoFit/>
          </a:bodyPr>
          <a:lstStyle/>
          <a:p>
            <a:pPr algn="just">
              <a:lnSpc>
                <a:spcPct val="150000"/>
              </a:lnSpc>
              <a:spcAft>
                <a:spcPts val="800"/>
              </a:spcAft>
            </a:pPr>
            <a:r>
              <a:rPr lang="en-US" sz="2800" b="1" dirty="0">
                <a:latin typeface="Times New Roman" panose="02020603050405020304" pitchFamily="18" charset="0"/>
                <a:ea typeface="Calibri" panose="020F0502020204030204" pitchFamily="34" charset="0"/>
                <a:cs typeface="Arial" panose="020B0604020202020204" pitchFamily="34" charset="0"/>
              </a:rPr>
              <a:t>PROBLEM DEFINITIONS:-</a:t>
            </a:r>
          </a:p>
        </p:txBody>
      </p:sp>
      <p:graphicFrame>
        <p:nvGraphicFramePr>
          <p:cNvPr id="9" name="Diagram 8"/>
          <p:cNvGraphicFramePr/>
          <p:nvPr>
            <p:extLst>
              <p:ext uri="{D42A27DB-BD31-4B8C-83A1-F6EECF244321}">
                <p14:modId xmlns:p14="http://schemas.microsoft.com/office/powerpoint/2010/main" val="2704257883"/>
              </p:ext>
            </p:extLst>
          </p:nvPr>
        </p:nvGraphicFramePr>
        <p:xfrm>
          <a:off x="1270120" y="886562"/>
          <a:ext cx="9651758" cy="54752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11501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p:cNvSpPr/>
          <p:nvPr/>
        </p:nvSpPr>
        <p:spPr>
          <a:xfrm>
            <a:off x="0" y="0"/>
            <a:ext cx="12192000" cy="2743200"/>
          </a:xfrm>
          <a:prstGeom prst="flowChartDocumen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0" b="100000" l="1230" r="100000">
                        <a14:foregroundMark x1="17623" y1="31884" x2="17623" y2="31884"/>
                      </a14:backgroundRemoval>
                    </a14:imgEffect>
                    <a14:imgEffect>
                      <a14:sharpenSoften amount="-1000"/>
                    </a14:imgEffect>
                  </a14:imgLayer>
                </a14:imgProps>
              </a:ext>
              <a:ext uri="{28A0092B-C50C-407E-A947-70E740481C1C}">
                <a14:useLocalDpi xmlns:a14="http://schemas.microsoft.com/office/drawing/2010/main" val="0"/>
              </a:ext>
            </a:extLst>
          </a:blip>
          <a:stretch>
            <a:fillRect/>
          </a:stretch>
        </p:blipFill>
        <p:spPr>
          <a:xfrm>
            <a:off x="24839" y="0"/>
            <a:ext cx="2324100" cy="1971675"/>
          </a:xfrm>
          <a:prstGeom prst="rect">
            <a:avLst/>
          </a:prstGeom>
          <a:effectLst>
            <a:glow>
              <a:schemeClr val="accent1"/>
            </a:glow>
          </a:effectLst>
        </p:spPr>
      </p:pic>
      <p:sp>
        <p:nvSpPr>
          <p:cNvPr id="7" name="Rectangle 6"/>
          <p:cNvSpPr/>
          <p:nvPr/>
        </p:nvSpPr>
        <p:spPr>
          <a:xfrm>
            <a:off x="2502694" y="3115525"/>
            <a:ext cx="7186612" cy="7260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633662" y="3063061"/>
            <a:ext cx="6924675" cy="830997"/>
          </a:xfrm>
          <a:prstGeom prst="rect">
            <a:avLst/>
          </a:prstGeom>
        </p:spPr>
        <p:txBody>
          <a:bodyPr wrap="square">
            <a:spAutoFit/>
          </a:bodyPr>
          <a:lstStyle/>
          <a:p>
            <a:pPr algn="ctr"/>
            <a:r>
              <a:rPr lang="en-US" sz="4800" b="1" dirty="0" smtClean="0">
                <a:solidFill>
                  <a:schemeClr val="bg1"/>
                </a:solidFill>
                <a:latin typeface="Calibri" panose="020F0502020204030204" pitchFamily="34" charset="0"/>
              </a:rPr>
              <a:t>Screens Design</a:t>
            </a:r>
            <a:endParaRPr lang="en-US" sz="4800" dirty="0">
              <a:solidFill>
                <a:schemeClr val="bg1"/>
              </a:solidFill>
            </a:endParaRPr>
          </a:p>
        </p:txBody>
      </p:sp>
      <p:pic>
        <p:nvPicPr>
          <p:cNvPr id="8" name="Picture 7"/>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0" b="100000" l="1230" r="100000">
                        <a14:foregroundMark x1="17623" y1="31884" x2="17623" y2="31884"/>
                      </a14:backgroundRemoval>
                    </a14:imgEffect>
                    <a14:imgEffect>
                      <a14:sharpenSoften amount="-1000"/>
                    </a14:imgEffect>
                  </a14:imgLayer>
                </a14:imgProps>
              </a:ext>
              <a:ext uri="{28A0092B-C50C-407E-A947-70E740481C1C}">
                <a14:useLocalDpi xmlns:a14="http://schemas.microsoft.com/office/drawing/2010/main" val="0"/>
              </a:ext>
            </a:extLst>
          </a:blip>
          <a:stretch>
            <a:fillRect/>
          </a:stretch>
        </p:blipFill>
        <p:spPr>
          <a:xfrm>
            <a:off x="9715500" y="4859288"/>
            <a:ext cx="2324100" cy="1971675"/>
          </a:xfrm>
          <a:prstGeom prst="rect">
            <a:avLst/>
          </a:prstGeom>
          <a:effectLst>
            <a:glow>
              <a:schemeClr val="accent1"/>
            </a:glow>
          </a:effectLst>
        </p:spPr>
      </p:pic>
    </p:spTree>
    <p:extLst>
      <p:ext uri="{BB962C8B-B14F-4D97-AF65-F5344CB8AC3E}">
        <p14:creationId xmlns:p14="http://schemas.microsoft.com/office/powerpoint/2010/main" val="1134020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CD10111-D62C-9A8E-36E5-CF7AD2FC298A}"/>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MobileDesign</a:t>
            </a:r>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7095" y="1185333"/>
            <a:ext cx="8019067" cy="5672667"/>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7095" y="589781"/>
            <a:ext cx="4379610" cy="461665"/>
          </a:xfrm>
          <a:prstGeom prst="rect">
            <a:avLst/>
          </a:prstGeom>
          <a:noFill/>
        </p:spPr>
        <p:txBody>
          <a:bodyPr wrap="square" rtlCol="0">
            <a:spAutoFit/>
          </a:bodyPr>
          <a:lstStyle/>
          <a:p>
            <a:pPr algn="l"/>
            <a:r>
              <a:rPr lang="ar-EG" sz="2400" b="1" u="sng" dirty="0"/>
              <a:t>Onboarding</a:t>
            </a:r>
            <a:endParaRPr lang="en-US" sz="2400" b="1" u="sng" dirty="0"/>
          </a:p>
        </p:txBody>
      </p:sp>
    </p:spTree>
    <p:extLst>
      <p:ext uri="{BB962C8B-B14F-4D97-AF65-F5344CB8AC3E}">
        <p14:creationId xmlns:p14="http://schemas.microsoft.com/office/powerpoint/2010/main" val="106661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3" y="1136952"/>
            <a:ext cx="8020749" cy="5721048"/>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3" y="578318"/>
            <a:ext cx="4379610" cy="461665"/>
          </a:xfrm>
          <a:prstGeom prst="rect">
            <a:avLst/>
          </a:prstGeom>
          <a:noFill/>
        </p:spPr>
        <p:txBody>
          <a:bodyPr wrap="square" rtlCol="0">
            <a:spAutoFit/>
          </a:bodyPr>
          <a:lstStyle/>
          <a:p>
            <a:pPr algn="l"/>
            <a:r>
              <a:rPr lang="ar-EG" sz="2400" b="1" u="sng" dirty="0"/>
              <a:t>Welcome pages</a:t>
            </a:r>
            <a:endParaRPr lang="en-US" sz="2400" b="1" u="sng" dirty="0"/>
          </a:p>
        </p:txBody>
      </p:sp>
      <p:sp>
        <p:nvSpPr>
          <p:cNvPr id="12" name="Oval 11">
            <a:extLst>
              <a:ext uri="{FF2B5EF4-FFF2-40B4-BE49-F238E27FC236}">
                <a16:creationId xmlns:a16="http://schemas.microsoft.com/office/drawing/2014/main" id="{9BB0A6C4-F85C-2B0F-CCCB-40C0A8CB43AC}"/>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MobileDesign</a:t>
            </a:r>
          </a:p>
        </p:txBody>
      </p:sp>
    </p:spTree>
    <p:extLst>
      <p:ext uri="{BB962C8B-B14F-4D97-AF65-F5344CB8AC3E}">
        <p14:creationId xmlns:p14="http://schemas.microsoft.com/office/powerpoint/2010/main" val="3602115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3" y="1173238"/>
            <a:ext cx="8020749" cy="5684762"/>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3" y="566811"/>
            <a:ext cx="4379610" cy="461665"/>
          </a:xfrm>
          <a:prstGeom prst="rect">
            <a:avLst/>
          </a:prstGeom>
          <a:noFill/>
        </p:spPr>
        <p:txBody>
          <a:bodyPr wrap="square" rtlCol="0">
            <a:spAutoFit/>
          </a:bodyPr>
          <a:lstStyle/>
          <a:p>
            <a:pPr algn="l"/>
            <a:r>
              <a:rPr lang="ar-EG" sz="2400" b="1" u="sng" dirty="0"/>
              <a:t>Videos</a:t>
            </a:r>
            <a:endParaRPr lang="en-US" sz="2400" b="1" u="sng" dirty="0"/>
          </a:p>
        </p:txBody>
      </p:sp>
      <p:sp>
        <p:nvSpPr>
          <p:cNvPr id="7" name="Oval 6">
            <a:extLst>
              <a:ext uri="{FF2B5EF4-FFF2-40B4-BE49-F238E27FC236}">
                <a16:creationId xmlns:a16="http://schemas.microsoft.com/office/drawing/2014/main" id="{7015C79E-F372-2875-A64C-41AA5F2705F6}"/>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MobileDesign</a:t>
            </a:r>
          </a:p>
        </p:txBody>
      </p:sp>
    </p:spTree>
    <p:extLst>
      <p:ext uri="{BB962C8B-B14F-4D97-AF65-F5344CB8AC3E}">
        <p14:creationId xmlns:p14="http://schemas.microsoft.com/office/powerpoint/2010/main" val="3045574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4" y="1120231"/>
            <a:ext cx="8020748" cy="5737770"/>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3" y="566811"/>
            <a:ext cx="4379610" cy="461665"/>
          </a:xfrm>
          <a:prstGeom prst="rect">
            <a:avLst/>
          </a:prstGeom>
          <a:noFill/>
        </p:spPr>
        <p:txBody>
          <a:bodyPr wrap="square" rtlCol="0">
            <a:spAutoFit/>
          </a:bodyPr>
          <a:lstStyle/>
          <a:p>
            <a:pPr algn="l"/>
            <a:r>
              <a:rPr lang="ar-EG" sz="2400" b="1" u="sng" dirty="0"/>
              <a:t>Camera</a:t>
            </a:r>
            <a:endParaRPr lang="en-US" sz="2400" b="1" u="sng" dirty="0"/>
          </a:p>
        </p:txBody>
      </p:sp>
      <p:sp>
        <p:nvSpPr>
          <p:cNvPr id="7" name="Oval 6">
            <a:extLst>
              <a:ext uri="{FF2B5EF4-FFF2-40B4-BE49-F238E27FC236}">
                <a16:creationId xmlns:a16="http://schemas.microsoft.com/office/drawing/2014/main" id="{EE078931-A32E-39E7-0B31-EF0CC1A317EC}"/>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MobileDesign</a:t>
            </a:r>
          </a:p>
        </p:txBody>
      </p:sp>
    </p:spTree>
    <p:extLst>
      <p:ext uri="{BB962C8B-B14F-4D97-AF65-F5344CB8AC3E}">
        <p14:creationId xmlns:p14="http://schemas.microsoft.com/office/powerpoint/2010/main" val="2522020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2" y="1136952"/>
            <a:ext cx="8020749" cy="5721048"/>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2" y="612680"/>
            <a:ext cx="4379610" cy="461665"/>
          </a:xfrm>
          <a:prstGeom prst="rect">
            <a:avLst/>
          </a:prstGeom>
          <a:noFill/>
        </p:spPr>
        <p:txBody>
          <a:bodyPr wrap="square" rtlCol="0">
            <a:spAutoFit/>
          </a:bodyPr>
          <a:lstStyle/>
          <a:p>
            <a:pPr algn="l"/>
            <a:r>
              <a:rPr lang="ar-EG" sz="2400" b="1" u="sng" dirty="0"/>
              <a:t>Profile pages</a:t>
            </a:r>
            <a:endParaRPr lang="en-US" sz="2400" b="1" u="sng" dirty="0"/>
          </a:p>
        </p:txBody>
      </p:sp>
      <p:sp>
        <p:nvSpPr>
          <p:cNvPr id="7" name="Oval 6">
            <a:extLst>
              <a:ext uri="{FF2B5EF4-FFF2-40B4-BE49-F238E27FC236}">
                <a16:creationId xmlns:a16="http://schemas.microsoft.com/office/drawing/2014/main" id="{934C64EE-1979-4AB6-3C71-A310B529152C}"/>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MobileDesign</a:t>
            </a:r>
          </a:p>
        </p:txBody>
      </p:sp>
    </p:spTree>
    <p:extLst>
      <p:ext uri="{BB962C8B-B14F-4D97-AF65-F5344CB8AC3E}">
        <p14:creationId xmlns:p14="http://schemas.microsoft.com/office/powerpoint/2010/main" val="3853489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3" y="1149048"/>
            <a:ext cx="8020749" cy="5708952"/>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3" y="587813"/>
            <a:ext cx="4379610" cy="461665"/>
          </a:xfrm>
          <a:prstGeom prst="rect">
            <a:avLst/>
          </a:prstGeom>
          <a:noFill/>
        </p:spPr>
        <p:txBody>
          <a:bodyPr wrap="square" rtlCol="0">
            <a:spAutoFit/>
          </a:bodyPr>
          <a:lstStyle/>
          <a:p>
            <a:pPr algn="l"/>
            <a:r>
              <a:rPr lang="ar-EG" sz="2400" b="1" u="sng" dirty="0"/>
              <a:t>Welcome page</a:t>
            </a:r>
            <a:endParaRPr lang="en-US" sz="2400" b="1" u="sng" dirty="0"/>
          </a:p>
        </p:txBody>
      </p:sp>
      <p:sp>
        <p:nvSpPr>
          <p:cNvPr id="7" name="Oval 6">
            <a:extLst>
              <a:ext uri="{FF2B5EF4-FFF2-40B4-BE49-F238E27FC236}">
                <a16:creationId xmlns:a16="http://schemas.microsoft.com/office/drawing/2014/main" id="{565AA50B-A67F-6922-E7F1-0A7A1E274A0A}"/>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Web</a:t>
            </a:r>
          </a:p>
          <a:p>
            <a:pPr algn="ctr"/>
            <a:r>
              <a:rPr lang="ar-EG" sz="2800" b="1" dirty="0">
                <a:solidFill>
                  <a:schemeClr val="tx1"/>
                </a:solidFill>
              </a:rPr>
              <a:t>Design</a:t>
            </a:r>
          </a:p>
        </p:txBody>
      </p:sp>
    </p:spTree>
    <p:extLst>
      <p:ext uri="{BB962C8B-B14F-4D97-AF65-F5344CB8AC3E}">
        <p14:creationId xmlns:p14="http://schemas.microsoft.com/office/powerpoint/2010/main" val="1351850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2" y="1119929"/>
            <a:ext cx="8020749" cy="5738071"/>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2" y="589781"/>
            <a:ext cx="4379610" cy="461665"/>
          </a:xfrm>
          <a:prstGeom prst="rect">
            <a:avLst/>
          </a:prstGeom>
          <a:noFill/>
        </p:spPr>
        <p:txBody>
          <a:bodyPr wrap="square" rtlCol="0">
            <a:spAutoFit/>
          </a:bodyPr>
          <a:lstStyle/>
          <a:p>
            <a:pPr algn="l"/>
            <a:r>
              <a:rPr lang="ar-EG" sz="2400" b="1" u="sng" dirty="0"/>
              <a:t>Login</a:t>
            </a:r>
            <a:endParaRPr lang="en-US" sz="2400" b="1" u="sng" dirty="0"/>
          </a:p>
        </p:txBody>
      </p:sp>
      <p:sp>
        <p:nvSpPr>
          <p:cNvPr id="7" name="Oval 6">
            <a:extLst>
              <a:ext uri="{FF2B5EF4-FFF2-40B4-BE49-F238E27FC236}">
                <a16:creationId xmlns:a16="http://schemas.microsoft.com/office/drawing/2014/main" id="{022ECA39-878A-8A3E-7974-F6448EB997F9}"/>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Web</a:t>
            </a:r>
          </a:p>
          <a:p>
            <a:pPr algn="ctr"/>
            <a:r>
              <a:rPr lang="ar-EG" sz="2800" b="1" dirty="0">
                <a:solidFill>
                  <a:schemeClr val="tx1"/>
                </a:solidFill>
              </a:rPr>
              <a:t>Design</a:t>
            </a:r>
          </a:p>
        </p:txBody>
      </p:sp>
    </p:spTree>
    <p:extLst>
      <p:ext uri="{BB962C8B-B14F-4D97-AF65-F5344CB8AC3E}">
        <p14:creationId xmlns:p14="http://schemas.microsoft.com/office/powerpoint/2010/main" val="265549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3" y="1101602"/>
            <a:ext cx="8020749" cy="5756397"/>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2" y="624598"/>
            <a:ext cx="4379610" cy="461665"/>
          </a:xfrm>
          <a:prstGeom prst="rect">
            <a:avLst/>
          </a:prstGeom>
          <a:noFill/>
        </p:spPr>
        <p:txBody>
          <a:bodyPr wrap="square" rtlCol="0">
            <a:spAutoFit/>
          </a:bodyPr>
          <a:lstStyle/>
          <a:p>
            <a:pPr algn="l"/>
            <a:r>
              <a:rPr lang="ar-EG" sz="2400" b="1" u="sng" dirty="0"/>
              <a:t>Signup</a:t>
            </a:r>
            <a:endParaRPr lang="en-US" sz="2400" b="1" u="sng" dirty="0"/>
          </a:p>
        </p:txBody>
      </p:sp>
      <p:sp>
        <p:nvSpPr>
          <p:cNvPr id="7" name="Oval 6">
            <a:extLst>
              <a:ext uri="{FF2B5EF4-FFF2-40B4-BE49-F238E27FC236}">
                <a16:creationId xmlns:a16="http://schemas.microsoft.com/office/drawing/2014/main" id="{C8FBA964-2447-B3EC-5BFC-68933E2CE14B}"/>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Web</a:t>
            </a:r>
          </a:p>
          <a:p>
            <a:pPr algn="ctr"/>
            <a:r>
              <a:rPr lang="ar-EG" sz="2800" b="1" dirty="0">
                <a:solidFill>
                  <a:schemeClr val="tx1"/>
                </a:solidFill>
              </a:rPr>
              <a:t>Design</a:t>
            </a:r>
          </a:p>
        </p:txBody>
      </p:sp>
    </p:spTree>
    <p:extLst>
      <p:ext uri="{BB962C8B-B14F-4D97-AF65-F5344CB8AC3E}">
        <p14:creationId xmlns:p14="http://schemas.microsoft.com/office/powerpoint/2010/main" val="368304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3" y="1110597"/>
            <a:ext cx="8020749" cy="5747404"/>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3" y="597219"/>
            <a:ext cx="4379610" cy="461665"/>
          </a:xfrm>
          <a:prstGeom prst="rect">
            <a:avLst/>
          </a:prstGeom>
          <a:noFill/>
        </p:spPr>
        <p:txBody>
          <a:bodyPr wrap="square" rtlCol="0">
            <a:spAutoFit/>
          </a:bodyPr>
          <a:lstStyle/>
          <a:p>
            <a:pPr algn="l"/>
            <a:r>
              <a:rPr lang="ar-EG" sz="2400" b="1" u="sng" dirty="0"/>
              <a:t>Otp</a:t>
            </a:r>
            <a:endParaRPr lang="en-US" sz="2400" b="1" u="sng" dirty="0"/>
          </a:p>
        </p:txBody>
      </p:sp>
      <p:sp>
        <p:nvSpPr>
          <p:cNvPr id="7" name="Oval 6">
            <a:extLst>
              <a:ext uri="{FF2B5EF4-FFF2-40B4-BE49-F238E27FC236}">
                <a16:creationId xmlns:a16="http://schemas.microsoft.com/office/drawing/2014/main" id="{94605206-3C59-A607-2047-8DC4790B3A9A}"/>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Web</a:t>
            </a:r>
          </a:p>
          <a:p>
            <a:pPr algn="ctr"/>
            <a:r>
              <a:rPr lang="ar-EG" sz="2800" b="1" dirty="0">
                <a:solidFill>
                  <a:schemeClr val="tx1"/>
                </a:solidFill>
              </a:rPr>
              <a:t>Design</a:t>
            </a:r>
          </a:p>
        </p:txBody>
      </p:sp>
    </p:spTree>
    <p:extLst>
      <p:ext uri="{BB962C8B-B14F-4D97-AF65-F5344CB8AC3E}">
        <p14:creationId xmlns:p14="http://schemas.microsoft.com/office/powerpoint/2010/main" val="84683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218759" y="0"/>
            <a:ext cx="11754481" cy="6654845"/>
          </a:xfrm>
          <a:prstGeom prst="rect">
            <a:avLst/>
          </a:prstGeom>
          <a:effectLst>
            <a:glow>
              <a:schemeClr val="accent1"/>
            </a:glow>
            <a:softEdge rad="0"/>
          </a:effectLst>
        </p:spPr>
      </p:pic>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41401" y="-74470"/>
            <a:ext cx="10155382" cy="692497"/>
          </a:xfrm>
          <a:prstGeom prst="rect">
            <a:avLst/>
          </a:prstGeom>
        </p:spPr>
        <p:txBody>
          <a:bodyPr wrap="square">
            <a:spAutoFit/>
          </a:bodyPr>
          <a:lstStyle/>
          <a:p>
            <a:pPr algn="just">
              <a:lnSpc>
                <a:spcPct val="150000"/>
              </a:lnSpc>
              <a:spcAft>
                <a:spcPts val="800"/>
              </a:spcAft>
            </a:pPr>
            <a:r>
              <a:rPr lang="en-US" sz="2600" b="1" dirty="0">
                <a:latin typeface="Times New Roman" panose="02020603050405020304" pitchFamily="18" charset="0"/>
                <a:ea typeface="Calibri" panose="020F0502020204030204" pitchFamily="34" charset="0"/>
                <a:cs typeface="Arial" panose="020B0604020202020204" pitchFamily="34" charset="0"/>
              </a:rPr>
              <a:t>THE IMPORTANCE OF OUR PROJECT:-</a:t>
            </a:r>
          </a:p>
        </p:txBody>
      </p:sp>
      <p:graphicFrame>
        <p:nvGraphicFramePr>
          <p:cNvPr id="2" name="Diagram 1"/>
          <p:cNvGraphicFramePr/>
          <p:nvPr>
            <p:extLst>
              <p:ext uri="{D42A27DB-BD31-4B8C-83A1-F6EECF244321}">
                <p14:modId xmlns:p14="http://schemas.microsoft.com/office/powerpoint/2010/main" val="2270686290"/>
              </p:ext>
            </p:extLst>
          </p:nvPr>
        </p:nvGraphicFramePr>
        <p:xfrm>
          <a:off x="985838" y="574924"/>
          <a:ext cx="11206161" cy="63138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2715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2" y="1131210"/>
            <a:ext cx="8020749" cy="5726790"/>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3" y="485505"/>
            <a:ext cx="4379610" cy="461665"/>
          </a:xfrm>
          <a:prstGeom prst="rect">
            <a:avLst/>
          </a:prstGeom>
          <a:noFill/>
        </p:spPr>
        <p:txBody>
          <a:bodyPr wrap="square" rtlCol="0">
            <a:spAutoFit/>
          </a:bodyPr>
          <a:lstStyle/>
          <a:p>
            <a:pPr algn="l"/>
            <a:r>
              <a:rPr lang="ar-EG" sz="2400" b="1" u="sng" dirty="0"/>
              <a:t>Otp</a:t>
            </a:r>
            <a:endParaRPr lang="en-US" sz="2400" b="1" u="sng" dirty="0"/>
          </a:p>
        </p:txBody>
      </p:sp>
      <p:sp>
        <p:nvSpPr>
          <p:cNvPr id="7" name="Oval 6">
            <a:extLst>
              <a:ext uri="{FF2B5EF4-FFF2-40B4-BE49-F238E27FC236}">
                <a16:creationId xmlns:a16="http://schemas.microsoft.com/office/drawing/2014/main" id="{110A73FE-AC77-CC59-5792-7C73CCCAD8CC}"/>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Web</a:t>
            </a:r>
          </a:p>
          <a:p>
            <a:pPr algn="ctr"/>
            <a:r>
              <a:rPr lang="ar-EG" sz="2800" b="1" dirty="0">
                <a:solidFill>
                  <a:schemeClr val="tx1"/>
                </a:solidFill>
              </a:rPr>
              <a:t>Design</a:t>
            </a:r>
          </a:p>
        </p:txBody>
      </p:sp>
    </p:spTree>
    <p:extLst>
      <p:ext uri="{BB962C8B-B14F-4D97-AF65-F5344CB8AC3E}">
        <p14:creationId xmlns:p14="http://schemas.microsoft.com/office/powerpoint/2010/main" val="3239704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3" y="1052845"/>
            <a:ext cx="8020749" cy="5805156"/>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3" y="591179"/>
            <a:ext cx="4379610" cy="461665"/>
          </a:xfrm>
          <a:prstGeom prst="rect">
            <a:avLst/>
          </a:prstGeom>
          <a:noFill/>
        </p:spPr>
        <p:txBody>
          <a:bodyPr wrap="square" rtlCol="0">
            <a:spAutoFit/>
          </a:bodyPr>
          <a:lstStyle/>
          <a:p>
            <a:pPr algn="l"/>
            <a:r>
              <a:rPr lang="ar-EG" sz="2400" b="1" u="sng" dirty="0"/>
              <a:t>Videos to learn sign language</a:t>
            </a:r>
            <a:endParaRPr lang="en-US" sz="2400" b="1" u="sng" dirty="0"/>
          </a:p>
        </p:txBody>
      </p:sp>
      <p:sp>
        <p:nvSpPr>
          <p:cNvPr id="7" name="Oval 6">
            <a:extLst>
              <a:ext uri="{FF2B5EF4-FFF2-40B4-BE49-F238E27FC236}">
                <a16:creationId xmlns:a16="http://schemas.microsoft.com/office/drawing/2014/main" id="{896F0601-3432-EA01-34EA-86DC85B7CD42}"/>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Web</a:t>
            </a:r>
          </a:p>
          <a:p>
            <a:pPr algn="ctr"/>
            <a:r>
              <a:rPr lang="ar-EG" sz="2800" b="1" dirty="0">
                <a:solidFill>
                  <a:schemeClr val="tx1"/>
                </a:solidFill>
              </a:rPr>
              <a:t>Design</a:t>
            </a:r>
          </a:p>
        </p:txBody>
      </p:sp>
    </p:spTree>
    <p:extLst>
      <p:ext uri="{BB962C8B-B14F-4D97-AF65-F5344CB8AC3E}">
        <p14:creationId xmlns:p14="http://schemas.microsoft.com/office/powerpoint/2010/main" val="1744282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3" y="1100667"/>
            <a:ext cx="8020749" cy="5757333"/>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3" y="503167"/>
            <a:ext cx="4379610" cy="461665"/>
          </a:xfrm>
          <a:prstGeom prst="rect">
            <a:avLst/>
          </a:prstGeom>
          <a:noFill/>
        </p:spPr>
        <p:txBody>
          <a:bodyPr wrap="square" rtlCol="0">
            <a:spAutoFit/>
          </a:bodyPr>
          <a:lstStyle/>
          <a:p>
            <a:pPr algn="l"/>
            <a:r>
              <a:rPr lang="ar-EG" sz="2400" b="1" u="sng" dirty="0"/>
              <a:t>FAV Videos</a:t>
            </a:r>
            <a:endParaRPr lang="en-US" sz="2400" b="1" u="sng" dirty="0"/>
          </a:p>
        </p:txBody>
      </p:sp>
      <p:sp>
        <p:nvSpPr>
          <p:cNvPr id="7" name="Oval 6">
            <a:extLst>
              <a:ext uri="{FF2B5EF4-FFF2-40B4-BE49-F238E27FC236}">
                <a16:creationId xmlns:a16="http://schemas.microsoft.com/office/drawing/2014/main" id="{53B74617-DFF6-A164-6DC5-753CD1E7507F}"/>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Web</a:t>
            </a:r>
          </a:p>
          <a:p>
            <a:pPr algn="ctr"/>
            <a:r>
              <a:rPr lang="ar-EG" sz="2800" b="1" dirty="0">
                <a:solidFill>
                  <a:schemeClr val="tx1"/>
                </a:solidFill>
              </a:rPr>
              <a:t>Design</a:t>
            </a:r>
          </a:p>
        </p:txBody>
      </p:sp>
    </p:spTree>
    <p:extLst>
      <p:ext uri="{BB962C8B-B14F-4D97-AF65-F5344CB8AC3E}">
        <p14:creationId xmlns:p14="http://schemas.microsoft.com/office/powerpoint/2010/main" val="1919424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2" y="964833"/>
            <a:ext cx="8020749" cy="5893168"/>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3" y="503167"/>
            <a:ext cx="4379610" cy="461665"/>
          </a:xfrm>
          <a:prstGeom prst="rect">
            <a:avLst/>
          </a:prstGeom>
          <a:noFill/>
        </p:spPr>
        <p:txBody>
          <a:bodyPr wrap="square" rtlCol="0">
            <a:spAutoFit/>
          </a:bodyPr>
          <a:lstStyle/>
          <a:p>
            <a:pPr algn="l"/>
            <a:r>
              <a:rPr lang="ar-EG" sz="2400" b="1" u="sng" dirty="0"/>
              <a:t>Videos</a:t>
            </a:r>
            <a:endParaRPr lang="en-US" sz="2400" b="1" u="sng" dirty="0"/>
          </a:p>
        </p:txBody>
      </p:sp>
      <p:sp>
        <p:nvSpPr>
          <p:cNvPr id="7" name="Oval 6">
            <a:extLst>
              <a:ext uri="{FF2B5EF4-FFF2-40B4-BE49-F238E27FC236}">
                <a16:creationId xmlns:a16="http://schemas.microsoft.com/office/drawing/2014/main" id="{E73D9FF1-EE1C-5BE0-8E8A-051BCFFDD4A3}"/>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Web</a:t>
            </a:r>
          </a:p>
          <a:p>
            <a:pPr algn="ctr"/>
            <a:r>
              <a:rPr lang="ar-EG" sz="2800" b="1" dirty="0">
                <a:solidFill>
                  <a:schemeClr val="tx1"/>
                </a:solidFill>
              </a:rPr>
              <a:t>Design</a:t>
            </a:r>
          </a:p>
        </p:txBody>
      </p:sp>
    </p:spTree>
    <p:extLst>
      <p:ext uri="{BB962C8B-B14F-4D97-AF65-F5344CB8AC3E}">
        <p14:creationId xmlns:p14="http://schemas.microsoft.com/office/powerpoint/2010/main" val="680212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4" y="964833"/>
            <a:ext cx="8020748" cy="5893168"/>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3" y="503167"/>
            <a:ext cx="4379610" cy="461665"/>
          </a:xfrm>
          <a:prstGeom prst="rect">
            <a:avLst/>
          </a:prstGeom>
          <a:noFill/>
        </p:spPr>
        <p:txBody>
          <a:bodyPr wrap="square" rtlCol="0">
            <a:spAutoFit/>
          </a:bodyPr>
          <a:lstStyle/>
          <a:p>
            <a:pPr algn="l"/>
            <a:r>
              <a:rPr lang="ar-EG" sz="2400" b="1" u="sng" dirty="0"/>
              <a:t>Our Services</a:t>
            </a:r>
            <a:endParaRPr lang="en-US" sz="2400" b="1" u="sng" dirty="0"/>
          </a:p>
        </p:txBody>
      </p:sp>
      <p:sp>
        <p:nvSpPr>
          <p:cNvPr id="7" name="Oval 6">
            <a:extLst>
              <a:ext uri="{FF2B5EF4-FFF2-40B4-BE49-F238E27FC236}">
                <a16:creationId xmlns:a16="http://schemas.microsoft.com/office/drawing/2014/main" id="{3F56C477-8DBB-564F-DAAB-19CB9EAD3ED9}"/>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Web</a:t>
            </a:r>
          </a:p>
          <a:p>
            <a:pPr algn="ctr"/>
            <a:r>
              <a:rPr lang="ar-EG" sz="2800" b="1" dirty="0">
                <a:solidFill>
                  <a:schemeClr val="tx1"/>
                </a:solidFill>
              </a:rPr>
              <a:t>Design</a:t>
            </a:r>
          </a:p>
        </p:txBody>
      </p:sp>
    </p:spTree>
    <p:extLst>
      <p:ext uri="{BB962C8B-B14F-4D97-AF65-F5344CB8AC3E}">
        <p14:creationId xmlns:p14="http://schemas.microsoft.com/office/powerpoint/2010/main" val="3837674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3" y="964832"/>
            <a:ext cx="8020749" cy="5893169"/>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3" y="503167"/>
            <a:ext cx="4379610" cy="461665"/>
          </a:xfrm>
          <a:prstGeom prst="rect">
            <a:avLst/>
          </a:prstGeom>
          <a:noFill/>
        </p:spPr>
        <p:txBody>
          <a:bodyPr wrap="square" rtlCol="0">
            <a:spAutoFit/>
          </a:bodyPr>
          <a:lstStyle/>
          <a:p>
            <a:pPr algn="l"/>
            <a:r>
              <a:rPr lang="ar-EG" sz="2400" b="1" u="sng" dirty="0"/>
              <a:t>Upload Video</a:t>
            </a:r>
            <a:endParaRPr lang="en-US" sz="2400" b="1" u="sng" dirty="0"/>
          </a:p>
        </p:txBody>
      </p:sp>
      <p:sp>
        <p:nvSpPr>
          <p:cNvPr id="7" name="Oval 6">
            <a:extLst>
              <a:ext uri="{FF2B5EF4-FFF2-40B4-BE49-F238E27FC236}">
                <a16:creationId xmlns:a16="http://schemas.microsoft.com/office/drawing/2014/main" id="{23701D8A-EDAD-A2F6-EE79-E40ECE450E78}"/>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Web</a:t>
            </a:r>
          </a:p>
          <a:p>
            <a:pPr algn="ctr"/>
            <a:r>
              <a:rPr lang="ar-EG" sz="2800" b="1" dirty="0">
                <a:solidFill>
                  <a:schemeClr val="tx1"/>
                </a:solidFill>
              </a:rPr>
              <a:t>Design</a:t>
            </a:r>
          </a:p>
        </p:txBody>
      </p:sp>
    </p:spTree>
    <p:extLst>
      <p:ext uri="{BB962C8B-B14F-4D97-AF65-F5344CB8AC3E}">
        <p14:creationId xmlns:p14="http://schemas.microsoft.com/office/powerpoint/2010/main" val="6434411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3" y="964832"/>
            <a:ext cx="8020749" cy="5893169"/>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3" y="503167"/>
            <a:ext cx="4379610" cy="461665"/>
          </a:xfrm>
          <a:prstGeom prst="rect">
            <a:avLst/>
          </a:prstGeom>
          <a:noFill/>
        </p:spPr>
        <p:txBody>
          <a:bodyPr wrap="square" rtlCol="0">
            <a:spAutoFit/>
          </a:bodyPr>
          <a:lstStyle/>
          <a:p>
            <a:pPr algn="l"/>
            <a:r>
              <a:rPr lang="ar-EG" sz="2400" b="1" u="sng" dirty="0"/>
              <a:t>Upload Image</a:t>
            </a:r>
            <a:endParaRPr lang="en-US" sz="2400" b="1" u="sng" dirty="0"/>
          </a:p>
        </p:txBody>
      </p:sp>
      <p:sp>
        <p:nvSpPr>
          <p:cNvPr id="7" name="Oval 6">
            <a:extLst>
              <a:ext uri="{FF2B5EF4-FFF2-40B4-BE49-F238E27FC236}">
                <a16:creationId xmlns:a16="http://schemas.microsoft.com/office/drawing/2014/main" id="{CC2DB91E-1AFA-7345-55A1-72C4B342CC3A}"/>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Web</a:t>
            </a:r>
          </a:p>
          <a:p>
            <a:pPr algn="ctr"/>
            <a:r>
              <a:rPr lang="ar-EG" sz="2800" b="1" dirty="0">
                <a:solidFill>
                  <a:schemeClr val="tx1"/>
                </a:solidFill>
              </a:rPr>
              <a:t>Design</a:t>
            </a:r>
          </a:p>
        </p:txBody>
      </p:sp>
    </p:spTree>
    <p:extLst>
      <p:ext uri="{BB962C8B-B14F-4D97-AF65-F5344CB8AC3E}">
        <p14:creationId xmlns:p14="http://schemas.microsoft.com/office/powerpoint/2010/main" val="1501568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3" y="964832"/>
            <a:ext cx="8020749" cy="5893169"/>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3" y="503167"/>
            <a:ext cx="4379610" cy="461665"/>
          </a:xfrm>
          <a:prstGeom prst="rect">
            <a:avLst/>
          </a:prstGeom>
          <a:noFill/>
        </p:spPr>
        <p:txBody>
          <a:bodyPr wrap="square" rtlCol="0">
            <a:spAutoFit/>
          </a:bodyPr>
          <a:lstStyle/>
          <a:p>
            <a:pPr algn="l"/>
            <a:r>
              <a:rPr lang="ar-EG" sz="2400" b="1" u="sng" dirty="0"/>
              <a:t>Convert Text</a:t>
            </a:r>
            <a:endParaRPr lang="en-US" sz="2400" b="1" u="sng" dirty="0"/>
          </a:p>
        </p:txBody>
      </p:sp>
      <p:sp>
        <p:nvSpPr>
          <p:cNvPr id="7" name="Oval 6">
            <a:extLst>
              <a:ext uri="{FF2B5EF4-FFF2-40B4-BE49-F238E27FC236}">
                <a16:creationId xmlns:a16="http://schemas.microsoft.com/office/drawing/2014/main" id="{E1E1FC4E-15B3-5B00-4E77-93AF0AC6BED0}"/>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Web</a:t>
            </a:r>
          </a:p>
          <a:p>
            <a:pPr algn="ctr"/>
            <a:r>
              <a:rPr lang="ar-EG" sz="2800" b="1" dirty="0">
                <a:solidFill>
                  <a:schemeClr val="tx1"/>
                </a:solidFill>
              </a:rPr>
              <a:t>Design</a:t>
            </a:r>
          </a:p>
        </p:txBody>
      </p:sp>
    </p:spTree>
    <p:extLst>
      <p:ext uri="{BB962C8B-B14F-4D97-AF65-F5344CB8AC3E}">
        <p14:creationId xmlns:p14="http://schemas.microsoft.com/office/powerpoint/2010/main" val="1595353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3185413" y="964832"/>
            <a:ext cx="8020749" cy="5893169"/>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143A00E-FADC-C144-5D33-46B25BE81039}"/>
              </a:ext>
            </a:extLst>
          </p:cNvPr>
          <p:cNvSpPr txBox="1"/>
          <p:nvPr/>
        </p:nvSpPr>
        <p:spPr>
          <a:xfrm>
            <a:off x="3185413" y="503167"/>
            <a:ext cx="4379610" cy="461665"/>
          </a:xfrm>
          <a:prstGeom prst="rect">
            <a:avLst/>
          </a:prstGeom>
          <a:noFill/>
        </p:spPr>
        <p:txBody>
          <a:bodyPr wrap="square" rtlCol="0">
            <a:spAutoFit/>
          </a:bodyPr>
          <a:lstStyle/>
          <a:p>
            <a:pPr algn="l"/>
            <a:r>
              <a:rPr lang="ar-EG" sz="2400" b="1" u="sng" dirty="0"/>
              <a:t>About Us</a:t>
            </a:r>
            <a:endParaRPr lang="en-US" sz="2400" b="1" u="sng" dirty="0"/>
          </a:p>
        </p:txBody>
      </p:sp>
      <p:sp>
        <p:nvSpPr>
          <p:cNvPr id="7" name="Oval 6">
            <a:extLst>
              <a:ext uri="{FF2B5EF4-FFF2-40B4-BE49-F238E27FC236}">
                <a16:creationId xmlns:a16="http://schemas.microsoft.com/office/drawing/2014/main" id="{B6756163-9D5B-0515-BAB2-9B8771A4964C}"/>
              </a:ext>
            </a:extLst>
          </p:cNvPr>
          <p:cNvSpPr/>
          <p:nvPr/>
        </p:nvSpPr>
        <p:spPr>
          <a:xfrm>
            <a:off x="1128014" y="296334"/>
            <a:ext cx="1768796" cy="14998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800" b="1" dirty="0">
                <a:solidFill>
                  <a:schemeClr val="tx1"/>
                </a:solidFill>
              </a:rPr>
              <a:t>Web</a:t>
            </a:r>
          </a:p>
          <a:p>
            <a:pPr algn="ctr"/>
            <a:r>
              <a:rPr lang="ar-EG" sz="2800" b="1" dirty="0">
                <a:solidFill>
                  <a:schemeClr val="tx1"/>
                </a:solidFill>
              </a:rPr>
              <a:t>Design</a:t>
            </a:r>
          </a:p>
        </p:txBody>
      </p:sp>
    </p:spTree>
    <p:extLst>
      <p:ext uri="{BB962C8B-B14F-4D97-AF65-F5344CB8AC3E}">
        <p14:creationId xmlns:p14="http://schemas.microsoft.com/office/powerpoint/2010/main" val="769259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p:cNvSpPr/>
          <p:nvPr/>
        </p:nvSpPr>
        <p:spPr>
          <a:xfrm>
            <a:off x="0" y="0"/>
            <a:ext cx="12192000" cy="2743200"/>
          </a:xfrm>
          <a:prstGeom prst="flowChartDocumen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0" b="100000" l="1230" r="100000">
                        <a14:foregroundMark x1="17623" y1="31884" x2="17623" y2="31884"/>
                      </a14:backgroundRemoval>
                    </a14:imgEffect>
                    <a14:imgEffect>
                      <a14:sharpenSoften amount="-1000"/>
                    </a14:imgEffect>
                  </a14:imgLayer>
                </a14:imgProps>
              </a:ext>
              <a:ext uri="{28A0092B-C50C-407E-A947-70E740481C1C}">
                <a14:useLocalDpi xmlns:a14="http://schemas.microsoft.com/office/drawing/2010/main" val="0"/>
              </a:ext>
            </a:extLst>
          </a:blip>
          <a:stretch>
            <a:fillRect/>
          </a:stretch>
        </p:blipFill>
        <p:spPr>
          <a:xfrm>
            <a:off x="24839" y="0"/>
            <a:ext cx="2324100" cy="1971675"/>
          </a:xfrm>
          <a:prstGeom prst="rect">
            <a:avLst/>
          </a:prstGeom>
          <a:effectLst>
            <a:glow>
              <a:schemeClr val="accent1"/>
            </a:glow>
          </a:effectLst>
        </p:spPr>
      </p:pic>
      <p:sp>
        <p:nvSpPr>
          <p:cNvPr id="7" name="Rectangle 6"/>
          <p:cNvSpPr/>
          <p:nvPr/>
        </p:nvSpPr>
        <p:spPr>
          <a:xfrm>
            <a:off x="2502694" y="3115525"/>
            <a:ext cx="7186612" cy="7260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633662" y="3063061"/>
            <a:ext cx="6924675" cy="830997"/>
          </a:xfrm>
          <a:prstGeom prst="rect">
            <a:avLst/>
          </a:prstGeom>
        </p:spPr>
        <p:txBody>
          <a:bodyPr wrap="square">
            <a:spAutoFit/>
          </a:bodyPr>
          <a:lstStyle/>
          <a:p>
            <a:pPr algn="ctr"/>
            <a:r>
              <a:rPr lang="ar-EG" sz="4800" b="1" dirty="0">
                <a:solidFill>
                  <a:schemeClr val="bg1"/>
                </a:solidFill>
                <a:latin typeface="Calibri" panose="020F0502020204030204" pitchFamily="34" charset="0"/>
              </a:rPr>
              <a:t>Admin panel</a:t>
            </a:r>
            <a:endParaRPr lang="en-US" sz="4800" dirty="0">
              <a:solidFill>
                <a:schemeClr val="bg1"/>
              </a:solidFill>
            </a:endParaRPr>
          </a:p>
        </p:txBody>
      </p:sp>
      <p:pic>
        <p:nvPicPr>
          <p:cNvPr id="8" name="Picture 7"/>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0" b="100000" l="1230" r="100000">
                        <a14:foregroundMark x1="17623" y1="31884" x2="17623" y2="31884"/>
                      </a14:backgroundRemoval>
                    </a14:imgEffect>
                    <a14:imgEffect>
                      <a14:sharpenSoften amount="-1000"/>
                    </a14:imgEffect>
                  </a14:imgLayer>
                </a14:imgProps>
              </a:ext>
              <a:ext uri="{28A0092B-C50C-407E-A947-70E740481C1C}">
                <a14:useLocalDpi xmlns:a14="http://schemas.microsoft.com/office/drawing/2010/main" val="0"/>
              </a:ext>
            </a:extLst>
          </a:blip>
          <a:stretch>
            <a:fillRect/>
          </a:stretch>
        </p:blipFill>
        <p:spPr>
          <a:xfrm>
            <a:off x="9715500" y="4859288"/>
            <a:ext cx="2324100" cy="1971675"/>
          </a:xfrm>
          <a:prstGeom prst="rect">
            <a:avLst/>
          </a:prstGeom>
          <a:effectLst>
            <a:glow>
              <a:schemeClr val="accent1"/>
            </a:glow>
          </a:effectLst>
        </p:spPr>
      </p:pic>
    </p:spTree>
    <p:extLst>
      <p:ext uri="{BB962C8B-B14F-4D97-AF65-F5344CB8AC3E}">
        <p14:creationId xmlns:p14="http://schemas.microsoft.com/office/powerpoint/2010/main" val="420948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492919" y="0"/>
            <a:ext cx="11754481" cy="6654845"/>
          </a:xfrm>
          <a:prstGeom prst="rect">
            <a:avLst/>
          </a:prstGeom>
          <a:effectLst>
            <a:glow>
              <a:schemeClr val="accent1"/>
            </a:glow>
            <a:softEdge rad="0"/>
          </a:effectLst>
        </p:spPr>
      </p:pic>
      <p:sp>
        <p:nvSpPr>
          <p:cNvPr id="5" name="Rectangle 4"/>
          <p:cNvSpPr/>
          <p:nvPr/>
        </p:nvSpPr>
        <p:spPr>
          <a:xfrm>
            <a:off x="0"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85838" y="0"/>
            <a:ext cx="4797082" cy="830997"/>
          </a:xfrm>
          <a:prstGeom prst="rect">
            <a:avLst/>
          </a:prstGeom>
        </p:spPr>
        <p:txBody>
          <a:bodyPr wrap="none">
            <a:spAutoFit/>
          </a:bodyPr>
          <a:lstStyle/>
          <a:p>
            <a:pPr marL="0" lvl="1" algn="just">
              <a:lnSpc>
                <a:spcPct val="150000"/>
              </a:lnSpc>
            </a:pPr>
            <a:r>
              <a:rPr lang="en-US" sz="3200" b="1" dirty="0">
                <a:solidFill>
                  <a:srgbClr val="34473D"/>
                </a:solidFill>
                <a:latin typeface="Times New Roman" panose="02020603050405020304" pitchFamily="18" charset="0"/>
                <a:ea typeface="Times New Roman" panose="02020603050405020304" pitchFamily="18" charset="0"/>
              </a:rPr>
              <a:t>PROJECT OBJECTIVES</a:t>
            </a:r>
            <a:endParaRPr lang="en-US" sz="3200" b="1" dirty="0">
              <a:solidFill>
                <a:srgbClr val="34473D"/>
              </a:solidFill>
              <a:latin typeface="Times New Roman" panose="02020603050405020304" pitchFamily="18" charset="0"/>
              <a:ea typeface="Calibri" panose="020F0502020204030204" pitchFamily="34" charset="0"/>
            </a:endParaRPr>
          </a:p>
        </p:txBody>
      </p:sp>
      <p:graphicFrame>
        <p:nvGraphicFramePr>
          <p:cNvPr id="8" name="Diagram 7"/>
          <p:cNvGraphicFramePr/>
          <p:nvPr>
            <p:extLst>
              <p:ext uri="{D42A27DB-BD31-4B8C-83A1-F6EECF244321}">
                <p14:modId xmlns:p14="http://schemas.microsoft.com/office/powerpoint/2010/main" val="1789255171"/>
              </p:ext>
            </p:extLst>
          </p:nvPr>
        </p:nvGraphicFramePr>
        <p:xfrm>
          <a:off x="866993" y="535664"/>
          <a:ext cx="11325008" cy="63223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41510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928323" y="0"/>
            <a:ext cx="10277839" cy="6858001"/>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587972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957080" y="2892"/>
            <a:ext cx="10277839" cy="6855108"/>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929385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928323" y="1"/>
            <a:ext cx="10277839" cy="6858000"/>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4241516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928323" y="0"/>
            <a:ext cx="10277839" cy="6858000"/>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882985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928323" y="0"/>
            <a:ext cx="10277839" cy="6857999"/>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CD14D4FE-3A10-1146-C8E2-9CE97AABA6BB}"/>
              </a:ext>
            </a:extLst>
          </p:cNvPr>
          <p:cNvSpPr txBox="1"/>
          <p:nvPr/>
        </p:nvSpPr>
        <p:spPr>
          <a:xfrm>
            <a:off x="6094159" y="267594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4204421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957080" y="8940"/>
            <a:ext cx="10277839" cy="6857999"/>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7245078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p:cNvSpPr/>
          <p:nvPr/>
        </p:nvSpPr>
        <p:spPr>
          <a:xfrm>
            <a:off x="-57515" y="0"/>
            <a:ext cx="985838"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517FA-4B18-1E5C-2687-0130FC95FCD0}"/>
              </a:ext>
            </a:extLst>
          </p:cNvPr>
          <p:cNvPicPr>
            <a:picLocks noChangeAspect="1"/>
          </p:cNvPicPr>
          <p:nvPr/>
        </p:nvPicPr>
        <p:blipFill>
          <a:blip r:embed="rId2"/>
          <a:srcRect/>
          <a:stretch/>
        </p:blipFill>
        <p:spPr>
          <a:xfrm>
            <a:off x="957080" y="0"/>
            <a:ext cx="10277839" cy="6858000"/>
          </a:xfrm>
          <a:prstGeom prst="rect">
            <a:avLst/>
          </a:prstGeom>
        </p:spPr>
      </p:pic>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7487392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524000" y="5521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0" name="TextBox 9">
            <a:extLst>
              <a:ext uri="{FF2B5EF4-FFF2-40B4-BE49-F238E27FC236}">
                <a16:creationId xmlns:a16="http://schemas.microsoft.com/office/drawing/2014/main" id="{3A61310D-FC90-F764-E80B-8D2CBE70370A}"/>
              </a:ext>
            </a:extLst>
          </p:cNvPr>
          <p:cNvSpPr txBox="1"/>
          <p:nvPr/>
        </p:nvSpPr>
        <p:spPr>
          <a:xfrm>
            <a:off x="5941759" y="2523540"/>
            <a:ext cx="1828800" cy="1828800"/>
          </a:xfrm>
          <a:prstGeom prst="rect">
            <a:avLst/>
          </a:prstGeom>
          <a:noFill/>
        </p:spPr>
        <p:txBody>
          <a:bodyPr wrap="square" rtlCol="0">
            <a:spAutoFit/>
          </a:bodyPr>
          <a:lstStyle/>
          <a:p>
            <a:pPr algn="l"/>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9934" y="4312789"/>
            <a:ext cx="702066" cy="595605"/>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537395"/>
            <a:ext cx="702066" cy="595605"/>
          </a:xfrm>
          <a:prstGeom prst="rect">
            <a:avLst/>
          </a:prstGeom>
        </p:spPr>
      </p:pic>
    </p:spTree>
    <p:extLst>
      <p:ext uri="{BB962C8B-B14F-4D97-AF65-F5344CB8AC3E}">
        <p14:creationId xmlns:p14="http://schemas.microsoft.com/office/powerpoint/2010/main" val="89049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p:cNvSpPr/>
          <p:nvPr/>
        </p:nvSpPr>
        <p:spPr>
          <a:xfrm>
            <a:off x="0" y="0"/>
            <a:ext cx="12192000" cy="4544292"/>
          </a:xfrm>
          <a:prstGeom prst="flowChartDocumen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0" b="100000" l="1230" r="100000">
                        <a14:foregroundMark x1="17623" y1="31884" x2="17623" y2="31884"/>
                      </a14:backgroundRemoval>
                    </a14:imgEffect>
                    <a14:imgEffect>
                      <a14:sharpenSoften amount="-1000"/>
                    </a14:imgEffect>
                  </a14:imgLayer>
                </a14:imgProps>
              </a:ext>
              <a:ext uri="{28A0092B-C50C-407E-A947-70E740481C1C}">
                <a14:useLocalDpi xmlns:a14="http://schemas.microsoft.com/office/drawing/2010/main" val="0"/>
              </a:ext>
            </a:extLst>
          </a:blip>
          <a:stretch>
            <a:fillRect/>
          </a:stretch>
        </p:blipFill>
        <p:spPr>
          <a:xfrm>
            <a:off x="24839" y="0"/>
            <a:ext cx="2324100" cy="1971675"/>
          </a:xfrm>
          <a:prstGeom prst="rect">
            <a:avLst/>
          </a:prstGeom>
          <a:effectLst>
            <a:glow>
              <a:schemeClr val="accent1"/>
            </a:glow>
          </a:effectLst>
        </p:spPr>
      </p:pic>
      <p:sp>
        <p:nvSpPr>
          <p:cNvPr id="7" name="Rectangle 6"/>
          <p:cNvSpPr/>
          <p:nvPr/>
        </p:nvSpPr>
        <p:spPr>
          <a:xfrm>
            <a:off x="2397919" y="3426500"/>
            <a:ext cx="7186612" cy="6071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28887" y="3376110"/>
            <a:ext cx="6924675" cy="707886"/>
          </a:xfrm>
          <a:prstGeom prst="rect">
            <a:avLst/>
          </a:prstGeom>
        </p:spPr>
        <p:txBody>
          <a:bodyPr wrap="square">
            <a:spAutoFit/>
          </a:bodyPr>
          <a:lstStyle/>
          <a:p>
            <a:pPr algn="ctr"/>
            <a:r>
              <a:rPr lang="en-US" sz="4000" b="1" dirty="0">
                <a:latin typeface="Calibri" panose="020F0502020204030204" pitchFamily="34" charset="0"/>
                <a:ea typeface="Calibri" panose="020F0502020204030204" pitchFamily="34" charset="0"/>
              </a:rPr>
              <a:t> </a:t>
            </a:r>
            <a:r>
              <a:rPr lang="en-US" sz="4000" b="1" dirty="0">
                <a:solidFill>
                  <a:schemeClr val="bg1"/>
                </a:solidFill>
                <a:latin typeface="Calibri" panose="020F0502020204030204" pitchFamily="34" charset="0"/>
                <a:ea typeface="Calibri" panose="020F0502020204030204" pitchFamily="34" charset="0"/>
              </a:rPr>
              <a:t>DATASETS</a:t>
            </a:r>
            <a:endParaRPr lang="en-US" sz="4000" dirty="0">
              <a:solidFill>
                <a:schemeClr val="bg1"/>
              </a:solidFill>
            </a:endParaRPr>
          </a:p>
        </p:txBody>
      </p:sp>
      <p:pic>
        <p:nvPicPr>
          <p:cNvPr id="8" name="Picture 7"/>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0" b="100000" l="1230" r="100000">
                        <a14:foregroundMark x1="17623" y1="31884" x2="17623" y2="31884"/>
                      </a14:backgroundRemoval>
                    </a14:imgEffect>
                    <a14:imgEffect>
                      <a14:sharpenSoften amount="-1000"/>
                    </a14:imgEffect>
                  </a14:imgLayer>
                </a14:imgProps>
              </a:ext>
              <a:ext uri="{28A0092B-C50C-407E-A947-70E740481C1C}">
                <a14:useLocalDpi xmlns:a14="http://schemas.microsoft.com/office/drawing/2010/main" val="0"/>
              </a:ext>
            </a:extLst>
          </a:blip>
          <a:stretch>
            <a:fillRect/>
          </a:stretch>
        </p:blipFill>
        <p:spPr>
          <a:xfrm>
            <a:off x="9715500" y="4859288"/>
            <a:ext cx="2324100" cy="1971675"/>
          </a:xfrm>
          <a:prstGeom prst="rect">
            <a:avLst/>
          </a:prstGeom>
          <a:effectLst>
            <a:glow>
              <a:schemeClr val="accent1"/>
            </a:glow>
          </a:effectLst>
        </p:spPr>
      </p:pic>
    </p:spTree>
    <p:extLst>
      <p:ext uri="{BB962C8B-B14F-4D97-AF65-F5344CB8AC3E}">
        <p14:creationId xmlns:p14="http://schemas.microsoft.com/office/powerpoint/2010/main" val="291697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290946" y="203155"/>
            <a:ext cx="11754481" cy="6654845"/>
          </a:xfrm>
          <a:prstGeom prst="rect">
            <a:avLst/>
          </a:prstGeom>
          <a:effectLst>
            <a:glow>
              <a:schemeClr val="accent1"/>
            </a:glow>
            <a:softEdge rad="0"/>
          </a:effectLst>
        </p:spPr>
      </p:pic>
      <p:graphicFrame>
        <p:nvGraphicFramePr>
          <p:cNvPr id="3" name="Table 2"/>
          <p:cNvGraphicFramePr>
            <a:graphicFrameLocks noGrp="1"/>
          </p:cNvGraphicFramePr>
          <p:nvPr>
            <p:extLst>
              <p:ext uri="{D42A27DB-BD31-4B8C-83A1-F6EECF244321}">
                <p14:modId xmlns:p14="http://schemas.microsoft.com/office/powerpoint/2010/main" val="3512365589"/>
              </p:ext>
            </p:extLst>
          </p:nvPr>
        </p:nvGraphicFramePr>
        <p:xfrm>
          <a:off x="2433054" y="898538"/>
          <a:ext cx="7121336" cy="5858510"/>
        </p:xfrm>
        <a:graphic>
          <a:graphicData uri="http://schemas.openxmlformats.org/drawingml/2006/table">
            <a:tbl>
              <a:tblPr firstRow="1" firstCol="1" bandRow="1">
                <a:tableStyleId>{5C22544A-7EE6-4342-B048-85BDC9FD1C3A}</a:tableStyleId>
              </a:tblPr>
              <a:tblGrid>
                <a:gridCol w="890167">
                  <a:extLst>
                    <a:ext uri="{9D8B030D-6E8A-4147-A177-3AD203B41FA5}">
                      <a16:colId xmlns:a16="http://schemas.microsoft.com/office/drawing/2014/main" val="642654408"/>
                    </a:ext>
                  </a:extLst>
                </a:gridCol>
                <a:gridCol w="890167">
                  <a:extLst>
                    <a:ext uri="{9D8B030D-6E8A-4147-A177-3AD203B41FA5}">
                      <a16:colId xmlns:a16="http://schemas.microsoft.com/office/drawing/2014/main" val="3392808929"/>
                    </a:ext>
                  </a:extLst>
                </a:gridCol>
                <a:gridCol w="890167">
                  <a:extLst>
                    <a:ext uri="{9D8B030D-6E8A-4147-A177-3AD203B41FA5}">
                      <a16:colId xmlns:a16="http://schemas.microsoft.com/office/drawing/2014/main" val="3200019056"/>
                    </a:ext>
                  </a:extLst>
                </a:gridCol>
                <a:gridCol w="890167">
                  <a:extLst>
                    <a:ext uri="{9D8B030D-6E8A-4147-A177-3AD203B41FA5}">
                      <a16:colId xmlns:a16="http://schemas.microsoft.com/office/drawing/2014/main" val="936016539"/>
                    </a:ext>
                  </a:extLst>
                </a:gridCol>
                <a:gridCol w="890167">
                  <a:extLst>
                    <a:ext uri="{9D8B030D-6E8A-4147-A177-3AD203B41FA5}">
                      <a16:colId xmlns:a16="http://schemas.microsoft.com/office/drawing/2014/main" val="2147301013"/>
                    </a:ext>
                  </a:extLst>
                </a:gridCol>
                <a:gridCol w="890167">
                  <a:extLst>
                    <a:ext uri="{9D8B030D-6E8A-4147-A177-3AD203B41FA5}">
                      <a16:colId xmlns:a16="http://schemas.microsoft.com/office/drawing/2014/main" val="341856523"/>
                    </a:ext>
                  </a:extLst>
                </a:gridCol>
                <a:gridCol w="890167">
                  <a:extLst>
                    <a:ext uri="{9D8B030D-6E8A-4147-A177-3AD203B41FA5}">
                      <a16:colId xmlns:a16="http://schemas.microsoft.com/office/drawing/2014/main" val="358104037"/>
                    </a:ext>
                  </a:extLst>
                </a:gridCol>
                <a:gridCol w="890167">
                  <a:extLst>
                    <a:ext uri="{9D8B030D-6E8A-4147-A177-3AD203B41FA5}">
                      <a16:colId xmlns:a16="http://schemas.microsoft.com/office/drawing/2014/main" val="1027323337"/>
                    </a:ext>
                  </a:extLst>
                </a:gridCol>
              </a:tblGrid>
              <a:tr h="669346">
                <a:tc>
                  <a:txBody>
                    <a:bodyPr/>
                    <a:lstStyle/>
                    <a:p>
                      <a:pPr marL="0" marR="0" algn="ctr">
                        <a:lnSpc>
                          <a:spcPct val="107000"/>
                        </a:lnSpc>
                        <a:spcBef>
                          <a:spcPts val="0"/>
                        </a:spcBef>
                        <a:spcAft>
                          <a:spcPts val="0"/>
                        </a:spcAft>
                      </a:pPr>
                      <a:r>
                        <a:rPr lang="en-US" sz="1300" b="1" dirty="0">
                          <a:effectLst/>
                        </a:rPr>
                        <a:t>#</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Letter name in English Script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Letter name in Arabic script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 of Images</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effectLst/>
                        </a:rPr>
                        <a:t>#</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Letter name in English Script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Letter name in Arabic script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effectLst/>
                        </a:rPr>
                        <a:t># of images</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4005364663"/>
                  </a:ext>
                </a:extLst>
              </a:tr>
              <a:tr h="277600">
                <a:tc>
                  <a:txBody>
                    <a:bodyPr/>
                    <a:lstStyle/>
                    <a:p>
                      <a:pPr marL="0" marR="0" algn="ctr">
                        <a:lnSpc>
                          <a:spcPct val="107000"/>
                        </a:lnSpc>
                        <a:spcBef>
                          <a:spcPts val="0"/>
                        </a:spcBef>
                        <a:spcAft>
                          <a:spcPts val="0"/>
                        </a:spcAft>
                      </a:pPr>
                      <a:r>
                        <a:rPr lang="en-US" sz="1300" b="1" dirty="0">
                          <a:effectLst/>
                        </a:rPr>
                        <a:t>1</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Alif</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أَلِف)أ</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1672</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solidFill>
                            <a:schemeClr val="bg1"/>
                          </a:solidFill>
                          <a:effectLst/>
                        </a:rPr>
                        <a:t>17</a:t>
                      </a:r>
                      <a:endParaRPr lang="en-US" sz="13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b="1">
                          <a:effectLst/>
                        </a:rPr>
                        <a:t>Zā</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ظَاء)ظ</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1723</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492132765"/>
                  </a:ext>
                </a:extLst>
              </a:tr>
              <a:tr h="277600">
                <a:tc>
                  <a:txBody>
                    <a:bodyPr/>
                    <a:lstStyle/>
                    <a:p>
                      <a:pPr marL="0" marR="0" algn="ctr">
                        <a:lnSpc>
                          <a:spcPct val="107000"/>
                        </a:lnSpc>
                        <a:spcBef>
                          <a:spcPts val="0"/>
                        </a:spcBef>
                        <a:spcAft>
                          <a:spcPts val="0"/>
                        </a:spcAft>
                      </a:pPr>
                      <a:r>
                        <a:rPr lang="en-US" sz="1300" b="1">
                          <a:effectLst/>
                        </a:rPr>
                        <a:t>2</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Bā</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بَاء) ب</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1791</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solidFill>
                            <a:schemeClr val="bg1"/>
                          </a:solidFill>
                          <a:effectLst/>
                        </a:rPr>
                        <a:t>18</a:t>
                      </a:r>
                      <a:endParaRPr lang="en-US" sz="13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b="1">
                          <a:effectLst/>
                        </a:rPr>
                        <a:t>Ayn</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عَين)ع</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2114</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124899569"/>
                  </a:ext>
                </a:extLst>
              </a:tr>
              <a:tr h="277600">
                <a:tc>
                  <a:txBody>
                    <a:bodyPr/>
                    <a:lstStyle/>
                    <a:p>
                      <a:pPr marL="0" marR="0" algn="ctr">
                        <a:lnSpc>
                          <a:spcPct val="107000"/>
                        </a:lnSpc>
                        <a:spcBef>
                          <a:spcPts val="0"/>
                        </a:spcBef>
                        <a:spcAft>
                          <a:spcPts val="0"/>
                        </a:spcAft>
                      </a:pPr>
                      <a:r>
                        <a:rPr lang="en-US" sz="1300" b="1">
                          <a:effectLst/>
                        </a:rPr>
                        <a:t>3</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Tā</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أتَاء) ت</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1838</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solidFill>
                            <a:schemeClr val="bg1"/>
                          </a:solidFill>
                          <a:effectLst/>
                        </a:rPr>
                        <a:t>19</a:t>
                      </a:r>
                      <a:endParaRPr lang="en-US" sz="13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b="1">
                          <a:effectLst/>
                        </a:rPr>
                        <a:t>Ghayn</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غَين)غ</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1977</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3363958531"/>
                  </a:ext>
                </a:extLst>
              </a:tr>
              <a:tr h="277600">
                <a:tc>
                  <a:txBody>
                    <a:bodyPr/>
                    <a:lstStyle/>
                    <a:p>
                      <a:pPr marL="0" marR="0" algn="ctr">
                        <a:lnSpc>
                          <a:spcPct val="107000"/>
                        </a:lnSpc>
                        <a:spcBef>
                          <a:spcPts val="0"/>
                        </a:spcBef>
                        <a:spcAft>
                          <a:spcPts val="0"/>
                        </a:spcAft>
                      </a:pPr>
                      <a:r>
                        <a:rPr lang="en-US" sz="1300" b="1">
                          <a:effectLst/>
                        </a:rPr>
                        <a:t>4</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Thā</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ثَاء) ث</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1766</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solidFill>
                            <a:schemeClr val="bg1"/>
                          </a:solidFill>
                          <a:effectLst/>
                        </a:rPr>
                        <a:t>20</a:t>
                      </a:r>
                      <a:endParaRPr lang="en-US" sz="13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b="1">
                          <a:effectLst/>
                        </a:rPr>
                        <a:t>Fā</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فَاء)ف</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1955</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1762975572"/>
                  </a:ext>
                </a:extLst>
              </a:tr>
              <a:tr h="277600">
                <a:tc>
                  <a:txBody>
                    <a:bodyPr/>
                    <a:lstStyle/>
                    <a:p>
                      <a:pPr marL="0" marR="0" algn="ctr">
                        <a:lnSpc>
                          <a:spcPct val="107000"/>
                        </a:lnSpc>
                        <a:spcBef>
                          <a:spcPts val="0"/>
                        </a:spcBef>
                        <a:spcAft>
                          <a:spcPts val="0"/>
                        </a:spcAft>
                      </a:pPr>
                      <a:r>
                        <a:rPr lang="en-US" sz="1300" b="1">
                          <a:effectLst/>
                        </a:rPr>
                        <a:t>5</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Jīm</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جِيمْ) ج</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1552</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solidFill>
                            <a:schemeClr val="bg1"/>
                          </a:solidFill>
                          <a:effectLst/>
                        </a:rPr>
                        <a:t>21</a:t>
                      </a:r>
                      <a:endParaRPr lang="en-US" sz="13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b="1">
                          <a:effectLst/>
                        </a:rPr>
                        <a:t>Qāf</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قَاف) ق</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1705</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4043163609"/>
                  </a:ext>
                </a:extLst>
              </a:tr>
              <a:tr h="277600">
                <a:tc>
                  <a:txBody>
                    <a:bodyPr/>
                    <a:lstStyle/>
                    <a:p>
                      <a:pPr marL="0" marR="0" algn="ctr">
                        <a:lnSpc>
                          <a:spcPct val="107000"/>
                        </a:lnSpc>
                        <a:spcBef>
                          <a:spcPts val="0"/>
                        </a:spcBef>
                        <a:spcAft>
                          <a:spcPts val="0"/>
                        </a:spcAft>
                      </a:pPr>
                      <a:r>
                        <a:rPr lang="en-US" sz="1300" b="1">
                          <a:effectLst/>
                        </a:rPr>
                        <a:t>6</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Hā</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حَاء) ح</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1526</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solidFill>
                            <a:schemeClr val="bg1"/>
                          </a:solidFill>
                          <a:effectLst/>
                        </a:rPr>
                        <a:t>22</a:t>
                      </a:r>
                      <a:endParaRPr lang="en-US" sz="13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b="1">
                          <a:effectLst/>
                        </a:rPr>
                        <a:t>Kāf</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كَاف)ك</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1774</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2272722984"/>
                  </a:ext>
                </a:extLst>
              </a:tr>
              <a:tr h="277600">
                <a:tc>
                  <a:txBody>
                    <a:bodyPr/>
                    <a:lstStyle/>
                    <a:p>
                      <a:pPr marL="0" marR="0" algn="ctr">
                        <a:lnSpc>
                          <a:spcPct val="107000"/>
                        </a:lnSpc>
                        <a:spcBef>
                          <a:spcPts val="0"/>
                        </a:spcBef>
                        <a:spcAft>
                          <a:spcPts val="0"/>
                        </a:spcAft>
                      </a:pPr>
                      <a:r>
                        <a:rPr lang="en-US" sz="1300" b="1" dirty="0">
                          <a:effectLst/>
                        </a:rPr>
                        <a:t>7</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Khā</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خَاء) خ</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1607</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solidFill>
                            <a:schemeClr val="bg1"/>
                          </a:solidFill>
                          <a:effectLst/>
                        </a:rPr>
                        <a:t>23</a:t>
                      </a:r>
                      <a:endParaRPr lang="en-US" sz="13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b="1">
                          <a:effectLst/>
                        </a:rPr>
                        <a:t>Lām</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لاَمْ)ل</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1832</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1104699584"/>
                  </a:ext>
                </a:extLst>
              </a:tr>
              <a:tr h="277600">
                <a:tc>
                  <a:txBody>
                    <a:bodyPr/>
                    <a:lstStyle/>
                    <a:p>
                      <a:pPr marL="0" marR="0" algn="ctr">
                        <a:lnSpc>
                          <a:spcPct val="107000"/>
                        </a:lnSpc>
                        <a:spcBef>
                          <a:spcPts val="0"/>
                        </a:spcBef>
                        <a:spcAft>
                          <a:spcPts val="0"/>
                        </a:spcAft>
                      </a:pPr>
                      <a:r>
                        <a:rPr lang="en-US" sz="1300" b="1" dirty="0">
                          <a:effectLst/>
                        </a:rPr>
                        <a:t>8</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Dāl</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دَالْ) د</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1634</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solidFill>
                            <a:schemeClr val="bg1"/>
                          </a:solidFill>
                          <a:effectLst/>
                        </a:rPr>
                        <a:t>24</a:t>
                      </a:r>
                      <a:endParaRPr lang="en-US" sz="13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b="1">
                          <a:effectLst/>
                        </a:rPr>
                        <a:t>Mīm</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مِيمْ)م</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1765</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892214373"/>
                  </a:ext>
                </a:extLst>
              </a:tr>
              <a:tr h="277600">
                <a:tc>
                  <a:txBody>
                    <a:bodyPr/>
                    <a:lstStyle/>
                    <a:p>
                      <a:pPr marL="0" marR="0" algn="ctr">
                        <a:lnSpc>
                          <a:spcPct val="107000"/>
                        </a:lnSpc>
                        <a:spcBef>
                          <a:spcPts val="0"/>
                        </a:spcBef>
                        <a:spcAft>
                          <a:spcPts val="0"/>
                        </a:spcAft>
                      </a:pPr>
                      <a:r>
                        <a:rPr lang="en-US" sz="1300" b="1">
                          <a:effectLst/>
                        </a:rPr>
                        <a:t>9</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Dhāl</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ذَال) ذ</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1582</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solidFill>
                            <a:schemeClr val="bg1"/>
                          </a:solidFill>
                          <a:effectLst/>
                        </a:rPr>
                        <a:t>25</a:t>
                      </a:r>
                      <a:endParaRPr lang="en-US" sz="13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b="1">
                          <a:effectLst/>
                        </a:rPr>
                        <a:t>Nūn</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نُون)ن</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1819</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1596394829"/>
                  </a:ext>
                </a:extLst>
              </a:tr>
              <a:tr h="277600">
                <a:tc>
                  <a:txBody>
                    <a:bodyPr/>
                    <a:lstStyle/>
                    <a:p>
                      <a:pPr marL="0" marR="0" algn="ctr">
                        <a:lnSpc>
                          <a:spcPct val="107000"/>
                        </a:lnSpc>
                        <a:spcBef>
                          <a:spcPts val="0"/>
                        </a:spcBef>
                        <a:spcAft>
                          <a:spcPts val="0"/>
                        </a:spcAft>
                      </a:pPr>
                      <a:r>
                        <a:rPr lang="en-US" sz="1300" b="1" dirty="0">
                          <a:effectLst/>
                        </a:rPr>
                        <a:t>10</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Rā</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رَاء) ر</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1659</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solidFill>
                            <a:schemeClr val="bg1"/>
                          </a:solidFill>
                          <a:effectLst/>
                        </a:rPr>
                        <a:t>26</a:t>
                      </a:r>
                      <a:endParaRPr lang="en-US" sz="13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b="1">
                          <a:effectLst/>
                        </a:rPr>
                        <a:t>Hā</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هَاء)ه</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1592</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427307261"/>
                  </a:ext>
                </a:extLst>
              </a:tr>
              <a:tr h="277600">
                <a:tc>
                  <a:txBody>
                    <a:bodyPr/>
                    <a:lstStyle/>
                    <a:p>
                      <a:pPr marL="0" marR="0" algn="ctr">
                        <a:lnSpc>
                          <a:spcPct val="107000"/>
                        </a:lnSpc>
                        <a:spcBef>
                          <a:spcPts val="0"/>
                        </a:spcBef>
                        <a:spcAft>
                          <a:spcPts val="0"/>
                        </a:spcAft>
                      </a:pPr>
                      <a:r>
                        <a:rPr lang="en-US" sz="1300" b="1" dirty="0">
                          <a:effectLst/>
                        </a:rPr>
                        <a:t>11</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Zāy</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زَاي) ز</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1374</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solidFill>
                            <a:schemeClr val="bg1"/>
                          </a:solidFill>
                          <a:effectLst/>
                        </a:rPr>
                        <a:t>27</a:t>
                      </a:r>
                      <a:endParaRPr lang="en-US" sz="13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b="1">
                          <a:effectLst/>
                        </a:rPr>
                        <a:t>Wāw</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وَاو)و</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1371</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212077837"/>
                  </a:ext>
                </a:extLst>
              </a:tr>
              <a:tr h="277600">
                <a:tc>
                  <a:txBody>
                    <a:bodyPr/>
                    <a:lstStyle/>
                    <a:p>
                      <a:pPr marL="0" marR="0" algn="ctr">
                        <a:lnSpc>
                          <a:spcPct val="107000"/>
                        </a:lnSpc>
                        <a:spcBef>
                          <a:spcPts val="0"/>
                        </a:spcBef>
                        <a:spcAft>
                          <a:spcPts val="0"/>
                        </a:spcAft>
                      </a:pPr>
                      <a:r>
                        <a:rPr lang="en-US" sz="1300" b="1" dirty="0">
                          <a:effectLst/>
                        </a:rPr>
                        <a:t>12</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Sīn</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سِينْ) س</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1638</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solidFill>
                            <a:schemeClr val="bg1"/>
                          </a:solidFill>
                          <a:effectLst/>
                        </a:rPr>
                        <a:t>28</a:t>
                      </a:r>
                      <a:endParaRPr lang="en-US" sz="13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b="1">
                          <a:effectLst/>
                        </a:rPr>
                        <a:t>Yā</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يَا) ئ</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1722</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3075982132"/>
                  </a:ext>
                </a:extLst>
              </a:tr>
              <a:tr h="277600">
                <a:tc>
                  <a:txBody>
                    <a:bodyPr/>
                    <a:lstStyle/>
                    <a:p>
                      <a:pPr marL="0" marR="0" algn="ctr">
                        <a:lnSpc>
                          <a:spcPct val="107000"/>
                        </a:lnSpc>
                        <a:spcBef>
                          <a:spcPts val="0"/>
                        </a:spcBef>
                        <a:spcAft>
                          <a:spcPts val="0"/>
                        </a:spcAft>
                      </a:pPr>
                      <a:r>
                        <a:rPr lang="en-US" sz="1300" b="1" dirty="0">
                          <a:effectLst/>
                        </a:rPr>
                        <a:t>13</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Shīn</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شِينْ) ش</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1507</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solidFill>
                            <a:schemeClr val="bg1"/>
                          </a:solidFill>
                          <a:effectLst/>
                        </a:rPr>
                        <a:t>29</a:t>
                      </a:r>
                      <a:endParaRPr lang="en-US" sz="13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b="1">
                          <a:effectLst/>
                        </a:rPr>
                        <a:t>Tāa</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ة)ة</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1791</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3465546440"/>
                  </a:ext>
                </a:extLst>
              </a:tr>
              <a:tr h="277600">
                <a:tc>
                  <a:txBody>
                    <a:bodyPr/>
                    <a:lstStyle/>
                    <a:p>
                      <a:pPr marL="0" marR="0" algn="ctr">
                        <a:lnSpc>
                          <a:spcPct val="107000"/>
                        </a:lnSpc>
                        <a:spcBef>
                          <a:spcPts val="0"/>
                        </a:spcBef>
                        <a:spcAft>
                          <a:spcPts val="0"/>
                        </a:spcAft>
                      </a:pPr>
                      <a:r>
                        <a:rPr lang="en-US" sz="1300" b="1" dirty="0">
                          <a:effectLst/>
                        </a:rPr>
                        <a:t>14</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Sād</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صَادْ)ص</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1895</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solidFill>
                            <a:schemeClr val="bg1"/>
                          </a:solidFill>
                          <a:effectLst/>
                        </a:rPr>
                        <a:t>30</a:t>
                      </a:r>
                      <a:endParaRPr lang="en-US" sz="13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b="1">
                          <a:effectLst/>
                        </a:rPr>
                        <a:t>Al</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ال)ال</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1343</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570257911"/>
                  </a:ext>
                </a:extLst>
              </a:tr>
              <a:tr h="277600">
                <a:tc>
                  <a:txBody>
                    <a:bodyPr/>
                    <a:lstStyle/>
                    <a:p>
                      <a:pPr marL="0" marR="0" algn="ctr">
                        <a:lnSpc>
                          <a:spcPct val="107000"/>
                        </a:lnSpc>
                        <a:spcBef>
                          <a:spcPts val="0"/>
                        </a:spcBef>
                        <a:spcAft>
                          <a:spcPts val="0"/>
                        </a:spcAft>
                      </a:pPr>
                      <a:r>
                        <a:rPr lang="en-US" sz="1300" b="1" dirty="0">
                          <a:effectLst/>
                        </a:rPr>
                        <a:t>15</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Dād</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ضَاد)ض</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1670</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solidFill>
                            <a:schemeClr val="bg1"/>
                          </a:solidFill>
                          <a:effectLst/>
                        </a:rPr>
                        <a:t>31</a:t>
                      </a:r>
                      <a:endParaRPr lang="en-US" sz="13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b="1">
                          <a:effectLst/>
                        </a:rPr>
                        <a:t>Laa</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ﻻ)ﻻ</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1746</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4059594506"/>
                  </a:ext>
                </a:extLst>
              </a:tr>
              <a:tr h="277600">
                <a:tc>
                  <a:txBody>
                    <a:bodyPr/>
                    <a:lstStyle/>
                    <a:p>
                      <a:pPr marL="0" marR="0" algn="ctr">
                        <a:lnSpc>
                          <a:spcPct val="107000"/>
                        </a:lnSpc>
                        <a:spcBef>
                          <a:spcPts val="0"/>
                        </a:spcBef>
                        <a:spcAft>
                          <a:spcPts val="0"/>
                        </a:spcAft>
                      </a:pPr>
                      <a:r>
                        <a:rPr lang="en-US" sz="1300" b="1" dirty="0">
                          <a:effectLst/>
                        </a:rPr>
                        <a:t>16</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Tā</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طَاء)ط</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a:effectLst/>
                        </a:rPr>
                        <a:t>1816</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solidFill>
                            <a:schemeClr val="bg1"/>
                          </a:solidFill>
                          <a:effectLst/>
                        </a:rPr>
                        <a:t>32</a:t>
                      </a:r>
                      <a:endParaRPr lang="en-US" sz="13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solidFill>
                      <a:schemeClr val="accent1"/>
                    </a:solidFill>
                  </a:tcPr>
                </a:tc>
                <a:tc>
                  <a:txBody>
                    <a:bodyPr/>
                    <a:lstStyle/>
                    <a:p>
                      <a:pPr marL="0" marR="0" algn="ctr">
                        <a:lnSpc>
                          <a:spcPct val="107000"/>
                        </a:lnSpc>
                        <a:spcBef>
                          <a:spcPts val="0"/>
                        </a:spcBef>
                        <a:spcAft>
                          <a:spcPts val="0"/>
                        </a:spcAft>
                      </a:pPr>
                      <a:r>
                        <a:rPr lang="en-US" sz="1300" b="1">
                          <a:effectLst/>
                        </a:rPr>
                        <a:t>Yāa</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ar-SA" sz="1300" b="1">
                          <a:effectLst/>
                        </a:rPr>
                        <a:t>يَاء) يَاء</a:t>
                      </a:r>
                      <a:r>
                        <a:rPr lang="en-US" sz="1300" b="1">
                          <a:effectLst/>
                        </a:rPr>
                        <a:t>)</a:t>
                      </a:r>
                      <a:endParaRPr lang="en-US" sz="1300" b="1">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marL="0" marR="0" algn="ctr">
                        <a:lnSpc>
                          <a:spcPct val="107000"/>
                        </a:lnSpc>
                        <a:spcBef>
                          <a:spcPts val="0"/>
                        </a:spcBef>
                        <a:spcAft>
                          <a:spcPts val="0"/>
                        </a:spcAft>
                      </a:pPr>
                      <a:r>
                        <a:rPr lang="en-US" sz="1300" b="1" dirty="0">
                          <a:effectLst/>
                        </a:rPr>
                        <a:t>1293</a:t>
                      </a:r>
                      <a:endParaRPr lang="en-US" sz="1300" b="1" dirty="0">
                        <a:effectLs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extLst>
                  <a:ext uri="{0D108BD9-81ED-4DB2-BD59-A6C34878D82A}">
                    <a16:rowId xmlns:a16="http://schemas.microsoft.com/office/drawing/2014/main" val="1905165094"/>
                  </a:ext>
                </a:extLst>
              </a:tr>
            </a:tbl>
          </a:graphicData>
        </a:graphic>
      </p:graphicFrame>
      <p:sp>
        <p:nvSpPr>
          <p:cNvPr id="6" name="Rectangle 5"/>
          <p:cNvSpPr/>
          <p:nvPr/>
        </p:nvSpPr>
        <p:spPr>
          <a:xfrm>
            <a:off x="1899917" y="443472"/>
            <a:ext cx="8370277" cy="368755"/>
          </a:xfrm>
          <a:prstGeom prst="rect">
            <a:avLst/>
          </a:prstGeom>
          <a:solidFill>
            <a:schemeClr val="bg1"/>
          </a:solidFill>
        </p:spPr>
        <p:txBody>
          <a:bodyPr wrap="square">
            <a:spAutoFit/>
          </a:bodyPr>
          <a:lstStyle/>
          <a:p>
            <a:pPr>
              <a:lnSpc>
                <a:spcPct val="107000"/>
              </a:lnSpc>
              <a:spcAft>
                <a:spcPts val="800"/>
              </a:spcAft>
            </a:pPr>
            <a:r>
              <a:rPr lang="en-US" b="1" u="sng"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Table . Input Arabic Alphabet Sign classes with their labels and number of images.</a:t>
            </a:r>
            <a:endParaRPr lang="en-US" sz="2000" b="1" u="sng"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ounded Rectangle 7"/>
          <p:cNvSpPr/>
          <p:nvPr/>
        </p:nvSpPr>
        <p:spPr>
          <a:xfrm>
            <a:off x="0" y="-4457"/>
            <a:ext cx="2175164" cy="52863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latin typeface="Impact" panose="020B0806030902050204" pitchFamily="34" charset="0"/>
              </a:rPr>
              <a:t>ArSL2018 Dataset</a:t>
            </a:r>
            <a:endParaRPr lang="en-US" sz="2800" dirty="0">
              <a:latin typeface="Impact" panose="020B0806030902050204" pitchFamily="34" charset="0"/>
            </a:endParaRPr>
          </a:p>
        </p:txBody>
      </p:sp>
    </p:spTree>
    <p:extLst>
      <p:ext uri="{BB962C8B-B14F-4D97-AF65-F5344CB8AC3E}">
        <p14:creationId xmlns:p14="http://schemas.microsoft.com/office/powerpoint/2010/main" val="291821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1"/>
          <p:cNvPicPr/>
          <p:nvPr/>
        </p:nvPicPr>
        <p:blipFill>
          <a:blip r:embed="rId2">
            <a:extLst>
              <a:ext uri="{28A0092B-C50C-407E-A947-70E740481C1C}">
                <a14:useLocalDpi xmlns:a14="http://schemas.microsoft.com/office/drawing/2010/main" val="0"/>
              </a:ext>
            </a:extLst>
          </a:blip>
          <a:srcRect/>
          <a:stretch>
            <a:fillRect/>
          </a:stretch>
        </p:blipFill>
        <p:spPr bwMode="auto">
          <a:xfrm>
            <a:off x="2100897" y="800098"/>
            <a:ext cx="8500429" cy="5014913"/>
          </a:xfrm>
          <a:prstGeom prst="rect">
            <a:avLst/>
          </a:prstGeom>
          <a:noFill/>
          <a:ln>
            <a:noFill/>
          </a:ln>
        </p:spPr>
      </p:pic>
      <p:sp>
        <p:nvSpPr>
          <p:cNvPr id="3" name="Rectangle 2"/>
          <p:cNvSpPr/>
          <p:nvPr/>
        </p:nvSpPr>
        <p:spPr>
          <a:xfrm>
            <a:off x="0" y="0"/>
            <a:ext cx="1428750" cy="6858000"/>
          </a:xfrm>
          <a:prstGeom prst="rect">
            <a:avLst/>
          </a:prstGeom>
          <a:ln>
            <a:solidFill>
              <a:srgbClr val="40B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086530" y="5913293"/>
            <a:ext cx="7796213" cy="368755"/>
          </a:xfrm>
          <a:prstGeom prst="rect">
            <a:avLst/>
          </a:prstGeom>
        </p:spPr>
        <p:txBody>
          <a:bodyPr wrap="square">
            <a:spAutoFit/>
          </a:bodyPr>
          <a:lstStyle/>
          <a:p>
            <a:pPr>
              <a:lnSpc>
                <a:spcPct val="107000"/>
              </a:lnSpc>
              <a:spcAft>
                <a:spcPts val="800"/>
              </a:spcAft>
            </a:pPr>
            <a:r>
              <a:rPr lang="en-US" b="1" dirty="0">
                <a:solidFill>
                  <a:srgbClr val="1F1F1F"/>
                </a:solidFill>
                <a:latin typeface="Times New Roman" panose="02020603050405020304" pitchFamily="18" charset="0"/>
                <a:ea typeface="Times New Roman" panose="02020603050405020304" pitchFamily="18" charset="0"/>
                <a:cs typeface="Times New Roman" panose="02020603050405020304" pitchFamily="18" charset="0"/>
              </a:rPr>
              <a:t>Representation of the Arabic Sign Language for Arabic Alphabets</a:t>
            </a:r>
          </a:p>
        </p:txBody>
      </p:sp>
    </p:spTree>
    <p:extLst>
      <p:ext uri="{BB962C8B-B14F-4D97-AF65-F5344CB8AC3E}">
        <p14:creationId xmlns:p14="http://schemas.microsoft.com/office/powerpoint/2010/main" val="150656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784" y="657980"/>
            <a:ext cx="4659224" cy="375552"/>
          </a:xfrm>
          <a:prstGeom prst="rect">
            <a:avLst/>
          </a:prstGeom>
        </p:spPr>
        <p:txBody>
          <a:bodyPr wrap="none">
            <a:spAutoFit/>
          </a:bodyPr>
          <a:lstStyle/>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It is RGB dataset contain 21868 label images </a:t>
            </a:r>
            <a:endParaRPr lang="en-US" dirty="0">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2596587"/>
              </p:ext>
            </p:extLst>
          </p:nvPr>
        </p:nvGraphicFramePr>
        <p:xfrm>
          <a:off x="2005215" y="1540411"/>
          <a:ext cx="8042707" cy="844550"/>
        </p:xfrm>
        <a:graphic>
          <a:graphicData uri="http://schemas.openxmlformats.org/drawingml/2006/table">
            <a:tbl>
              <a:tblPr firstRow="1" firstCol="1" bandRow="1">
                <a:tableStyleId>{5C22544A-7EE6-4342-B048-85BDC9FD1C3A}</a:tableStyleId>
              </a:tblPr>
              <a:tblGrid>
                <a:gridCol w="2680329">
                  <a:extLst>
                    <a:ext uri="{9D8B030D-6E8A-4147-A177-3AD203B41FA5}">
                      <a16:colId xmlns:a16="http://schemas.microsoft.com/office/drawing/2014/main" val="2750251411"/>
                    </a:ext>
                  </a:extLst>
                </a:gridCol>
                <a:gridCol w="2681189">
                  <a:extLst>
                    <a:ext uri="{9D8B030D-6E8A-4147-A177-3AD203B41FA5}">
                      <a16:colId xmlns:a16="http://schemas.microsoft.com/office/drawing/2014/main" val="13495291"/>
                    </a:ext>
                  </a:extLst>
                </a:gridCol>
                <a:gridCol w="2681189">
                  <a:extLst>
                    <a:ext uri="{9D8B030D-6E8A-4147-A177-3AD203B41FA5}">
                      <a16:colId xmlns:a16="http://schemas.microsoft.com/office/drawing/2014/main" val="1139062948"/>
                    </a:ext>
                  </a:extLst>
                </a:gridCol>
              </a:tblGrid>
              <a:tr h="422275">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TRAIN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TEST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VALID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2411599"/>
                  </a:ext>
                </a:extLst>
              </a:tr>
              <a:tr h="422275">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19496</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1384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988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5600884"/>
                  </a:ext>
                </a:extLst>
              </a:tr>
            </a:tbl>
          </a:graphicData>
        </a:graphic>
      </p:graphicFrame>
      <p:sp>
        <p:nvSpPr>
          <p:cNvPr id="5" name="Rectangle 4"/>
          <p:cNvSpPr/>
          <p:nvPr/>
        </p:nvSpPr>
        <p:spPr>
          <a:xfrm>
            <a:off x="38784" y="1102634"/>
            <a:ext cx="1382558" cy="369332"/>
          </a:xfrm>
          <a:prstGeom prst="rect">
            <a:avLst/>
          </a:prstGeom>
        </p:spPr>
        <p:txBody>
          <a:bodyPr wrap="none">
            <a:spAutoFit/>
          </a:bodyPr>
          <a:lstStyle/>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rPr>
              <a:t>Data split</a:t>
            </a:r>
            <a:endParaRPr lang="en-US" dirty="0"/>
          </a:p>
        </p:txBody>
      </p:sp>
      <p:sp>
        <p:nvSpPr>
          <p:cNvPr id="6" name="Rectangle 5"/>
          <p:cNvSpPr/>
          <p:nvPr/>
        </p:nvSpPr>
        <p:spPr>
          <a:xfrm>
            <a:off x="0" y="2651358"/>
            <a:ext cx="1852815" cy="369332"/>
          </a:xfrm>
          <a:prstGeom prst="rect">
            <a:avLst/>
          </a:prstGeom>
        </p:spPr>
        <p:txBody>
          <a:bodyPr wrap="none">
            <a:spAutoFit/>
          </a:bodyPr>
          <a:lstStyle/>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rPr>
              <a:t> Preprocessing</a:t>
            </a:r>
          </a:p>
        </p:txBody>
      </p:sp>
      <p:pic>
        <p:nvPicPr>
          <p:cNvPr id="7" name="Picture 6"/>
          <p:cNvPicPr/>
          <p:nvPr/>
        </p:nvPicPr>
        <p:blipFill>
          <a:blip r:embed="rId2"/>
          <a:stretch>
            <a:fillRect/>
          </a:stretch>
        </p:blipFill>
        <p:spPr>
          <a:xfrm>
            <a:off x="2175164" y="2836024"/>
            <a:ext cx="8083539" cy="3898097"/>
          </a:xfrm>
          <a:prstGeom prst="rect">
            <a:avLst/>
          </a:prstGeom>
        </p:spPr>
      </p:pic>
      <p:sp>
        <p:nvSpPr>
          <p:cNvPr id="8" name="Rounded Rectangle 7"/>
          <p:cNvSpPr/>
          <p:nvPr/>
        </p:nvSpPr>
        <p:spPr>
          <a:xfrm>
            <a:off x="0" y="29403"/>
            <a:ext cx="8040400" cy="52863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ea typeface="Calibri" panose="020F0502020204030204" pitchFamily="34" charset="0"/>
              </a:rPr>
              <a:t>RGB ARABIC ALPHABET SIGN LANGUAGE (AASL) DATASET IMAGE DATASET</a:t>
            </a:r>
            <a:endParaRPr lang="en-US" sz="2800" dirty="0">
              <a:latin typeface="Impact" panose="020B0806030902050204" pitchFamily="34" charset="0"/>
            </a:endParaRPr>
          </a:p>
        </p:txBody>
      </p:sp>
      <p:sp>
        <p:nvSpPr>
          <p:cNvPr id="9" name="Rectangle 8"/>
          <p:cNvSpPr/>
          <p:nvPr/>
        </p:nvSpPr>
        <p:spPr>
          <a:xfrm>
            <a:off x="11206162" y="0"/>
            <a:ext cx="985838"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99380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1089</TotalTime>
  <Words>1278</Words>
  <Application>Microsoft Office PowerPoint</Application>
  <PresentationFormat>Widescreen</PresentationFormat>
  <Paragraphs>534</Paragraphs>
  <Slides>57</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Arial</vt:lpstr>
      <vt:lpstr>Bahnschrift</vt:lpstr>
      <vt:lpstr>Calibri</vt:lpstr>
      <vt:lpstr>Calibri Light</vt:lpstr>
      <vt:lpstr>Corbel</vt:lpstr>
      <vt:lpstr>Impact</vt:lpstr>
      <vt:lpstr>Microsoft Himalaya</vt:lpstr>
      <vt:lpstr>Symbol</vt:lpstr>
      <vt:lpstr>Tahoma</vt:lpstr>
      <vt:lpstr>Times New Roman</vt:lpstr>
      <vt:lpstr>Wingdings</vt:lpstr>
      <vt:lpstr>Wingdings 2</vt:lpstr>
      <vt:lpstr>Frame</vt:lpstr>
      <vt:lpstr>  Department of Computer Science  2023-2024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Computer Science  2023-2024 </dc:title>
  <dc:creator>hp</dc:creator>
  <cp:lastModifiedBy>hp</cp:lastModifiedBy>
  <cp:revision>43</cp:revision>
  <dcterms:created xsi:type="dcterms:W3CDTF">2024-04-27T15:44:15Z</dcterms:created>
  <dcterms:modified xsi:type="dcterms:W3CDTF">2024-05-21T09:03:07Z</dcterms:modified>
</cp:coreProperties>
</file>