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jpeg" ContentType="image/jpeg"/>
  <Override PartName="/ppt/media/image11.png" ContentType="image/png"/>
  <Override PartName="/ppt/media/image19.png" ContentType="image/png"/>
  <Override PartName="/ppt/media/image2.jpeg" ContentType="image/jpeg"/>
  <Override PartName="/ppt/media/image20.png" ContentType="image/png"/>
  <Override PartName="/ppt/media/image18.png" ContentType="image/png"/>
  <Override PartName="/ppt/media/image17.png" ContentType="image/png"/>
  <Override PartName="/ppt/media/image16.png" ContentType="image/png"/>
  <Override PartName="/ppt/media/image14.png" ContentType="image/png"/>
  <Override PartName="/ppt/media/image5.png" ContentType="image/png"/>
  <Override PartName="/ppt/media/image10.png" ContentType="image/png"/>
  <Override PartName="/ppt/media/image3.jpeg" ContentType="image/jpeg"/>
  <Override PartName="/ppt/media/image15.png" ContentType="image/png"/>
  <Override PartName="/ppt/media/image4.png" ContentType="image/png"/>
  <Override PartName="/ppt/media/image6.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1520" cy="93240"/>
          </a:xfrm>
          <a:prstGeom prst="rect">
            <a:avLst/>
          </a:prstGeom>
          <a:solidFill>
            <a:schemeClr val="accent1"/>
          </a:solidFill>
          <a:ln>
            <a:noFill/>
          </a:ln>
          <a:effectLst>
            <a:outerShdw blurRad="38100" dir="5400000" dist="25560" rotWithShape="0">
              <a:srgbClr val="000000">
                <a:alpha val="55000"/>
              </a:srgbClr>
            </a:outerShdw>
          </a:effectLst>
        </p:spPr>
        <p:style>
          <a:lnRef idx="0"/>
          <a:fillRef idx="0"/>
          <a:effectRef idx="0"/>
          <a:fontRef idx="minor"/>
        </p:style>
      </p:sp>
      <p:sp>
        <p:nvSpPr>
          <p:cNvPr id="1" name="CustomShape 2"/>
          <p:cNvSpPr/>
          <p:nvPr/>
        </p:nvSpPr>
        <p:spPr>
          <a:xfrm>
            <a:off x="8042040" y="453600"/>
            <a:ext cx="3701520" cy="96840"/>
          </a:xfrm>
          <a:prstGeom prst="rect">
            <a:avLst/>
          </a:prstGeom>
          <a:solidFill>
            <a:schemeClr val="accent4"/>
          </a:solidFill>
          <a:ln>
            <a:noFill/>
          </a:ln>
          <a:effectLst>
            <a:outerShdw blurRad="38100" dir="5400000" dist="25560" rotWithShape="0">
              <a:srgbClr val="000000">
                <a:alpha val="55000"/>
              </a:srgbClr>
            </a:outerShdw>
          </a:effectLst>
        </p:spPr>
        <p:style>
          <a:lnRef idx="0"/>
          <a:fillRef idx="0"/>
          <a:effectRef idx="0"/>
          <a:fontRef idx="minor"/>
        </p:style>
      </p:sp>
      <p:sp>
        <p:nvSpPr>
          <p:cNvPr id="2" name="CustomShape 3"/>
          <p:cNvSpPr/>
          <p:nvPr/>
        </p:nvSpPr>
        <p:spPr>
          <a:xfrm>
            <a:off x="4241880" y="457200"/>
            <a:ext cx="3701520" cy="89640"/>
          </a:xfrm>
          <a:prstGeom prst="rect">
            <a:avLst/>
          </a:prstGeom>
          <a:solidFill>
            <a:schemeClr val="accent2"/>
          </a:solidFill>
          <a:ln>
            <a:noFill/>
          </a:ln>
          <a:effectLst>
            <a:outerShdw blurRad="38100" dir="5400000" dist="25560" rotWithShape="0">
              <a:srgbClr val="000000">
                <a:alpha val="55000"/>
              </a:srgbClr>
            </a:outerShdw>
          </a:effectLst>
        </p:spPr>
        <p:style>
          <a:lnRef idx="0"/>
          <a:fillRef idx="0"/>
          <a:effectRef idx="0"/>
          <a:fontRef idx="minor"/>
        </p:style>
      </p:sp>
      <p:sp>
        <p:nvSpPr>
          <p:cNvPr id="3" name="CustomShape 4"/>
          <p:cNvSpPr/>
          <p:nvPr/>
        </p:nvSpPr>
        <p:spPr>
          <a:xfrm>
            <a:off x="446400" y="3085920"/>
            <a:ext cx="11261160" cy="3303000"/>
          </a:xfrm>
          <a:prstGeom prst="rect">
            <a:avLst/>
          </a:prstGeom>
          <a:solidFill>
            <a:schemeClr val="accent1"/>
          </a:solidFill>
          <a:ln>
            <a:noFill/>
          </a:ln>
          <a:effectLst>
            <a:outerShdw blurRad="38100" dir="5400000" dist="25560" rotWithShape="0">
              <a:srgbClr val="000000">
                <a:alpha val="55000"/>
              </a:srgbClr>
            </a:outerShdw>
          </a:effectLst>
        </p:spPr>
        <p:style>
          <a:lnRef idx="0"/>
          <a:fillRef idx="0"/>
          <a:effectRef idx="0"/>
          <a:fontRef idx="minor"/>
        </p:style>
      </p:sp>
      <p:sp>
        <p:nvSpPr>
          <p:cNvPr id="4"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446400" y="457200"/>
            <a:ext cx="3701520" cy="93240"/>
          </a:xfrm>
          <a:prstGeom prst="rect">
            <a:avLst/>
          </a:prstGeom>
          <a:solidFill>
            <a:schemeClr val="accent1"/>
          </a:solidFill>
          <a:ln>
            <a:noFill/>
          </a:ln>
          <a:effectLst>
            <a:outerShdw blurRad="38100" dir="5400000" dist="25560" rotWithShape="0">
              <a:srgbClr val="000000">
                <a:alpha val="55000"/>
              </a:srgbClr>
            </a:outerShdw>
          </a:effectLst>
        </p:spPr>
        <p:style>
          <a:lnRef idx="0"/>
          <a:fillRef idx="0"/>
          <a:effectRef idx="0"/>
          <a:fontRef idx="minor"/>
        </p:style>
      </p:sp>
      <p:sp>
        <p:nvSpPr>
          <p:cNvPr id="43" name="CustomShape 2"/>
          <p:cNvSpPr/>
          <p:nvPr/>
        </p:nvSpPr>
        <p:spPr>
          <a:xfrm>
            <a:off x="8042040" y="453600"/>
            <a:ext cx="3701520" cy="96840"/>
          </a:xfrm>
          <a:prstGeom prst="rect">
            <a:avLst/>
          </a:prstGeom>
          <a:solidFill>
            <a:schemeClr val="accent4"/>
          </a:solidFill>
          <a:ln>
            <a:noFill/>
          </a:ln>
          <a:effectLst>
            <a:outerShdw blurRad="38100" dir="5400000" dist="25560" rotWithShape="0">
              <a:srgbClr val="000000">
                <a:alpha val="55000"/>
              </a:srgbClr>
            </a:outerShdw>
          </a:effectLst>
        </p:spPr>
        <p:style>
          <a:lnRef idx="0"/>
          <a:fillRef idx="0"/>
          <a:effectRef idx="0"/>
          <a:fontRef idx="minor"/>
        </p:style>
      </p:sp>
      <p:sp>
        <p:nvSpPr>
          <p:cNvPr id="44" name="CustomShape 3"/>
          <p:cNvSpPr/>
          <p:nvPr/>
        </p:nvSpPr>
        <p:spPr>
          <a:xfrm>
            <a:off x="4241880" y="457200"/>
            <a:ext cx="3701520" cy="89640"/>
          </a:xfrm>
          <a:prstGeom prst="rect">
            <a:avLst/>
          </a:prstGeom>
          <a:solidFill>
            <a:schemeClr val="accent2"/>
          </a:solidFill>
          <a:ln>
            <a:noFill/>
          </a:ln>
          <a:effectLst>
            <a:outerShdw blurRad="38100" dir="5400000" dist="25560" rotWithShape="0">
              <a:srgbClr val="000000">
                <a:alpha val="55000"/>
              </a:srgbClr>
            </a:outerShdw>
          </a:effectLst>
        </p:spPr>
        <p:style>
          <a:lnRef idx="0"/>
          <a:fillRef idx="0"/>
          <a:effectRef idx="0"/>
          <a:fontRef idx="minor"/>
        </p:style>
      </p:sp>
      <p:sp>
        <p:nvSpPr>
          <p:cNvPr id="45" name="CustomShape 4"/>
          <p:cNvSpPr/>
          <p:nvPr/>
        </p:nvSpPr>
        <p:spPr>
          <a:xfrm>
            <a:off x="440280" y="614520"/>
            <a:ext cx="11307600" cy="1187640"/>
          </a:xfrm>
          <a:prstGeom prst="rect">
            <a:avLst/>
          </a:prstGeom>
          <a:solidFill>
            <a:schemeClr val="accent1"/>
          </a:solidFill>
          <a:ln>
            <a:noFill/>
          </a:ln>
          <a:effectLst>
            <a:outerShdw blurRad="38100" dir="5400000" dist="25560" rotWithShape="0">
              <a:srgbClr val="000000">
                <a:alpha val="55000"/>
              </a:srgbClr>
            </a:outerShdw>
          </a:effectLst>
        </p:spPr>
        <p:style>
          <a:lnRef idx="0"/>
          <a:fillRef idx="0"/>
          <a:effectRef idx="0"/>
          <a:fontRef idx="minor"/>
        </p:style>
      </p:sp>
      <p:sp>
        <p:nvSpPr>
          <p:cNvPr id="46"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7"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hyperlink" Target="https://ieeexplore.ieee.org/abstract/document/7005947" TargetMode="External"/><Relationship Id="rId2" Type="http://schemas.openxmlformats.org/officeDocument/2006/relationships/hyperlink" Target="https://ieeexplore.ieee.org/abstract/document/9325640"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81040" y="1020600"/>
            <a:ext cx="10991880" cy="1473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US" sz="3600" spc="-1" strike="noStrike">
                <a:solidFill>
                  <a:srgbClr val="4d1434"/>
                </a:solidFill>
                <a:latin typeface="Arial"/>
                <a:ea typeface="Arial"/>
              </a:rPr>
              <a:t>Genetics</a:t>
            </a:r>
            <a:endParaRPr b="0" lang="en-US" sz="3600" spc="-1" strike="noStrike">
              <a:latin typeface="Arial"/>
            </a:endParaRPr>
          </a:p>
        </p:txBody>
      </p:sp>
      <p:sp>
        <p:nvSpPr>
          <p:cNvPr id="85" name="CustomShape 2"/>
          <p:cNvSpPr/>
          <p:nvPr/>
        </p:nvSpPr>
        <p:spPr>
          <a:xfrm>
            <a:off x="2848320" y="4120200"/>
            <a:ext cx="7256880" cy="78876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1900" spc="-1" strike="noStrike">
                <a:solidFill>
                  <a:srgbClr val="f2f2f2"/>
                </a:solidFill>
                <a:latin typeface="Arial"/>
                <a:ea typeface="Arial"/>
              </a:rPr>
              <a:t>Kareem Ehab, Mohamed Moataz, Youssif Assem, Ahmed Gamal</a:t>
            </a:r>
            <a:endParaRPr b="0" lang="en-US" sz="1900" spc="-1" strike="noStrike">
              <a:latin typeface="Arial"/>
            </a:endParaRPr>
          </a:p>
        </p:txBody>
      </p:sp>
    </p:spTree>
  </p:cSld>
  <mc:AlternateContent>
    <mc:Choice Requires="p14">
      <p:transition spd="slow" p14:dur="4000">
        <p14:vortex/>
      </p:transition>
    </mc:Choice>
    <mc:Fallback>
      <p:transition spd="slow">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42080" y="2079720"/>
            <a:ext cx="11331360" cy="4619160"/>
          </a:xfrm>
          <a:prstGeom prst="rect">
            <a:avLst/>
          </a:prstGeom>
          <a:solidFill>
            <a:schemeClr val="accent1"/>
          </a:solidFill>
          <a:ln cap="rnd" w="9360">
            <a:solidFill>
              <a:srgbClr val="380e25"/>
            </a:solidFill>
            <a:round/>
          </a:ln>
        </p:spPr>
        <p:style>
          <a:lnRef idx="0"/>
          <a:fillRef idx="0"/>
          <a:effectRef idx="0"/>
          <a:fontRef idx="minor"/>
        </p:style>
      </p:sp>
      <p:pic>
        <p:nvPicPr>
          <p:cNvPr id="121" name="Google Shape;192;p36" descr=""/>
          <p:cNvPicPr/>
          <p:nvPr/>
        </p:nvPicPr>
        <p:blipFill>
          <a:blip r:embed="rId1"/>
          <a:stretch/>
        </p:blipFill>
        <p:spPr>
          <a:xfrm>
            <a:off x="7413120" y="3494520"/>
            <a:ext cx="3834000" cy="894600"/>
          </a:xfrm>
          <a:prstGeom prst="rect">
            <a:avLst/>
          </a:prstGeom>
          <a:ln>
            <a:noFill/>
          </a:ln>
        </p:spPr>
      </p:pic>
      <p:sp>
        <p:nvSpPr>
          <p:cNvPr id="122" name="CustomShape 2"/>
          <p:cNvSpPr/>
          <p:nvPr/>
        </p:nvSpPr>
        <p:spPr>
          <a:xfrm>
            <a:off x="548640" y="914400"/>
            <a:ext cx="5445000" cy="48636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3100" spc="-1" strike="noStrike">
                <a:solidFill>
                  <a:srgbClr val="ffffff"/>
                </a:solidFill>
                <a:latin typeface="Arial"/>
                <a:ea typeface="Arial"/>
              </a:rPr>
              <a:t>Tasks and Timeplan (cont.)</a:t>
            </a:r>
            <a:endParaRPr b="0" lang="en-US" sz="3100" spc="-1" strike="noStrike">
              <a:latin typeface="Arial"/>
            </a:endParaRPr>
          </a:p>
        </p:txBody>
      </p:sp>
      <p:sp>
        <p:nvSpPr>
          <p:cNvPr id="123" name="CustomShape 3"/>
          <p:cNvSpPr/>
          <p:nvPr/>
        </p:nvSpPr>
        <p:spPr>
          <a:xfrm>
            <a:off x="884160" y="2397600"/>
            <a:ext cx="3066480" cy="161496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2600" spc="-1" strike="noStrike">
                <a:solidFill>
                  <a:srgbClr val="ffffff"/>
                </a:solidFill>
                <a:latin typeface="Arial"/>
                <a:ea typeface="Arial"/>
              </a:rPr>
              <a:t>Doing</a:t>
            </a:r>
            <a:endParaRPr b="0" lang="en-US" sz="2600" spc="-1" strike="noStrike">
              <a:latin typeface="Arial"/>
            </a:endParaRPr>
          </a:p>
          <a:p>
            <a:pPr>
              <a:lnSpc>
                <a:spcPct val="100000"/>
              </a:lnSpc>
              <a:tabLst>
                <a:tab algn="l" pos="0"/>
              </a:tabLst>
            </a:pPr>
            <a:endParaRPr b="0" lang="en-US" sz="2600" spc="-1" strike="noStrike">
              <a:latin typeface="Arial"/>
            </a:endParaRPr>
          </a:p>
          <a:p>
            <a:pPr marL="457200" indent="-361080">
              <a:lnSpc>
                <a:spcPct val="100000"/>
              </a:lnSpc>
              <a:buClr>
                <a:srgbClr val="ffffff"/>
              </a:buClr>
              <a:buFont typeface="Arial"/>
              <a:buChar char="●"/>
              <a:tabLst>
                <a:tab algn="l" pos="0"/>
              </a:tabLst>
            </a:pPr>
            <a:r>
              <a:rPr b="0" lang="en-US" sz="2100" spc="-1" strike="noStrike">
                <a:solidFill>
                  <a:srgbClr val="ffffff"/>
                </a:solidFill>
                <a:latin typeface="Arial"/>
                <a:ea typeface="Arial"/>
              </a:rPr>
              <a:t>collecting papers</a:t>
            </a:r>
            <a:endParaRPr b="0" lang="en-US" sz="2100" spc="-1" strike="noStrike">
              <a:latin typeface="Arial"/>
            </a:endParaRPr>
          </a:p>
          <a:p>
            <a:pPr marL="457200" indent="-361080">
              <a:lnSpc>
                <a:spcPct val="100000"/>
              </a:lnSpc>
              <a:buClr>
                <a:srgbClr val="ffffff"/>
              </a:buClr>
              <a:buFont typeface="Arial"/>
              <a:buChar char="●"/>
              <a:tabLst>
                <a:tab algn="l" pos="0"/>
              </a:tabLst>
            </a:pPr>
            <a:endParaRPr b="0" lang="en-US" sz="2100" spc="-1" strike="noStrike">
              <a:latin typeface="Arial"/>
            </a:endParaRPr>
          </a:p>
        </p:txBody>
      </p:sp>
    </p:spTree>
  </p:cSld>
  <mc:AlternateContent>
    <mc:Choice Requires="p14">
      <p:transition spd="slow" p14:dur="2000"/>
    </mc:Choice>
    <mc:Fallback>
      <p:transition spd="slow"/>
    </mc:Fallback>
  </mc:AlternateContent>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10">
                                  <p:stCondLst>
                                    <p:cond delay="0"/>
                                  </p:stCondLst>
                                  <p:childTnLst>
                                    <p:set>
                                      <p:cBhvr>
                                        <p:cTn id="96" dur="1" fill="hold">
                                          <p:stCondLst>
                                            <p:cond delay="0"/>
                                          </p:stCondLst>
                                        </p:cTn>
                                        <p:tgtEl>
                                          <p:spTgt spid="123">
                                            <p:txEl>
                                              <p:pRg st="0" end="0"/>
                                            </p:txEl>
                                          </p:spTgt>
                                        </p:tgtEl>
                                        <p:attrNameLst>
                                          <p:attrName>style.visibility</p:attrName>
                                        </p:attrNameLst>
                                      </p:cBhvr>
                                      <p:to>
                                        <p:strVal val="visible"/>
                                      </p:to>
                                    </p:set>
                                    <p:animEffect filter="fade" transition="in">
                                      <p:cBhvr additive="repl">
                                        <p:cTn id="97" dur="500"/>
                                        <p:tgtEl>
                                          <p:spTgt spid="123">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nodeType="clickEffect" fill="hold" presetClass="entr" presetID="10">
                                  <p:stCondLst>
                                    <p:cond delay="0"/>
                                  </p:stCondLst>
                                  <p:childTnLst>
                                    <p:set>
                                      <p:cBhvr>
                                        <p:cTn id="101" dur="1" fill="hold">
                                          <p:stCondLst>
                                            <p:cond delay="0"/>
                                          </p:stCondLst>
                                        </p:cTn>
                                        <p:tgtEl>
                                          <p:spTgt spid="123">
                                            <p:txEl>
                                              <p:pRg st="2" end="2"/>
                                            </p:txEl>
                                          </p:spTgt>
                                        </p:tgtEl>
                                        <p:attrNameLst>
                                          <p:attrName>style.visibility</p:attrName>
                                        </p:attrNameLst>
                                      </p:cBhvr>
                                      <p:to>
                                        <p:strVal val="visible"/>
                                      </p:to>
                                    </p:set>
                                    <p:animEffect filter="fade" transition="in">
                                      <p:cBhvr additive="repl">
                                        <p:cTn id="102" dur="500"/>
                                        <p:tgtEl>
                                          <p:spTgt spid="123">
                                            <p:txEl>
                                              <p:pRg st="2" end="2"/>
                                            </p:txEl>
                                          </p:spTgt>
                                        </p:tgtEl>
                                      </p:cBhvr>
                                    </p:animEffect>
                                  </p:childTnLst>
                                </p:cTn>
                              </p:par>
                              <p:par>
                                <p:cTn id="103" nodeType="withEffect" fill="hold" presetClass="entr" presetID="10">
                                  <p:stCondLst>
                                    <p:cond delay="0"/>
                                  </p:stCondLst>
                                  <p:childTnLst>
                                    <p:set>
                                      <p:cBhvr>
                                        <p:cTn id="104" dur="1" fill="hold">
                                          <p:stCondLst>
                                            <p:cond delay="0"/>
                                          </p:stCondLst>
                                        </p:cTn>
                                        <p:tgtEl>
                                          <p:spTgt spid="123">
                                            <p:txEl>
                                              <p:pRg st="3" end="3"/>
                                            </p:txEl>
                                          </p:spTgt>
                                        </p:tgtEl>
                                        <p:attrNameLst>
                                          <p:attrName>style.visibility</p:attrName>
                                        </p:attrNameLst>
                                      </p:cBhvr>
                                      <p:to>
                                        <p:strVal val="visible"/>
                                      </p:to>
                                    </p:set>
                                    <p:animEffect filter="fade" transition="in">
                                      <p:cBhvr additive="repl">
                                        <p:cTn id="105" dur="500"/>
                                        <p:tgtEl>
                                          <p:spTgt spid="123">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548640" y="914400"/>
            <a:ext cx="5445000" cy="48636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2800" spc="-1" strike="noStrike">
                <a:solidFill>
                  <a:srgbClr val="ffffff"/>
                </a:solidFill>
                <a:latin typeface="Arial"/>
                <a:ea typeface="Arial"/>
              </a:rPr>
              <a:t>Tasks and Timeplan (cont.)</a:t>
            </a:r>
            <a:endParaRPr b="0" lang="en-US" sz="2800" spc="-1" strike="noStrike">
              <a:latin typeface="Arial"/>
            </a:endParaRPr>
          </a:p>
        </p:txBody>
      </p:sp>
      <p:sp>
        <p:nvSpPr>
          <p:cNvPr id="125" name="CustomShape 2"/>
          <p:cNvSpPr/>
          <p:nvPr/>
        </p:nvSpPr>
        <p:spPr>
          <a:xfrm>
            <a:off x="453960" y="1890360"/>
            <a:ext cx="11186280" cy="4619160"/>
          </a:xfrm>
          <a:prstGeom prst="rect">
            <a:avLst/>
          </a:prstGeom>
          <a:solidFill>
            <a:schemeClr val="accent1"/>
          </a:solidFill>
          <a:ln cap="rnd" w="9360">
            <a:solidFill>
              <a:srgbClr val="380e25"/>
            </a:solidFill>
            <a:round/>
          </a:ln>
        </p:spPr>
        <p:style>
          <a:lnRef idx="0"/>
          <a:fillRef idx="0"/>
          <a:effectRef idx="0"/>
          <a:fontRef idx="minor"/>
        </p:style>
      </p:sp>
      <p:sp>
        <p:nvSpPr>
          <p:cNvPr id="126" name="CustomShape 3"/>
          <p:cNvSpPr/>
          <p:nvPr/>
        </p:nvSpPr>
        <p:spPr>
          <a:xfrm>
            <a:off x="812160" y="2375640"/>
            <a:ext cx="4678920" cy="193500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2600" spc="-1" strike="noStrike">
                <a:solidFill>
                  <a:srgbClr val="ffffff"/>
                </a:solidFill>
                <a:latin typeface="Arial"/>
                <a:ea typeface="Arial"/>
              </a:rPr>
              <a:t>Testing</a:t>
            </a:r>
            <a:endParaRPr b="0" lang="en-US" sz="2600" spc="-1" strike="noStrike">
              <a:latin typeface="Arial"/>
            </a:endParaRPr>
          </a:p>
          <a:p>
            <a:pPr>
              <a:lnSpc>
                <a:spcPct val="100000"/>
              </a:lnSpc>
              <a:tabLst>
                <a:tab algn="l" pos="0"/>
              </a:tabLst>
            </a:pPr>
            <a:endParaRPr b="0" lang="en-US" sz="2600" spc="-1" strike="noStrike">
              <a:latin typeface="Arial"/>
            </a:endParaRPr>
          </a:p>
          <a:p>
            <a:pPr marL="457200" indent="-361080">
              <a:lnSpc>
                <a:spcPct val="100000"/>
              </a:lnSpc>
              <a:buClr>
                <a:srgbClr val="ffffff"/>
              </a:buClr>
              <a:buFont typeface="Arial"/>
              <a:buChar char="●"/>
              <a:tabLst>
                <a:tab algn="l" pos="0"/>
              </a:tabLst>
            </a:pPr>
            <a:r>
              <a:rPr b="0" lang="en-US" sz="2100" spc="-1" strike="noStrike">
                <a:solidFill>
                  <a:srgbClr val="ffffff"/>
                </a:solidFill>
                <a:latin typeface="Arial"/>
                <a:ea typeface="Arial"/>
              </a:rPr>
              <a:t>testing several algorithms to run the dataset (KNN, Decision tree, XGBoost)</a:t>
            </a:r>
            <a:endParaRPr b="0" lang="en-US" sz="2100" spc="-1" strike="noStrike">
              <a:latin typeface="Arial"/>
            </a:endParaRPr>
          </a:p>
        </p:txBody>
      </p:sp>
      <p:pic>
        <p:nvPicPr>
          <p:cNvPr id="127" name="Google Shape;204;p37" descr=""/>
          <p:cNvPicPr/>
          <p:nvPr/>
        </p:nvPicPr>
        <p:blipFill>
          <a:blip r:embed="rId1"/>
          <a:stretch/>
        </p:blipFill>
        <p:spPr>
          <a:xfrm>
            <a:off x="8016840" y="3049560"/>
            <a:ext cx="2970000" cy="1133640"/>
          </a:xfrm>
          <a:prstGeom prst="rect">
            <a:avLst/>
          </a:prstGeom>
          <a:ln>
            <a:noFill/>
          </a:ln>
        </p:spPr>
      </p:pic>
    </p:spTree>
  </p:cSld>
  <mc:AlternateContent>
    <mc:Choice Requires="p14">
      <p:transition spd="slow" p14:dur="2000"/>
    </mc:Choice>
    <mc:Fallback>
      <p:transition spd="slow"/>
    </mc:Fallback>
  </mc:AlternateContent>
  <p:timing>
    <p:tnLst>
      <p:par>
        <p:cTn id="106" dur="indefinite" restart="never" nodeType="tmRoot">
          <p:childTnLst>
            <p:seq>
              <p:cTn id="107" dur="indefinite" nodeType="mainSeq">
                <p:childTnLst>
                  <p:par>
                    <p:cTn id="108" fill="hold">
                      <p:stCondLst>
                        <p:cond delay="indefinite"/>
                      </p:stCondLst>
                      <p:childTnLst>
                        <p:par>
                          <p:cTn id="109" fill="hold">
                            <p:stCondLst>
                              <p:cond delay="0"/>
                            </p:stCondLst>
                            <p:childTnLst>
                              <p:par>
                                <p:cTn id="110" nodeType="clickEffect" fill="hold" presetClass="entr" presetID="10">
                                  <p:stCondLst>
                                    <p:cond delay="0"/>
                                  </p:stCondLst>
                                  <p:childTnLst>
                                    <p:set>
                                      <p:cBhvr>
                                        <p:cTn id="111" dur="1" fill="hold">
                                          <p:stCondLst>
                                            <p:cond delay="0"/>
                                          </p:stCondLst>
                                        </p:cTn>
                                        <p:tgtEl>
                                          <p:spTgt spid="126">
                                            <p:txEl>
                                              <p:pRg st="0" end="0"/>
                                            </p:txEl>
                                          </p:spTgt>
                                        </p:tgtEl>
                                        <p:attrNameLst>
                                          <p:attrName>style.visibility</p:attrName>
                                        </p:attrNameLst>
                                      </p:cBhvr>
                                      <p:to>
                                        <p:strVal val="visible"/>
                                      </p:to>
                                    </p:set>
                                    <p:animEffect filter="fade" transition="in">
                                      <p:cBhvr additive="repl">
                                        <p:cTn id="112" dur="500"/>
                                        <p:tgtEl>
                                          <p:spTgt spid="126">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0">
                                  <p:stCondLst>
                                    <p:cond delay="0"/>
                                  </p:stCondLst>
                                  <p:childTnLst>
                                    <p:set>
                                      <p:cBhvr>
                                        <p:cTn id="116" dur="1" fill="hold">
                                          <p:stCondLst>
                                            <p:cond delay="0"/>
                                          </p:stCondLst>
                                        </p:cTn>
                                        <p:tgtEl>
                                          <p:spTgt spid="126">
                                            <p:txEl>
                                              <p:pRg st="2" end="2"/>
                                            </p:txEl>
                                          </p:spTgt>
                                        </p:tgtEl>
                                        <p:attrNameLst>
                                          <p:attrName>style.visibility</p:attrName>
                                        </p:attrNameLst>
                                      </p:cBhvr>
                                      <p:to>
                                        <p:strVal val="visible"/>
                                      </p:to>
                                    </p:set>
                                    <p:animEffect filter="fade" transition="in">
                                      <p:cBhvr additive="repl">
                                        <p:cTn id="117" dur="500"/>
                                        <p:tgtEl>
                                          <p:spTgt spid="126">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5400" y="1921680"/>
            <a:ext cx="11277720" cy="4798800"/>
          </a:xfrm>
          <a:prstGeom prst="rect">
            <a:avLst/>
          </a:prstGeom>
          <a:solidFill>
            <a:schemeClr val="accent1"/>
          </a:solidFill>
          <a:ln cap="rnd" w="9360">
            <a:solidFill>
              <a:srgbClr val="380e25"/>
            </a:solidFill>
            <a:round/>
          </a:ln>
        </p:spPr>
        <p:style>
          <a:lnRef idx="0"/>
          <a:fillRef idx="0"/>
          <a:effectRef idx="0"/>
          <a:fontRef idx="minor"/>
        </p:style>
      </p:sp>
      <p:pic>
        <p:nvPicPr>
          <p:cNvPr id="129" name="Google Shape;210;p38" descr=""/>
          <p:cNvPicPr/>
          <p:nvPr/>
        </p:nvPicPr>
        <p:blipFill>
          <a:blip r:embed="rId1"/>
          <a:stretch/>
        </p:blipFill>
        <p:spPr>
          <a:xfrm>
            <a:off x="7727400" y="4806720"/>
            <a:ext cx="3887280" cy="670320"/>
          </a:xfrm>
          <a:prstGeom prst="rect">
            <a:avLst/>
          </a:prstGeom>
          <a:ln>
            <a:noFill/>
          </a:ln>
        </p:spPr>
      </p:pic>
      <p:pic>
        <p:nvPicPr>
          <p:cNvPr id="130" name="Google Shape;211;p38" descr=""/>
          <p:cNvPicPr/>
          <p:nvPr/>
        </p:nvPicPr>
        <p:blipFill>
          <a:blip r:embed="rId2"/>
          <a:stretch/>
        </p:blipFill>
        <p:spPr>
          <a:xfrm>
            <a:off x="7727400" y="2052000"/>
            <a:ext cx="3887280" cy="545760"/>
          </a:xfrm>
          <a:prstGeom prst="rect">
            <a:avLst/>
          </a:prstGeom>
          <a:ln>
            <a:noFill/>
          </a:ln>
        </p:spPr>
      </p:pic>
      <p:pic>
        <p:nvPicPr>
          <p:cNvPr id="131" name="Google Shape;212;p38" descr=""/>
          <p:cNvPicPr/>
          <p:nvPr/>
        </p:nvPicPr>
        <p:blipFill>
          <a:blip r:embed="rId3"/>
          <a:stretch/>
        </p:blipFill>
        <p:spPr>
          <a:xfrm>
            <a:off x="7762320" y="5710680"/>
            <a:ext cx="3817440" cy="761760"/>
          </a:xfrm>
          <a:prstGeom prst="rect">
            <a:avLst/>
          </a:prstGeom>
          <a:ln>
            <a:noFill/>
          </a:ln>
        </p:spPr>
      </p:pic>
      <p:pic>
        <p:nvPicPr>
          <p:cNvPr id="132" name="Google Shape;213;p38" descr=""/>
          <p:cNvPicPr/>
          <p:nvPr/>
        </p:nvPicPr>
        <p:blipFill>
          <a:blip r:embed="rId4"/>
          <a:stretch/>
        </p:blipFill>
        <p:spPr>
          <a:xfrm>
            <a:off x="7727400" y="2850480"/>
            <a:ext cx="3887280" cy="670320"/>
          </a:xfrm>
          <a:prstGeom prst="rect">
            <a:avLst/>
          </a:prstGeom>
          <a:ln>
            <a:noFill/>
          </a:ln>
        </p:spPr>
      </p:pic>
      <p:pic>
        <p:nvPicPr>
          <p:cNvPr id="133" name="Google Shape;214;p38" descr=""/>
          <p:cNvPicPr/>
          <p:nvPr/>
        </p:nvPicPr>
        <p:blipFill>
          <a:blip r:embed="rId5"/>
          <a:stretch/>
        </p:blipFill>
        <p:spPr>
          <a:xfrm>
            <a:off x="753840" y="5710680"/>
            <a:ext cx="3817440" cy="855000"/>
          </a:xfrm>
          <a:prstGeom prst="rect">
            <a:avLst/>
          </a:prstGeom>
          <a:ln>
            <a:noFill/>
          </a:ln>
        </p:spPr>
      </p:pic>
      <p:pic>
        <p:nvPicPr>
          <p:cNvPr id="134" name="Google Shape;215;p38" descr=""/>
          <p:cNvPicPr/>
          <p:nvPr/>
        </p:nvPicPr>
        <p:blipFill>
          <a:blip r:embed="rId6"/>
          <a:stretch/>
        </p:blipFill>
        <p:spPr>
          <a:xfrm>
            <a:off x="7699680" y="3773520"/>
            <a:ext cx="3942360" cy="761760"/>
          </a:xfrm>
          <a:prstGeom prst="rect">
            <a:avLst/>
          </a:prstGeom>
          <a:ln>
            <a:noFill/>
          </a:ln>
        </p:spPr>
      </p:pic>
      <p:sp>
        <p:nvSpPr>
          <p:cNvPr id="135" name="CustomShape 2"/>
          <p:cNvSpPr/>
          <p:nvPr/>
        </p:nvSpPr>
        <p:spPr>
          <a:xfrm>
            <a:off x="674280" y="875160"/>
            <a:ext cx="4602960" cy="60948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2800" spc="-1" strike="noStrike">
                <a:solidFill>
                  <a:srgbClr val="ffffff"/>
                </a:solidFill>
                <a:latin typeface="Arial"/>
                <a:ea typeface="Arial"/>
              </a:rPr>
              <a:t>Tasks and Timeplan (cont.)</a:t>
            </a:r>
            <a:endParaRPr b="0" lang="en-US" sz="2800" spc="-1" strike="noStrike">
              <a:latin typeface="Arial"/>
            </a:endParaRPr>
          </a:p>
        </p:txBody>
      </p:sp>
      <p:sp>
        <p:nvSpPr>
          <p:cNvPr id="136" name="CustomShape 3"/>
          <p:cNvSpPr/>
          <p:nvPr/>
        </p:nvSpPr>
        <p:spPr>
          <a:xfrm>
            <a:off x="817200" y="2330640"/>
            <a:ext cx="5973120" cy="176688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2600" spc="-1" strike="noStrike">
                <a:solidFill>
                  <a:srgbClr val="ffffff"/>
                </a:solidFill>
                <a:latin typeface="Arial"/>
                <a:ea typeface="Arial"/>
              </a:rPr>
              <a:t>Done</a:t>
            </a:r>
            <a:endParaRPr b="0" lang="en-US" sz="2600" spc="-1" strike="noStrike">
              <a:latin typeface="Arial"/>
            </a:endParaRPr>
          </a:p>
          <a:p>
            <a:pPr>
              <a:lnSpc>
                <a:spcPct val="100000"/>
              </a:lnSpc>
              <a:tabLst>
                <a:tab algn="l" pos="0"/>
              </a:tabLst>
            </a:pPr>
            <a:endParaRPr b="0" lang="en-US" sz="2600" spc="-1" strike="noStrike">
              <a:latin typeface="Arial"/>
            </a:endParaRPr>
          </a:p>
          <a:p>
            <a:pPr marL="457200" indent="-393120">
              <a:lnSpc>
                <a:spcPct val="100000"/>
              </a:lnSpc>
              <a:buClr>
                <a:srgbClr val="ffffff"/>
              </a:buClr>
              <a:buFont typeface="Arial"/>
              <a:buChar char="●"/>
              <a:tabLst>
                <a:tab algn="l" pos="0"/>
              </a:tabLst>
            </a:pPr>
            <a:r>
              <a:rPr b="0" lang="en-US" sz="2600" spc="-1" strike="noStrike">
                <a:solidFill>
                  <a:srgbClr val="ffffff"/>
                </a:solidFill>
                <a:latin typeface="Arial"/>
                <a:ea typeface="Arial"/>
              </a:rPr>
              <a:t>Meeting with several doctors to help with the dataset</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118" dur="indefinite" restart="never" nodeType="tmRoot">
          <p:childTnLst>
            <p:seq>
              <p:cTn id="119" dur="indefinite" nodeType="mainSeq">
                <p:childTnLst>
                  <p:par>
                    <p:cTn id="120" fill="hold">
                      <p:stCondLst>
                        <p:cond delay="indefinite"/>
                      </p:stCondLst>
                      <p:childTnLst>
                        <p:par>
                          <p:cTn id="121" fill="hold">
                            <p:stCondLst>
                              <p:cond delay="0"/>
                            </p:stCondLst>
                            <p:childTnLst>
                              <p:par>
                                <p:cTn id="122" nodeType="clickEffect" fill="hold" presetClass="entr" presetID="10">
                                  <p:stCondLst>
                                    <p:cond delay="0"/>
                                  </p:stCondLst>
                                  <p:childTnLst>
                                    <p:set>
                                      <p:cBhvr>
                                        <p:cTn id="123" dur="1" fill="hold">
                                          <p:stCondLst>
                                            <p:cond delay="0"/>
                                          </p:stCondLst>
                                        </p:cTn>
                                        <p:tgtEl>
                                          <p:spTgt spid="136">
                                            <p:txEl>
                                              <p:pRg st="0" end="0"/>
                                            </p:txEl>
                                          </p:spTgt>
                                        </p:tgtEl>
                                        <p:attrNameLst>
                                          <p:attrName>style.visibility</p:attrName>
                                        </p:attrNameLst>
                                      </p:cBhvr>
                                      <p:to>
                                        <p:strVal val="visible"/>
                                      </p:to>
                                    </p:set>
                                    <p:animEffect filter="fade" transition="in">
                                      <p:cBhvr additive="repl">
                                        <p:cTn id="124" dur="500"/>
                                        <p:tgtEl>
                                          <p:spTgt spid="136">
                                            <p:txEl>
                                              <p:pRg st="0" end="0"/>
                                            </p:txEl>
                                          </p:spTgt>
                                        </p:tgtEl>
                                      </p:cBhvr>
                                    </p:animEffec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0">
                                  <p:stCondLst>
                                    <p:cond delay="0"/>
                                  </p:stCondLst>
                                  <p:childTnLst>
                                    <p:set>
                                      <p:cBhvr>
                                        <p:cTn id="128" dur="1" fill="hold">
                                          <p:stCondLst>
                                            <p:cond delay="0"/>
                                          </p:stCondLst>
                                        </p:cTn>
                                        <p:tgtEl>
                                          <p:spTgt spid="136">
                                            <p:txEl>
                                              <p:pRg st="2" end="2"/>
                                            </p:txEl>
                                          </p:spTgt>
                                        </p:tgtEl>
                                        <p:attrNameLst>
                                          <p:attrName>style.visibility</p:attrName>
                                        </p:attrNameLst>
                                      </p:cBhvr>
                                      <p:to>
                                        <p:strVal val="visible"/>
                                      </p:to>
                                    </p:set>
                                    <p:animEffect filter="fade" transition="in">
                                      <p:cBhvr additive="repl">
                                        <p:cTn id="129" dur="500"/>
                                        <p:tgtEl>
                                          <p:spTgt spid="136">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81040" y="821880"/>
            <a:ext cx="11027880" cy="714960"/>
          </a:xfrm>
          <a:prstGeom prst="rect">
            <a:avLst/>
          </a:prstGeom>
          <a:noFill/>
          <a:ln>
            <a:noFill/>
          </a:ln>
        </p:spPr>
        <p:style>
          <a:lnRef idx="0"/>
          <a:fillRef idx="0"/>
          <a:effectRef idx="0"/>
          <a:fontRef idx="minor"/>
        </p:style>
        <p:txBody>
          <a:bodyPr lIns="90000" rIns="90000" tIns="45000" bIns="45000" anchor="b">
            <a:noAutofit/>
          </a:bodyPr>
          <a:p>
            <a:pPr>
              <a:lnSpc>
                <a:spcPct val="100000"/>
              </a:lnSpc>
              <a:tabLst>
                <a:tab algn="l" pos="0"/>
              </a:tabLst>
            </a:pPr>
            <a:r>
              <a:rPr b="0" lang="en-US" sz="2610" spc="-1" strike="noStrike">
                <a:solidFill>
                  <a:srgbClr val="ffffff"/>
                </a:solidFill>
                <a:latin typeface="Arial"/>
                <a:ea typeface="Arial"/>
              </a:rPr>
              <a:t>Supportive Documents</a:t>
            </a:r>
            <a:br/>
            <a:r>
              <a:rPr b="0" lang="en-US" sz="1679" spc="-1" strike="noStrike">
                <a:solidFill>
                  <a:srgbClr val="ebebeb"/>
                </a:solidFill>
                <a:latin typeface="Arial"/>
                <a:ea typeface="Arial"/>
              </a:rPr>
              <a:t>SURVEY</a:t>
            </a:r>
            <a:endParaRPr b="0" lang="en-US" sz="1679" spc="-1" strike="noStrike">
              <a:latin typeface="Arial"/>
            </a:endParaRPr>
          </a:p>
        </p:txBody>
      </p:sp>
      <p:sp>
        <p:nvSpPr>
          <p:cNvPr id="138" name="CustomShape 2"/>
          <p:cNvSpPr/>
          <p:nvPr/>
        </p:nvSpPr>
        <p:spPr>
          <a:xfrm>
            <a:off x="447840" y="1866240"/>
            <a:ext cx="11265840" cy="511560"/>
          </a:xfrm>
          <a:prstGeom prst="rect">
            <a:avLst/>
          </a:prstGeom>
          <a:solidFill>
            <a:schemeClr val="accent1"/>
          </a:solidFill>
          <a:ln cap="rnd" w="9360">
            <a:solidFill>
              <a:srgbClr val="380e25"/>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n-US" sz="1800" spc="-1" strike="noStrike">
                <a:solidFill>
                  <a:srgbClr val="ffffff"/>
                </a:solidFill>
                <a:latin typeface="Arial"/>
                <a:ea typeface="Arial"/>
              </a:rPr>
              <a:t>we collected (205) responses in two days some people from Saudi Arabia, Dubai. Here is our statistics.</a:t>
            </a:r>
            <a:endParaRPr b="0" lang="en-US" sz="1800" spc="-1" strike="noStrike">
              <a:latin typeface="Arial"/>
            </a:endParaRPr>
          </a:p>
        </p:txBody>
      </p:sp>
      <p:sp>
        <p:nvSpPr>
          <p:cNvPr id="139" name="CustomShape 3"/>
          <p:cNvSpPr/>
          <p:nvPr/>
        </p:nvSpPr>
        <p:spPr>
          <a:xfrm>
            <a:off x="456480" y="1942200"/>
            <a:ext cx="11278800" cy="4513680"/>
          </a:xfrm>
          <a:prstGeom prst="rect">
            <a:avLst/>
          </a:prstGeom>
          <a:solidFill>
            <a:schemeClr val="accent1"/>
          </a:solidFill>
          <a:ln cap="rnd" w="9360">
            <a:solidFill>
              <a:srgbClr val="380e25"/>
            </a:solidFill>
            <a:round/>
          </a:ln>
        </p:spPr>
        <p:style>
          <a:lnRef idx="0"/>
          <a:fillRef idx="0"/>
          <a:effectRef idx="0"/>
          <a:fontRef idx="minor"/>
        </p:style>
      </p:sp>
      <p:pic>
        <p:nvPicPr>
          <p:cNvPr id="140" name="Google Shape;225;p39" descr=""/>
          <p:cNvPicPr/>
          <p:nvPr/>
        </p:nvPicPr>
        <p:blipFill>
          <a:blip r:embed="rId1"/>
          <a:srcRect l="33959" t="19440" r="22154" b="45680"/>
          <a:stretch/>
        </p:blipFill>
        <p:spPr>
          <a:xfrm>
            <a:off x="1323720" y="2017440"/>
            <a:ext cx="9691200" cy="4088880"/>
          </a:xfrm>
          <a:prstGeom prst="rect">
            <a:avLst/>
          </a:prstGeom>
          <a:ln cap="sq" w="127080">
            <a:solidFill>
              <a:schemeClr val="accent1"/>
            </a:solidFill>
            <a:miter/>
          </a:ln>
          <a:effectLst>
            <a:outerShdw algn="tl" blurRad="57150" dir="2700000" dist="49893" rotWithShape="0">
              <a:srgbClr val="000000">
                <a:alpha val="40000"/>
              </a:srgbClr>
            </a:outerShdw>
          </a:effectLst>
        </p:spPr>
      </p:pic>
    </p:spTree>
  </p:cSld>
  <mc:AlternateContent>
    <mc:Choice Requires="p14">
      <p:transition spd="slow" p14:dur="2000"/>
    </mc:Choice>
    <mc:Fallback>
      <p:transition spd="slow"/>
    </mc:Fallback>
  </mc:AlternateContent>
  <p:timing>
    <p:tnLst>
      <p:par>
        <p:cTn id="130" dur="indefinite" restart="never" nodeType="tmRoot">
          <p:childTnLst>
            <p:seq>
              <p:cTn id="131" dur="indefinite" nodeType="mainSeq">
                <p:childTnLst>
                  <p:par>
                    <p:cTn id="132" fill="hold">
                      <p:stCondLst>
                        <p:cond delay="indefinite"/>
                      </p:stCondLst>
                      <p:childTnLst>
                        <p:par>
                          <p:cTn id="133" fill="hold">
                            <p:stCondLst>
                              <p:cond delay="0"/>
                            </p:stCondLst>
                            <p:childTnLst>
                              <p:par>
                                <p:cTn id="134" nodeType="clickEffect" fill="hold" presetClass="entr" presetID="10">
                                  <p:stCondLst>
                                    <p:cond delay="0"/>
                                  </p:stCondLst>
                                  <p:childTnLst>
                                    <p:set>
                                      <p:cBhvr>
                                        <p:cTn id="135" dur="1" fill="hold">
                                          <p:stCondLst>
                                            <p:cond delay="0"/>
                                          </p:stCondLst>
                                        </p:cTn>
                                        <p:tgtEl>
                                          <p:spTgt spid="140"/>
                                        </p:tgtEl>
                                        <p:attrNameLst>
                                          <p:attrName>style.visibility</p:attrName>
                                        </p:attrNameLst>
                                      </p:cBhvr>
                                      <p:to>
                                        <p:strVal val="visible"/>
                                      </p:to>
                                    </p:set>
                                    <p:animEffect filter="fade" transition="in">
                                      <p:cBhvr additive="repl">
                                        <p:cTn id="136"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56480" y="1942200"/>
            <a:ext cx="11278800" cy="4513680"/>
          </a:xfrm>
          <a:prstGeom prst="rect">
            <a:avLst/>
          </a:prstGeom>
          <a:solidFill>
            <a:schemeClr val="accent1"/>
          </a:solidFill>
          <a:ln cap="rnd" w="9360">
            <a:solidFill>
              <a:srgbClr val="380e25"/>
            </a:solidFill>
            <a:round/>
          </a:ln>
        </p:spPr>
        <p:style>
          <a:lnRef idx="0"/>
          <a:fillRef idx="0"/>
          <a:effectRef idx="0"/>
          <a:fontRef idx="minor"/>
        </p:style>
      </p:sp>
      <p:pic>
        <p:nvPicPr>
          <p:cNvPr id="142" name="Google Shape;231;p40" descr=""/>
          <p:cNvPicPr/>
          <p:nvPr/>
        </p:nvPicPr>
        <p:blipFill>
          <a:blip r:embed="rId1"/>
          <a:stretch/>
        </p:blipFill>
        <p:spPr>
          <a:xfrm>
            <a:off x="1793880" y="2099520"/>
            <a:ext cx="8357400" cy="4199040"/>
          </a:xfrm>
          <a:prstGeom prst="rect">
            <a:avLst/>
          </a:prstGeom>
          <a:ln cap="sq" w="127080">
            <a:solidFill>
              <a:schemeClr val="accent1"/>
            </a:solidFill>
            <a:miter/>
          </a:ln>
          <a:effectLst>
            <a:outerShdw algn="tl" blurRad="57150" dir="2700000" dist="49893" rotWithShape="0">
              <a:srgbClr val="000000">
                <a:alpha val="40000"/>
              </a:srgbClr>
            </a:outerShdw>
          </a:effectLst>
        </p:spPr>
      </p:pic>
      <p:sp>
        <p:nvSpPr>
          <p:cNvPr id="143" name="CustomShape 2"/>
          <p:cNvSpPr/>
          <p:nvPr/>
        </p:nvSpPr>
        <p:spPr>
          <a:xfrm>
            <a:off x="552240" y="822960"/>
            <a:ext cx="9129960" cy="74232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2800" spc="-1" strike="noStrike">
                <a:solidFill>
                  <a:srgbClr val="ffffff"/>
                </a:solidFill>
                <a:latin typeface="Arial"/>
                <a:ea typeface="Arial"/>
              </a:rPr>
              <a:t>Supportive Documents (cont.)</a:t>
            </a:r>
            <a:br/>
            <a:r>
              <a:rPr b="0" lang="en-US" sz="1800" spc="-1" strike="noStrike">
                <a:solidFill>
                  <a:srgbClr val="ebebeb"/>
                </a:solidFill>
                <a:latin typeface="Arial"/>
                <a:ea typeface="Arial"/>
              </a:rPr>
              <a:t>SURVEY</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37" dur="indefinite" restart="never" nodeType="tmRoot">
          <p:childTnLst>
            <p:seq>
              <p:cTn id="138" dur="indefinite" nodeType="mainSeq">
                <p:childTnLst>
                  <p:par>
                    <p:cTn id="139" fill="hold">
                      <p:stCondLst>
                        <p:cond delay="indefinite"/>
                      </p:stCondLst>
                      <p:childTnLst>
                        <p:par>
                          <p:cTn id="140" fill="hold">
                            <p:stCondLst>
                              <p:cond delay="0"/>
                            </p:stCondLst>
                            <p:childTnLst>
                              <p:par>
                                <p:cTn id="141" nodeType="clickEffect" fill="hold" presetClass="entr" presetID="10">
                                  <p:stCondLst>
                                    <p:cond delay="0"/>
                                  </p:stCondLst>
                                  <p:childTnLst>
                                    <p:set>
                                      <p:cBhvr>
                                        <p:cTn id="142" dur="1" fill="hold">
                                          <p:stCondLst>
                                            <p:cond delay="0"/>
                                          </p:stCondLst>
                                        </p:cTn>
                                        <p:tgtEl>
                                          <p:spTgt spid="142"/>
                                        </p:tgtEl>
                                        <p:attrNameLst>
                                          <p:attrName>style.visibility</p:attrName>
                                        </p:attrNameLst>
                                      </p:cBhvr>
                                      <p:to>
                                        <p:strVal val="visible"/>
                                      </p:to>
                                    </p:set>
                                    <p:animEffect filter="fade" transition="in">
                                      <p:cBhvr additive="repl">
                                        <p:cTn id="143"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56480" y="1942200"/>
            <a:ext cx="11278800" cy="4513680"/>
          </a:xfrm>
          <a:prstGeom prst="rect">
            <a:avLst/>
          </a:prstGeom>
          <a:solidFill>
            <a:schemeClr val="accent1"/>
          </a:solidFill>
          <a:ln cap="rnd" w="9360">
            <a:solidFill>
              <a:srgbClr val="380e25"/>
            </a:solidFill>
            <a:round/>
          </a:ln>
        </p:spPr>
        <p:style>
          <a:lnRef idx="0"/>
          <a:fillRef idx="0"/>
          <a:effectRef idx="0"/>
          <a:fontRef idx="minor"/>
        </p:style>
      </p:sp>
      <p:sp>
        <p:nvSpPr>
          <p:cNvPr id="145" name="CustomShape 2"/>
          <p:cNvSpPr/>
          <p:nvPr/>
        </p:nvSpPr>
        <p:spPr>
          <a:xfrm>
            <a:off x="548640" y="755280"/>
            <a:ext cx="8861760" cy="10116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2800" spc="-1" strike="noStrike">
                <a:solidFill>
                  <a:srgbClr val="ffffff"/>
                </a:solidFill>
                <a:latin typeface="Arial"/>
                <a:ea typeface="Arial"/>
              </a:rPr>
              <a:t>Supportive Documents (cont.)</a:t>
            </a:r>
            <a:br/>
            <a:r>
              <a:rPr b="0" lang="en-US" sz="1800" spc="-1" strike="noStrike">
                <a:solidFill>
                  <a:srgbClr val="ebebeb"/>
                </a:solidFill>
                <a:latin typeface="Arial"/>
                <a:ea typeface="Arial"/>
              </a:rPr>
              <a:t>SURVEY</a:t>
            </a:r>
            <a:endParaRPr b="0" lang="en-US" sz="1800" spc="-1" strike="noStrike">
              <a:latin typeface="Arial"/>
            </a:endParaRPr>
          </a:p>
        </p:txBody>
      </p:sp>
      <p:pic>
        <p:nvPicPr>
          <p:cNvPr id="146" name="Google Shape;239;p41" descr=""/>
          <p:cNvPicPr/>
          <p:nvPr/>
        </p:nvPicPr>
        <p:blipFill>
          <a:blip r:embed="rId1"/>
          <a:stretch/>
        </p:blipFill>
        <p:spPr>
          <a:xfrm>
            <a:off x="1765080" y="2142000"/>
            <a:ext cx="8503200" cy="4114080"/>
          </a:xfrm>
          <a:prstGeom prst="rect">
            <a:avLst/>
          </a:prstGeom>
          <a:ln cap="sq" w="127080">
            <a:solidFill>
              <a:schemeClr val="accent1"/>
            </a:solidFill>
            <a:miter/>
          </a:ln>
          <a:effectLst>
            <a:outerShdw algn="tl" blurRad="57150" dir="2700000" dist="49893" rotWithShape="0">
              <a:srgbClr val="000000">
                <a:alpha val="40000"/>
              </a:srgbClr>
            </a:outerShdw>
          </a:effectLst>
        </p:spPr>
      </p:pic>
    </p:spTree>
  </p:cSld>
  <mc:AlternateContent>
    <mc:Choice Requires="p14">
      <p:transition spd="slow" p14:dur="2000"/>
    </mc:Choice>
    <mc:Fallback>
      <p:transition spd="slow"/>
    </mc:Fallback>
  </mc:AlternateContent>
  <p:timing>
    <p:tnLst>
      <p:par>
        <p:cTn id="144" dur="indefinite" restart="never" nodeType="tmRoot">
          <p:childTnLst>
            <p:seq>
              <p:cTn id="145" dur="indefinite" nodeType="mainSeq">
                <p:childTnLst>
                  <p:par>
                    <p:cTn id="146" fill="hold">
                      <p:stCondLst>
                        <p:cond delay="indefinite"/>
                      </p:stCondLst>
                      <p:childTnLst>
                        <p:par>
                          <p:cTn id="147" fill="hold">
                            <p:stCondLst>
                              <p:cond delay="0"/>
                            </p:stCondLst>
                            <p:childTnLst>
                              <p:par>
                                <p:cTn id="148" nodeType="clickEffect" fill="hold" presetClass="entr" presetID="10">
                                  <p:stCondLst>
                                    <p:cond delay="0"/>
                                  </p:stCondLst>
                                  <p:childTnLst>
                                    <p:set>
                                      <p:cBhvr>
                                        <p:cTn id="149" dur="1" fill="hold">
                                          <p:stCondLst>
                                            <p:cond delay="0"/>
                                          </p:stCondLst>
                                        </p:cTn>
                                        <p:tgtEl>
                                          <p:spTgt spid="146"/>
                                        </p:tgtEl>
                                        <p:attrNameLst>
                                          <p:attrName>style.visibility</p:attrName>
                                        </p:attrNameLst>
                                      </p:cBhvr>
                                      <p:to>
                                        <p:strVal val="visible"/>
                                      </p:to>
                                    </p:set>
                                    <p:animEffect filter="fade" transition="in">
                                      <p:cBhvr additive="repl">
                                        <p:cTn id="150" dur="5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456480" y="1843560"/>
            <a:ext cx="11320560" cy="4876560"/>
          </a:xfrm>
          <a:prstGeom prst="rect">
            <a:avLst/>
          </a:prstGeom>
          <a:solidFill>
            <a:schemeClr val="accent1"/>
          </a:solidFill>
          <a:ln cap="rnd" w="9360">
            <a:solidFill>
              <a:srgbClr val="380e25"/>
            </a:solidFill>
            <a:round/>
          </a:ln>
        </p:spPr>
        <p:style>
          <a:lnRef idx="0"/>
          <a:fillRef idx="0"/>
          <a:effectRef idx="0"/>
          <a:fontRef idx="minor"/>
        </p:style>
      </p:sp>
      <p:sp>
        <p:nvSpPr>
          <p:cNvPr id="148" name="CustomShape 2"/>
          <p:cNvSpPr/>
          <p:nvPr/>
        </p:nvSpPr>
        <p:spPr>
          <a:xfrm>
            <a:off x="581040" y="702000"/>
            <a:ext cx="11027880" cy="1011960"/>
          </a:xfrm>
          <a:prstGeom prst="rect">
            <a:avLst/>
          </a:prstGeom>
          <a:noFill/>
          <a:ln>
            <a:noFill/>
          </a:ln>
        </p:spPr>
        <p:style>
          <a:lnRef idx="0"/>
          <a:fillRef idx="0"/>
          <a:effectRef idx="0"/>
          <a:fontRef idx="minor"/>
        </p:style>
        <p:txBody>
          <a:bodyPr lIns="90000" rIns="90000" tIns="45000" bIns="45000" anchor="b">
            <a:noAutofit/>
          </a:bodyPr>
          <a:p>
            <a:pPr>
              <a:lnSpc>
                <a:spcPct val="100000"/>
              </a:lnSpc>
              <a:tabLst>
                <a:tab algn="l" pos="0"/>
              </a:tabLst>
            </a:pPr>
            <a:r>
              <a:rPr b="0" lang="en-US" sz="2800" spc="-1" strike="noStrike">
                <a:solidFill>
                  <a:srgbClr val="ffffff"/>
                </a:solidFill>
                <a:latin typeface="Arial"/>
                <a:ea typeface="Arial"/>
              </a:rPr>
              <a:t>Supportive Documents (cont.)</a:t>
            </a:r>
            <a:br/>
            <a:r>
              <a:rPr b="0" lang="en-US" sz="2000" spc="-1" strike="noStrike">
                <a:solidFill>
                  <a:srgbClr val="ffffff"/>
                </a:solidFill>
                <a:latin typeface="Arial"/>
                <a:ea typeface="Arial"/>
              </a:rPr>
              <a:t>DATASET</a:t>
            </a:r>
            <a:endParaRPr b="0" lang="en-US" sz="2000" spc="-1" strike="noStrike">
              <a:latin typeface="Arial"/>
            </a:endParaRPr>
          </a:p>
        </p:txBody>
      </p:sp>
      <p:pic>
        <p:nvPicPr>
          <p:cNvPr id="149" name="Google Shape;246;p42" descr=""/>
          <p:cNvPicPr/>
          <p:nvPr/>
        </p:nvPicPr>
        <p:blipFill>
          <a:blip r:embed="rId1"/>
          <a:stretch/>
        </p:blipFill>
        <p:spPr>
          <a:xfrm>
            <a:off x="696960" y="2025000"/>
            <a:ext cx="10797120" cy="4474800"/>
          </a:xfrm>
          <a:prstGeom prst="rect">
            <a:avLst/>
          </a:prstGeom>
          <a:ln cap="sq" w="127080">
            <a:solidFill>
              <a:schemeClr val="accent1"/>
            </a:solidFill>
            <a:miter/>
          </a:ln>
          <a:effectLst>
            <a:outerShdw algn="tl" blurRad="57150" dir="2700000" dist="49893" rotWithShape="0">
              <a:srgbClr val="000000">
                <a:alpha val="40000"/>
              </a:srgbClr>
            </a:outerShdw>
          </a:effectLst>
        </p:spPr>
      </p:pic>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10">
                                  <p:stCondLst>
                                    <p:cond delay="0"/>
                                  </p:stCondLst>
                                  <p:childTnLst>
                                    <p:set>
                                      <p:cBhvr>
                                        <p:cTn id="156" dur="1" fill="hold">
                                          <p:stCondLst>
                                            <p:cond delay="0"/>
                                          </p:stCondLst>
                                        </p:cTn>
                                        <p:tgtEl>
                                          <p:spTgt spid="149"/>
                                        </p:tgtEl>
                                        <p:attrNameLst>
                                          <p:attrName>style.visibility</p:attrName>
                                        </p:attrNameLst>
                                      </p:cBhvr>
                                      <p:to>
                                        <p:strVal val="visible"/>
                                      </p:to>
                                    </p:set>
                                    <p:animEffect filter="fade" transition="in">
                                      <p:cBhvr additive="repl">
                                        <p:cTn id="157" dur="5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456480" y="1942200"/>
            <a:ext cx="11278800" cy="4513680"/>
          </a:xfrm>
          <a:prstGeom prst="rect">
            <a:avLst/>
          </a:prstGeom>
          <a:solidFill>
            <a:schemeClr val="accent1"/>
          </a:solidFill>
          <a:ln cap="rnd" w="9360">
            <a:solidFill>
              <a:srgbClr val="380e25"/>
            </a:solidFill>
            <a:round/>
          </a:ln>
        </p:spPr>
        <p:style>
          <a:lnRef idx="0"/>
          <a:fillRef idx="0"/>
          <a:effectRef idx="0"/>
          <a:fontRef idx="minor"/>
        </p:style>
      </p:sp>
      <p:pic>
        <p:nvPicPr>
          <p:cNvPr id="151" name="Google Shape;252;p43" descr=""/>
          <p:cNvPicPr/>
          <p:nvPr/>
        </p:nvPicPr>
        <p:blipFill>
          <a:blip r:embed="rId1"/>
          <a:stretch/>
        </p:blipFill>
        <p:spPr>
          <a:xfrm>
            <a:off x="790200" y="2054160"/>
            <a:ext cx="10702440" cy="4213080"/>
          </a:xfrm>
          <a:prstGeom prst="rect">
            <a:avLst/>
          </a:prstGeom>
          <a:ln cap="sq" w="127080">
            <a:solidFill>
              <a:schemeClr val="accent1"/>
            </a:solidFill>
            <a:miter/>
          </a:ln>
          <a:effectLst>
            <a:outerShdw algn="tl" blurRad="57150" dir="2700000" dist="49893" rotWithShape="0">
              <a:srgbClr val="000000">
                <a:alpha val="40000"/>
              </a:srgbClr>
            </a:outerShdw>
          </a:effectLst>
        </p:spPr>
      </p:pic>
      <p:sp>
        <p:nvSpPr>
          <p:cNvPr id="152" name="CustomShape 2"/>
          <p:cNvSpPr/>
          <p:nvPr/>
        </p:nvSpPr>
        <p:spPr>
          <a:xfrm>
            <a:off x="474120" y="705960"/>
            <a:ext cx="5340240" cy="91440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2800" spc="-1" strike="noStrike">
                <a:solidFill>
                  <a:srgbClr val="ffffff"/>
                </a:solidFill>
                <a:latin typeface="Arial"/>
                <a:ea typeface="Arial"/>
              </a:rPr>
              <a:t>Supportive Documents (cont.)</a:t>
            </a:r>
            <a:br/>
            <a:r>
              <a:rPr b="0" lang="en-US" sz="2000" spc="-1" strike="noStrike">
                <a:solidFill>
                  <a:srgbClr val="ffffff"/>
                </a:solidFill>
                <a:latin typeface="Arial"/>
                <a:ea typeface="Arial"/>
              </a:rPr>
              <a:t>DATASET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456480" y="1942200"/>
            <a:ext cx="11278800" cy="4513680"/>
          </a:xfrm>
          <a:prstGeom prst="rect">
            <a:avLst/>
          </a:prstGeom>
          <a:solidFill>
            <a:schemeClr val="accent1"/>
          </a:solidFill>
          <a:ln cap="rnd" w="9360">
            <a:solidFill>
              <a:srgbClr val="380e25"/>
            </a:solidFill>
            <a:round/>
          </a:ln>
        </p:spPr>
        <p:style>
          <a:lnRef idx="0"/>
          <a:fillRef idx="0"/>
          <a:effectRef idx="0"/>
          <a:fontRef idx="minor"/>
        </p:style>
      </p:sp>
      <p:sp>
        <p:nvSpPr>
          <p:cNvPr id="154" name="CustomShape 2"/>
          <p:cNvSpPr/>
          <p:nvPr/>
        </p:nvSpPr>
        <p:spPr>
          <a:xfrm>
            <a:off x="581040" y="702000"/>
            <a:ext cx="11027880" cy="101196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0" lang="en-US" sz="2800" spc="-1" strike="noStrike">
                <a:solidFill>
                  <a:srgbClr val="ffffff"/>
                </a:solidFill>
                <a:latin typeface="Arial"/>
                <a:ea typeface="Arial"/>
              </a:rPr>
              <a:t> </a:t>
            </a:r>
            <a:r>
              <a:rPr b="0" lang="en-US" sz="2800" spc="-1" strike="noStrike">
                <a:solidFill>
                  <a:srgbClr val="ffffff"/>
                </a:solidFill>
                <a:latin typeface="Arial"/>
                <a:ea typeface="Arial"/>
              </a:rPr>
              <a:t>Live Demo</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456480" y="4822200"/>
            <a:ext cx="11278800" cy="1633680"/>
          </a:xfrm>
          <a:prstGeom prst="rect">
            <a:avLst/>
          </a:prstGeom>
          <a:solidFill>
            <a:schemeClr val="accent1"/>
          </a:solidFill>
          <a:ln cap="rnd" w="9360">
            <a:solidFill>
              <a:srgbClr val="380e25"/>
            </a:solidFill>
            <a:round/>
          </a:ln>
        </p:spPr>
        <p:style>
          <a:lnRef idx="0"/>
          <a:fillRef idx="0"/>
          <a:effectRef idx="0"/>
          <a:fontRef idx="minor"/>
        </p:style>
      </p:sp>
      <p:sp>
        <p:nvSpPr>
          <p:cNvPr id="156" name="CustomShape 2"/>
          <p:cNvSpPr/>
          <p:nvPr/>
        </p:nvSpPr>
        <p:spPr>
          <a:xfrm>
            <a:off x="3187800" y="2304000"/>
            <a:ext cx="5517720" cy="11383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US" sz="3100" spc="-1" strike="noStrike">
                <a:solidFill>
                  <a:srgbClr val="000000"/>
                </a:solidFill>
                <a:latin typeface="Arial"/>
                <a:ea typeface="Arial"/>
              </a:rPr>
              <a:t>Any Questions?</a:t>
            </a:r>
            <a:endParaRPr b="0" lang="en-US" sz="3100" spc="-1" strike="noStrike">
              <a:latin typeface="Arial"/>
            </a:endParaRPr>
          </a:p>
          <a:p>
            <a:pPr>
              <a:lnSpc>
                <a:spcPct val="100000"/>
              </a:lnSpc>
              <a:tabLst>
                <a:tab algn="l" pos="0"/>
              </a:tabLst>
            </a:pPr>
            <a:endParaRPr b="0" lang="en-US" sz="3100" spc="-1" strike="noStrike">
              <a:latin typeface="Arial"/>
            </a:endParaRPr>
          </a:p>
        </p:txBody>
      </p:sp>
      <p:sp>
        <p:nvSpPr>
          <p:cNvPr id="157" name="CustomShape 3"/>
          <p:cNvSpPr/>
          <p:nvPr/>
        </p:nvSpPr>
        <p:spPr>
          <a:xfrm>
            <a:off x="3577680" y="5196960"/>
            <a:ext cx="5035680" cy="594360"/>
          </a:xfrm>
          <a:prstGeom prst="rect">
            <a:avLst/>
          </a:prstGeom>
          <a:noFill/>
          <a:ln>
            <a:noFill/>
          </a:ln>
        </p:spPr>
        <p:style>
          <a:lnRef idx="0"/>
          <a:fillRef idx="0"/>
          <a:effectRef idx="0"/>
          <a:fontRef idx="minor"/>
        </p:style>
        <p:txBody>
          <a:bodyPr lIns="90000" rIns="90000" tIns="91440" bIns="91440">
            <a:spAutoFit/>
          </a:bodyPr>
          <a:p>
            <a:pPr algn="ctr">
              <a:lnSpc>
                <a:spcPct val="100000"/>
              </a:lnSpc>
              <a:tabLst>
                <a:tab algn="l" pos="0"/>
              </a:tabLst>
            </a:pPr>
            <a:r>
              <a:rPr b="0" lang="en-US" sz="2700" spc="-1" strike="noStrike">
                <a:solidFill>
                  <a:srgbClr val="ffffff"/>
                </a:solidFill>
                <a:latin typeface="Arial"/>
                <a:ea typeface="Arial"/>
              </a:rPr>
              <a:t>Thank You! :)</a:t>
            </a:r>
            <a:endParaRPr b="0" lang="en-US" sz="2700" spc="-1" strike="noStrike">
              <a:latin typeface="Arial"/>
            </a:endParaRPr>
          </a:p>
        </p:txBody>
      </p:sp>
    </p:spTree>
  </p:cSld>
  <mc:AlternateContent>
    <mc:Choice Requires="p14">
      <p:transition spd="slow" p14:dur="2000"/>
    </mc:Choice>
    <mc:Fallback>
      <p:transition spd="slow"/>
    </mc:Fallback>
  </mc:AlternateContent>
  <p:timing>
    <p:tnLst>
      <p:par>
        <p:cTn id="158" dur="indefinite" restart="never" nodeType="tmRoot">
          <p:childTnLst>
            <p:seq>
              <p:cTn id="159" dur="indefinite" nodeType="mainSeq">
                <p:childTnLst>
                  <p:par>
                    <p:cTn id="160" fill="hold">
                      <p:stCondLst>
                        <p:cond delay="indefinite"/>
                      </p:stCondLst>
                      <p:childTnLst>
                        <p:par>
                          <p:cTn id="161" fill="hold">
                            <p:stCondLst>
                              <p:cond delay="0"/>
                            </p:stCondLst>
                            <p:childTnLst>
                              <p:par>
                                <p:cTn id="162" nodeType="clickEffect" fill="hold" presetClass="entr" presetID="10">
                                  <p:stCondLst>
                                    <p:cond delay="0"/>
                                  </p:stCondLst>
                                  <p:childTnLst>
                                    <p:set>
                                      <p:cBhvr>
                                        <p:cTn id="163" dur="1" fill="hold">
                                          <p:stCondLst>
                                            <p:cond delay="0"/>
                                          </p:stCondLst>
                                        </p:cTn>
                                        <p:tgtEl>
                                          <p:spTgt spid="156">
                                            <p:txEl>
                                              <p:pRg st="0" end="0"/>
                                            </p:txEl>
                                          </p:spTgt>
                                        </p:tgtEl>
                                        <p:attrNameLst>
                                          <p:attrName>style.visibility</p:attrName>
                                        </p:attrNameLst>
                                      </p:cBhvr>
                                      <p:to>
                                        <p:strVal val="visible"/>
                                      </p:to>
                                    </p:set>
                                    <p:animEffect filter="fade" transition="in">
                                      <p:cBhvr additive="repl">
                                        <p:cTn id="164" dur="500"/>
                                        <p:tgtEl>
                                          <p:spTgt spid="156">
                                            <p:txEl>
                                              <p:pRg st="0" end="0"/>
                                            </p:txEl>
                                          </p:spTgt>
                                        </p:tgtEl>
                                      </p:cBhvr>
                                    </p:animEffec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0">
                                  <p:stCondLst>
                                    <p:cond delay="0"/>
                                  </p:stCondLst>
                                  <p:childTnLst>
                                    <p:set>
                                      <p:cBhvr>
                                        <p:cTn id="168" dur="1" fill="hold">
                                          <p:stCondLst>
                                            <p:cond delay="0"/>
                                          </p:stCondLst>
                                        </p:cTn>
                                        <p:tgtEl>
                                          <p:spTgt spid="157">
                                            <p:txEl>
                                              <p:pRg st="0" end="0"/>
                                            </p:txEl>
                                          </p:spTgt>
                                        </p:tgtEl>
                                        <p:attrNameLst>
                                          <p:attrName>style.visibility</p:attrName>
                                        </p:attrNameLst>
                                      </p:cBhvr>
                                      <p:to>
                                        <p:strVal val="visible"/>
                                      </p:to>
                                    </p:set>
                                    <p:animEffect filter="fade" transition="in">
                                      <p:cBhvr additive="repl">
                                        <p:cTn id="169" dur="500"/>
                                        <p:tgtEl>
                                          <p:spTgt spid="157">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56480" y="2250360"/>
            <a:ext cx="11278800" cy="4205520"/>
          </a:xfrm>
          <a:prstGeom prst="rect">
            <a:avLst/>
          </a:prstGeom>
          <a:solidFill>
            <a:schemeClr val="accent1"/>
          </a:solidFill>
          <a:ln cap="rnd" w="9360">
            <a:solidFill>
              <a:srgbClr val="380e25"/>
            </a:solidFill>
            <a:round/>
          </a:ln>
        </p:spPr>
        <p:style>
          <a:lnRef idx="0"/>
          <a:fillRef idx="0"/>
          <a:effectRef idx="0"/>
          <a:fontRef idx="minor"/>
        </p:style>
      </p:sp>
      <p:sp>
        <p:nvSpPr>
          <p:cNvPr id="87" name="CustomShape 2"/>
          <p:cNvSpPr/>
          <p:nvPr/>
        </p:nvSpPr>
        <p:spPr>
          <a:xfrm>
            <a:off x="790200" y="1071720"/>
            <a:ext cx="9991800" cy="65520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3100" spc="-1" strike="noStrike">
                <a:solidFill>
                  <a:srgbClr val="4d1434"/>
                </a:solidFill>
                <a:latin typeface="Arial"/>
                <a:ea typeface="Arial"/>
              </a:rPr>
              <a:t>Agenda</a:t>
            </a:r>
            <a:endParaRPr b="0" lang="en-US" sz="3100" spc="-1" strike="noStrike">
              <a:latin typeface="Arial"/>
            </a:endParaRPr>
          </a:p>
        </p:txBody>
      </p:sp>
      <p:sp>
        <p:nvSpPr>
          <p:cNvPr id="88" name="CustomShape 3"/>
          <p:cNvSpPr/>
          <p:nvPr/>
        </p:nvSpPr>
        <p:spPr>
          <a:xfrm>
            <a:off x="937800" y="2839680"/>
            <a:ext cx="9134280" cy="3232080"/>
          </a:xfrm>
          <a:prstGeom prst="rect">
            <a:avLst/>
          </a:prstGeom>
          <a:noFill/>
          <a:ln>
            <a:noFill/>
          </a:ln>
        </p:spPr>
        <p:style>
          <a:lnRef idx="0"/>
          <a:fillRef idx="0"/>
          <a:effectRef idx="0"/>
          <a:fontRef idx="minor"/>
        </p:style>
        <p:txBody>
          <a:bodyPr lIns="90000" rIns="90000" tIns="91440" bIns="91440">
            <a:spAutoFit/>
          </a:bodyPr>
          <a:p>
            <a:pPr marL="457200" indent="-354960">
              <a:lnSpc>
                <a:spcPct val="100000"/>
              </a:lnSpc>
              <a:buClr>
                <a:srgbClr val="ffffff"/>
              </a:buClr>
              <a:buFont typeface="Arial"/>
              <a:buChar char="●"/>
            </a:pPr>
            <a:r>
              <a:rPr b="0" lang="en-US" sz="2000" spc="-1" strike="noStrike">
                <a:solidFill>
                  <a:srgbClr val="ffffff"/>
                </a:solidFill>
                <a:latin typeface="Arial"/>
                <a:ea typeface="Arial"/>
              </a:rPr>
              <a:t>Introduction</a:t>
            </a:r>
            <a:endParaRPr b="0" lang="en-US" sz="2000" spc="-1" strike="noStrike">
              <a:latin typeface="Arial"/>
            </a:endParaRPr>
          </a:p>
          <a:p>
            <a:pPr marL="457200" indent="-354960">
              <a:lnSpc>
                <a:spcPct val="100000"/>
              </a:lnSpc>
              <a:buClr>
                <a:srgbClr val="ffffff"/>
              </a:buClr>
              <a:buFont typeface="Arial"/>
              <a:buChar char="●"/>
            </a:pPr>
            <a:r>
              <a:rPr b="0" lang="en-US" sz="2000" spc="-1" strike="noStrike">
                <a:solidFill>
                  <a:srgbClr val="ffffff"/>
                </a:solidFill>
                <a:latin typeface="Arial"/>
                <a:ea typeface="Arial"/>
              </a:rPr>
              <a:t>Motivation</a:t>
            </a:r>
            <a:endParaRPr b="0" lang="en-US" sz="2000" spc="-1" strike="noStrike">
              <a:latin typeface="Arial"/>
            </a:endParaRPr>
          </a:p>
          <a:p>
            <a:pPr marL="457200" indent="-354960">
              <a:lnSpc>
                <a:spcPct val="100000"/>
              </a:lnSpc>
              <a:buClr>
                <a:srgbClr val="ffffff"/>
              </a:buClr>
              <a:buFont typeface="Arial"/>
              <a:buChar char="●"/>
            </a:pPr>
            <a:r>
              <a:rPr b="0" lang="en-US" sz="2000" spc="-1" strike="noStrike">
                <a:solidFill>
                  <a:srgbClr val="ffffff"/>
                </a:solidFill>
                <a:latin typeface="Arial"/>
                <a:ea typeface="Arial"/>
              </a:rPr>
              <a:t>Problem Statement</a:t>
            </a:r>
            <a:endParaRPr b="0" lang="en-US" sz="2000" spc="-1" strike="noStrike">
              <a:latin typeface="Arial"/>
            </a:endParaRPr>
          </a:p>
          <a:p>
            <a:pPr marL="457200" indent="-354960">
              <a:lnSpc>
                <a:spcPct val="100000"/>
              </a:lnSpc>
              <a:buClr>
                <a:srgbClr val="ffffff"/>
              </a:buClr>
              <a:buFont typeface="Arial"/>
              <a:buChar char="●"/>
            </a:pPr>
            <a:r>
              <a:rPr b="0" lang="en-US" sz="2000" spc="-1" strike="noStrike">
                <a:solidFill>
                  <a:srgbClr val="ffffff"/>
                </a:solidFill>
                <a:latin typeface="Arial"/>
                <a:ea typeface="Arial"/>
              </a:rPr>
              <a:t>Similar Systems</a:t>
            </a:r>
            <a:endParaRPr b="0" lang="en-US" sz="2000" spc="-1" strike="noStrike">
              <a:latin typeface="Arial"/>
            </a:endParaRPr>
          </a:p>
          <a:p>
            <a:pPr marL="457200" indent="-354960">
              <a:lnSpc>
                <a:spcPct val="100000"/>
              </a:lnSpc>
              <a:buClr>
                <a:srgbClr val="ffffff"/>
              </a:buClr>
              <a:buFont typeface="Arial"/>
              <a:buChar char="●"/>
            </a:pPr>
            <a:r>
              <a:rPr b="0" lang="en-US" sz="2000" spc="-1" strike="noStrike">
                <a:solidFill>
                  <a:srgbClr val="ffffff"/>
                </a:solidFill>
                <a:latin typeface="Arial"/>
                <a:ea typeface="Arial"/>
              </a:rPr>
              <a:t>System Overview</a:t>
            </a:r>
            <a:endParaRPr b="0" lang="en-US" sz="2000" spc="-1" strike="noStrike">
              <a:latin typeface="Arial"/>
            </a:endParaRPr>
          </a:p>
          <a:p>
            <a:pPr marL="457200" indent="-354960">
              <a:lnSpc>
                <a:spcPct val="100000"/>
              </a:lnSpc>
              <a:buClr>
                <a:srgbClr val="ffffff"/>
              </a:buClr>
              <a:buFont typeface="Arial"/>
              <a:buChar char="●"/>
            </a:pPr>
            <a:r>
              <a:rPr b="0" lang="en-US" sz="2000" spc="-1" strike="noStrike">
                <a:solidFill>
                  <a:srgbClr val="ffffff"/>
                </a:solidFill>
                <a:latin typeface="Arial"/>
                <a:ea typeface="Arial"/>
              </a:rPr>
              <a:t>Deliverables</a:t>
            </a:r>
            <a:endParaRPr b="0" lang="en-US" sz="2000" spc="-1" strike="noStrike">
              <a:latin typeface="Arial"/>
            </a:endParaRPr>
          </a:p>
          <a:p>
            <a:pPr marL="457200" indent="-354960">
              <a:lnSpc>
                <a:spcPct val="100000"/>
              </a:lnSpc>
              <a:buClr>
                <a:srgbClr val="ffffff"/>
              </a:buClr>
              <a:buFont typeface="Arial"/>
              <a:buChar char="●"/>
            </a:pPr>
            <a:r>
              <a:rPr b="0" lang="en-US" sz="2000" spc="-1" strike="noStrike">
                <a:solidFill>
                  <a:srgbClr val="ffffff"/>
                </a:solidFill>
                <a:latin typeface="Arial"/>
                <a:ea typeface="Arial"/>
              </a:rPr>
              <a:t>Time plan</a:t>
            </a:r>
            <a:endParaRPr b="0" lang="en-US" sz="2000" spc="-1" strike="noStrike">
              <a:latin typeface="Arial"/>
            </a:endParaRPr>
          </a:p>
          <a:p>
            <a:pPr marL="457200" indent="-354960">
              <a:lnSpc>
                <a:spcPct val="100000"/>
              </a:lnSpc>
              <a:buClr>
                <a:srgbClr val="ffffff"/>
              </a:buClr>
              <a:buFont typeface="Arial"/>
              <a:buChar char="●"/>
            </a:pPr>
            <a:r>
              <a:rPr b="0" lang="en-US" sz="2000" spc="-1" strike="noStrike">
                <a:solidFill>
                  <a:srgbClr val="ffffff"/>
                </a:solidFill>
                <a:latin typeface="Arial"/>
                <a:ea typeface="Arial"/>
              </a:rPr>
              <a:t>Supportive Documents</a:t>
            </a:r>
            <a:endParaRPr b="0" lang="en-US" sz="2000" spc="-1" strike="noStrike">
              <a:latin typeface="Arial"/>
            </a:endParaRPr>
          </a:p>
          <a:p>
            <a:pPr marL="457200" indent="-354960">
              <a:lnSpc>
                <a:spcPct val="100000"/>
              </a:lnSpc>
              <a:buClr>
                <a:srgbClr val="ffffff"/>
              </a:buClr>
              <a:buFont typeface="Arial"/>
              <a:buChar char="●"/>
            </a:pPr>
            <a:r>
              <a:rPr b="0" lang="en-US" sz="2000" spc="-1" strike="noStrike">
                <a:solidFill>
                  <a:srgbClr val="ffffff"/>
                </a:solidFill>
                <a:latin typeface="Arial"/>
                <a:ea typeface="Arial"/>
              </a:rPr>
              <a:t>Live Demo</a:t>
            </a:r>
            <a:endParaRPr b="0" lang="en-US" sz="2000" spc="-1" strike="noStrike">
              <a:latin typeface="Arial"/>
            </a:endParaRPr>
          </a:p>
          <a:p>
            <a:pPr marL="457200" indent="-354960">
              <a:lnSpc>
                <a:spcPct val="100000"/>
              </a:lnSpc>
              <a:buClr>
                <a:srgbClr val="ffffff"/>
              </a:buClr>
              <a:buFont typeface="Arial"/>
              <a:buChar char="●"/>
            </a:pPr>
            <a:r>
              <a:rPr b="0" lang="en-US" sz="2000" spc="-1" strike="noStrike">
                <a:solidFill>
                  <a:srgbClr val="ffffff"/>
                </a:solidFill>
                <a:latin typeface="Arial"/>
                <a:ea typeface="Arial"/>
              </a:rPr>
              <a:t>References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468720" y="2079720"/>
            <a:ext cx="11250720" cy="4619160"/>
          </a:xfrm>
          <a:prstGeom prst="rect">
            <a:avLst/>
          </a:prstGeom>
          <a:solidFill>
            <a:schemeClr val="accent1"/>
          </a:solidFill>
          <a:ln cap="rnd" w="9360">
            <a:solidFill>
              <a:srgbClr val="380e25"/>
            </a:solidFill>
            <a:round/>
          </a:ln>
        </p:spPr>
        <p:style>
          <a:lnRef idx="0"/>
          <a:fillRef idx="0"/>
          <a:effectRef idx="0"/>
          <a:fontRef idx="minor"/>
        </p:style>
      </p:sp>
      <p:sp>
        <p:nvSpPr>
          <p:cNvPr id="159" name="CustomShape 2"/>
          <p:cNvSpPr/>
          <p:nvPr/>
        </p:nvSpPr>
        <p:spPr>
          <a:xfrm>
            <a:off x="709920" y="910800"/>
            <a:ext cx="2705040" cy="65520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3100" spc="-1" strike="noStrike">
                <a:solidFill>
                  <a:srgbClr val="ffffff"/>
                </a:solidFill>
                <a:latin typeface="Arial"/>
                <a:ea typeface="Arial"/>
              </a:rPr>
              <a:t>References</a:t>
            </a:r>
            <a:endParaRPr b="0" lang="en-US" sz="3100" spc="-1" strike="noStrike">
              <a:latin typeface="Arial"/>
            </a:endParaRPr>
          </a:p>
        </p:txBody>
      </p:sp>
      <p:sp>
        <p:nvSpPr>
          <p:cNvPr id="160" name="CustomShape 3"/>
          <p:cNvSpPr/>
          <p:nvPr/>
        </p:nvSpPr>
        <p:spPr>
          <a:xfrm>
            <a:off x="964440" y="2812680"/>
            <a:ext cx="7674480" cy="1783080"/>
          </a:xfrm>
          <a:prstGeom prst="rect">
            <a:avLst/>
          </a:prstGeom>
          <a:noFill/>
          <a:ln>
            <a:noFill/>
          </a:ln>
        </p:spPr>
        <p:style>
          <a:lnRef idx="0"/>
          <a:fillRef idx="0"/>
          <a:effectRef idx="0"/>
          <a:fontRef idx="minor"/>
        </p:style>
        <p:txBody>
          <a:bodyPr lIns="90000" rIns="90000" tIns="91440" bIns="91440">
            <a:spAutoFit/>
          </a:bodyPr>
          <a:p>
            <a:pPr marL="457200" indent="-361080">
              <a:lnSpc>
                <a:spcPct val="100000"/>
              </a:lnSpc>
              <a:buClr>
                <a:srgbClr val="ffffff"/>
              </a:buClr>
              <a:buFont typeface="Arial"/>
              <a:buChar char="●"/>
            </a:pPr>
            <a:r>
              <a:rPr b="0" lang="en-US" sz="2100" spc="-1" strike="noStrike" u="sng">
                <a:solidFill>
                  <a:srgbClr val="828282"/>
                </a:solidFill>
                <a:uFillTx/>
                <a:latin typeface="Arial"/>
                <a:ea typeface="Arial"/>
                <a:hlinkClick r:id="rId1"/>
              </a:rPr>
              <a:t>https://ieeexplore.ieee.org/abstract/document/7005947</a:t>
            </a:r>
            <a:endParaRPr b="0" lang="en-US" sz="2100" spc="-1" strike="noStrike">
              <a:latin typeface="Arial"/>
            </a:endParaRPr>
          </a:p>
          <a:p>
            <a:pPr marL="457200">
              <a:lnSpc>
                <a:spcPct val="100000"/>
              </a:lnSpc>
              <a:tabLst>
                <a:tab algn="l" pos="0"/>
              </a:tabLst>
            </a:pPr>
            <a:endParaRPr b="0" lang="en-US" sz="2100" spc="-1" strike="noStrike">
              <a:latin typeface="Arial"/>
            </a:endParaRPr>
          </a:p>
          <a:p>
            <a:pPr marL="457200" indent="-361080">
              <a:lnSpc>
                <a:spcPct val="100000"/>
              </a:lnSpc>
              <a:buClr>
                <a:srgbClr val="ffffff"/>
              </a:buClr>
              <a:buFont typeface="Arial"/>
              <a:buChar char="●"/>
              <a:tabLst>
                <a:tab algn="l" pos="0"/>
              </a:tabLst>
            </a:pPr>
            <a:r>
              <a:rPr b="0" lang="en-US" sz="2100" spc="-1" strike="noStrike" u="sng">
                <a:solidFill>
                  <a:srgbClr val="828282"/>
                </a:solidFill>
                <a:uFillTx/>
                <a:latin typeface="Arial"/>
                <a:ea typeface="Arial"/>
                <a:hlinkClick r:id="rId2"/>
              </a:rPr>
              <a:t>https://ieeexplore.ieee.org/abstract/document/9325640</a:t>
            </a:r>
            <a:endParaRPr b="0" lang="en-US" sz="2100" spc="-1" strike="noStrike">
              <a:latin typeface="Arial"/>
            </a:endParaRPr>
          </a:p>
          <a:p>
            <a:pPr marL="457200">
              <a:lnSpc>
                <a:spcPct val="100000"/>
              </a:lnSpc>
              <a:tabLst>
                <a:tab algn="l" pos="0"/>
              </a:tabLst>
            </a:pPr>
            <a:endParaRPr b="0" lang="en-US" sz="2100" spc="-1" strike="noStrike">
              <a:latin typeface="Arial"/>
            </a:endParaRPr>
          </a:p>
          <a:p>
            <a:pPr marL="457200" indent="-361080">
              <a:lnSpc>
                <a:spcPct val="100000"/>
              </a:lnSpc>
              <a:buClr>
                <a:srgbClr val="ffffff"/>
              </a:buClr>
              <a:buFont typeface="Arial"/>
              <a:buChar char="●"/>
              <a:tabLst>
                <a:tab algn="l" pos="0"/>
              </a:tabLst>
            </a:pPr>
            <a:r>
              <a:rPr b="0" lang="en-US" sz="2100" spc="-1" strike="noStrike" u="sng">
                <a:solidFill>
                  <a:srgbClr val="ffffff"/>
                </a:solidFill>
                <a:uFillTx/>
                <a:latin typeface="Arial"/>
                <a:ea typeface="Arial"/>
              </a:rPr>
              <a:t>https://ieeexplore.ieee.org/abstract/document/9392655</a:t>
            </a:r>
            <a:endParaRPr b="0" lang="en-US" sz="2100" spc="-1" strike="noStrike">
              <a:latin typeface="Arial"/>
            </a:endParaRPr>
          </a:p>
        </p:txBody>
      </p:sp>
    </p:spTree>
  </p:cSld>
  <mc:AlternateContent>
    <mc:Choice Requires="p14">
      <p:transition spd="slow" p14:dur="2000"/>
    </mc:Choice>
    <mc:Fallback>
      <p:transition spd="slow"/>
    </mc:Fallback>
  </mc:AlternateContent>
  <p:timing>
    <p:tnLst>
      <p:par>
        <p:cTn id="170" dur="indefinite" restart="never" nodeType="tmRoot">
          <p:childTnLst>
            <p:seq>
              <p:cTn id="171" dur="indefinite" nodeType="mainSeq">
                <p:childTnLst>
                  <p:par>
                    <p:cTn id="172" fill="hold">
                      <p:stCondLst>
                        <p:cond delay="indefinite"/>
                      </p:stCondLst>
                      <p:childTnLst>
                        <p:par>
                          <p:cTn id="173" fill="hold">
                            <p:stCondLst>
                              <p:cond delay="0"/>
                            </p:stCondLst>
                            <p:childTnLst>
                              <p:par>
                                <p:cTn id="174" nodeType="clickEffect" fill="hold" presetClass="entr" presetID="10">
                                  <p:stCondLst>
                                    <p:cond delay="0"/>
                                  </p:stCondLst>
                                  <p:childTnLst>
                                    <p:set>
                                      <p:cBhvr>
                                        <p:cTn id="175" dur="1" fill="hold">
                                          <p:stCondLst>
                                            <p:cond delay="0"/>
                                          </p:stCondLst>
                                        </p:cTn>
                                        <p:tgtEl>
                                          <p:spTgt spid="160">
                                            <p:txEl>
                                              <p:pRg st="0" end="0"/>
                                            </p:txEl>
                                          </p:spTgt>
                                        </p:tgtEl>
                                        <p:attrNameLst>
                                          <p:attrName>style.visibility</p:attrName>
                                        </p:attrNameLst>
                                      </p:cBhvr>
                                      <p:to>
                                        <p:strVal val="visible"/>
                                      </p:to>
                                    </p:set>
                                    <p:animEffect filter="fade" transition="in">
                                      <p:cBhvr additive="repl">
                                        <p:cTn id="176" dur="500"/>
                                        <p:tgtEl>
                                          <p:spTgt spid="160">
                                            <p:txEl>
                                              <p:pRg st="0" end="0"/>
                                            </p:txEl>
                                          </p:spTgt>
                                        </p:tgtEl>
                                      </p:cBhvr>
                                    </p:animEffect>
                                  </p:childTnLst>
                                </p:cTn>
                              </p:par>
                              <p:par>
                                <p:cTn id="177" nodeType="withEffect" fill="hold" presetClass="entr" presetID="10">
                                  <p:stCondLst>
                                    <p:cond delay="0"/>
                                  </p:stCondLst>
                                  <p:childTnLst>
                                    <p:set>
                                      <p:cBhvr>
                                        <p:cTn id="178" dur="1" fill="hold">
                                          <p:stCondLst>
                                            <p:cond delay="0"/>
                                          </p:stCondLst>
                                        </p:cTn>
                                        <p:tgtEl>
                                          <p:spTgt spid="160">
                                            <p:txEl>
                                              <p:pRg st="2" end="2"/>
                                            </p:txEl>
                                          </p:spTgt>
                                        </p:tgtEl>
                                        <p:attrNameLst>
                                          <p:attrName>style.visibility</p:attrName>
                                        </p:attrNameLst>
                                      </p:cBhvr>
                                      <p:to>
                                        <p:strVal val="visible"/>
                                      </p:to>
                                    </p:set>
                                    <p:animEffect filter="fade" transition="in">
                                      <p:cBhvr additive="repl">
                                        <p:cTn id="179" dur="500"/>
                                        <p:tgtEl>
                                          <p:spTgt spid="160">
                                            <p:txEl>
                                              <p:pRg st="2" end="2"/>
                                            </p:txEl>
                                          </p:spTgt>
                                        </p:tgtEl>
                                      </p:cBhvr>
                                    </p:animEffect>
                                  </p:childTnLst>
                                </p:cTn>
                              </p:par>
                              <p:par>
                                <p:cTn id="180" nodeType="withEffect" fill="hold" presetClass="entr" presetID="10">
                                  <p:stCondLst>
                                    <p:cond delay="0"/>
                                  </p:stCondLst>
                                  <p:childTnLst>
                                    <p:set>
                                      <p:cBhvr>
                                        <p:cTn id="181" dur="1" fill="hold">
                                          <p:stCondLst>
                                            <p:cond delay="0"/>
                                          </p:stCondLst>
                                        </p:cTn>
                                        <p:tgtEl>
                                          <p:spTgt spid="160">
                                            <p:txEl>
                                              <p:pRg st="4" end="4"/>
                                            </p:txEl>
                                          </p:spTgt>
                                        </p:tgtEl>
                                        <p:attrNameLst>
                                          <p:attrName>style.visibility</p:attrName>
                                        </p:attrNameLst>
                                      </p:cBhvr>
                                      <p:to>
                                        <p:strVal val="visible"/>
                                      </p:to>
                                    </p:set>
                                    <p:animEffect filter="fade" transition="in">
                                      <p:cBhvr additive="repl">
                                        <p:cTn id="182" dur="500"/>
                                        <p:tgtEl>
                                          <p:spTgt spid="160">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83480" y="852120"/>
            <a:ext cx="3494160" cy="594000"/>
          </a:xfrm>
          <a:prstGeom prst="rect">
            <a:avLst/>
          </a:prstGeom>
          <a:noFill/>
          <a:ln>
            <a:noFill/>
          </a:ln>
        </p:spPr>
        <p:style>
          <a:lnRef idx="0"/>
          <a:fillRef idx="0"/>
          <a:effectRef idx="0"/>
          <a:fontRef idx="minor"/>
        </p:style>
        <p:txBody>
          <a:bodyPr lIns="90000" rIns="90000" tIns="45000" bIns="45000" anchor="b">
            <a:noAutofit/>
          </a:bodyPr>
          <a:p>
            <a:pPr>
              <a:lnSpc>
                <a:spcPct val="100000"/>
              </a:lnSpc>
              <a:tabLst>
                <a:tab algn="l" pos="0"/>
              </a:tabLst>
            </a:pPr>
            <a:r>
              <a:rPr b="0" lang="en-US" sz="3100" spc="-1" strike="noStrike">
                <a:solidFill>
                  <a:srgbClr val="ffffff"/>
                </a:solidFill>
                <a:latin typeface="Arial"/>
                <a:ea typeface="Arial"/>
              </a:rPr>
              <a:t>Introduction</a:t>
            </a:r>
            <a:endParaRPr b="0" lang="en-US" sz="3100" spc="-1" strike="noStrike">
              <a:latin typeface="Arial"/>
            </a:endParaRPr>
          </a:p>
        </p:txBody>
      </p:sp>
      <p:sp>
        <p:nvSpPr>
          <p:cNvPr id="90" name="CustomShape 2"/>
          <p:cNvSpPr/>
          <p:nvPr/>
        </p:nvSpPr>
        <p:spPr>
          <a:xfrm>
            <a:off x="483480" y="2530800"/>
            <a:ext cx="9786960" cy="430560"/>
          </a:xfrm>
          <a:prstGeom prst="rect">
            <a:avLst/>
          </a:prstGeom>
          <a:noFill/>
          <a:ln>
            <a:noFill/>
          </a:ln>
        </p:spPr>
        <p:style>
          <a:lnRef idx="0"/>
          <a:fillRef idx="0"/>
          <a:effectRef idx="0"/>
          <a:fontRef idx="minor"/>
        </p:style>
      </p:sp>
      <p:sp>
        <p:nvSpPr>
          <p:cNvPr id="91" name="CustomShape 3"/>
          <p:cNvSpPr/>
          <p:nvPr/>
        </p:nvSpPr>
        <p:spPr>
          <a:xfrm>
            <a:off x="442080" y="2045880"/>
            <a:ext cx="11307600" cy="4673880"/>
          </a:xfrm>
          <a:prstGeom prst="rect">
            <a:avLst/>
          </a:prstGeom>
          <a:solidFill>
            <a:schemeClr val="accent1"/>
          </a:solidFill>
          <a:ln cap="rnd" w="9360">
            <a:solidFill>
              <a:srgbClr val="380e25"/>
            </a:solidFill>
            <a:round/>
          </a:ln>
        </p:spPr>
        <p:style>
          <a:lnRef idx="0"/>
          <a:fillRef idx="0"/>
          <a:effectRef idx="0"/>
          <a:fontRef idx="minor"/>
        </p:style>
      </p:sp>
      <p:pic>
        <p:nvPicPr>
          <p:cNvPr id="92" name="Google Shape;135;p29" descr=""/>
          <p:cNvPicPr/>
          <p:nvPr/>
        </p:nvPicPr>
        <p:blipFill>
          <a:blip r:embed="rId1"/>
          <a:stretch/>
        </p:blipFill>
        <p:spPr>
          <a:xfrm>
            <a:off x="6714720" y="2484360"/>
            <a:ext cx="4506480" cy="3513960"/>
          </a:xfrm>
          <a:prstGeom prst="rect">
            <a:avLst/>
          </a:prstGeom>
          <a:ln>
            <a:noFill/>
          </a:ln>
        </p:spPr>
      </p:pic>
      <p:sp>
        <p:nvSpPr>
          <p:cNvPr id="93" name="CustomShape 4"/>
          <p:cNvSpPr/>
          <p:nvPr/>
        </p:nvSpPr>
        <p:spPr>
          <a:xfrm>
            <a:off x="670320" y="2180520"/>
            <a:ext cx="5626440" cy="444996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endParaRPr b="0" lang="en-US" sz="1800" spc="-1" strike="noStrike">
              <a:latin typeface="Arial"/>
            </a:endParaRPr>
          </a:p>
          <a:p>
            <a:pPr marL="457200" indent="-335880">
              <a:lnSpc>
                <a:spcPct val="100000"/>
              </a:lnSpc>
              <a:buClr>
                <a:srgbClr val="ffffff"/>
              </a:buClr>
              <a:buFont typeface="Arial"/>
              <a:buChar char="●"/>
              <a:tabLst>
                <a:tab algn="l" pos="0"/>
              </a:tabLst>
            </a:pPr>
            <a:r>
              <a:rPr b="0" lang="en-US" sz="1800" spc="-1" strike="noStrike">
                <a:solidFill>
                  <a:srgbClr val="ffffff"/>
                </a:solidFill>
                <a:latin typeface="Arial"/>
                <a:ea typeface="Arial"/>
              </a:rPr>
              <a:t>DNA contains genes and every gene converts to a protein, this protein leads to create a function that affects the body</a:t>
            </a: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indent="-335880">
              <a:lnSpc>
                <a:spcPct val="100000"/>
              </a:lnSpc>
              <a:buClr>
                <a:srgbClr val="ffffff"/>
              </a:buClr>
              <a:buFont typeface="Arial"/>
              <a:buChar char="●"/>
              <a:tabLst>
                <a:tab algn="l" pos="0"/>
              </a:tabLst>
            </a:pPr>
            <a:r>
              <a:rPr b="0" lang="en-US" sz="1800" spc="-1" strike="noStrike">
                <a:solidFill>
                  <a:srgbClr val="ffffff"/>
                </a:solidFill>
                <a:latin typeface="Arial"/>
                <a:ea typeface="Arial"/>
              </a:rPr>
              <a:t>Both Parents may carry a gene and may be inactive (Carriers)</a:t>
            </a:r>
            <a:br/>
            <a:r>
              <a:rPr b="0" lang="en-US" sz="1800" spc="-1" strike="noStrike">
                <a:solidFill>
                  <a:srgbClr val="ffffff"/>
                </a:solidFill>
                <a:latin typeface="Arial"/>
                <a:ea typeface="DejaVu Sans"/>
              </a:rPr>
              <a:t> </a:t>
            </a:r>
            <a:endParaRPr b="0" lang="en-US" sz="1800" spc="-1" strike="noStrike">
              <a:latin typeface="Arial"/>
            </a:endParaRPr>
          </a:p>
          <a:p>
            <a:pPr marL="457200" indent="-335880">
              <a:lnSpc>
                <a:spcPct val="100000"/>
              </a:lnSpc>
              <a:buClr>
                <a:srgbClr val="ffffff"/>
              </a:buClr>
              <a:buFont typeface="Arial"/>
              <a:buChar char="●"/>
              <a:tabLst>
                <a:tab algn="l" pos="0"/>
              </a:tabLst>
            </a:pPr>
            <a:r>
              <a:rPr b="0" lang="en-US" sz="1800" spc="-1" strike="noStrike">
                <a:solidFill>
                  <a:srgbClr val="ffffff"/>
                </a:solidFill>
                <a:latin typeface="Arial"/>
                <a:ea typeface="Arial"/>
              </a:rPr>
              <a:t>Every gene represents a number of letters (A, T, C, G)</a:t>
            </a:r>
            <a:br/>
            <a:r>
              <a:rPr b="0" lang="en-US" sz="1800" spc="-1" strike="noStrike">
                <a:solidFill>
                  <a:srgbClr val="ffffff"/>
                </a:solidFill>
                <a:latin typeface="Arial"/>
                <a:ea typeface="DejaVu Sans"/>
              </a:rPr>
              <a:t> </a:t>
            </a:r>
            <a:endParaRPr b="0" lang="en-US" sz="1800" spc="-1" strike="noStrike">
              <a:latin typeface="Arial"/>
            </a:endParaRPr>
          </a:p>
          <a:p>
            <a:pPr marL="457200" indent="-335880">
              <a:lnSpc>
                <a:spcPct val="100000"/>
              </a:lnSpc>
              <a:buClr>
                <a:srgbClr val="ffffff"/>
              </a:buClr>
              <a:buFont typeface="Arial"/>
              <a:buChar char="●"/>
              <a:tabLst>
                <a:tab algn="l" pos="0"/>
              </a:tabLst>
            </a:pPr>
            <a:r>
              <a:rPr b="0" lang="en-US" sz="1800" spc="-1" strike="noStrike">
                <a:solidFill>
                  <a:srgbClr val="ffffff"/>
                </a:solidFill>
                <a:latin typeface="Arial"/>
                <a:ea typeface="Arial"/>
              </a:rPr>
              <a:t>Any changes of the order those letters leads to the actual protein to be changed which leads to the disease appearing</a:t>
            </a:r>
            <a:r>
              <a:rPr b="0" lang="en-US" sz="1400" spc="-1" strike="noStrike">
                <a:solidFill>
                  <a:srgbClr val="000000"/>
                </a:solidFill>
                <a:latin typeface="Arial"/>
                <a:ea typeface="Arial"/>
              </a:rPr>
              <a:t>.</a:t>
            </a:r>
            <a:endParaRPr b="0" lang="en-US" sz="1400" spc="-1" strike="noStrike">
              <a:latin typeface="Arial"/>
            </a:endParaRPr>
          </a:p>
          <a:p>
            <a:pPr marL="120600">
              <a:lnSpc>
                <a:spcPct val="100000"/>
              </a:lnSpc>
              <a:tabLst>
                <a:tab algn="l" pos="0"/>
              </a:tabLst>
            </a:pPr>
            <a:b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0"/>
                                  </p:stCondLst>
                                  <p:childTnLst>
                                    <p:set>
                                      <p:cBhvr>
                                        <p:cTn id="6" dur="1" fill="hold">
                                          <p:stCondLst>
                                            <p:cond delay="0"/>
                                          </p:stCondLst>
                                        </p:cTn>
                                        <p:tgtEl>
                                          <p:spTgt spid="93">
                                            <p:txEl>
                                              <p:pRg st="1" end="1"/>
                                            </p:txEl>
                                          </p:spTgt>
                                        </p:tgtEl>
                                        <p:attrNameLst>
                                          <p:attrName>style.visibility</p:attrName>
                                        </p:attrNameLst>
                                      </p:cBhvr>
                                      <p:to>
                                        <p:strVal val="visible"/>
                                      </p:to>
                                    </p:set>
                                    <p:animEffect filter="fade" transition="in">
                                      <p:cBhvr additive="repl">
                                        <p:cTn id="7" dur="500"/>
                                        <p:tgtEl>
                                          <p:spTgt spid="93">
                                            <p:txEl>
                                              <p:pRg st="1" end="1"/>
                                            </p:txEl>
                                          </p:spTgt>
                                        </p:tgtEl>
                                      </p:cBhvr>
                                    </p:animEffect>
                                  </p:childTnLst>
                                </p:cTn>
                              </p:par>
                              <p:par>
                                <p:cTn id="8" nodeType="withEffect" fill="hold" presetClass="entr" presetID="10">
                                  <p:stCondLst>
                                    <p:cond delay="0"/>
                                  </p:stCondLst>
                                  <p:childTnLst>
                                    <p:set>
                                      <p:cBhvr>
                                        <p:cTn id="9" dur="1" fill="hold">
                                          <p:stCondLst>
                                            <p:cond delay="0"/>
                                          </p:stCondLst>
                                        </p:cTn>
                                        <p:tgtEl>
                                          <p:spTgt spid="93">
                                            <p:txEl>
                                              <p:pRg st="3" end="3"/>
                                            </p:txEl>
                                          </p:spTgt>
                                        </p:tgtEl>
                                        <p:attrNameLst>
                                          <p:attrName>style.visibility</p:attrName>
                                        </p:attrNameLst>
                                      </p:cBhvr>
                                      <p:to>
                                        <p:strVal val="visible"/>
                                      </p:to>
                                    </p:set>
                                    <p:animEffect filter="fade" transition="in">
                                      <p:cBhvr additive="repl">
                                        <p:cTn id="10" dur="500"/>
                                        <p:tgtEl>
                                          <p:spTgt spid="93">
                                            <p:txEl>
                                              <p:pRg st="3" end="3"/>
                                            </p:txEl>
                                          </p:spTgt>
                                        </p:tgtEl>
                                      </p:cBhvr>
                                    </p:animEffect>
                                  </p:childTnLst>
                                </p:cTn>
                              </p:par>
                              <p:par>
                                <p:cTn id="11" nodeType="withEffect" fill="hold" presetClass="entr" presetID="10">
                                  <p:stCondLst>
                                    <p:cond delay="0"/>
                                  </p:stCondLst>
                                  <p:childTnLst>
                                    <p:set>
                                      <p:cBhvr>
                                        <p:cTn id="12" dur="1" fill="hold">
                                          <p:stCondLst>
                                            <p:cond delay="0"/>
                                          </p:stCondLst>
                                        </p:cTn>
                                        <p:tgtEl>
                                          <p:spTgt spid="93">
                                            <p:txEl>
                                              <p:pRg st="6" end="6"/>
                                            </p:txEl>
                                          </p:spTgt>
                                        </p:tgtEl>
                                        <p:attrNameLst>
                                          <p:attrName>style.visibility</p:attrName>
                                        </p:attrNameLst>
                                      </p:cBhvr>
                                      <p:to>
                                        <p:strVal val="visible"/>
                                      </p:to>
                                    </p:set>
                                    <p:animEffect filter="fade" transition="in">
                                      <p:cBhvr additive="repl">
                                        <p:cTn id="13" dur="500"/>
                                        <p:tgtEl>
                                          <p:spTgt spid="93">
                                            <p:txEl>
                                              <p:pRg st="6" end="6"/>
                                            </p:txEl>
                                          </p:spTgt>
                                        </p:tgtEl>
                                      </p:cBhvr>
                                    </p:animEffect>
                                  </p:childTnLst>
                                </p:cTn>
                              </p:par>
                              <p:par>
                                <p:cTn id="14" nodeType="withEffect" fill="hold" presetClass="entr" presetID="10">
                                  <p:stCondLst>
                                    <p:cond delay="0"/>
                                  </p:stCondLst>
                                  <p:childTnLst>
                                    <p:set>
                                      <p:cBhvr>
                                        <p:cTn id="15" dur="1" fill="hold">
                                          <p:stCondLst>
                                            <p:cond delay="0"/>
                                          </p:stCondLst>
                                        </p:cTn>
                                        <p:tgtEl>
                                          <p:spTgt spid="93">
                                            <p:txEl>
                                              <p:pRg st="5" end="5"/>
                                            </p:txEl>
                                          </p:spTgt>
                                        </p:tgtEl>
                                        <p:attrNameLst>
                                          <p:attrName>style.visibility</p:attrName>
                                        </p:attrNameLst>
                                      </p:cBhvr>
                                      <p:to>
                                        <p:strVal val="visible"/>
                                      </p:to>
                                    </p:set>
                                    <p:animEffect filter="fade" transition="in">
                                      <p:cBhvr additive="repl">
                                        <p:cTn id="16" dur="500"/>
                                        <p:tgtEl>
                                          <p:spTgt spid="93">
                                            <p:txEl>
                                              <p:pRg st="5" end="5"/>
                                            </p:txEl>
                                          </p:spTgt>
                                        </p:tgtEl>
                                      </p:cBhvr>
                                    </p:animEffect>
                                  </p:childTnLst>
                                </p:cTn>
                              </p:par>
                              <p:par>
                                <p:cTn id="17" nodeType="withEffect" fill="hold" presetClass="entr" presetID="10">
                                  <p:stCondLst>
                                    <p:cond delay="0"/>
                                  </p:stCondLst>
                                  <p:childTnLst>
                                    <p:set>
                                      <p:cBhvr>
                                        <p:cTn id="18" dur="1" fill="hold">
                                          <p:stCondLst>
                                            <p:cond delay="0"/>
                                          </p:stCondLst>
                                        </p:cTn>
                                        <p:tgtEl>
                                          <p:spTgt spid="93">
                                            <p:txEl>
                                              <p:pRg st="4" end="4"/>
                                            </p:txEl>
                                          </p:spTgt>
                                        </p:tgtEl>
                                        <p:attrNameLst>
                                          <p:attrName>style.visibility</p:attrName>
                                        </p:attrNameLst>
                                      </p:cBhvr>
                                      <p:to>
                                        <p:strVal val="visible"/>
                                      </p:to>
                                    </p:set>
                                    <p:animEffect filter="fade" transition="in">
                                      <p:cBhvr additive="repl">
                                        <p:cTn id="19" dur="500"/>
                                        <p:tgtEl>
                                          <p:spTgt spid="93">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81040" y="778320"/>
            <a:ext cx="4309920" cy="760680"/>
          </a:xfrm>
          <a:prstGeom prst="rect">
            <a:avLst/>
          </a:prstGeom>
          <a:noFill/>
          <a:ln>
            <a:noFill/>
          </a:ln>
        </p:spPr>
        <p:style>
          <a:lnRef idx="0"/>
          <a:fillRef idx="0"/>
          <a:effectRef idx="0"/>
          <a:fontRef idx="minor"/>
        </p:style>
        <p:txBody>
          <a:bodyPr lIns="90000" rIns="90000" tIns="45000" bIns="45000" anchor="b">
            <a:noAutofit/>
          </a:bodyPr>
          <a:p>
            <a:pPr>
              <a:lnSpc>
                <a:spcPct val="100000"/>
              </a:lnSpc>
              <a:tabLst>
                <a:tab algn="l" pos="0"/>
              </a:tabLst>
            </a:pPr>
            <a:r>
              <a:rPr b="0" lang="en-US" sz="3100" spc="-1" strike="noStrike">
                <a:solidFill>
                  <a:srgbClr val="ffffff"/>
                </a:solidFill>
                <a:latin typeface="Arial"/>
                <a:ea typeface="Arial"/>
              </a:rPr>
              <a:t>Motivation</a:t>
            </a:r>
            <a:endParaRPr b="0" lang="en-US" sz="3100" spc="-1" strike="noStrike">
              <a:latin typeface="Arial"/>
            </a:endParaRPr>
          </a:p>
        </p:txBody>
      </p:sp>
      <p:sp>
        <p:nvSpPr>
          <p:cNvPr id="95" name="CustomShape 2"/>
          <p:cNvSpPr/>
          <p:nvPr/>
        </p:nvSpPr>
        <p:spPr>
          <a:xfrm>
            <a:off x="975960" y="2540160"/>
            <a:ext cx="7699320" cy="399600"/>
          </a:xfrm>
          <a:prstGeom prst="rect">
            <a:avLst/>
          </a:prstGeom>
          <a:noFill/>
          <a:ln>
            <a:noFill/>
          </a:ln>
        </p:spPr>
        <p:style>
          <a:lnRef idx="0"/>
          <a:fillRef idx="0"/>
          <a:effectRef idx="0"/>
          <a:fontRef idx="minor"/>
        </p:style>
      </p:sp>
      <p:sp>
        <p:nvSpPr>
          <p:cNvPr id="96" name="CustomShape 3"/>
          <p:cNvSpPr/>
          <p:nvPr/>
        </p:nvSpPr>
        <p:spPr>
          <a:xfrm>
            <a:off x="456480" y="2022480"/>
            <a:ext cx="11278800" cy="4500000"/>
          </a:xfrm>
          <a:prstGeom prst="rect">
            <a:avLst/>
          </a:prstGeom>
          <a:solidFill>
            <a:schemeClr val="accent1"/>
          </a:solidFill>
          <a:ln cap="rnd" w="9360">
            <a:solidFill>
              <a:srgbClr val="380e25"/>
            </a:solidFill>
            <a:round/>
          </a:ln>
        </p:spPr>
        <p:style>
          <a:lnRef idx="0"/>
          <a:fillRef idx="0"/>
          <a:effectRef idx="0"/>
          <a:fontRef idx="minor"/>
        </p:style>
      </p:sp>
      <p:pic>
        <p:nvPicPr>
          <p:cNvPr id="97" name="Google Shape;144;p30" descr=""/>
          <p:cNvPicPr/>
          <p:nvPr/>
        </p:nvPicPr>
        <p:blipFill>
          <a:blip r:embed="rId1"/>
          <a:stretch/>
        </p:blipFill>
        <p:spPr>
          <a:xfrm>
            <a:off x="7956000" y="2676600"/>
            <a:ext cx="3299400" cy="2499480"/>
          </a:xfrm>
          <a:prstGeom prst="rect">
            <a:avLst/>
          </a:prstGeom>
          <a:ln w="9360">
            <a:solidFill>
              <a:schemeClr val="dk2"/>
            </a:solidFill>
            <a:round/>
          </a:ln>
          <a:effectLst>
            <a:outerShdw algn="bl" blurRad="57150" dir="5400000" dist="19080" rotWithShape="0">
              <a:srgbClr val="000000">
                <a:alpha val="50000"/>
              </a:srgbClr>
            </a:outerShdw>
            <a:reflection algn="bl" dir="5400000" dist="38100" endPos="30000" fadeDir="5400012" rotWithShape="0" sy="-100000"/>
          </a:effectLst>
        </p:spPr>
      </p:pic>
      <p:sp>
        <p:nvSpPr>
          <p:cNvPr id="98" name="CustomShape 4"/>
          <p:cNvSpPr/>
          <p:nvPr/>
        </p:nvSpPr>
        <p:spPr>
          <a:xfrm>
            <a:off x="975960" y="2288520"/>
            <a:ext cx="4901760" cy="3474720"/>
          </a:xfrm>
          <a:prstGeom prst="rect">
            <a:avLst/>
          </a:prstGeom>
          <a:noFill/>
          <a:ln>
            <a:noFill/>
          </a:ln>
        </p:spPr>
        <p:style>
          <a:lnRef idx="0"/>
          <a:fillRef idx="0"/>
          <a:effectRef idx="0"/>
          <a:fontRef idx="minor"/>
        </p:style>
        <p:txBody>
          <a:bodyPr lIns="90000" rIns="90000" tIns="91440" bIns="91440">
            <a:spAutoFit/>
          </a:bodyPr>
          <a:p>
            <a:pPr marL="457200" indent="-342360">
              <a:lnSpc>
                <a:spcPct val="100000"/>
              </a:lnSpc>
              <a:buClr>
                <a:srgbClr val="ffffff"/>
              </a:buClr>
              <a:buFont typeface="Arial"/>
              <a:buChar char="●"/>
            </a:pPr>
            <a:r>
              <a:rPr b="0" lang="en-US" sz="1800" spc="-1" strike="noStrike">
                <a:solidFill>
                  <a:srgbClr val="ffffff"/>
                </a:solidFill>
                <a:latin typeface="Arial"/>
                <a:ea typeface="Arial"/>
              </a:rPr>
              <a:t>Our target is the people who suffer from genetic disorders whether or not they were carriers to the mutated genes of the that specific disease</a:t>
            </a: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360">
              <a:lnSpc>
                <a:spcPct val="100000"/>
              </a:lnSpc>
              <a:buClr>
                <a:srgbClr val="ffffff"/>
              </a:buClr>
              <a:buFont typeface="Arial"/>
              <a:buChar char="●"/>
              <a:tabLst>
                <a:tab algn="l" pos="0"/>
              </a:tabLst>
            </a:pPr>
            <a:r>
              <a:rPr b="0" lang="en-US" sz="1800" spc="-1" strike="noStrike">
                <a:solidFill>
                  <a:srgbClr val="ffffff"/>
                </a:solidFill>
                <a:latin typeface="Arial"/>
                <a:ea typeface="Arial"/>
              </a:rPr>
              <a:t>Their children may or may not inherit the same mutated gene from them and that is our main objective to hopefully help them detect those diseases in an early stage so some of those disorders can be treated professionally and hopefully won't be a problem then</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0" dur="indefinite" restart="never" nodeType="tmRoot">
          <p:childTnLst>
            <p:seq>
              <p:cTn id="21" dur="indefinite" nodeType="mainSeq">
                <p:childTnLst>
                  <p:par>
                    <p:cTn id="22" fill="hold">
                      <p:stCondLst>
                        <p:cond delay="indefinite"/>
                      </p:stCondLst>
                      <p:childTnLst>
                        <p:par>
                          <p:cTn id="23" fill="hold">
                            <p:stCondLst>
                              <p:cond delay="0"/>
                            </p:stCondLst>
                            <p:childTnLst>
                              <p:par>
                                <p:cTn id="24" nodeType="clickEffect" fill="hold" presetClass="entr" presetID="10">
                                  <p:stCondLst>
                                    <p:cond delay="0"/>
                                  </p:stCondLst>
                                  <p:childTnLst>
                                    <p:set>
                                      <p:cBhvr>
                                        <p:cTn id="25" dur="1" fill="hold">
                                          <p:stCondLst>
                                            <p:cond delay="0"/>
                                          </p:stCondLst>
                                        </p:cTn>
                                        <p:tgtEl>
                                          <p:spTgt spid="98">
                                            <p:txEl>
                                              <p:pRg st="0" end="0"/>
                                            </p:txEl>
                                          </p:spTgt>
                                        </p:tgtEl>
                                        <p:attrNameLst>
                                          <p:attrName>style.visibility</p:attrName>
                                        </p:attrNameLst>
                                      </p:cBhvr>
                                      <p:to>
                                        <p:strVal val="visible"/>
                                      </p:to>
                                    </p:set>
                                    <p:animEffect filter="fade" transition="in">
                                      <p:cBhvr additive="repl">
                                        <p:cTn id="26" dur="500"/>
                                        <p:tgtEl>
                                          <p:spTgt spid="98">
                                            <p:txEl>
                                              <p:pRg st="0" end="0"/>
                                            </p:txEl>
                                          </p:spTgt>
                                        </p:tgtEl>
                                      </p:cBhvr>
                                    </p:animEffect>
                                  </p:childTnLst>
                                </p:cTn>
                              </p:par>
                              <p:par>
                                <p:cTn id="27" nodeType="withEffect" fill="hold" presetClass="entr" presetID="10">
                                  <p:stCondLst>
                                    <p:cond delay="0"/>
                                  </p:stCondLst>
                                  <p:childTnLst>
                                    <p:set>
                                      <p:cBhvr>
                                        <p:cTn id="28" dur="1" fill="hold">
                                          <p:stCondLst>
                                            <p:cond delay="0"/>
                                          </p:stCondLst>
                                        </p:cTn>
                                        <p:tgtEl>
                                          <p:spTgt spid="98">
                                            <p:txEl>
                                              <p:pRg st="2" end="2"/>
                                            </p:txEl>
                                          </p:spTgt>
                                        </p:tgtEl>
                                        <p:attrNameLst>
                                          <p:attrName>style.visibility</p:attrName>
                                        </p:attrNameLst>
                                      </p:cBhvr>
                                      <p:to>
                                        <p:strVal val="visible"/>
                                      </p:to>
                                    </p:set>
                                    <p:animEffect filter="fade" transition="in">
                                      <p:cBhvr additive="repl">
                                        <p:cTn id="29" dur="500"/>
                                        <p:tgtEl>
                                          <p:spTgt spid="98">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640080" y="914400"/>
            <a:ext cx="4351320" cy="48636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3100" spc="-1" strike="noStrike">
                <a:solidFill>
                  <a:srgbClr val="ffffff"/>
                </a:solidFill>
                <a:latin typeface="Arial"/>
                <a:ea typeface="Arial"/>
              </a:rPr>
              <a:t>Problem Statement</a:t>
            </a:r>
            <a:endParaRPr b="0" lang="en-US" sz="3100" spc="-1" strike="noStrike">
              <a:latin typeface="Arial"/>
            </a:endParaRPr>
          </a:p>
        </p:txBody>
      </p:sp>
      <p:sp>
        <p:nvSpPr>
          <p:cNvPr id="100" name="CustomShape 2"/>
          <p:cNvSpPr/>
          <p:nvPr/>
        </p:nvSpPr>
        <p:spPr>
          <a:xfrm>
            <a:off x="457200" y="1957320"/>
            <a:ext cx="11278800" cy="4568760"/>
          </a:xfrm>
          <a:prstGeom prst="rect">
            <a:avLst/>
          </a:prstGeom>
          <a:solidFill>
            <a:schemeClr val="accent1"/>
          </a:solidFill>
          <a:ln cap="rnd" w="9360">
            <a:solidFill>
              <a:srgbClr val="380e25"/>
            </a:solidFill>
            <a:round/>
          </a:ln>
        </p:spPr>
        <p:style>
          <a:lnRef idx="0"/>
          <a:fillRef idx="0"/>
          <a:effectRef idx="0"/>
          <a:fontRef idx="minor"/>
        </p:style>
      </p:sp>
      <p:sp>
        <p:nvSpPr>
          <p:cNvPr id="101" name="CustomShape 3"/>
          <p:cNvSpPr/>
          <p:nvPr/>
        </p:nvSpPr>
        <p:spPr>
          <a:xfrm>
            <a:off x="640080" y="2926440"/>
            <a:ext cx="6568920" cy="4146480"/>
          </a:xfrm>
          <a:prstGeom prst="rect">
            <a:avLst/>
          </a:prstGeom>
          <a:noFill/>
          <a:ln>
            <a:noFill/>
          </a:ln>
        </p:spPr>
        <p:style>
          <a:lnRef idx="0"/>
          <a:fillRef idx="0"/>
          <a:effectRef idx="0"/>
          <a:fontRef idx="minor"/>
        </p:style>
        <p:txBody>
          <a:bodyPr lIns="90000" rIns="90000" tIns="91440" bIns="91440">
            <a:spAutoFit/>
          </a:bodyPr>
          <a:p>
            <a:pPr marL="457200" indent="-354960">
              <a:lnSpc>
                <a:spcPct val="100000"/>
              </a:lnSpc>
              <a:buClr>
                <a:srgbClr val="ffffff"/>
              </a:buClr>
              <a:buFont typeface="Arial"/>
              <a:buChar char="●"/>
            </a:pPr>
            <a:r>
              <a:rPr b="0" lang="en-US" sz="2000" spc="-1" strike="noStrike">
                <a:solidFill>
                  <a:srgbClr val="ffffff"/>
                </a:solidFill>
                <a:latin typeface="Arial"/>
                <a:ea typeface="Arial"/>
              </a:rPr>
              <a:t>People are carrying genetic diseases can unwillingly  transfer it to their children without both parents knowing</a:t>
            </a:r>
            <a:endParaRPr b="0" lang="en-US" sz="2000" spc="-1" strike="noStrike">
              <a:latin typeface="Arial"/>
            </a:endParaRPr>
          </a:p>
          <a:p>
            <a:pPr marL="457200" indent="-354960">
              <a:lnSpc>
                <a:spcPct val="100000"/>
              </a:lnSpc>
              <a:buClr>
                <a:srgbClr val="ffffff"/>
              </a:buClr>
              <a:buFont typeface="Arial"/>
              <a:buChar char="●"/>
            </a:pPr>
            <a:r>
              <a:rPr b="0" lang="en-US" sz="2000" spc="-1" strike="noStrike">
                <a:solidFill>
                  <a:srgbClr val="ffffff"/>
                </a:solidFill>
                <a:latin typeface="Arial"/>
                <a:ea typeface="Arial"/>
              </a:rPr>
              <a:t>Some genetic diseases may not appear in an early stage and can be hard to treat when it is too late and it won’t be detected until the mutated gene appears and start attacking this child</a:t>
            </a: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p:txBody>
      </p:sp>
      <p:pic>
        <p:nvPicPr>
          <p:cNvPr id="102" name="Google Shape;153;p31" descr=""/>
          <p:cNvPicPr/>
          <p:nvPr/>
        </p:nvPicPr>
        <p:blipFill>
          <a:blip r:embed="rId1"/>
          <a:stretch/>
        </p:blipFill>
        <p:spPr>
          <a:xfrm>
            <a:off x="7496640" y="2151000"/>
            <a:ext cx="3620160" cy="2804400"/>
          </a:xfrm>
          <a:prstGeom prst="rect">
            <a:avLst/>
          </a:prstGeom>
          <a:ln>
            <a:noFill/>
          </a:ln>
          <a:effectLst>
            <a:outerShdw algn="bl" blurRad="57150" rotWithShape="0">
              <a:srgbClr val="000000">
                <a:alpha val="54000"/>
              </a:srgbClr>
            </a:outerShdw>
            <a:reflection algn="bl" endPos="40000" fadeDir="5400012" rotWithShape="0" stA="71000" sy="-100000"/>
          </a:effectLst>
        </p:spPr>
      </p:pic>
    </p:spTree>
  </p:cSld>
  <mc:AlternateContent>
    <mc:Choice Requires="p14">
      <p:transition spd="slow" p14:dur="2000"/>
    </mc:Choice>
    <mc:Fallback>
      <p:transition spd="slow"/>
    </mc:Fallback>
  </mc:AlternateContent>
  <p:timing>
    <p:tnLst>
      <p:par>
        <p:cTn id="30" dur="indefinite" restart="never" nodeType="tmRoot">
          <p:childTnLst>
            <p:seq>
              <p:cTn id="31" dur="indefinite" nodeType="mainSeq">
                <p:childTnLst>
                  <p:par>
                    <p:cTn id="32" fill="hold">
                      <p:stCondLst>
                        <p:cond delay="indefinite"/>
                      </p:stCondLst>
                      <p:childTnLst>
                        <p:par>
                          <p:cTn id="33" fill="hold">
                            <p:stCondLst>
                              <p:cond delay="0"/>
                            </p:stCondLst>
                            <p:childTnLst>
                              <p:par>
                                <p:cTn id="34" nodeType="clickEffect" fill="hold" presetClass="entr" presetID="10">
                                  <p:stCondLst>
                                    <p:cond delay="0"/>
                                  </p:stCondLst>
                                  <p:childTnLst>
                                    <p:set>
                                      <p:cBhvr>
                                        <p:cTn id="35" dur="1" fill="hold">
                                          <p:stCondLst>
                                            <p:cond delay="0"/>
                                          </p:stCondLst>
                                        </p:cTn>
                                        <p:tgtEl>
                                          <p:spTgt spid="101">
                                            <p:txEl>
                                              <p:pRg st="0" end="0"/>
                                            </p:txEl>
                                          </p:spTgt>
                                        </p:tgtEl>
                                        <p:attrNameLst>
                                          <p:attrName>style.visibility</p:attrName>
                                        </p:attrNameLst>
                                      </p:cBhvr>
                                      <p:to>
                                        <p:strVal val="visible"/>
                                      </p:to>
                                    </p:set>
                                    <p:animEffect filter="fade" transition="in">
                                      <p:cBhvr additive="repl">
                                        <p:cTn id="36" dur="500"/>
                                        <p:tgtEl>
                                          <p:spTgt spid="101">
                                            <p:txEl>
                                              <p:pRg st="0" end="0"/>
                                            </p:txEl>
                                          </p:spTgt>
                                        </p:tgtEl>
                                      </p:cBhvr>
                                    </p:animEffect>
                                  </p:childTnLst>
                                </p:cTn>
                              </p:par>
                              <p:par>
                                <p:cTn id="37" nodeType="withEffect" fill="hold" presetClass="entr" presetID="10">
                                  <p:stCondLst>
                                    <p:cond delay="0"/>
                                  </p:stCondLst>
                                  <p:childTnLst>
                                    <p:set>
                                      <p:cBhvr>
                                        <p:cTn id="38" dur="1" fill="hold">
                                          <p:stCondLst>
                                            <p:cond delay="0"/>
                                          </p:stCondLst>
                                        </p:cTn>
                                        <p:tgtEl>
                                          <p:spTgt spid="101">
                                            <p:txEl>
                                              <p:pRg st="1" end="1"/>
                                            </p:txEl>
                                          </p:spTgt>
                                        </p:tgtEl>
                                        <p:attrNameLst>
                                          <p:attrName>style.visibility</p:attrName>
                                        </p:attrNameLst>
                                      </p:cBhvr>
                                      <p:to>
                                        <p:strVal val="visible"/>
                                      </p:to>
                                    </p:set>
                                    <p:animEffect filter="fade" transition="in">
                                      <p:cBhvr additive="repl">
                                        <p:cTn id="39" dur="500"/>
                                        <p:tgtEl>
                                          <p:spTgt spid="101">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85720" y="914400"/>
            <a:ext cx="4351320" cy="48636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3100" spc="-1" strike="noStrike">
                <a:solidFill>
                  <a:srgbClr val="ffffff"/>
                </a:solidFill>
                <a:latin typeface="Arial"/>
                <a:ea typeface="Arial"/>
              </a:rPr>
              <a:t>Similar Systems</a:t>
            </a:r>
            <a:endParaRPr b="0" lang="en-US" sz="3100" spc="-1" strike="noStrike">
              <a:latin typeface="Arial"/>
            </a:endParaRPr>
          </a:p>
        </p:txBody>
      </p:sp>
      <p:sp>
        <p:nvSpPr>
          <p:cNvPr id="104" name="CustomShape 2"/>
          <p:cNvSpPr/>
          <p:nvPr/>
        </p:nvSpPr>
        <p:spPr>
          <a:xfrm>
            <a:off x="456480" y="2022480"/>
            <a:ext cx="11278800" cy="4433400"/>
          </a:xfrm>
          <a:prstGeom prst="rect">
            <a:avLst/>
          </a:prstGeom>
          <a:solidFill>
            <a:schemeClr val="accent1"/>
          </a:solidFill>
          <a:ln cap="rnd" w="9360">
            <a:solidFill>
              <a:srgbClr val="380e25"/>
            </a:solidFill>
            <a:round/>
          </a:ln>
        </p:spPr>
        <p:style>
          <a:lnRef idx="0"/>
          <a:fillRef idx="0"/>
          <a:effectRef idx="0"/>
          <a:fontRef idx="minor"/>
        </p:style>
      </p:sp>
      <p:sp>
        <p:nvSpPr>
          <p:cNvPr id="105" name="CustomShape 3"/>
          <p:cNvSpPr/>
          <p:nvPr/>
        </p:nvSpPr>
        <p:spPr>
          <a:xfrm>
            <a:off x="1379520" y="2544840"/>
            <a:ext cx="9321840" cy="3475080"/>
          </a:xfrm>
          <a:prstGeom prst="rect">
            <a:avLst/>
          </a:prstGeom>
          <a:noFill/>
          <a:ln>
            <a:noFill/>
          </a:ln>
        </p:spPr>
        <p:style>
          <a:lnRef idx="0"/>
          <a:fillRef idx="0"/>
          <a:effectRef idx="0"/>
          <a:fontRef idx="minor"/>
        </p:style>
        <p:txBody>
          <a:bodyPr lIns="90000" rIns="90000" tIns="91440" bIns="91440">
            <a:spAutoFit/>
          </a:bodyPr>
          <a:p>
            <a:pPr marL="457200" indent="-342360">
              <a:lnSpc>
                <a:spcPct val="100000"/>
              </a:lnSpc>
              <a:buClr>
                <a:srgbClr val="ffffff"/>
              </a:buClr>
              <a:buFont typeface="Arial"/>
              <a:buChar char="●"/>
            </a:pPr>
            <a:r>
              <a:rPr b="0" lang="en-US" sz="1800" spc="-1" strike="noStrike">
                <a:solidFill>
                  <a:srgbClr val="ffffff"/>
                </a:solidFill>
                <a:latin typeface="Arial"/>
                <a:ea typeface="Arial"/>
              </a:rPr>
              <a:t>A paper in 2020  entitled ‘Early Prediction of Heart Disease Using PCA and Hybrid Genetic Algorithm with k-Means’ proposed a system that can detect heart disease in an early stage and had an accuracy of 94.06%.</a:t>
            </a: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indent="-342360">
              <a:lnSpc>
                <a:spcPct val="100000"/>
              </a:lnSpc>
              <a:buClr>
                <a:srgbClr val="ffffff"/>
              </a:buClr>
              <a:buFont typeface="Arial"/>
              <a:buChar char="●"/>
              <a:tabLst>
                <a:tab algn="l" pos="0"/>
              </a:tabLst>
            </a:pPr>
            <a:r>
              <a:rPr b="0" lang="en-US" sz="1800" spc="-1" strike="noStrike">
                <a:solidFill>
                  <a:srgbClr val="ffffff"/>
                </a:solidFill>
                <a:latin typeface="Arial"/>
                <a:ea typeface="Arial"/>
              </a:rPr>
              <a:t>Another paper in 2020 entitled ‘Early Detection of Alzheimer’s Disease Based on Single Nucleotide Polymorphisms (SNPs) Analysis and Machine Learning Techniques’ proposed a system that can predict the biomarkers in (AD) by detecting the SNPs and they had an accuracy of 97.97% % 95.88%.</a:t>
            </a: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360">
              <a:lnSpc>
                <a:spcPct val="100000"/>
              </a:lnSpc>
              <a:buClr>
                <a:srgbClr val="ffffff"/>
              </a:buClr>
              <a:buFont typeface="Arial"/>
              <a:buChar char="●"/>
              <a:tabLst>
                <a:tab algn="l" pos="0"/>
              </a:tabLst>
            </a:pPr>
            <a:r>
              <a:rPr b="0" lang="en-US" sz="1800" spc="-1" strike="noStrike">
                <a:solidFill>
                  <a:srgbClr val="ffffff"/>
                </a:solidFill>
                <a:latin typeface="Arial"/>
                <a:ea typeface="Arial"/>
              </a:rPr>
              <a:t>Another paper in 2014 entitled ‘Early detection of type II Diabetes Mellitus with random forest and classification and regression tree (CART)’ proposed a system to detect type II diabetes using a ML to train a dataset.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0" dur="indefinite" restart="never" nodeType="tmRoot">
          <p:childTnLst>
            <p:seq>
              <p:cTn id="41" dur="indefinite" nodeType="mainSeq">
                <p:childTnLst>
                  <p:par>
                    <p:cTn id="42" fill="hold">
                      <p:stCondLst>
                        <p:cond delay="0"/>
                      </p:stCondLst>
                      <p:childTnLst>
                        <p:par>
                          <p:cTn id="43" fill="hold">
                            <p:stCondLst>
                              <p:cond delay="0"/>
                            </p:stCondLst>
                            <p:childTnLst>
                              <p:par>
                                <p:cTn id="44" nodeType="withEffect" fill="hold" presetClass="entr" presetID="10">
                                  <p:stCondLst>
                                    <p:cond delay="0"/>
                                  </p:stCondLst>
                                  <p:childTnLst>
                                    <p:set>
                                      <p:cBhvr>
                                        <p:cTn id="45" dur="1" fill="hold">
                                          <p:stCondLst>
                                            <p:cond delay="0"/>
                                          </p:stCondLst>
                                        </p:cTn>
                                        <p:tgtEl>
                                          <p:spTgt spid="105">
                                            <p:txEl>
                                              <p:pRg st="0" end="0"/>
                                            </p:txEl>
                                          </p:spTgt>
                                        </p:tgtEl>
                                        <p:attrNameLst>
                                          <p:attrName>style.visibility</p:attrName>
                                        </p:attrNameLst>
                                      </p:cBhvr>
                                      <p:to>
                                        <p:strVal val="visible"/>
                                      </p:to>
                                    </p:set>
                                    <p:animEffect filter="fade" transition="in">
                                      <p:cBhvr additive="repl">
                                        <p:cTn id="46" dur="500"/>
                                        <p:tgtEl>
                                          <p:spTgt spid="105">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81760" y="706680"/>
            <a:ext cx="11027880" cy="1011960"/>
          </a:xfrm>
          <a:prstGeom prst="rect">
            <a:avLst/>
          </a:prstGeom>
          <a:noFill/>
          <a:ln>
            <a:noFill/>
          </a:ln>
        </p:spPr>
        <p:style>
          <a:lnRef idx="0"/>
          <a:fillRef idx="0"/>
          <a:effectRef idx="0"/>
          <a:fontRef idx="minor"/>
        </p:style>
      </p:sp>
      <p:sp>
        <p:nvSpPr>
          <p:cNvPr id="107" name="CustomShape 2"/>
          <p:cNvSpPr/>
          <p:nvPr/>
        </p:nvSpPr>
        <p:spPr>
          <a:xfrm>
            <a:off x="763560" y="803520"/>
            <a:ext cx="10728360" cy="65520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3100" spc="-1" strike="noStrike">
                <a:solidFill>
                  <a:srgbClr val="ffffff"/>
                </a:solidFill>
                <a:latin typeface="Arial"/>
                <a:ea typeface="Arial"/>
              </a:rPr>
              <a:t>System Overview</a:t>
            </a:r>
            <a:endParaRPr b="0" lang="en-US" sz="3100" spc="-1" strike="noStrike">
              <a:latin typeface="Arial"/>
            </a:endParaRPr>
          </a:p>
        </p:txBody>
      </p:sp>
      <p:sp>
        <p:nvSpPr>
          <p:cNvPr id="108" name="CustomShape 3"/>
          <p:cNvSpPr/>
          <p:nvPr/>
        </p:nvSpPr>
        <p:spPr>
          <a:xfrm>
            <a:off x="456480" y="1942200"/>
            <a:ext cx="11278800" cy="4513680"/>
          </a:xfrm>
          <a:prstGeom prst="rect">
            <a:avLst/>
          </a:prstGeom>
          <a:solidFill>
            <a:schemeClr val="accent1"/>
          </a:solidFill>
          <a:ln cap="rnd" w="9360">
            <a:solidFill>
              <a:srgbClr val="380e25"/>
            </a:solidFill>
            <a:round/>
          </a:ln>
        </p:spPr>
        <p:style>
          <a:lnRef idx="0"/>
          <a:fillRef idx="0"/>
          <a:effectRef idx="0"/>
          <a:fontRef idx="minor"/>
        </p:style>
      </p:sp>
      <p:pic>
        <p:nvPicPr>
          <p:cNvPr id="109" name="Google Shape;161;p32" descr=""/>
          <p:cNvPicPr/>
          <p:nvPr/>
        </p:nvPicPr>
        <p:blipFill>
          <a:blip r:embed="rId1"/>
          <a:stretch/>
        </p:blipFill>
        <p:spPr>
          <a:xfrm>
            <a:off x="1868760" y="2163600"/>
            <a:ext cx="8517960" cy="4070520"/>
          </a:xfrm>
          <a:prstGeom prst="rect">
            <a:avLst/>
          </a:prstGeom>
          <a:ln cap="sq" w="127080">
            <a:solidFill>
              <a:srgbClr val="481831"/>
            </a:solidFill>
            <a:miter/>
          </a:ln>
          <a:effectLst>
            <a:outerShdw algn="tl" blurRad="57150" dir="2700000" dist="49893" rotWithShape="0">
              <a:srgbClr val="000000">
                <a:alpha val="40000"/>
              </a:srgbClr>
            </a:outerShdw>
          </a:effectLst>
        </p:spPr>
      </p:pic>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10">
                                  <p:stCondLst>
                                    <p:cond delay="0"/>
                                  </p:stCondLst>
                                  <p:childTnLst>
                                    <p:set>
                                      <p:cBhvr>
                                        <p:cTn id="52" dur="1" fill="hold">
                                          <p:stCondLst>
                                            <p:cond delay="0"/>
                                          </p:stCondLst>
                                        </p:cTn>
                                        <p:tgtEl>
                                          <p:spTgt spid="109"/>
                                        </p:tgtEl>
                                        <p:attrNameLst>
                                          <p:attrName>style.visibility</p:attrName>
                                        </p:attrNameLst>
                                      </p:cBhvr>
                                      <p:to>
                                        <p:strVal val="visible"/>
                                      </p:to>
                                    </p:set>
                                    <p:animEffect filter="fade" transition="in">
                                      <p:cBhvr additive="repl">
                                        <p:cTn id="53" dur="5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581040" y="702000"/>
            <a:ext cx="11027880" cy="910080"/>
          </a:xfrm>
          <a:prstGeom prst="rect">
            <a:avLst/>
          </a:prstGeom>
          <a:noFill/>
          <a:ln>
            <a:noFill/>
          </a:ln>
        </p:spPr>
        <p:style>
          <a:lnRef idx="0"/>
          <a:fillRef idx="0"/>
          <a:effectRef idx="0"/>
          <a:fontRef idx="minor"/>
        </p:style>
        <p:txBody>
          <a:bodyPr lIns="90000" rIns="90000" tIns="45000" bIns="45000" anchor="b">
            <a:noAutofit/>
          </a:bodyPr>
          <a:p>
            <a:pPr>
              <a:lnSpc>
                <a:spcPct val="100000"/>
              </a:lnSpc>
              <a:tabLst>
                <a:tab algn="l" pos="0"/>
              </a:tabLst>
            </a:pPr>
            <a:r>
              <a:rPr b="0" lang="en-US" sz="2800" spc="-1" strike="noStrike">
                <a:solidFill>
                  <a:srgbClr val="ffffff"/>
                </a:solidFill>
                <a:latin typeface="Arial"/>
                <a:ea typeface="Arial"/>
              </a:rPr>
              <a:t>Deliverables</a:t>
            </a:r>
            <a:br/>
            <a:endParaRPr b="0" lang="en-US" sz="2800" spc="-1" strike="noStrike">
              <a:latin typeface="Arial"/>
            </a:endParaRPr>
          </a:p>
        </p:txBody>
      </p:sp>
      <p:sp>
        <p:nvSpPr>
          <p:cNvPr id="111" name="CustomShape 2"/>
          <p:cNvSpPr/>
          <p:nvPr/>
        </p:nvSpPr>
        <p:spPr>
          <a:xfrm>
            <a:off x="457200" y="1957320"/>
            <a:ext cx="11278800" cy="4498200"/>
          </a:xfrm>
          <a:prstGeom prst="rect">
            <a:avLst/>
          </a:prstGeom>
          <a:solidFill>
            <a:schemeClr val="accent1"/>
          </a:solidFill>
          <a:ln cap="rnd" w="9360">
            <a:solidFill>
              <a:srgbClr val="380e25"/>
            </a:solidFill>
            <a:round/>
          </a:ln>
        </p:spPr>
        <p:style>
          <a:lnRef idx="0"/>
          <a:fillRef idx="0"/>
          <a:effectRef idx="0"/>
          <a:fontRef idx="minor"/>
        </p:style>
      </p:sp>
      <p:sp>
        <p:nvSpPr>
          <p:cNvPr id="112" name="CustomShape 3"/>
          <p:cNvSpPr/>
          <p:nvPr/>
        </p:nvSpPr>
        <p:spPr>
          <a:xfrm>
            <a:off x="800640" y="2384280"/>
            <a:ext cx="10542960" cy="3749040"/>
          </a:xfrm>
          <a:prstGeom prst="rect">
            <a:avLst/>
          </a:prstGeom>
          <a:noFill/>
          <a:ln>
            <a:noFill/>
          </a:ln>
        </p:spPr>
        <p:style>
          <a:lnRef idx="0"/>
          <a:fillRef idx="0"/>
          <a:effectRef idx="0"/>
          <a:fontRef idx="minor"/>
        </p:style>
        <p:txBody>
          <a:bodyPr lIns="90000" rIns="90000" tIns="91440" bIns="91440">
            <a:spAutoFit/>
          </a:bodyPr>
          <a:p>
            <a:pPr marL="457200" indent="-342360">
              <a:lnSpc>
                <a:spcPct val="100000"/>
              </a:lnSpc>
              <a:buClr>
                <a:srgbClr val="ffffff"/>
              </a:buClr>
              <a:buFont typeface="Arial"/>
              <a:buChar char="●"/>
            </a:pPr>
            <a:r>
              <a:rPr b="0" lang="en-US" sz="1800" spc="-1" strike="noStrike">
                <a:solidFill>
                  <a:srgbClr val="ffffff"/>
                </a:solidFill>
                <a:latin typeface="Arial"/>
                <a:ea typeface="Arial"/>
              </a:rPr>
              <a:t>Collect a useful dataset containing snippets of altered genes OR the entire genome of patients with genetic diseases.</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360">
              <a:lnSpc>
                <a:spcPct val="100000"/>
              </a:lnSpc>
              <a:buClr>
                <a:srgbClr val="ffffff"/>
              </a:buClr>
              <a:buFont typeface="Arial"/>
              <a:buChar char="●"/>
              <a:tabLst>
                <a:tab algn="l" pos="0"/>
              </a:tabLst>
            </a:pPr>
            <a:r>
              <a:rPr b="0" lang="en-US" sz="1800" spc="-1" strike="noStrike">
                <a:solidFill>
                  <a:srgbClr val="ffffff"/>
                </a:solidFill>
                <a:latin typeface="Arial"/>
                <a:ea typeface="Arial"/>
              </a:rPr>
              <a:t>Make a system that allows anyone to enter their entire genome or snippets of mutated genes.</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360">
              <a:lnSpc>
                <a:spcPct val="100000"/>
              </a:lnSpc>
              <a:buClr>
                <a:srgbClr val="ffffff"/>
              </a:buClr>
              <a:buFont typeface="Arial"/>
              <a:buChar char="●"/>
              <a:tabLst>
                <a:tab algn="l" pos="0"/>
              </a:tabLst>
            </a:pPr>
            <a:r>
              <a:rPr b="0" lang="en-US" sz="1800" spc="-1" strike="noStrike">
                <a:solidFill>
                  <a:srgbClr val="ffffff"/>
                </a:solidFill>
                <a:latin typeface="Arial"/>
                <a:ea typeface="Arial"/>
              </a:rPr>
              <a:t>Create a robust model for predicting genetic illnesses in future generations.</a:t>
            </a: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a:lnSpc>
                <a:spcPct val="100000"/>
              </a:lnSpc>
              <a:tabLst>
                <a:tab algn="l" pos="0"/>
              </a:tabLst>
            </a:pPr>
            <a:r>
              <a:rPr b="0" lang="en-US" sz="1800" spc="-1" strike="noStrike">
                <a:solidFill>
                  <a:srgbClr val="ffffff"/>
                </a:solidFill>
                <a:latin typeface="Arial"/>
                <a:ea typeface="Arial"/>
              </a:rPr>
              <a:t> </a:t>
            </a:r>
            <a:endParaRPr b="0" lang="en-US" sz="1800" spc="-1" strike="noStrike">
              <a:latin typeface="Arial"/>
            </a:endParaRPr>
          </a:p>
          <a:p>
            <a:pPr marL="457200" indent="-342360">
              <a:lnSpc>
                <a:spcPct val="100000"/>
              </a:lnSpc>
              <a:buClr>
                <a:srgbClr val="ffffff"/>
              </a:buClr>
              <a:buFont typeface="Arial"/>
              <a:buChar char="●"/>
              <a:tabLst>
                <a:tab algn="l" pos="0"/>
              </a:tabLst>
            </a:pPr>
            <a:r>
              <a:rPr b="0" lang="en-US" sz="1800" spc="-1" strike="noStrike">
                <a:solidFill>
                  <a:srgbClr val="ffffff"/>
                </a:solidFill>
                <a:latin typeface="Arial"/>
                <a:ea typeface="Arial"/>
              </a:rPr>
              <a:t>Deploy our software in the marketplace.</a:t>
            </a:r>
            <a:endParaRPr b="0" lang="en-US" sz="1800" spc="-1" strike="noStrike">
              <a:latin typeface="Arial"/>
            </a:endParaRPr>
          </a:p>
          <a:p>
            <a:pPr marL="457200">
              <a:lnSpc>
                <a:spcPct val="100000"/>
              </a:lnSpc>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4" dur="indefinite" restart="never" nodeType="tmRoot">
          <p:childTnLst>
            <p:seq>
              <p:cTn id="55" dur="indefinite" nodeType="mainSeq">
                <p:childTnLst>
                  <p:par>
                    <p:cTn id="56" fill="hold">
                      <p:stCondLst>
                        <p:cond delay="indefinite"/>
                      </p:stCondLst>
                      <p:childTnLst>
                        <p:par>
                          <p:cTn id="57" fill="hold">
                            <p:stCondLst>
                              <p:cond delay="0"/>
                            </p:stCondLst>
                            <p:childTnLst>
                              <p:par>
                                <p:cTn id="58" nodeType="clickEffect" fill="hold" presetClass="entr" presetID="10">
                                  <p:stCondLst>
                                    <p:cond delay="0"/>
                                  </p:stCondLst>
                                  <p:childTnLst>
                                    <p:set>
                                      <p:cBhvr>
                                        <p:cTn id="59" dur="1" fill="hold">
                                          <p:stCondLst>
                                            <p:cond delay="0"/>
                                          </p:stCondLst>
                                        </p:cTn>
                                        <p:tgtEl>
                                          <p:spTgt spid="112">
                                            <p:txEl>
                                              <p:pRg st="0" end="0"/>
                                            </p:txEl>
                                          </p:spTgt>
                                        </p:tgtEl>
                                        <p:attrNameLst>
                                          <p:attrName>style.visibility</p:attrName>
                                        </p:attrNameLst>
                                      </p:cBhvr>
                                      <p:to>
                                        <p:strVal val="visible"/>
                                      </p:to>
                                    </p:set>
                                    <p:animEffect filter="fade" transition="in">
                                      <p:cBhvr additive="repl">
                                        <p:cTn id="60" dur="500"/>
                                        <p:tgtEl>
                                          <p:spTgt spid="112">
                                            <p:txEl>
                                              <p:pRg st="0" end="0"/>
                                            </p:txEl>
                                          </p:spTgt>
                                        </p:tgtEl>
                                      </p:cBhvr>
                                    </p:animEffect>
                                  </p:childTnLst>
                                </p:cTn>
                              </p:par>
                              <p:par>
                                <p:cTn id="61" nodeType="withEffect" fill="hold" presetClass="entr" presetID="10">
                                  <p:stCondLst>
                                    <p:cond delay="0"/>
                                  </p:stCondLst>
                                  <p:childTnLst>
                                    <p:set>
                                      <p:cBhvr>
                                        <p:cTn id="62" dur="1" fill="hold">
                                          <p:stCondLst>
                                            <p:cond delay="0"/>
                                          </p:stCondLst>
                                        </p:cTn>
                                        <p:tgtEl>
                                          <p:spTgt spid="112">
                                            <p:txEl>
                                              <p:pRg st="3" end="3"/>
                                            </p:txEl>
                                          </p:spTgt>
                                        </p:tgtEl>
                                        <p:attrNameLst>
                                          <p:attrName>style.visibility</p:attrName>
                                        </p:attrNameLst>
                                      </p:cBhvr>
                                      <p:to>
                                        <p:strVal val="visible"/>
                                      </p:to>
                                    </p:set>
                                    <p:animEffect filter="fade" transition="in">
                                      <p:cBhvr additive="repl">
                                        <p:cTn id="63" dur="500"/>
                                        <p:tgtEl>
                                          <p:spTgt spid="112">
                                            <p:txEl>
                                              <p:pRg st="3" end="3"/>
                                            </p:txEl>
                                          </p:spTgt>
                                        </p:tgtEl>
                                      </p:cBhvr>
                                    </p:animEffect>
                                  </p:childTnLst>
                                </p:cTn>
                              </p:par>
                              <p:par>
                                <p:cTn id="64" nodeType="withEffect" fill="hold" presetClass="entr" presetID="10">
                                  <p:stCondLst>
                                    <p:cond delay="0"/>
                                  </p:stCondLst>
                                  <p:childTnLst>
                                    <p:set>
                                      <p:cBhvr>
                                        <p:cTn id="65" dur="1" fill="hold">
                                          <p:stCondLst>
                                            <p:cond delay="0"/>
                                          </p:stCondLst>
                                        </p:cTn>
                                        <p:tgtEl>
                                          <p:spTgt spid="112">
                                            <p:txEl>
                                              <p:pRg st="6" end="6"/>
                                            </p:txEl>
                                          </p:spTgt>
                                        </p:tgtEl>
                                        <p:attrNameLst>
                                          <p:attrName>style.visibility</p:attrName>
                                        </p:attrNameLst>
                                      </p:cBhvr>
                                      <p:to>
                                        <p:strVal val="visible"/>
                                      </p:to>
                                    </p:set>
                                    <p:animEffect filter="fade" transition="in">
                                      <p:cBhvr additive="repl">
                                        <p:cTn id="66" dur="500"/>
                                        <p:tgtEl>
                                          <p:spTgt spid="112">
                                            <p:txEl>
                                              <p:pRg st="6" end="6"/>
                                            </p:txEl>
                                          </p:spTgt>
                                        </p:tgtEl>
                                      </p:cBhvr>
                                    </p:animEffect>
                                  </p:childTnLst>
                                </p:cTn>
                              </p:par>
                              <p:par>
                                <p:cTn id="67" nodeType="withEffect" fill="hold" presetClass="entr" presetID="10">
                                  <p:stCondLst>
                                    <p:cond delay="0"/>
                                  </p:stCondLst>
                                  <p:childTnLst>
                                    <p:set>
                                      <p:cBhvr>
                                        <p:cTn id="68" dur="1" fill="hold">
                                          <p:stCondLst>
                                            <p:cond delay="0"/>
                                          </p:stCondLst>
                                        </p:cTn>
                                        <p:tgtEl>
                                          <p:spTgt spid="112">
                                            <p:txEl>
                                              <p:pRg st="9" end="9"/>
                                            </p:txEl>
                                          </p:spTgt>
                                        </p:tgtEl>
                                        <p:attrNameLst>
                                          <p:attrName>style.visibility</p:attrName>
                                        </p:attrNameLst>
                                      </p:cBhvr>
                                      <p:to>
                                        <p:strVal val="visible"/>
                                      </p:to>
                                    </p:set>
                                    <p:animEffect filter="fade" transition="in">
                                      <p:cBhvr additive="repl">
                                        <p:cTn id="69" dur="500"/>
                                        <p:tgtEl>
                                          <p:spTgt spid="112">
                                            <p:txEl>
                                              <p:pRg st="9" end="9"/>
                                            </p:txEl>
                                          </p:spTgt>
                                        </p:tgtEl>
                                      </p:cBhvr>
                                    </p:animEffect>
                                  </p:childTnLst>
                                </p:cTn>
                              </p:par>
                              <p:par>
                                <p:cTn id="70" nodeType="withEffect" fill="hold" presetClass="entr" presetID="10">
                                  <p:stCondLst>
                                    <p:cond delay="0"/>
                                  </p:stCondLst>
                                  <p:childTnLst>
                                    <p:set>
                                      <p:cBhvr>
                                        <p:cTn id="71" dur="1" fill="hold">
                                          <p:stCondLst>
                                            <p:cond delay="0"/>
                                          </p:stCondLst>
                                        </p:cTn>
                                        <p:tgtEl>
                                          <p:spTgt spid="112">
                                            <p:txEl>
                                              <p:pRg st="10" end="10"/>
                                            </p:txEl>
                                          </p:spTgt>
                                        </p:tgtEl>
                                        <p:attrNameLst>
                                          <p:attrName>style.visibility</p:attrName>
                                        </p:attrNameLst>
                                      </p:cBhvr>
                                      <p:to>
                                        <p:strVal val="visible"/>
                                      </p:to>
                                    </p:set>
                                    <p:animEffect filter="fade" transition="in">
                                      <p:cBhvr additive="repl">
                                        <p:cTn id="72" dur="500"/>
                                        <p:tgtEl>
                                          <p:spTgt spid="112">
                                            <p:txEl>
                                              <p:pRg st="10" end="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81040" y="833760"/>
            <a:ext cx="11027880" cy="714960"/>
          </a:xfrm>
          <a:prstGeom prst="rect">
            <a:avLst/>
          </a:prstGeom>
          <a:noFill/>
          <a:ln>
            <a:noFill/>
          </a:ln>
        </p:spPr>
        <p:style>
          <a:lnRef idx="0"/>
          <a:fillRef idx="0"/>
          <a:effectRef idx="0"/>
          <a:fontRef idx="minor"/>
        </p:style>
        <p:txBody>
          <a:bodyPr lIns="90000" rIns="90000" tIns="45000" bIns="45000" anchor="b">
            <a:noAutofit/>
          </a:bodyPr>
          <a:p>
            <a:pPr>
              <a:lnSpc>
                <a:spcPct val="100000"/>
              </a:lnSpc>
              <a:tabLst>
                <a:tab algn="l" pos="0"/>
              </a:tabLst>
            </a:pPr>
            <a:r>
              <a:rPr b="0" lang="en-US" sz="3100" spc="-1" strike="noStrike">
                <a:solidFill>
                  <a:srgbClr val="ffffff"/>
                </a:solidFill>
                <a:latin typeface="Arial"/>
                <a:ea typeface="Arial"/>
              </a:rPr>
              <a:t>Tasks and Timeplan</a:t>
            </a:r>
            <a:endParaRPr b="0" lang="en-US" sz="3100" spc="-1" strike="noStrike">
              <a:latin typeface="Arial"/>
            </a:endParaRPr>
          </a:p>
        </p:txBody>
      </p:sp>
      <p:sp>
        <p:nvSpPr>
          <p:cNvPr id="114" name="CustomShape 2"/>
          <p:cNvSpPr/>
          <p:nvPr/>
        </p:nvSpPr>
        <p:spPr>
          <a:xfrm>
            <a:off x="468720" y="2079720"/>
            <a:ext cx="11250720" cy="4619160"/>
          </a:xfrm>
          <a:prstGeom prst="rect">
            <a:avLst/>
          </a:prstGeom>
          <a:solidFill>
            <a:schemeClr val="accent1"/>
          </a:solidFill>
          <a:ln cap="rnd" w="9360">
            <a:solidFill>
              <a:srgbClr val="380e25"/>
            </a:solidFill>
            <a:round/>
          </a:ln>
        </p:spPr>
        <p:style>
          <a:lnRef idx="0"/>
          <a:fillRef idx="0"/>
          <a:effectRef idx="0"/>
          <a:fontRef idx="minor"/>
        </p:style>
      </p:sp>
      <p:sp>
        <p:nvSpPr>
          <p:cNvPr id="115" name="CustomShape 3"/>
          <p:cNvSpPr/>
          <p:nvPr/>
        </p:nvSpPr>
        <p:spPr>
          <a:xfrm>
            <a:off x="723240" y="2277000"/>
            <a:ext cx="5196600" cy="57888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2600" spc="-1" strike="noStrike">
                <a:solidFill>
                  <a:srgbClr val="ffffff"/>
                </a:solidFill>
                <a:latin typeface="Arial"/>
                <a:ea typeface="Arial"/>
              </a:rPr>
              <a:t>To do</a:t>
            </a:r>
            <a:endParaRPr b="0" lang="en-US" sz="2600" spc="-1" strike="noStrike">
              <a:latin typeface="Arial"/>
            </a:endParaRPr>
          </a:p>
        </p:txBody>
      </p:sp>
      <p:pic>
        <p:nvPicPr>
          <p:cNvPr id="116" name="Google Shape;183;p35" descr=""/>
          <p:cNvPicPr/>
          <p:nvPr/>
        </p:nvPicPr>
        <p:blipFill>
          <a:blip r:embed="rId1"/>
          <a:stretch/>
        </p:blipFill>
        <p:spPr>
          <a:xfrm>
            <a:off x="7876080" y="4844520"/>
            <a:ext cx="3282840" cy="1060200"/>
          </a:xfrm>
          <a:prstGeom prst="rect">
            <a:avLst/>
          </a:prstGeom>
          <a:ln>
            <a:noFill/>
          </a:ln>
        </p:spPr>
      </p:pic>
      <p:pic>
        <p:nvPicPr>
          <p:cNvPr id="117" name="Google Shape;184;p35" descr=""/>
          <p:cNvPicPr/>
          <p:nvPr/>
        </p:nvPicPr>
        <p:blipFill>
          <a:blip r:embed="rId2"/>
          <a:stretch/>
        </p:blipFill>
        <p:spPr>
          <a:xfrm>
            <a:off x="7876080" y="3626280"/>
            <a:ext cx="3282840" cy="1060200"/>
          </a:xfrm>
          <a:prstGeom prst="rect">
            <a:avLst/>
          </a:prstGeom>
          <a:ln>
            <a:noFill/>
          </a:ln>
        </p:spPr>
      </p:pic>
      <p:pic>
        <p:nvPicPr>
          <p:cNvPr id="118" name="Google Shape;185;p35" descr=""/>
          <p:cNvPicPr/>
          <p:nvPr/>
        </p:nvPicPr>
        <p:blipFill>
          <a:blip r:embed="rId3"/>
          <a:stretch/>
        </p:blipFill>
        <p:spPr>
          <a:xfrm>
            <a:off x="7876080" y="2408040"/>
            <a:ext cx="3282840" cy="1060200"/>
          </a:xfrm>
          <a:prstGeom prst="rect">
            <a:avLst/>
          </a:prstGeom>
          <a:ln>
            <a:noFill/>
          </a:ln>
        </p:spPr>
      </p:pic>
      <p:sp>
        <p:nvSpPr>
          <p:cNvPr id="119" name="CustomShape 4"/>
          <p:cNvSpPr/>
          <p:nvPr/>
        </p:nvSpPr>
        <p:spPr>
          <a:xfrm>
            <a:off x="803520" y="3281760"/>
            <a:ext cx="5169600" cy="2103120"/>
          </a:xfrm>
          <a:prstGeom prst="rect">
            <a:avLst/>
          </a:prstGeom>
          <a:noFill/>
          <a:ln>
            <a:noFill/>
          </a:ln>
        </p:spPr>
        <p:style>
          <a:lnRef idx="0"/>
          <a:fillRef idx="0"/>
          <a:effectRef idx="0"/>
          <a:fontRef idx="minor"/>
        </p:style>
        <p:txBody>
          <a:bodyPr lIns="90000" rIns="90000" tIns="91440" bIns="91440">
            <a:spAutoFit/>
          </a:bodyPr>
          <a:p>
            <a:pPr marL="457200" indent="-361080">
              <a:lnSpc>
                <a:spcPct val="100000"/>
              </a:lnSpc>
              <a:buClr>
                <a:srgbClr val="ffffff"/>
              </a:buClr>
              <a:buFont typeface="Arial"/>
              <a:buChar char="●"/>
            </a:pPr>
            <a:r>
              <a:rPr b="0" lang="en-US" sz="2100" spc="-1" strike="noStrike">
                <a:solidFill>
                  <a:srgbClr val="ffffff"/>
                </a:solidFill>
                <a:latin typeface="Arial"/>
                <a:ea typeface="Arial"/>
              </a:rPr>
              <a:t>Collect new dataset</a:t>
            </a:r>
            <a:endParaRPr b="0" lang="en-US" sz="2100" spc="-1" strike="noStrike">
              <a:latin typeface="Arial"/>
            </a:endParaRPr>
          </a:p>
          <a:p>
            <a:pPr>
              <a:lnSpc>
                <a:spcPct val="100000"/>
              </a:lnSpc>
              <a:tabLst>
                <a:tab algn="l" pos="0"/>
              </a:tabLst>
            </a:pPr>
            <a:endParaRPr b="0" lang="en-US" sz="2100" spc="-1" strike="noStrike">
              <a:latin typeface="Arial"/>
            </a:endParaRPr>
          </a:p>
          <a:p>
            <a:pPr marL="457200" indent="-361080">
              <a:lnSpc>
                <a:spcPct val="100000"/>
              </a:lnSpc>
              <a:buClr>
                <a:srgbClr val="ffffff"/>
              </a:buClr>
              <a:buFont typeface="Arial"/>
              <a:buChar char="●"/>
              <a:tabLst>
                <a:tab algn="l" pos="0"/>
              </a:tabLst>
            </a:pPr>
            <a:r>
              <a:rPr b="0" lang="en-US" sz="2100" spc="-1" strike="noStrike">
                <a:solidFill>
                  <a:srgbClr val="ffffff"/>
                </a:solidFill>
                <a:latin typeface="Arial"/>
                <a:ea typeface="Arial"/>
              </a:rPr>
              <a:t>Finish Pre-processing the dataset</a:t>
            </a:r>
            <a:endParaRPr b="0" lang="en-US" sz="2100" spc="-1" strike="noStrike">
              <a:latin typeface="Arial"/>
            </a:endParaRPr>
          </a:p>
          <a:p>
            <a:pPr>
              <a:lnSpc>
                <a:spcPct val="100000"/>
              </a:lnSpc>
              <a:tabLst>
                <a:tab algn="l" pos="0"/>
              </a:tabLst>
            </a:pPr>
            <a:endParaRPr b="0" lang="en-US" sz="2100" spc="-1" strike="noStrike">
              <a:latin typeface="Arial"/>
            </a:endParaRPr>
          </a:p>
          <a:p>
            <a:pPr marL="457200" indent="-361080">
              <a:lnSpc>
                <a:spcPct val="100000"/>
              </a:lnSpc>
              <a:buClr>
                <a:srgbClr val="ffffff"/>
              </a:buClr>
              <a:buFont typeface="Arial"/>
              <a:buChar char="●"/>
              <a:tabLst>
                <a:tab algn="l" pos="0"/>
              </a:tabLst>
            </a:pPr>
            <a:r>
              <a:rPr b="0" lang="en-US" sz="2100" spc="-1" strike="noStrike">
                <a:solidFill>
                  <a:srgbClr val="ffffff"/>
                </a:solidFill>
                <a:latin typeface="Arial"/>
                <a:ea typeface="Arial"/>
              </a:rPr>
              <a:t>Planning the first image to the interface and GUI</a:t>
            </a:r>
            <a:endParaRPr b="0" lang="en-US" sz="2100" spc="-1" strike="noStrike">
              <a:latin typeface="Arial"/>
            </a:endParaRPr>
          </a:p>
        </p:txBody>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10">
                                  <p:stCondLst>
                                    <p:cond delay="0"/>
                                  </p:stCondLst>
                                  <p:childTnLst>
                                    <p:set>
                                      <p:cBhvr>
                                        <p:cTn id="78" dur="1" fill="hold">
                                          <p:stCondLst>
                                            <p:cond delay="0"/>
                                          </p:stCondLst>
                                        </p:cTn>
                                        <p:tgtEl>
                                          <p:spTgt spid="115">
                                            <p:txEl>
                                              <p:pRg st="0" end="0"/>
                                            </p:txEl>
                                          </p:spTgt>
                                        </p:tgtEl>
                                        <p:attrNameLst>
                                          <p:attrName>style.visibility</p:attrName>
                                        </p:attrNameLst>
                                      </p:cBhvr>
                                      <p:to>
                                        <p:strVal val="visible"/>
                                      </p:to>
                                    </p:set>
                                    <p:animEffect filter="fade" transition="in">
                                      <p:cBhvr additive="repl">
                                        <p:cTn id="79" dur="500"/>
                                        <p:tgtEl>
                                          <p:spTgt spid="115">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nodeType="clickEffect" fill="hold" presetClass="entr" presetID="10">
                                  <p:stCondLst>
                                    <p:cond delay="0"/>
                                  </p:stCondLst>
                                  <p:childTnLst>
                                    <p:set>
                                      <p:cBhvr>
                                        <p:cTn id="83" dur="1" fill="hold">
                                          <p:stCondLst>
                                            <p:cond delay="0"/>
                                          </p:stCondLst>
                                        </p:cTn>
                                        <p:tgtEl>
                                          <p:spTgt spid="119">
                                            <p:txEl>
                                              <p:pRg st="0" end="0"/>
                                            </p:txEl>
                                          </p:spTgt>
                                        </p:tgtEl>
                                        <p:attrNameLst>
                                          <p:attrName>style.visibility</p:attrName>
                                        </p:attrNameLst>
                                      </p:cBhvr>
                                      <p:to>
                                        <p:strVal val="visible"/>
                                      </p:to>
                                    </p:set>
                                    <p:animEffect filter="fade" transition="in">
                                      <p:cBhvr additive="repl">
                                        <p:cTn id="84" dur="500"/>
                                        <p:tgtEl>
                                          <p:spTgt spid="119">
                                            <p:txEl>
                                              <p:pRg st="0" end="0"/>
                                            </p:txEl>
                                          </p:spTgt>
                                        </p:tgtEl>
                                      </p:cBhvr>
                                    </p:animEffect>
                                  </p:childTnLst>
                                </p:cTn>
                              </p:par>
                              <p:par>
                                <p:cTn id="85" nodeType="withEffect" fill="hold" presetClass="entr" presetID="10">
                                  <p:stCondLst>
                                    <p:cond delay="0"/>
                                  </p:stCondLst>
                                  <p:childTnLst>
                                    <p:set>
                                      <p:cBhvr>
                                        <p:cTn id="86" dur="1" fill="hold">
                                          <p:stCondLst>
                                            <p:cond delay="0"/>
                                          </p:stCondLst>
                                        </p:cTn>
                                        <p:tgtEl>
                                          <p:spTgt spid="119">
                                            <p:txEl>
                                              <p:pRg st="2" end="2"/>
                                            </p:txEl>
                                          </p:spTgt>
                                        </p:tgtEl>
                                        <p:attrNameLst>
                                          <p:attrName>style.visibility</p:attrName>
                                        </p:attrNameLst>
                                      </p:cBhvr>
                                      <p:to>
                                        <p:strVal val="visible"/>
                                      </p:to>
                                    </p:set>
                                    <p:animEffect filter="fade" transition="in">
                                      <p:cBhvr additive="repl">
                                        <p:cTn id="87" dur="500"/>
                                        <p:tgtEl>
                                          <p:spTgt spid="119">
                                            <p:txEl>
                                              <p:pRg st="2" end="2"/>
                                            </p:txEl>
                                          </p:spTgt>
                                        </p:tgtEl>
                                      </p:cBhvr>
                                    </p:animEffect>
                                  </p:childTnLst>
                                </p:cTn>
                              </p:par>
                              <p:par>
                                <p:cTn id="88" nodeType="withEffect" fill="hold" presetClass="entr" presetID="10">
                                  <p:stCondLst>
                                    <p:cond delay="0"/>
                                  </p:stCondLst>
                                  <p:childTnLst>
                                    <p:set>
                                      <p:cBhvr>
                                        <p:cTn id="89" dur="1" fill="hold">
                                          <p:stCondLst>
                                            <p:cond delay="0"/>
                                          </p:stCondLst>
                                        </p:cTn>
                                        <p:tgtEl>
                                          <p:spTgt spid="119">
                                            <p:txEl>
                                              <p:pRg st="4" end="4"/>
                                            </p:txEl>
                                          </p:spTgt>
                                        </p:tgtEl>
                                        <p:attrNameLst>
                                          <p:attrName>style.visibility</p:attrName>
                                        </p:attrNameLst>
                                      </p:cBhvr>
                                      <p:to>
                                        <p:strVal val="visible"/>
                                      </p:to>
                                    </p:set>
                                    <p:animEffect filter="fade" transition="in">
                                      <p:cBhvr additive="repl">
                                        <p:cTn id="90" dur="500"/>
                                        <p:tgtEl>
                                          <p:spTgt spid="119">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125</TotalTime>
  <Application>LibreOffice/6.4.7.2$Linux_X86_64 LibreOffice_project/40$Build-2</Application>
  <Words>601</Words>
  <Paragraphs>87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dc:description/>
  <dc:language>en-US</dc:language>
  <cp:lastModifiedBy/>
  <dcterms:modified xsi:type="dcterms:W3CDTF">2021-11-10T16:12:57Z</dcterms:modified>
  <cp:revision>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