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97" r:id="rId5"/>
    <p:sldId id="298" r:id="rId6"/>
    <p:sldId id="259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260" r:id="rId15"/>
    <p:sldId id="308" r:id="rId16"/>
    <p:sldId id="309" r:id="rId17"/>
  </p:sldIdLst>
  <p:sldSz cx="9144000" cy="5143500" type="screen16x9"/>
  <p:notesSz cx="6858000" cy="9144000"/>
  <p:embeddedFontLst>
    <p:embeddedFont>
      <p:font typeface="Advent Pro Light" panose="020B0604020202020204" charset="0"/>
      <p:regular r:id="rId19"/>
      <p:bold r:id="rId20"/>
    </p:embeddedFont>
    <p:embeddedFont>
      <p:font typeface="Anton" pitchFamily="2" charset="0"/>
      <p:regular r:id="rId21"/>
    </p:embeddedFont>
    <p:embeddedFont>
      <p:font typeface="Fira Sans Condensed Light" panose="020B0403050000020004" pitchFamily="34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6BF3FC-3342-4F9E-994E-02AB8B5A933C}">
  <a:tblStyle styleId="{696BF3FC-3342-4F9E-994E-02AB8B5A9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9" r:id="rId5"/>
    <p:sldLayoutId id="2147483660" r:id="rId6"/>
    <p:sldLayoutId id="2147483666" r:id="rId7"/>
    <p:sldLayoutId id="2147483667" r:id="rId8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10450" y="1191504"/>
            <a:ext cx="4404000" cy="1614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Paternity testing using genetics</a:t>
            </a:r>
            <a:endParaRPr sz="48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588381" y="3474239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Supervised by : Dr. Ashraf Abdelraouf &amp; Eng. Ahmed Hazem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697268" y="444904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Non-Functional Requirements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258438" y="1608311"/>
            <a:ext cx="8432079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Safety: The system will detect any attacks and it should be secure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Availability: The system should be available at any time without any failure.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Scalability:</a:t>
            </a:r>
            <a:br>
              <a:rPr lang="en-US" sz="1800" dirty="0"/>
            </a:br>
            <a:r>
              <a:rPr lang="en-US" sz="1800" b="0" i="0" dirty="0">
                <a:solidFill>
                  <a:srgbClr val="DCDDDE"/>
                </a:solidFill>
                <a:effectLst/>
                <a:latin typeface="Fira Sans Condensed Light" panose="020B0403050000020004" pitchFamily="34" charset="0"/>
              </a:rPr>
              <a:t>our system is able to increase its capacity and functionalities based on the users demand. it can remain stable while adapting to changes and upgrades</a:t>
            </a:r>
            <a:endParaRPr lang="en-US" sz="1800" dirty="0">
              <a:latin typeface="Fira Sans Condensed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831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Class diagram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56" y="396140"/>
            <a:ext cx="4871497" cy="4531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5503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18634" y="273628"/>
            <a:ext cx="60333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Data design (database &amp; dataset)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395" y="996176"/>
            <a:ext cx="5012200" cy="364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3D7D0D-3DFE-41EA-99F4-6D9BD5A2B01C}"/>
              </a:ext>
            </a:extLst>
          </p:cNvPr>
          <p:cNvSpPr txBox="1"/>
          <p:nvPr/>
        </p:nvSpPr>
        <p:spPr>
          <a:xfrm>
            <a:off x="614759" y="1484111"/>
            <a:ext cx="3230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DCDDDE"/>
                </a:solidFill>
                <a:effectLst/>
                <a:latin typeface="Fira Sans Condensed Light" panose="020B0403050000020004" pitchFamily="34" charset="0"/>
              </a:rPr>
              <a:t>Our dataset consists of several rs numbers containing the genotypes of each member</a:t>
            </a:r>
            <a:endParaRPr lang="en-US" sz="1800" dirty="0">
              <a:latin typeface="Fira Sans Condensed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59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85540" y="221928"/>
            <a:ext cx="7294148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Data design (database &amp; dataset)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4" y="1129268"/>
            <a:ext cx="7168120" cy="37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13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083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PLAN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61810" y="200891"/>
            <a:ext cx="5526" cy="480752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31638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Whole genome processing from the sources we gathered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307830" y="133211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y the end of </a:t>
            </a:r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January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5693" y="2253261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Potentially add Whole exome in our system based on the information we gathered</a:t>
            </a:r>
          </a:p>
        </p:txBody>
      </p:sp>
      <p:sp>
        <p:nvSpPr>
          <p:cNvPr id="147" name="Google Shape;147;p28"/>
          <p:cNvSpPr txBox="1"/>
          <p:nvPr/>
        </p:nvSpPr>
        <p:spPr>
          <a:xfrm>
            <a:off x="3952420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Implement at least 60 % of the web application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307830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Prove that if is at least a relevance or kinship degree </a:t>
            </a:r>
          </a:p>
        </p:txBody>
      </p:sp>
      <p:sp>
        <p:nvSpPr>
          <p:cNvPr id="149" name="Google Shape;149;p28"/>
          <p:cNvSpPr txBox="1"/>
          <p:nvPr/>
        </p:nvSpPr>
        <p:spPr>
          <a:xfrm>
            <a:off x="3931638" y="2501034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By the end of </a:t>
            </a:r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February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328612" y="332053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</a:t>
            </a: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efore the end of Februrary 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931638" y="4188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Start by the end of February</a:t>
            </a: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5995338" y="1645314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6047334" y="2790534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16120" y="363373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8"/>
          <p:cNvCxnSpPr>
            <a:stCxn id="151" idx="3"/>
            <a:endCxn id="148" idx="1"/>
          </p:cNvCxnSpPr>
          <p:nvPr/>
        </p:nvCxnSpPr>
        <p:spPr>
          <a:xfrm>
            <a:off x="5995338" y="4502050"/>
            <a:ext cx="312492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45;p28"/>
          <p:cNvSpPr txBox="1"/>
          <p:nvPr/>
        </p:nvSpPr>
        <p:spPr>
          <a:xfrm>
            <a:off x="4320307" y="525453"/>
            <a:ext cx="1591795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13/1/2022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7" name="Google Shape;144;p28"/>
          <p:cNvSpPr txBox="1"/>
          <p:nvPr/>
        </p:nvSpPr>
        <p:spPr>
          <a:xfrm>
            <a:off x="6255693" y="538331"/>
            <a:ext cx="1651431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Enhance everything we implemented so far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cxnSp>
        <p:nvCxnSpPr>
          <p:cNvPr id="38" name="Google Shape;152;p28"/>
          <p:cNvCxnSpPr/>
          <p:nvPr/>
        </p:nvCxnSpPr>
        <p:spPr>
          <a:xfrm>
            <a:off x="6005729" y="838653"/>
            <a:ext cx="33327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5195184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Live Demo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473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68;p46"/>
          <p:cNvSpPr txBox="1">
            <a:spLocks/>
          </p:cNvSpPr>
          <p:nvPr/>
        </p:nvSpPr>
        <p:spPr>
          <a:xfrm>
            <a:off x="2502702" y="110895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5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2175" y="257175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3638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Agenda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Our Objectives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Overview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Use-case Diagram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Non-Functional Requirements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Class Diagrams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Data Design (Database &amp; Dataset)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Time plan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Live 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9651" y="1149928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</a:br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DNA</a:t>
            </a:r>
          </a:p>
          <a:p>
            <a:r>
              <a:rPr lang="en-US" dirty="0">
                <a:solidFill>
                  <a:schemeClr val="tx2"/>
                </a:solidFill>
              </a:rPr>
              <a:t>DNA molecules allow this information to be passed from one generation to the next.</a:t>
            </a:r>
            <a:r>
              <a:rPr lang="en-US" spc="-1" dirty="0">
                <a:solidFill>
                  <a:schemeClr val="tx2"/>
                </a:solidFill>
                <a:latin typeface="Fira Sans Condensed Light" panose="020B0604020202020204" charset="0"/>
              </a:rPr>
              <a:t> </a:t>
            </a: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r>
              <a:rPr lang="en-US" spc="-1" dirty="0">
                <a:solidFill>
                  <a:srgbClr val="FFFFFF"/>
                </a:solidFill>
                <a:latin typeface="Fira Sans Condensed Light" panose="020B0604020202020204" charset="0"/>
              </a:rPr>
              <a:t>Genes →Genes are passed from parents to offspring and contain the information needed to specify traits(qualities). Genes contains a subset of the DNA and this subset is (A, T, C, G).  </a:t>
            </a: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  <a:p>
            <a:endParaRPr lang="en-US" spc="-1" dirty="0">
              <a:solidFill>
                <a:srgbClr val="FFFFFF"/>
              </a:solidFill>
              <a:latin typeface="Fira Sans Condensed Light" panose="020B0604020202020204" charset="0"/>
            </a:endParaRPr>
          </a:p>
        </p:txBody>
      </p:sp>
      <p:sp>
        <p:nvSpPr>
          <p:cNvPr id="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51164" y="513274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/>
              <a:t> 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377285"/>
            <a:ext cx="3138054" cy="23137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0" y="2767117"/>
            <a:ext cx="3138055" cy="2279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755728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Introduction</a:t>
            </a:r>
            <a:r>
              <a:rPr lang="en-US" sz="3200" b="1" dirty="0"/>
              <a:t> </a:t>
            </a: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8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65290" y="1593927"/>
            <a:ext cx="4093746" cy="2534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/>
              <a:t>Whole genome </a:t>
            </a:r>
          </a:p>
          <a:p>
            <a:pPr marL="0" indent="0"/>
            <a:r>
              <a:rPr lang="en-US" sz="1800" dirty="0"/>
              <a:t>It is the whole DNA sequence that a human have in their system.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Whole exome</a:t>
            </a:r>
          </a:p>
          <a:p>
            <a:pPr marL="0" indent="0"/>
            <a:r>
              <a:rPr lang="en-US" sz="1800" dirty="0"/>
              <a:t>It is a part of the whole genome and makes up to 1.5% of it and it may reveal information about family relationships (ex: paternity test)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73" y="755728"/>
            <a:ext cx="2951599" cy="347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027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Introduction (cont.)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1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1364673"/>
            <a:ext cx="5839420" cy="2951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/>
              <a:t>What is an rsNumebr?</a:t>
            </a:r>
          </a:p>
          <a:p>
            <a:endParaRPr lang="en-US" sz="1800" dirty="0"/>
          </a:p>
          <a:p>
            <a:pPr marL="0" indent="0"/>
            <a:r>
              <a:rPr lang="en-US" sz="1800" dirty="0"/>
              <a:t>It is a reference number to the gene we have that consists of two alleles (one from the father and the other from the mother).</a:t>
            </a:r>
          </a:p>
          <a:p>
            <a:pPr marL="0" indent="0"/>
            <a:r>
              <a:rPr lang="en-US" sz="1800" dirty="0"/>
              <a:t>EX: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40548"/>
              </p:ext>
            </p:extLst>
          </p:nvPr>
        </p:nvGraphicFramePr>
        <p:xfrm>
          <a:off x="637580" y="4249420"/>
          <a:ext cx="7544406" cy="741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401">
                  <a:extLst>
                    <a:ext uri="{9D8B030D-6E8A-4147-A177-3AD203B41FA5}">
                      <a16:colId xmlns:a16="http://schemas.microsoft.com/office/drawing/2014/main" val="3805779845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936980542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554480373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713361231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135831676"/>
                    </a:ext>
                  </a:extLst>
                </a:gridCol>
                <a:gridCol w="1257401">
                  <a:extLst>
                    <a:ext uri="{9D8B030D-6E8A-4147-A177-3AD203B41FA5}">
                      <a16:colId xmlns:a16="http://schemas.microsoft.com/office/drawing/2014/main" val="22371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3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rs3131972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87845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958" y="353223"/>
            <a:ext cx="2227551" cy="20229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08641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Problem Statement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parents suffer from the process of paternity testing when they are being sued for child custody.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lot of time when a crime happens, some DNA would be left at the crime scene and would take some time to be processed and eventually lead us to the one who committed that crime.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Why can’t we have a system that could potentially prove this in less time and be accessible to everyone.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271895"/>
            <a:ext cx="2440132" cy="244013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Our Objectives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5" name="Google Shape;136;p27"/>
          <p:cNvSpPr txBox="1">
            <a:spLocks/>
          </p:cNvSpPr>
          <p:nvPr/>
        </p:nvSpPr>
        <p:spPr>
          <a:xfrm>
            <a:off x="637580" y="1427672"/>
            <a:ext cx="5264456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indent="-457200" algn="l">
              <a:buFont typeface="+mj-lt"/>
              <a:buAutoNum type="arabicPeriod"/>
            </a:pPr>
            <a:r>
              <a:rPr lang="en-US" sz="1800" dirty="0"/>
              <a:t>Make an automated system to accurately prove parentage of someone by their rsNumbers and their genotypes.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Add another part to enter the user’s whole genome or whole exome.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to have the application accessible by everyone by an online web application.</a:t>
            </a:r>
          </a:p>
          <a:p>
            <a:pPr indent="-457200" algn="l">
              <a:buFont typeface="+mj-lt"/>
              <a:buAutoNum type="arabicPeriod"/>
            </a:pPr>
            <a:r>
              <a:rPr lang="en-US" sz="1800" dirty="0"/>
              <a:t>We aim that the user can see which alleles contributed to being wrong that led to prove wrong parentage.</a:t>
            </a:r>
          </a:p>
        </p:txBody>
      </p:sp>
    </p:spTree>
    <p:extLst>
      <p:ext uri="{BB962C8B-B14F-4D97-AF65-F5344CB8AC3E}">
        <p14:creationId xmlns:p14="http://schemas.microsoft.com/office/powerpoint/2010/main" val="14240273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637580" y="547910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System overview</a:t>
            </a:r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9" y="127513"/>
            <a:ext cx="5153891" cy="49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0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39437" y="921391"/>
            <a:ext cx="4093746" cy="636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3200" b="1" dirty="0">
                <a:latin typeface="Rajdhani" panose="020B0604020202020204" charset="0"/>
                <a:cs typeface="Rajdhani" panose="020B0604020202020204" charset="0"/>
              </a:rPr>
              <a:t>Use Case Diagram &amp; Functional Requirements</a:t>
            </a:r>
          </a:p>
          <a:p>
            <a:pPr marL="0" lvl="0" indent="0" algn="l"/>
            <a:endParaRPr sz="3200" b="1" dirty="0">
              <a:latin typeface="Rajdhani" panose="020B0604020202020204" charset="0"/>
              <a:cs typeface="Rajdhani" panose="020B0604020202020204" charset="0"/>
            </a:endParaRPr>
          </a:p>
        </p:txBody>
      </p:sp>
      <p:sp>
        <p:nvSpPr>
          <p:cNvPr id="6" name="Google Shape;136;p27"/>
          <p:cNvSpPr txBox="1">
            <a:spLocks/>
          </p:cNvSpPr>
          <p:nvPr/>
        </p:nvSpPr>
        <p:spPr>
          <a:xfrm>
            <a:off x="0" y="1676717"/>
            <a:ext cx="4772620" cy="2860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accept files from the user containing their genotypes.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system can save the user’s data (genotypes) (results)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input their genotypes and get a report showing which genotypes contribute to the paternity test.</a:t>
            </a:r>
          </a:p>
          <a:p>
            <a:pPr algn="l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can see which alleles are different if it was proven wrong.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104E13-FBE5-4015-BE52-59B12AF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54" y="490654"/>
            <a:ext cx="4145688" cy="416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0473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591</Words>
  <Application>Microsoft Office PowerPoint</Application>
  <PresentationFormat>On-screen Show (16:9)</PresentationFormat>
  <Paragraphs>83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Anton</vt:lpstr>
      <vt:lpstr>Arial</vt:lpstr>
      <vt:lpstr>Rajdhani</vt:lpstr>
      <vt:lpstr>Fira Sans Condensed Light</vt:lpstr>
      <vt:lpstr>Advent Pro Light</vt:lpstr>
      <vt:lpstr>Ai Tech Agency by Slidesgo</vt:lpstr>
      <vt:lpstr>Paternity testing using genetics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Paternity testing using genetics</dc:title>
  <cp:lastModifiedBy>kareem ehab</cp:lastModifiedBy>
  <cp:revision>17</cp:revision>
  <dcterms:modified xsi:type="dcterms:W3CDTF">2022-01-08T00:01:08Z</dcterms:modified>
</cp:coreProperties>
</file>