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3.jpeg" ContentType="image/jpeg"/>
  <Override PartName="/ppt/media/image2.png" ContentType="image/png"/>
  <Override PartName="/ppt/media/image4.png" ContentType="image/png"/>
  <Override PartName="/ppt/media/image8.jpeg" ContentType="image/jpeg"/>
  <Override PartName="/ppt/media/image5.jpeg" ContentType="image/jpeg"/>
  <Override PartName="/ppt/media/image6.png" ContentType="image/png"/>
  <Override PartName="/ppt/media/image7.jpeg" ContentType="image/jpeg"/>
  <Override PartName="/ppt/media/image11.png" ContentType="image/png"/>
  <Override PartName="/ppt/media/image9.png" ContentType="image/png"/>
  <Override PartName="/ppt/media/image10.png" ContentType="image/png"/>
  <Override PartName="/ppt/media/image12.png" ContentType="image/png"/>
  <Override PartName="/ppt/media/image13.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873520" y="261000"/>
            <a:ext cx="6444360" cy="870840"/>
          </a:xfrm>
          <a:prstGeom prst="rect">
            <a:avLst/>
          </a:prstGeom>
        </p:spPr>
        <p:txBody>
          <a:bodyPr lIns="0" rIns="0" tIns="0" bIns="0" anchor="ctr">
            <a:normAutofit/>
          </a:bodyPr>
          <a:p>
            <a:pPr algn="ctr"/>
            <a:endParaRPr b="0" lang="en-US" sz="3750" spc="-1" strike="noStrike">
              <a:solidFill>
                <a:srgbClr val="ffffff"/>
              </a:solidFill>
              <a:latin typeface="Arial"/>
            </a:endParaRPr>
          </a:p>
        </p:txBody>
      </p:sp>
      <p:sp>
        <p:nvSpPr>
          <p:cNvPr id="28" name="PlaceHolder 2"/>
          <p:cNvSpPr>
            <a:spLocks noGrp="1"/>
          </p:cNvSpPr>
          <p:nvPr>
            <p:ph type="body"/>
          </p:nvPr>
        </p:nvSpPr>
        <p:spPr>
          <a:xfrm>
            <a:off x="609480" y="1654200"/>
            <a:ext cx="10973160" cy="2190600"/>
          </a:xfrm>
          <a:prstGeom prst="rect">
            <a:avLst/>
          </a:prstGeom>
        </p:spPr>
        <p:txBody>
          <a:bodyPr lIns="0" rIns="0" tIns="0" bIns="0">
            <a:normAutofit/>
          </a:bodyPr>
          <a:p>
            <a:endParaRPr b="0" lang="en-US" sz="2910" spc="-1" strike="noStrike">
              <a:solidFill>
                <a:srgbClr val="ffffff"/>
              </a:solidFill>
              <a:latin typeface="Arial"/>
            </a:endParaRPr>
          </a:p>
        </p:txBody>
      </p:sp>
      <p:sp>
        <p:nvSpPr>
          <p:cNvPr id="29" name="PlaceHolder 3"/>
          <p:cNvSpPr>
            <a:spLocks noGrp="1"/>
          </p:cNvSpPr>
          <p:nvPr>
            <p:ph type="body"/>
          </p:nvPr>
        </p:nvSpPr>
        <p:spPr>
          <a:xfrm>
            <a:off x="609480" y="4053240"/>
            <a:ext cx="10973160" cy="2190600"/>
          </a:xfrm>
          <a:prstGeom prst="rect">
            <a:avLst/>
          </a:prstGeom>
        </p:spPr>
        <p:txBody>
          <a:bodyPr lIns="0" rIns="0" tIns="0" bIns="0">
            <a:normAutofit/>
          </a:bodyPr>
          <a:p>
            <a:endParaRPr b="0" lang="en-US" sz="291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873520" y="261000"/>
            <a:ext cx="6444360" cy="870840"/>
          </a:xfrm>
          <a:prstGeom prst="rect">
            <a:avLst/>
          </a:prstGeom>
        </p:spPr>
        <p:txBody>
          <a:bodyPr lIns="0" rIns="0" tIns="0" bIns="0" anchor="ctr">
            <a:normAutofit/>
          </a:bodyPr>
          <a:p>
            <a:pPr algn="ctr"/>
            <a:endParaRPr b="0" lang="en-US" sz="3750" spc="-1" strike="noStrike">
              <a:solidFill>
                <a:srgbClr val="ffffff"/>
              </a:solidFill>
              <a:latin typeface="Arial"/>
            </a:endParaRPr>
          </a:p>
        </p:txBody>
      </p:sp>
      <p:sp>
        <p:nvSpPr>
          <p:cNvPr id="31" name="PlaceHolder 2"/>
          <p:cNvSpPr>
            <a:spLocks noGrp="1"/>
          </p:cNvSpPr>
          <p:nvPr>
            <p:ph type="body"/>
          </p:nvPr>
        </p:nvSpPr>
        <p:spPr>
          <a:xfrm>
            <a:off x="609480" y="1654200"/>
            <a:ext cx="5354640" cy="2190600"/>
          </a:xfrm>
          <a:prstGeom prst="rect">
            <a:avLst/>
          </a:prstGeom>
        </p:spPr>
        <p:txBody>
          <a:bodyPr lIns="0" rIns="0" tIns="0" bIns="0">
            <a:normAutofit/>
          </a:bodyPr>
          <a:p>
            <a:endParaRPr b="0" lang="en-US" sz="2910" spc="-1" strike="noStrike">
              <a:solidFill>
                <a:srgbClr val="ffffff"/>
              </a:solidFill>
              <a:latin typeface="Arial"/>
            </a:endParaRPr>
          </a:p>
        </p:txBody>
      </p:sp>
      <p:sp>
        <p:nvSpPr>
          <p:cNvPr id="32" name="PlaceHolder 3"/>
          <p:cNvSpPr>
            <a:spLocks noGrp="1"/>
          </p:cNvSpPr>
          <p:nvPr>
            <p:ph type="body"/>
          </p:nvPr>
        </p:nvSpPr>
        <p:spPr>
          <a:xfrm>
            <a:off x="6232320" y="1654200"/>
            <a:ext cx="5354640" cy="2190600"/>
          </a:xfrm>
          <a:prstGeom prst="rect">
            <a:avLst/>
          </a:prstGeom>
        </p:spPr>
        <p:txBody>
          <a:bodyPr lIns="0" rIns="0" tIns="0" bIns="0">
            <a:normAutofit/>
          </a:bodyPr>
          <a:p>
            <a:endParaRPr b="0" lang="en-US" sz="2910" spc="-1" strike="noStrike">
              <a:solidFill>
                <a:srgbClr val="ffffff"/>
              </a:solidFill>
              <a:latin typeface="Arial"/>
            </a:endParaRPr>
          </a:p>
        </p:txBody>
      </p:sp>
      <p:sp>
        <p:nvSpPr>
          <p:cNvPr id="33" name="PlaceHolder 4"/>
          <p:cNvSpPr>
            <a:spLocks noGrp="1"/>
          </p:cNvSpPr>
          <p:nvPr>
            <p:ph type="body"/>
          </p:nvPr>
        </p:nvSpPr>
        <p:spPr>
          <a:xfrm>
            <a:off x="609480" y="4053240"/>
            <a:ext cx="5354640" cy="2190600"/>
          </a:xfrm>
          <a:prstGeom prst="rect">
            <a:avLst/>
          </a:prstGeom>
        </p:spPr>
        <p:txBody>
          <a:bodyPr lIns="0" rIns="0" tIns="0" bIns="0">
            <a:normAutofit/>
          </a:bodyPr>
          <a:p>
            <a:endParaRPr b="0" lang="en-US" sz="2910" spc="-1" strike="noStrike">
              <a:solidFill>
                <a:srgbClr val="ffffff"/>
              </a:solidFill>
              <a:latin typeface="Arial"/>
            </a:endParaRPr>
          </a:p>
        </p:txBody>
      </p:sp>
      <p:sp>
        <p:nvSpPr>
          <p:cNvPr id="34" name="PlaceHolder 5"/>
          <p:cNvSpPr>
            <a:spLocks noGrp="1"/>
          </p:cNvSpPr>
          <p:nvPr>
            <p:ph type="body"/>
          </p:nvPr>
        </p:nvSpPr>
        <p:spPr>
          <a:xfrm>
            <a:off x="6232320" y="4053240"/>
            <a:ext cx="5354640" cy="2190600"/>
          </a:xfrm>
          <a:prstGeom prst="rect">
            <a:avLst/>
          </a:prstGeom>
        </p:spPr>
        <p:txBody>
          <a:bodyPr lIns="0" rIns="0" tIns="0" bIns="0">
            <a:normAutofit/>
          </a:bodyPr>
          <a:p>
            <a:endParaRPr b="0" lang="en-US" sz="291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873520" y="261000"/>
            <a:ext cx="6444360" cy="870840"/>
          </a:xfrm>
          <a:prstGeom prst="rect">
            <a:avLst/>
          </a:prstGeom>
        </p:spPr>
        <p:txBody>
          <a:bodyPr lIns="0" rIns="0" tIns="0" bIns="0" anchor="ctr">
            <a:normAutofit/>
          </a:bodyPr>
          <a:p>
            <a:pPr algn="ctr"/>
            <a:endParaRPr b="0" lang="en-US" sz="3750" spc="-1" strike="noStrike">
              <a:solidFill>
                <a:srgbClr val="ffffff"/>
              </a:solidFill>
              <a:latin typeface="Arial"/>
            </a:endParaRPr>
          </a:p>
        </p:txBody>
      </p:sp>
      <p:sp>
        <p:nvSpPr>
          <p:cNvPr id="36" name="PlaceHolder 2"/>
          <p:cNvSpPr>
            <a:spLocks noGrp="1"/>
          </p:cNvSpPr>
          <p:nvPr>
            <p:ph type="body"/>
          </p:nvPr>
        </p:nvSpPr>
        <p:spPr>
          <a:xfrm>
            <a:off x="609480" y="1654200"/>
            <a:ext cx="3533040" cy="2190600"/>
          </a:xfrm>
          <a:prstGeom prst="rect">
            <a:avLst/>
          </a:prstGeom>
        </p:spPr>
        <p:txBody>
          <a:bodyPr lIns="0" rIns="0" tIns="0" bIns="0">
            <a:normAutofit/>
          </a:bodyPr>
          <a:p>
            <a:endParaRPr b="0" lang="en-US" sz="2910" spc="-1" strike="noStrike">
              <a:solidFill>
                <a:srgbClr val="ffffff"/>
              </a:solidFill>
              <a:latin typeface="Arial"/>
            </a:endParaRPr>
          </a:p>
        </p:txBody>
      </p:sp>
      <p:sp>
        <p:nvSpPr>
          <p:cNvPr id="37" name="PlaceHolder 3"/>
          <p:cNvSpPr>
            <a:spLocks noGrp="1"/>
          </p:cNvSpPr>
          <p:nvPr>
            <p:ph type="body"/>
          </p:nvPr>
        </p:nvSpPr>
        <p:spPr>
          <a:xfrm>
            <a:off x="4319640" y="1654200"/>
            <a:ext cx="3533040" cy="2190600"/>
          </a:xfrm>
          <a:prstGeom prst="rect">
            <a:avLst/>
          </a:prstGeom>
        </p:spPr>
        <p:txBody>
          <a:bodyPr lIns="0" rIns="0" tIns="0" bIns="0">
            <a:normAutofit/>
          </a:bodyPr>
          <a:p>
            <a:endParaRPr b="0" lang="en-US" sz="2910" spc="-1" strike="noStrike">
              <a:solidFill>
                <a:srgbClr val="ffffff"/>
              </a:solidFill>
              <a:latin typeface="Arial"/>
            </a:endParaRPr>
          </a:p>
        </p:txBody>
      </p:sp>
      <p:sp>
        <p:nvSpPr>
          <p:cNvPr id="38" name="PlaceHolder 4"/>
          <p:cNvSpPr>
            <a:spLocks noGrp="1"/>
          </p:cNvSpPr>
          <p:nvPr>
            <p:ph type="body"/>
          </p:nvPr>
        </p:nvSpPr>
        <p:spPr>
          <a:xfrm>
            <a:off x="8029800" y="1654200"/>
            <a:ext cx="3533040" cy="2190600"/>
          </a:xfrm>
          <a:prstGeom prst="rect">
            <a:avLst/>
          </a:prstGeom>
        </p:spPr>
        <p:txBody>
          <a:bodyPr lIns="0" rIns="0" tIns="0" bIns="0">
            <a:normAutofit/>
          </a:bodyPr>
          <a:p>
            <a:endParaRPr b="0" lang="en-US" sz="2910" spc="-1" strike="noStrike">
              <a:solidFill>
                <a:srgbClr val="ffffff"/>
              </a:solidFill>
              <a:latin typeface="Arial"/>
            </a:endParaRPr>
          </a:p>
        </p:txBody>
      </p:sp>
      <p:sp>
        <p:nvSpPr>
          <p:cNvPr id="39" name="PlaceHolder 5"/>
          <p:cNvSpPr>
            <a:spLocks noGrp="1"/>
          </p:cNvSpPr>
          <p:nvPr>
            <p:ph type="body"/>
          </p:nvPr>
        </p:nvSpPr>
        <p:spPr>
          <a:xfrm>
            <a:off x="609480" y="4053240"/>
            <a:ext cx="3533040" cy="2190600"/>
          </a:xfrm>
          <a:prstGeom prst="rect">
            <a:avLst/>
          </a:prstGeom>
        </p:spPr>
        <p:txBody>
          <a:bodyPr lIns="0" rIns="0" tIns="0" bIns="0">
            <a:normAutofit/>
          </a:bodyPr>
          <a:p>
            <a:endParaRPr b="0" lang="en-US" sz="2910" spc="-1" strike="noStrike">
              <a:solidFill>
                <a:srgbClr val="ffffff"/>
              </a:solidFill>
              <a:latin typeface="Arial"/>
            </a:endParaRPr>
          </a:p>
        </p:txBody>
      </p:sp>
      <p:sp>
        <p:nvSpPr>
          <p:cNvPr id="40" name="PlaceHolder 6"/>
          <p:cNvSpPr>
            <a:spLocks noGrp="1"/>
          </p:cNvSpPr>
          <p:nvPr>
            <p:ph type="body"/>
          </p:nvPr>
        </p:nvSpPr>
        <p:spPr>
          <a:xfrm>
            <a:off x="4319640" y="4053240"/>
            <a:ext cx="3533040" cy="2190600"/>
          </a:xfrm>
          <a:prstGeom prst="rect">
            <a:avLst/>
          </a:prstGeom>
        </p:spPr>
        <p:txBody>
          <a:bodyPr lIns="0" rIns="0" tIns="0" bIns="0">
            <a:normAutofit/>
          </a:bodyPr>
          <a:p>
            <a:endParaRPr b="0" lang="en-US" sz="2910" spc="-1" strike="noStrike">
              <a:solidFill>
                <a:srgbClr val="ffffff"/>
              </a:solidFill>
              <a:latin typeface="Arial"/>
            </a:endParaRPr>
          </a:p>
        </p:txBody>
      </p:sp>
      <p:sp>
        <p:nvSpPr>
          <p:cNvPr id="41" name="PlaceHolder 7"/>
          <p:cNvSpPr>
            <a:spLocks noGrp="1"/>
          </p:cNvSpPr>
          <p:nvPr>
            <p:ph type="body"/>
          </p:nvPr>
        </p:nvSpPr>
        <p:spPr>
          <a:xfrm>
            <a:off x="8029800" y="4053240"/>
            <a:ext cx="3533040" cy="2190600"/>
          </a:xfrm>
          <a:prstGeom prst="rect">
            <a:avLst/>
          </a:prstGeom>
        </p:spPr>
        <p:txBody>
          <a:bodyPr lIns="0" rIns="0" tIns="0" bIns="0">
            <a:normAutofit/>
          </a:bodyPr>
          <a:p>
            <a:endParaRPr b="0" lang="en-US" sz="291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2873520" y="261000"/>
            <a:ext cx="6444360" cy="870840"/>
          </a:xfrm>
          <a:prstGeom prst="rect">
            <a:avLst/>
          </a:prstGeom>
        </p:spPr>
        <p:txBody>
          <a:bodyPr lIns="0" rIns="0" tIns="0" bIns="0" anchor="ctr">
            <a:normAutofit/>
          </a:bodyPr>
          <a:p>
            <a:pPr algn="ctr"/>
            <a:endParaRPr b="0" lang="en-US" sz="3750" spc="-1" strike="noStrike">
              <a:solidFill>
                <a:srgbClr val="ffffff"/>
              </a:solidFill>
              <a:latin typeface="Arial"/>
            </a:endParaRPr>
          </a:p>
        </p:txBody>
      </p:sp>
      <p:sp>
        <p:nvSpPr>
          <p:cNvPr id="49" name="PlaceHolder 2"/>
          <p:cNvSpPr>
            <a:spLocks noGrp="1"/>
          </p:cNvSpPr>
          <p:nvPr>
            <p:ph type="subTitle"/>
          </p:nvPr>
        </p:nvSpPr>
        <p:spPr>
          <a:xfrm>
            <a:off x="609480" y="1654200"/>
            <a:ext cx="10973160" cy="459288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873520" y="261000"/>
            <a:ext cx="6444360" cy="870840"/>
          </a:xfrm>
          <a:prstGeom prst="rect">
            <a:avLst/>
          </a:prstGeom>
        </p:spPr>
        <p:txBody>
          <a:bodyPr lIns="0" rIns="0" tIns="0" bIns="0" anchor="ctr">
            <a:normAutofit/>
          </a:bodyPr>
          <a:p>
            <a:pPr algn="ctr"/>
            <a:endParaRPr b="0" lang="en-US" sz="3750" spc="-1" strike="noStrike">
              <a:solidFill>
                <a:srgbClr val="ffffff"/>
              </a:solidFill>
              <a:latin typeface="Arial"/>
            </a:endParaRPr>
          </a:p>
        </p:txBody>
      </p:sp>
      <p:sp>
        <p:nvSpPr>
          <p:cNvPr id="51" name="PlaceHolder 2"/>
          <p:cNvSpPr>
            <a:spLocks noGrp="1"/>
          </p:cNvSpPr>
          <p:nvPr>
            <p:ph type="body"/>
          </p:nvPr>
        </p:nvSpPr>
        <p:spPr>
          <a:xfrm>
            <a:off x="609480" y="1654200"/>
            <a:ext cx="10973160" cy="4592880"/>
          </a:xfrm>
          <a:prstGeom prst="rect">
            <a:avLst/>
          </a:prstGeom>
        </p:spPr>
        <p:txBody>
          <a:bodyPr lIns="0" rIns="0" tIns="0" bIns="0">
            <a:normAutofit/>
          </a:bodyPr>
          <a:p>
            <a:endParaRPr b="0" lang="en-US" sz="2910" spc="-1" strike="noStrike">
              <a:solidFill>
                <a:srgbClr val="ffffff"/>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2873520" y="261000"/>
            <a:ext cx="6444360" cy="870840"/>
          </a:xfrm>
          <a:prstGeom prst="rect">
            <a:avLst/>
          </a:prstGeom>
        </p:spPr>
        <p:txBody>
          <a:bodyPr lIns="0" rIns="0" tIns="0" bIns="0" anchor="ctr">
            <a:normAutofit/>
          </a:bodyPr>
          <a:p>
            <a:pPr algn="ctr"/>
            <a:endParaRPr b="0" lang="en-US" sz="3750" spc="-1" strike="noStrike">
              <a:solidFill>
                <a:srgbClr val="ffffff"/>
              </a:solidFill>
              <a:latin typeface="Arial"/>
            </a:endParaRPr>
          </a:p>
        </p:txBody>
      </p:sp>
      <p:sp>
        <p:nvSpPr>
          <p:cNvPr id="53" name="PlaceHolder 2"/>
          <p:cNvSpPr>
            <a:spLocks noGrp="1"/>
          </p:cNvSpPr>
          <p:nvPr>
            <p:ph type="body"/>
          </p:nvPr>
        </p:nvSpPr>
        <p:spPr>
          <a:xfrm>
            <a:off x="609480" y="1654200"/>
            <a:ext cx="5354640" cy="4592880"/>
          </a:xfrm>
          <a:prstGeom prst="rect">
            <a:avLst/>
          </a:prstGeom>
        </p:spPr>
        <p:txBody>
          <a:bodyPr lIns="0" rIns="0" tIns="0" bIns="0">
            <a:normAutofit/>
          </a:bodyPr>
          <a:p>
            <a:endParaRPr b="0" lang="en-US" sz="2910" spc="-1" strike="noStrike">
              <a:solidFill>
                <a:srgbClr val="ffffff"/>
              </a:solidFill>
              <a:latin typeface="Arial"/>
            </a:endParaRPr>
          </a:p>
        </p:txBody>
      </p:sp>
      <p:sp>
        <p:nvSpPr>
          <p:cNvPr id="54" name="PlaceHolder 3"/>
          <p:cNvSpPr>
            <a:spLocks noGrp="1"/>
          </p:cNvSpPr>
          <p:nvPr>
            <p:ph type="body"/>
          </p:nvPr>
        </p:nvSpPr>
        <p:spPr>
          <a:xfrm>
            <a:off x="6232320" y="1654200"/>
            <a:ext cx="5354640" cy="4592880"/>
          </a:xfrm>
          <a:prstGeom prst="rect">
            <a:avLst/>
          </a:prstGeom>
        </p:spPr>
        <p:txBody>
          <a:bodyPr lIns="0" rIns="0" tIns="0" bIns="0">
            <a:normAutofit/>
          </a:bodyPr>
          <a:p>
            <a:endParaRPr b="0" lang="en-US" sz="2910" spc="-1" strike="noStrike">
              <a:solidFill>
                <a:srgbClr val="ffffff"/>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2873520" y="261000"/>
            <a:ext cx="6444360" cy="870840"/>
          </a:xfrm>
          <a:prstGeom prst="rect">
            <a:avLst/>
          </a:prstGeom>
        </p:spPr>
        <p:txBody>
          <a:bodyPr lIns="0" rIns="0" tIns="0" bIns="0" anchor="ctr">
            <a:normAutofit/>
          </a:bodyPr>
          <a:p>
            <a:pPr algn="ctr"/>
            <a:endParaRPr b="0" lang="en-US" sz="375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2873520" y="261000"/>
            <a:ext cx="6444360" cy="403812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873520" y="261000"/>
            <a:ext cx="6444360" cy="870840"/>
          </a:xfrm>
          <a:prstGeom prst="rect">
            <a:avLst/>
          </a:prstGeom>
        </p:spPr>
        <p:txBody>
          <a:bodyPr lIns="0" rIns="0" tIns="0" bIns="0" anchor="ctr">
            <a:normAutofit/>
          </a:bodyPr>
          <a:p>
            <a:pPr algn="ctr"/>
            <a:endParaRPr b="0" lang="en-US" sz="3750" spc="-1" strike="noStrike">
              <a:solidFill>
                <a:srgbClr val="ffffff"/>
              </a:solidFill>
              <a:latin typeface="Arial"/>
            </a:endParaRPr>
          </a:p>
        </p:txBody>
      </p:sp>
      <p:sp>
        <p:nvSpPr>
          <p:cNvPr id="58" name="PlaceHolder 2"/>
          <p:cNvSpPr>
            <a:spLocks noGrp="1"/>
          </p:cNvSpPr>
          <p:nvPr>
            <p:ph type="body"/>
          </p:nvPr>
        </p:nvSpPr>
        <p:spPr>
          <a:xfrm>
            <a:off x="609480" y="1654200"/>
            <a:ext cx="5354640" cy="2190600"/>
          </a:xfrm>
          <a:prstGeom prst="rect">
            <a:avLst/>
          </a:prstGeom>
        </p:spPr>
        <p:txBody>
          <a:bodyPr lIns="0" rIns="0" tIns="0" bIns="0">
            <a:normAutofit/>
          </a:bodyPr>
          <a:p>
            <a:endParaRPr b="0" lang="en-US" sz="2910" spc="-1" strike="noStrike">
              <a:solidFill>
                <a:srgbClr val="ffffff"/>
              </a:solidFill>
              <a:latin typeface="Arial"/>
            </a:endParaRPr>
          </a:p>
        </p:txBody>
      </p:sp>
      <p:sp>
        <p:nvSpPr>
          <p:cNvPr id="59" name="PlaceHolder 3"/>
          <p:cNvSpPr>
            <a:spLocks noGrp="1"/>
          </p:cNvSpPr>
          <p:nvPr>
            <p:ph type="body"/>
          </p:nvPr>
        </p:nvSpPr>
        <p:spPr>
          <a:xfrm>
            <a:off x="6232320" y="1654200"/>
            <a:ext cx="5354640" cy="4592880"/>
          </a:xfrm>
          <a:prstGeom prst="rect">
            <a:avLst/>
          </a:prstGeom>
        </p:spPr>
        <p:txBody>
          <a:bodyPr lIns="0" rIns="0" tIns="0" bIns="0">
            <a:normAutofit/>
          </a:bodyPr>
          <a:p>
            <a:endParaRPr b="0" lang="en-US" sz="2910" spc="-1" strike="noStrike">
              <a:solidFill>
                <a:srgbClr val="ffffff"/>
              </a:solidFill>
              <a:latin typeface="Arial"/>
            </a:endParaRPr>
          </a:p>
        </p:txBody>
      </p:sp>
      <p:sp>
        <p:nvSpPr>
          <p:cNvPr id="60" name="PlaceHolder 4"/>
          <p:cNvSpPr>
            <a:spLocks noGrp="1"/>
          </p:cNvSpPr>
          <p:nvPr>
            <p:ph type="body"/>
          </p:nvPr>
        </p:nvSpPr>
        <p:spPr>
          <a:xfrm>
            <a:off x="609480" y="4053240"/>
            <a:ext cx="5354640" cy="2190600"/>
          </a:xfrm>
          <a:prstGeom prst="rect">
            <a:avLst/>
          </a:prstGeom>
        </p:spPr>
        <p:txBody>
          <a:bodyPr lIns="0" rIns="0" tIns="0" bIns="0">
            <a:normAutofit/>
          </a:bodyPr>
          <a:p>
            <a:endParaRPr b="0" lang="en-US" sz="2910" spc="-1" strike="noStrike">
              <a:solidFill>
                <a:srgbClr val="ffffff"/>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2873520" y="261000"/>
            <a:ext cx="6444360" cy="870840"/>
          </a:xfrm>
          <a:prstGeom prst="rect">
            <a:avLst/>
          </a:prstGeom>
        </p:spPr>
        <p:txBody>
          <a:bodyPr lIns="0" rIns="0" tIns="0" bIns="0" anchor="ctr">
            <a:normAutofit/>
          </a:bodyPr>
          <a:p>
            <a:pPr algn="ctr"/>
            <a:endParaRPr b="0" lang="en-US" sz="3750" spc="-1" strike="noStrike">
              <a:solidFill>
                <a:srgbClr val="ffffff"/>
              </a:solidFill>
              <a:latin typeface="Arial"/>
            </a:endParaRPr>
          </a:p>
        </p:txBody>
      </p:sp>
      <p:sp>
        <p:nvSpPr>
          <p:cNvPr id="7" name="PlaceHolder 2"/>
          <p:cNvSpPr>
            <a:spLocks noGrp="1"/>
          </p:cNvSpPr>
          <p:nvPr>
            <p:ph type="subTitle"/>
          </p:nvPr>
        </p:nvSpPr>
        <p:spPr>
          <a:xfrm>
            <a:off x="609480" y="1654200"/>
            <a:ext cx="10973160" cy="459288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2873520" y="261000"/>
            <a:ext cx="6444360" cy="870840"/>
          </a:xfrm>
          <a:prstGeom prst="rect">
            <a:avLst/>
          </a:prstGeom>
        </p:spPr>
        <p:txBody>
          <a:bodyPr lIns="0" rIns="0" tIns="0" bIns="0" anchor="ctr">
            <a:normAutofit/>
          </a:bodyPr>
          <a:p>
            <a:pPr algn="ctr"/>
            <a:endParaRPr b="0" lang="en-US" sz="3750" spc="-1" strike="noStrike">
              <a:solidFill>
                <a:srgbClr val="ffffff"/>
              </a:solidFill>
              <a:latin typeface="Arial"/>
            </a:endParaRPr>
          </a:p>
        </p:txBody>
      </p:sp>
      <p:sp>
        <p:nvSpPr>
          <p:cNvPr id="62" name="PlaceHolder 2"/>
          <p:cNvSpPr>
            <a:spLocks noGrp="1"/>
          </p:cNvSpPr>
          <p:nvPr>
            <p:ph type="body"/>
          </p:nvPr>
        </p:nvSpPr>
        <p:spPr>
          <a:xfrm>
            <a:off x="609480" y="1654200"/>
            <a:ext cx="5354640" cy="4592880"/>
          </a:xfrm>
          <a:prstGeom prst="rect">
            <a:avLst/>
          </a:prstGeom>
        </p:spPr>
        <p:txBody>
          <a:bodyPr lIns="0" rIns="0" tIns="0" bIns="0">
            <a:normAutofit/>
          </a:bodyPr>
          <a:p>
            <a:endParaRPr b="0" lang="en-US" sz="2910" spc="-1" strike="noStrike">
              <a:solidFill>
                <a:srgbClr val="ffffff"/>
              </a:solidFill>
              <a:latin typeface="Arial"/>
            </a:endParaRPr>
          </a:p>
        </p:txBody>
      </p:sp>
      <p:sp>
        <p:nvSpPr>
          <p:cNvPr id="63" name="PlaceHolder 3"/>
          <p:cNvSpPr>
            <a:spLocks noGrp="1"/>
          </p:cNvSpPr>
          <p:nvPr>
            <p:ph type="body"/>
          </p:nvPr>
        </p:nvSpPr>
        <p:spPr>
          <a:xfrm>
            <a:off x="6232320" y="1654200"/>
            <a:ext cx="5354640" cy="2190600"/>
          </a:xfrm>
          <a:prstGeom prst="rect">
            <a:avLst/>
          </a:prstGeom>
        </p:spPr>
        <p:txBody>
          <a:bodyPr lIns="0" rIns="0" tIns="0" bIns="0">
            <a:normAutofit/>
          </a:bodyPr>
          <a:p>
            <a:endParaRPr b="0" lang="en-US" sz="2910" spc="-1" strike="noStrike">
              <a:solidFill>
                <a:srgbClr val="ffffff"/>
              </a:solidFill>
              <a:latin typeface="Arial"/>
            </a:endParaRPr>
          </a:p>
        </p:txBody>
      </p:sp>
      <p:sp>
        <p:nvSpPr>
          <p:cNvPr id="64" name="PlaceHolder 4"/>
          <p:cNvSpPr>
            <a:spLocks noGrp="1"/>
          </p:cNvSpPr>
          <p:nvPr>
            <p:ph type="body"/>
          </p:nvPr>
        </p:nvSpPr>
        <p:spPr>
          <a:xfrm>
            <a:off x="6232320" y="4053240"/>
            <a:ext cx="5354640" cy="2190600"/>
          </a:xfrm>
          <a:prstGeom prst="rect">
            <a:avLst/>
          </a:prstGeom>
        </p:spPr>
        <p:txBody>
          <a:bodyPr lIns="0" rIns="0" tIns="0" bIns="0">
            <a:normAutofit/>
          </a:bodyPr>
          <a:p>
            <a:endParaRPr b="0" lang="en-US" sz="2910" spc="-1" strike="noStrike">
              <a:solidFill>
                <a:srgbClr val="ffffff"/>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2873520" y="261000"/>
            <a:ext cx="6444360" cy="870840"/>
          </a:xfrm>
          <a:prstGeom prst="rect">
            <a:avLst/>
          </a:prstGeom>
        </p:spPr>
        <p:txBody>
          <a:bodyPr lIns="0" rIns="0" tIns="0" bIns="0" anchor="ctr">
            <a:normAutofit/>
          </a:bodyPr>
          <a:p>
            <a:pPr algn="ctr"/>
            <a:endParaRPr b="0" lang="en-US" sz="3750" spc="-1" strike="noStrike">
              <a:solidFill>
                <a:srgbClr val="ffffff"/>
              </a:solidFill>
              <a:latin typeface="Arial"/>
            </a:endParaRPr>
          </a:p>
        </p:txBody>
      </p:sp>
      <p:sp>
        <p:nvSpPr>
          <p:cNvPr id="66" name="PlaceHolder 2"/>
          <p:cNvSpPr>
            <a:spLocks noGrp="1"/>
          </p:cNvSpPr>
          <p:nvPr>
            <p:ph type="body"/>
          </p:nvPr>
        </p:nvSpPr>
        <p:spPr>
          <a:xfrm>
            <a:off x="609480" y="1654200"/>
            <a:ext cx="5354640" cy="2190600"/>
          </a:xfrm>
          <a:prstGeom prst="rect">
            <a:avLst/>
          </a:prstGeom>
        </p:spPr>
        <p:txBody>
          <a:bodyPr lIns="0" rIns="0" tIns="0" bIns="0">
            <a:normAutofit/>
          </a:bodyPr>
          <a:p>
            <a:endParaRPr b="0" lang="en-US" sz="2910" spc="-1" strike="noStrike">
              <a:solidFill>
                <a:srgbClr val="ffffff"/>
              </a:solidFill>
              <a:latin typeface="Arial"/>
            </a:endParaRPr>
          </a:p>
        </p:txBody>
      </p:sp>
      <p:sp>
        <p:nvSpPr>
          <p:cNvPr id="67" name="PlaceHolder 3"/>
          <p:cNvSpPr>
            <a:spLocks noGrp="1"/>
          </p:cNvSpPr>
          <p:nvPr>
            <p:ph type="body"/>
          </p:nvPr>
        </p:nvSpPr>
        <p:spPr>
          <a:xfrm>
            <a:off x="6232320" y="1654200"/>
            <a:ext cx="5354640" cy="2190600"/>
          </a:xfrm>
          <a:prstGeom prst="rect">
            <a:avLst/>
          </a:prstGeom>
        </p:spPr>
        <p:txBody>
          <a:bodyPr lIns="0" rIns="0" tIns="0" bIns="0">
            <a:normAutofit/>
          </a:bodyPr>
          <a:p>
            <a:endParaRPr b="0" lang="en-US" sz="2910" spc="-1" strike="noStrike">
              <a:solidFill>
                <a:srgbClr val="ffffff"/>
              </a:solidFill>
              <a:latin typeface="Arial"/>
            </a:endParaRPr>
          </a:p>
        </p:txBody>
      </p:sp>
      <p:sp>
        <p:nvSpPr>
          <p:cNvPr id="68" name="PlaceHolder 4"/>
          <p:cNvSpPr>
            <a:spLocks noGrp="1"/>
          </p:cNvSpPr>
          <p:nvPr>
            <p:ph type="body"/>
          </p:nvPr>
        </p:nvSpPr>
        <p:spPr>
          <a:xfrm>
            <a:off x="609480" y="4053240"/>
            <a:ext cx="10973160" cy="2190600"/>
          </a:xfrm>
          <a:prstGeom prst="rect">
            <a:avLst/>
          </a:prstGeom>
        </p:spPr>
        <p:txBody>
          <a:bodyPr lIns="0" rIns="0" tIns="0" bIns="0">
            <a:normAutofit/>
          </a:bodyPr>
          <a:p>
            <a:endParaRPr b="0" lang="en-US" sz="2910" spc="-1" strike="noStrike">
              <a:solidFill>
                <a:srgbClr val="ffffff"/>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2873520" y="261000"/>
            <a:ext cx="6444360" cy="870840"/>
          </a:xfrm>
          <a:prstGeom prst="rect">
            <a:avLst/>
          </a:prstGeom>
        </p:spPr>
        <p:txBody>
          <a:bodyPr lIns="0" rIns="0" tIns="0" bIns="0" anchor="ctr">
            <a:normAutofit/>
          </a:bodyPr>
          <a:p>
            <a:pPr algn="ctr"/>
            <a:endParaRPr b="0" lang="en-US" sz="3750" spc="-1" strike="noStrike">
              <a:solidFill>
                <a:srgbClr val="ffffff"/>
              </a:solidFill>
              <a:latin typeface="Arial"/>
            </a:endParaRPr>
          </a:p>
        </p:txBody>
      </p:sp>
      <p:sp>
        <p:nvSpPr>
          <p:cNvPr id="70" name="PlaceHolder 2"/>
          <p:cNvSpPr>
            <a:spLocks noGrp="1"/>
          </p:cNvSpPr>
          <p:nvPr>
            <p:ph type="body"/>
          </p:nvPr>
        </p:nvSpPr>
        <p:spPr>
          <a:xfrm>
            <a:off x="609480" y="1654200"/>
            <a:ext cx="10973160" cy="2190600"/>
          </a:xfrm>
          <a:prstGeom prst="rect">
            <a:avLst/>
          </a:prstGeom>
        </p:spPr>
        <p:txBody>
          <a:bodyPr lIns="0" rIns="0" tIns="0" bIns="0">
            <a:normAutofit/>
          </a:bodyPr>
          <a:p>
            <a:endParaRPr b="0" lang="en-US" sz="2910" spc="-1" strike="noStrike">
              <a:solidFill>
                <a:srgbClr val="ffffff"/>
              </a:solidFill>
              <a:latin typeface="Arial"/>
            </a:endParaRPr>
          </a:p>
        </p:txBody>
      </p:sp>
      <p:sp>
        <p:nvSpPr>
          <p:cNvPr id="71" name="PlaceHolder 3"/>
          <p:cNvSpPr>
            <a:spLocks noGrp="1"/>
          </p:cNvSpPr>
          <p:nvPr>
            <p:ph type="body"/>
          </p:nvPr>
        </p:nvSpPr>
        <p:spPr>
          <a:xfrm>
            <a:off x="609480" y="4053240"/>
            <a:ext cx="10973160" cy="2190600"/>
          </a:xfrm>
          <a:prstGeom prst="rect">
            <a:avLst/>
          </a:prstGeom>
        </p:spPr>
        <p:txBody>
          <a:bodyPr lIns="0" rIns="0" tIns="0" bIns="0">
            <a:normAutofit/>
          </a:bodyPr>
          <a:p>
            <a:endParaRPr b="0" lang="en-US" sz="2910" spc="-1" strike="noStrike">
              <a:solidFill>
                <a:srgbClr val="ffffff"/>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873520" y="261000"/>
            <a:ext cx="6444360" cy="870840"/>
          </a:xfrm>
          <a:prstGeom prst="rect">
            <a:avLst/>
          </a:prstGeom>
        </p:spPr>
        <p:txBody>
          <a:bodyPr lIns="0" rIns="0" tIns="0" bIns="0" anchor="ctr">
            <a:normAutofit/>
          </a:bodyPr>
          <a:p>
            <a:pPr algn="ctr"/>
            <a:endParaRPr b="0" lang="en-US" sz="3750" spc="-1" strike="noStrike">
              <a:solidFill>
                <a:srgbClr val="ffffff"/>
              </a:solidFill>
              <a:latin typeface="Arial"/>
            </a:endParaRPr>
          </a:p>
        </p:txBody>
      </p:sp>
      <p:sp>
        <p:nvSpPr>
          <p:cNvPr id="73" name="PlaceHolder 2"/>
          <p:cNvSpPr>
            <a:spLocks noGrp="1"/>
          </p:cNvSpPr>
          <p:nvPr>
            <p:ph type="body"/>
          </p:nvPr>
        </p:nvSpPr>
        <p:spPr>
          <a:xfrm>
            <a:off x="609480" y="1654200"/>
            <a:ext cx="5354640" cy="2190600"/>
          </a:xfrm>
          <a:prstGeom prst="rect">
            <a:avLst/>
          </a:prstGeom>
        </p:spPr>
        <p:txBody>
          <a:bodyPr lIns="0" rIns="0" tIns="0" bIns="0">
            <a:normAutofit/>
          </a:bodyPr>
          <a:p>
            <a:endParaRPr b="0" lang="en-US" sz="2910" spc="-1" strike="noStrike">
              <a:solidFill>
                <a:srgbClr val="ffffff"/>
              </a:solidFill>
              <a:latin typeface="Arial"/>
            </a:endParaRPr>
          </a:p>
        </p:txBody>
      </p:sp>
      <p:sp>
        <p:nvSpPr>
          <p:cNvPr id="74" name="PlaceHolder 3"/>
          <p:cNvSpPr>
            <a:spLocks noGrp="1"/>
          </p:cNvSpPr>
          <p:nvPr>
            <p:ph type="body"/>
          </p:nvPr>
        </p:nvSpPr>
        <p:spPr>
          <a:xfrm>
            <a:off x="6232320" y="1654200"/>
            <a:ext cx="5354640" cy="2190600"/>
          </a:xfrm>
          <a:prstGeom prst="rect">
            <a:avLst/>
          </a:prstGeom>
        </p:spPr>
        <p:txBody>
          <a:bodyPr lIns="0" rIns="0" tIns="0" bIns="0">
            <a:normAutofit/>
          </a:bodyPr>
          <a:p>
            <a:endParaRPr b="0" lang="en-US" sz="2910" spc="-1" strike="noStrike">
              <a:solidFill>
                <a:srgbClr val="ffffff"/>
              </a:solidFill>
              <a:latin typeface="Arial"/>
            </a:endParaRPr>
          </a:p>
        </p:txBody>
      </p:sp>
      <p:sp>
        <p:nvSpPr>
          <p:cNvPr id="75" name="PlaceHolder 4"/>
          <p:cNvSpPr>
            <a:spLocks noGrp="1"/>
          </p:cNvSpPr>
          <p:nvPr>
            <p:ph type="body"/>
          </p:nvPr>
        </p:nvSpPr>
        <p:spPr>
          <a:xfrm>
            <a:off x="609480" y="4053240"/>
            <a:ext cx="5354640" cy="2190600"/>
          </a:xfrm>
          <a:prstGeom prst="rect">
            <a:avLst/>
          </a:prstGeom>
        </p:spPr>
        <p:txBody>
          <a:bodyPr lIns="0" rIns="0" tIns="0" bIns="0">
            <a:normAutofit/>
          </a:bodyPr>
          <a:p>
            <a:endParaRPr b="0" lang="en-US" sz="2910" spc="-1" strike="noStrike">
              <a:solidFill>
                <a:srgbClr val="ffffff"/>
              </a:solidFill>
              <a:latin typeface="Arial"/>
            </a:endParaRPr>
          </a:p>
        </p:txBody>
      </p:sp>
      <p:sp>
        <p:nvSpPr>
          <p:cNvPr id="76" name="PlaceHolder 5"/>
          <p:cNvSpPr>
            <a:spLocks noGrp="1"/>
          </p:cNvSpPr>
          <p:nvPr>
            <p:ph type="body"/>
          </p:nvPr>
        </p:nvSpPr>
        <p:spPr>
          <a:xfrm>
            <a:off x="6232320" y="4053240"/>
            <a:ext cx="5354640" cy="2190600"/>
          </a:xfrm>
          <a:prstGeom prst="rect">
            <a:avLst/>
          </a:prstGeom>
        </p:spPr>
        <p:txBody>
          <a:bodyPr lIns="0" rIns="0" tIns="0" bIns="0">
            <a:normAutofit/>
          </a:bodyPr>
          <a:p>
            <a:endParaRPr b="0" lang="en-US" sz="2910" spc="-1" strike="noStrike">
              <a:solidFill>
                <a:srgbClr val="ffffff"/>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2873520" y="261000"/>
            <a:ext cx="6444360" cy="870840"/>
          </a:xfrm>
          <a:prstGeom prst="rect">
            <a:avLst/>
          </a:prstGeom>
        </p:spPr>
        <p:txBody>
          <a:bodyPr lIns="0" rIns="0" tIns="0" bIns="0" anchor="ctr">
            <a:normAutofit/>
          </a:bodyPr>
          <a:p>
            <a:pPr algn="ctr"/>
            <a:endParaRPr b="0" lang="en-US" sz="3750" spc="-1" strike="noStrike">
              <a:solidFill>
                <a:srgbClr val="ffffff"/>
              </a:solidFill>
              <a:latin typeface="Arial"/>
            </a:endParaRPr>
          </a:p>
        </p:txBody>
      </p:sp>
      <p:sp>
        <p:nvSpPr>
          <p:cNvPr id="78" name="PlaceHolder 2"/>
          <p:cNvSpPr>
            <a:spLocks noGrp="1"/>
          </p:cNvSpPr>
          <p:nvPr>
            <p:ph type="body"/>
          </p:nvPr>
        </p:nvSpPr>
        <p:spPr>
          <a:xfrm>
            <a:off x="609480" y="1654200"/>
            <a:ext cx="3533040" cy="2190600"/>
          </a:xfrm>
          <a:prstGeom prst="rect">
            <a:avLst/>
          </a:prstGeom>
        </p:spPr>
        <p:txBody>
          <a:bodyPr lIns="0" rIns="0" tIns="0" bIns="0">
            <a:normAutofit/>
          </a:bodyPr>
          <a:p>
            <a:endParaRPr b="0" lang="en-US" sz="2910" spc="-1" strike="noStrike">
              <a:solidFill>
                <a:srgbClr val="ffffff"/>
              </a:solidFill>
              <a:latin typeface="Arial"/>
            </a:endParaRPr>
          </a:p>
        </p:txBody>
      </p:sp>
      <p:sp>
        <p:nvSpPr>
          <p:cNvPr id="79" name="PlaceHolder 3"/>
          <p:cNvSpPr>
            <a:spLocks noGrp="1"/>
          </p:cNvSpPr>
          <p:nvPr>
            <p:ph type="body"/>
          </p:nvPr>
        </p:nvSpPr>
        <p:spPr>
          <a:xfrm>
            <a:off x="4319640" y="1654200"/>
            <a:ext cx="3533040" cy="2190600"/>
          </a:xfrm>
          <a:prstGeom prst="rect">
            <a:avLst/>
          </a:prstGeom>
        </p:spPr>
        <p:txBody>
          <a:bodyPr lIns="0" rIns="0" tIns="0" bIns="0">
            <a:normAutofit/>
          </a:bodyPr>
          <a:p>
            <a:endParaRPr b="0" lang="en-US" sz="2910" spc="-1" strike="noStrike">
              <a:solidFill>
                <a:srgbClr val="ffffff"/>
              </a:solidFill>
              <a:latin typeface="Arial"/>
            </a:endParaRPr>
          </a:p>
        </p:txBody>
      </p:sp>
      <p:sp>
        <p:nvSpPr>
          <p:cNvPr id="80" name="PlaceHolder 4"/>
          <p:cNvSpPr>
            <a:spLocks noGrp="1"/>
          </p:cNvSpPr>
          <p:nvPr>
            <p:ph type="body"/>
          </p:nvPr>
        </p:nvSpPr>
        <p:spPr>
          <a:xfrm>
            <a:off x="8029800" y="1654200"/>
            <a:ext cx="3533040" cy="2190600"/>
          </a:xfrm>
          <a:prstGeom prst="rect">
            <a:avLst/>
          </a:prstGeom>
        </p:spPr>
        <p:txBody>
          <a:bodyPr lIns="0" rIns="0" tIns="0" bIns="0">
            <a:normAutofit/>
          </a:bodyPr>
          <a:p>
            <a:endParaRPr b="0" lang="en-US" sz="2910" spc="-1" strike="noStrike">
              <a:solidFill>
                <a:srgbClr val="ffffff"/>
              </a:solidFill>
              <a:latin typeface="Arial"/>
            </a:endParaRPr>
          </a:p>
        </p:txBody>
      </p:sp>
      <p:sp>
        <p:nvSpPr>
          <p:cNvPr id="81" name="PlaceHolder 5"/>
          <p:cNvSpPr>
            <a:spLocks noGrp="1"/>
          </p:cNvSpPr>
          <p:nvPr>
            <p:ph type="body"/>
          </p:nvPr>
        </p:nvSpPr>
        <p:spPr>
          <a:xfrm>
            <a:off x="609480" y="4053240"/>
            <a:ext cx="3533040" cy="2190600"/>
          </a:xfrm>
          <a:prstGeom prst="rect">
            <a:avLst/>
          </a:prstGeom>
        </p:spPr>
        <p:txBody>
          <a:bodyPr lIns="0" rIns="0" tIns="0" bIns="0">
            <a:normAutofit/>
          </a:bodyPr>
          <a:p>
            <a:endParaRPr b="0" lang="en-US" sz="2910" spc="-1" strike="noStrike">
              <a:solidFill>
                <a:srgbClr val="ffffff"/>
              </a:solidFill>
              <a:latin typeface="Arial"/>
            </a:endParaRPr>
          </a:p>
        </p:txBody>
      </p:sp>
      <p:sp>
        <p:nvSpPr>
          <p:cNvPr id="82" name="PlaceHolder 6"/>
          <p:cNvSpPr>
            <a:spLocks noGrp="1"/>
          </p:cNvSpPr>
          <p:nvPr>
            <p:ph type="body"/>
          </p:nvPr>
        </p:nvSpPr>
        <p:spPr>
          <a:xfrm>
            <a:off x="4319640" y="4053240"/>
            <a:ext cx="3533040" cy="2190600"/>
          </a:xfrm>
          <a:prstGeom prst="rect">
            <a:avLst/>
          </a:prstGeom>
        </p:spPr>
        <p:txBody>
          <a:bodyPr lIns="0" rIns="0" tIns="0" bIns="0">
            <a:normAutofit/>
          </a:bodyPr>
          <a:p>
            <a:endParaRPr b="0" lang="en-US" sz="2910" spc="-1" strike="noStrike">
              <a:solidFill>
                <a:srgbClr val="ffffff"/>
              </a:solidFill>
              <a:latin typeface="Arial"/>
            </a:endParaRPr>
          </a:p>
        </p:txBody>
      </p:sp>
      <p:sp>
        <p:nvSpPr>
          <p:cNvPr id="83" name="PlaceHolder 7"/>
          <p:cNvSpPr>
            <a:spLocks noGrp="1"/>
          </p:cNvSpPr>
          <p:nvPr>
            <p:ph type="body"/>
          </p:nvPr>
        </p:nvSpPr>
        <p:spPr>
          <a:xfrm>
            <a:off x="8029800" y="4053240"/>
            <a:ext cx="3533040" cy="2190600"/>
          </a:xfrm>
          <a:prstGeom prst="rect">
            <a:avLst/>
          </a:prstGeom>
        </p:spPr>
        <p:txBody>
          <a:bodyPr lIns="0" rIns="0" tIns="0" bIns="0">
            <a:normAutofit/>
          </a:bodyPr>
          <a:p>
            <a:endParaRPr b="0" lang="en-US" sz="2910" spc="-1" strike="noStrike">
              <a:solidFill>
                <a:srgbClr val="ffffff"/>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2873520" y="261000"/>
            <a:ext cx="6444360" cy="870840"/>
          </a:xfrm>
          <a:prstGeom prst="rect">
            <a:avLst/>
          </a:prstGeom>
        </p:spPr>
        <p:txBody>
          <a:bodyPr lIns="0" rIns="0" tIns="0" bIns="0" anchor="ctr">
            <a:normAutofit/>
          </a:bodyPr>
          <a:p>
            <a:pPr algn="ctr"/>
            <a:endParaRPr b="0" lang="en-US" sz="3750" spc="-1" strike="noStrike">
              <a:solidFill>
                <a:srgbClr val="ffffff"/>
              </a:solidFill>
              <a:latin typeface="Arial"/>
            </a:endParaRPr>
          </a:p>
        </p:txBody>
      </p:sp>
      <p:sp>
        <p:nvSpPr>
          <p:cNvPr id="91" name="PlaceHolder 2"/>
          <p:cNvSpPr>
            <a:spLocks noGrp="1"/>
          </p:cNvSpPr>
          <p:nvPr>
            <p:ph type="subTitle"/>
          </p:nvPr>
        </p:nvSpPr>
        <p:spPr>
          <a:xfrm>
            <a:off x="609480" y="1654200"/>
            <a:ext cx="10973160" cy="459288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2873520" y="261000"/>
            <a:ext cx="6444360" cy="870840"/>
          </a:xfrm>
          <a:prstGeom prst="rect">
            <a:avLst/>
          </a:prstGeom>
        </p:spPr>
        <p:txBody>
          <a:bodyPr lIns="0" rIns="0" tIns="0" bIns="0" anchor="ctr">
            <a:normAutofit/>
          </a:bodyPr>
          <a:p>
            <a:pPr algn="ctr"/>
            <a:endParaRPr b="0" lang="en-US" sz="3750" spc="-1" strike="noStrike">
              <a:solidFill>
                <a:srgbClr val="ffffff"/>
              </a:solidFill>
              <a:latin typeface="Arial"/>
            </a:endParaRPr>
          </a:p>
        </p:txBody>
      </p:sp>
      <p:sp>
        <p:nvSpPr>
          <p:cNvPr id="93" name="PlaceHolder 2"/>
          <p:cNvSpPr>
            <a:spLocks noGrp="1"/>
          </p:cNvSpPr>
          <p:nvPr>
            <p:ph type="body"/>
          </p:nvPr>
        </p:nvSpPr>
        <p:spPr>
          <a:xfrm>
            <a:off x="609480" y="1654200"/>
            <a:ext cx="10973160" cy="4592880"/>
          </a:xfrm>
          <a:prstGeom prst="rect">
            <a:avLst/>
          </a:prstGeom>
        </p:spPr>
        <p:txBody>
          <a:bodyPr lIns="0" rIns="0" tIns="0" bIns="0">
            <a:normAutofit/>
          </a:bodyPr>
          <a:p>
            <a:endParaRPr b="0" lang="en-US" sz="2910" spc="-1" strike="noStrike">
              <a:solidFill>
                <a:srgbClr val="ffffff"/>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2873520" y="261000"/>
            <a:ext cx="6444360" cy="870840"/>
          </a:xfrm>
          <a:prstGeom prst="rect">
            <a:avLst/>
          </a:prstGeom>
        </p:spPr>
        <p:txBody>
          <a:bodyPr lIns="0" rIns="0" tIns="0" bIns="0" anchor="ctr">
            <a:normAutofit/>
          </a:bodyPr>
          <a:p>
            <a:pPr algn="ctr"/>
            <a:endParaRPr b="0" lang="en-US" sz="3750" spc="-1" strike="noStrike">
              <a:solidFill>
                <a:srgbClr val="ffffff"/>
              </a:solidFill>
              <a:latin typeface="Arial"/>
            </a:endParaRPr>
          </a:p>
        </p:txBody>
      </p:sp>
      <p:sp>
        <p:nvSpPr>
          <p:cNvPr id="95" name="PlaceHolder 2"/>
          <p:cNvSpPr>
            <a:spLocks noGrp="1"/>
          </p:cNvSpPr>
          <p:nvPr>
            <p:ph type="body"/>
          </p:nvPr>
        </p:nvSpPr>
        <p:spPr>
          <a:xfrm>
            <a:off x="609480" y="1654200"/>
            <a:ext cx="5354640" cy="4592880"/>
          </a:xfrm>
          <a:prstGeom prst="rect">
            <a:avLst/>
          </a:prstGeom>
        </p:spPr>
        <p:txBody>
          <a:bodyPr lIns="0" rIns="0" tIns="0" bIns="0">
            <a:normAutofit/>
          </a:bodyPr>
          <a:p>
            <a:endParaRPr b="0" lang="en-US" sz="2910" spc="-1" strike="noStrike">
              <a:solidFill>
                <a:srgbClr val="ffffff"/>
              </a:solidFill>
              <a:latin typeface="Arial"/>
            </a:endParaRPr>
          </a:p>
        </p:txBody>
      </p:sp>
      <p:sp>
        <p:nvSpPr>
          <p:cNvPr id="96" name="PlaceHolder 3"/>
          <p:cNvSpPr>
            <a:spLocks noGrp="1"/>
          </p:cNvSpPr>
          <p:nvPr>
            <p:ph type="body"/>
          </p:nvPr>
        </p:nvSpPr>
        <p:spPr>
          <a:xfrm>
            <a:off x="6232320" y="1654200"/>
            <a:ext cx="5354640" cy="4592880"/>
          </a:xfrm>
          <a:prstGeom prst="rect">
            <a:avLst/>
          </a:prstGeom>
        </p:spPr>
        <p:txBody>
          <a:bodyPr lIns="0" rIns="0" tIns="0" bIns="0">
            <a:normAutofit/>
          </a:bodyPr>
          <a:p>
            <a:endParaRPr b="0" lang="en-US" sz="2910" spc="-1" strike="noStrike">
              <a:solidFill>
                <a:srgbClr val="ffffff"/>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2873520" y="261000"/>
            <a:ext cx="6444360" cy="870840"/>
          </a:xfrm>
          <a:prstGeom prst="rect">
            <a:avLst/>
          </a:prstGeom>
        </p:spPr>
        <p:txBody>
          <a:bodyPr lIns="0" rIns="0" tIns="0" bIns="0" anchor="ctr">
            <a:normAutofit/>
          </a:bodyPr>
          <a:p>
            <a:pPr algn="ctr"/>
            <a:endParaRPr b="0" lang="en-US" sz="375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873520" y="261000"/>
            <a:ext cx="6444360" cy="870840"/>
          </a:xfrm>
          <a:prstGeom prst="rect">
            <a:avLst/>
          </a:prstGeom>
        </p:spPr>
        <p:txBody>
          <a:bodyPr lIns="0" rIns="0" tIns="0" bIns="0" anchor="ctr">
            <a:normAutofit/>
          </a:bodyPr>
          <a:p>
            <a:pPr algn="ctr"/>
            <a:endParaRPr b="0" lang="en-US" sz="3750" spc="-1" strike="noStrike">
              <a:solidFill>
                <a:srgbClr val="ffffff"/>
              </a:solidFill>
              <a:latin typeface="Arial"/>
            </a:endParaRPr>
          </a:p>
        </p:txBody>
      </p:sp>
      <p:sp>
        <p:nvSpPr>
          <p:cNvPr id="9" name="PlaceHolder 2"/>
          <p:cNvSpPr>
            <a:spLocks noGrp="1"/>
          </p:cNvSpPr>
          <p:nvPr>
            <p:ph type="body"/>
          </p:nvPr>
        </p:nvSpPr>
        <p:spPr>
          <a:xfrm>
            <a:off x="609480" y="1654200"/>
            <a:ext cx="10973160" cy="4592880"/>
          </a:xfrm>
          <a:prstGeom prst="rect">
            <a:avLst/>
          </a:prstGeom>
        </p:spPr>
        <p:txBody>
          <a:bodyPr lIns="0" rIns="0" tIns="0" bIns="0">
            <a:normAutofit/>
          </a:bodyPr>
          <a:p>
            <a:endParaRPr b="0" lang="en-US" sz="2910" spc="-1" strike="noStrike">
              <a:solidFill>
                <a:srgbClr val="ffffff"/>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2873520" y="261000"/>
            <a:ext cx="6444360" cy="403812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2873520" y="261000"/>
            <a:ext cx="6444360" cy="870840"/>
          </a:xfrm>
          <a:prstGeom prst="rect">
            <a:avLst/>
          </a:prstGeom>
        </p:spPr>
        <p:txBody>
          <a:bodyPr lIns="0" rIns="0" tIns="0" bIns="0" anchor="ctr">
            <a:normAutofit/>
          </a:bodyPr>
          <a:p>
            <a:pPr algn="ctr"/>
            <a:endParaRPr b="0" lang="en-US" sz="3750" spc="-1" strike="noStrike">
              <a:solidFill>
                <a:srgbClr val="ffffff"/>
              </a:solidFill>
              <a:latin typeface="Arial"/>
            </a:endParaRPr>
          </a:p>
        </p:txBody>
      </p:sp>
      <p:sp>
        <p:nvSpPr>
          <p:cNvPr id="100" name="PlaceHolder 2"/>
          <p:cNvSpPr>
            <a:spLocks noGrp="1"/>
          </p:cNvSpPr>
          <p:nvPr>
            <p:ph type="body"/>
          </p:nvPr>
        </p:nvSpPr>
        <p:spPr>
          <a:xfrm>
            <a:off x="609480" y="1654200"/>
            <a:ext cx="5354640" cy="2190600"/>
          </a:xfrm>
          <a:prstGeom prst="rect">
            <a:avLst/>
          </a:prstGeom>
        </p:spPr>
        <p:txBody>
          <a:bodyPr lIns="0" rIns="0" tIns="0" bIns="0">
            <a:normAutofit/>
          </a:bodyPr>
          <a:p>
            <a:endParaRPr b="0" lang="en-US" sz="2910" spc="-1" strike="noStrike">
              <a:solidFill>
                <a:srgbClr val="ffffff"/>
              </a:solidFill>
              <a:latin typeface="Arial"/>
            </a:endParaRPr>
          </a:p>
        </p:txBody>
      </p:sp>
      <p:sp>
        <p:nvSpPr>
          <p:cNvPr id="101" name="PlaceHolder 3"/>
          <p:cNvSpPr>
            <a:spLocks noGrp="1"/>
          </p:cNvSpPr>
          <p:nvPr>
            <p:ph type="body"/>
          </p:nvPr>
        </p:nvSpPr>
        <p:spPr>
          <a:xfrm>
            <a:off x="6232320" y="1654200"/>
            <a:ext cx="5354640" cy="4592880"/>
          </a:xfrm>
          <a:prstGeom prst="rect">
            <a:avLst/>
          </a:prstGeom>
        </p:spPr>
        <p:txBody>
          <a:bodyPr lIns="0" rIns="0" tIns="0" bIns="0">
            <a:normAutofit/>
          </a:bodyPr>
          <a:p>
            <a:endParaRPr b="0" lang="en-US" sz="2910" spc="-1" strike="noStrike">
              <a:solidFill>
                <a:srgbClr val="ffffff"/>
              </a:solidFill>
              <a:latin typeface="Arial"/>
            </a:endParaRPr>
          </a:p>
        </p:txBody>
      </p:sp>
      <p:sp>
        <p:nvSpPr>
          <p:cNvPr id="102" name="PlaceHolder 4"/>
          <p:cNvSpPr>
            <a:spLocks noGrp="1"/>
          </p:cNvSpPr>
          <p:nvPr>
            <p:ph type="body"/>
          </p:nvPr>
        </p:nvSpPr>
        <p:spPr>
          <a:xfrm>
            <a:off x="609480" y="4053240"/>
            <a:ext cx="5354640" cy="2190600"/>
          </a:xfrm>
          <a:prstGeom prst="rect">
            <a:avLst/>
          </a:prstGeom>
        </p:spPr>
        <p:txBody>
          <a:bodyPr lIns="0" rIns="0" tIns="0" bIns="0">
            <a:normAutofit/>
          </a:bodyPr>
          <a:p>
            <a:endParaRPr b="0" lang="en-US" sz="2910" spc="-1" strike="noStrike">
              <a:solidFill>
                <a:srgbClr val="ffffff"/>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2873520" y="261000"/>
            <a:ext cx="6444360" cy="870840"/>
          </a:xfrm>
          <a:prstGeom prst="rect">
            <a:avLst/>
          </a:prstGeom>
        </p:spPr>
        <p:txBody>
          <a:bodyPr lIns="0" rIns="0" tIns="0" bIns="0" anchor="ctr">
            <a:normAutofit/>
          </a:bodyPr>
          <a:p>
            <a:pPr algn="ctr"/>
            <a:endParaRPr b="0" lang="en-US" sz="3750" spc="-1" strike="noStrike">
              <a:solidFill>
                <a:srgbClr val="ffffff"/>
              </a:solidFill>
              <a:latin typeface="Arial"/>
            </a:endParaRPr>
          </a:p>
        </p:txBody>
      </p:sp>
      <p:sp>
        <p:nvSpPr>
          <p:cNvPr id="104" name="PlaceHolder 2"/>
          <p:cNvSpPr>
            <a:spLocks noGrp="1"/>
          </p:cNvSpPr>
          <p:nvPr>
            <p:ph type="body"/>
          </p:nvPr>
        </p:nvSpPr>
        <p:spPr>
          <a:xfrm>
            <a:off x="609480" y="1654200"/>
            <a:ext cx="5354640" cy="4592880"/>
          </a:xfrm>
          <a:prstGeom prst="rect">
            <a:avLst/>
          </a:prstGeom>
        </p:spPr>
        <p:txBody>
          <a:bodyPr lIns="0" rIns="0" tIns="0" bIns="0">
            <a:normAutofit/>
          </a:bodyPr>
          <a:p>
            <a:endParaRPr b="0" lang="en-US" sz="2910" spc="-1" strike="noStrike">
              <a:solidFill>
                <a:srgbClr val="ffffff"/>
              </a:solidFill>
              <a:latin typeface="Arial"/>
            </a:endParaRPr>
          </a:p>
        </p:txBody>
      </p:sp>
      <p:sp>
        <p:nvSpPr>
          <p:cNvPr id="105" name="PlaceHolder 3"/>
          <p:cNvSpPr>
            <a:spLocks noGrp="1"/>
          </p:cNvSpPr>
          <p:nvPr>
            <p:ph type="body"/>
          </p:nvPr>
        </p:nvSpPr>
        <p:spPr>
          <a:xfrm>
            <a:off x="6232320" y="1654200"/>
            <a:ext cx="5354640" cy="2190600"/>
          </a:xfrm>
          <a:prstGeom prst="rect">
            <a:avLst/>
          </a:prstGeom>
        </p:spPr>
        <p:txBody>
          <a:bodyPr lIns="0" rIns="0" tIns="0" bIns="0">
            <a:normAutofit/>
          </a:bodyPr>
          <a:p>
            <a:endParaRPr b="0" lang="en-US" sz="2910" spc="-1" strike="noStrike">
              <a:solidFill>
                <a:srgbClr val="ffffff"/>
              </a:solidFill>
              <a:latin typeface="Arial"/>
            </a:endParaRPr>
          </a:p>
        </p:txBody>
      </p:sp>
      <p:sp>
        <p:nvSpPr>
          <p:cNvPr id="106" name="PlaceHolder 4"/>
          <p:cNvSpPr>
            <a:spLocks noGrp="1"/>
          </p:cNvSpPr>
          <p:nvPr>
            <p:ph type="body"/>
          </p:nvPr>
        </p:nvSpPr>
        <p:spPr>
          <a:xfrm>
            <a:off x="6232320" y="4053240"/>
            <a:ext cx="5354640" cy="2190600"/>
          </a:xfrm>
          <a:prstGeom prst="rect">
            <a:avLst/>
          </a:prstGeom>
        </p:spPr>
        <p:txBody>
          <a:bodyPr lIns="0" rIns="0" tIns="0" bIns="0">
            <a:normAutofit/>
          </a:bodyPr>
          <a:p>
            <a:endParaRPr b="0" lang="en-US" sz="2910" spc="-1" strike="noStrike">
              <a:solidFill>
                <a:srgbClr val="ffffff"/>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2873520" y="261000"/>
            <a:ext cx="6444360" cy="870840"/>
          </a:xfrm>
          <a:prstGeom prst="rect">
            <a:avLst/>
          </a:prstGeom>
        </p:spPr>
        <p:txBody>
          <a:bodyPr lIns="0" rIns="0" tIns="0" bIns="0" anchor="ctr">
            <a:normAutofit/>
          </a:bodyPr>
          <a:p>
            <a:pPr algn="ctr"/>
            <a:endParaRPr b="0" lang="en-US" sz="3750" spc="-1" strike="noStrike">
              <a:solidFill>
                <a:srgbClr val="ffffff"/>
              </a:solidFill>
              <a:latin typeface="Arial"/>
            </a:endParaRPr>
          </a:p>
        </p:txBody>
      </p:sp>
      <p:sp>
        <p:nvSpPr>
          <p:cNvPr id="108" name="PlaceHolder 2"/>
          <p:cNvSpPr>
            <a:spLocks noGrp="1"/>
          </p:cNvSpPr>
          <p:nvPr>
            <p:ph type="body"/>
          </p:nvPr>
        </p:nvSpPr>
        <p:spPr>
          <a:xfrm>
            <a:off x="609480" y="1654200"/>
            <a:ext cx="5354640" cy="2190600"/>
          </a:xfrm>
          <a:prstGeom prst="rect">
            <a:avLst/>
          </a:prstGeom>
        </p:spPr>
        <p:txBody>
          <a:bodyPr lIns="0" rIns="0" tIns="0" bIns="0">
            <a:normAutofit/>
          </a:bodyPr>
          <a:p>
            <a:endParaRPr b="0" lang="en-US" sz="2910" spc="-1" strike="noStrike">
              <a:solidFill>
                <a:srgbClr val="ffffff"/>
              </a:solidFill>
              <a:latin typeface="Arial"/>
            </a:endParaRPr>
          </a:p>
        </p:txBody>
      </p:sp>
      <p:sp>
        <p:nvSpPr>
          <p:cNvPr id="109" name="PlaceHolder 3"/>
          <p:cNvSpPr>
            <a:spLocks noGrp="1"/>
          </p:cNvSpPr>
          <p:nvPr>
            <p:ph type="body"/>
          </p:nvPr>
        </p:nvSpPr>
        <p:spPr>
          <a:xfrm>
            <a:off x="6232320" y="1654200"/>
            <a:ext cx="5354640" cy="2190600"/>
          </a:xfrm>
          <a:prstGeom prst="rect">
            <a:avLst/>
          </a:prstGeom>
        </p:spPr>
        <p:txBody>
          <a:bodyPr lIns="0" rIns="0" tIns="0" bIns="0">
            <a:normAutofit/>
          </a:bodyPr>
          <a:p>
            <a:endParaRPr b="0" lang="en-US" sz="2910" spc="-1" strike="noStrike">
              <a:solidFill>
                <a:srgbClr val="ffffff"/>
              </a:solidFill>
              <a:latin typeface="Arial"/>
            </a:endParaRPr>
          </a:p>
        </p:txBody>
      </p:sp>
      <p:sp>
        <p:nvSpPr>
          <p:cNvPr id="110" name="PlaceHolder 4"/>
          <p:cNvSpPr>
            <a:spLocks noGrp="1"/>
          </p:cNvSpPr>
          <p:nvPr>
            <p:ph type="body"/>
          </p:nvPr>
        </p:nvSpPr>
        <p:spPr>
          <a:xfrm>
            <a:off x="609480" y="4053240"/>
            <a:ext cx="10973160" cy="2190600"/>
          </a:xfrm>
          <a:prstGeom prst="rect">
            <a:avLst/>
          </a:prstGeom>
        </p:spPr>
        <p:txBody>
          <a:bodyPr lIns="0" rIns="0" tIns="0" bIns="0">
            <a:normAutofit/>
          </a:bodyPr>
          <a:p>
            <a:endParaRPr b="0" lang="en-US" sz="2910" spc="-1" strike="noStrike">
              <a:solidFill>
                <a:srgbClr val="ffffff"/>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873520" y="261000"/>
            <a:ext cx="6444360" cy="870840"/>
          </a:xfrm>
          <a:prstGeom prst="rect">
            <a:avLst/>
          </a:prstGeom>
        </p:spPr>
        <p:txBody>
          <a:bodyPr lIns="0" rIns="0" tIns="0" bIns="0" anchor="ctr">
            <a:normAutofit/>
          </a:bodyPr>
          <a:p>
            <a:pPr algn="ctr"/>
            <a:endParaRPr b="0" lang="en-US" sz="3750" spc="-1" strike="noStrike">
              <a:solidFill>
                <a:srgbClr val="ffffff"/>
              </a:solidFill>
              <a:latin typeface="Arial"/>
            </a:endParaRPr>
          </a:p>
        </p:txBody>
      </p:sp>
      <p:sp>
        <p:nvSpPr>
          <p:cNvPr id="112" name="PlaceHolder 2"/>
          <p:cNvSpPr>
            <a:spLocks noGrp="1"/>
          </p:cNvSpPr>
          <p:nvPr>
            <p:ph type="body"/>
          </p:nvPr>
        </p:nvSpPr>
        <p:spPr>
          <a:xfrm>
            <a:off x="609480" y="1654200"/>
            <a:ext cx="10973160" cy="2190600"/>
          </a:xfrm>
          <a:prstGeom prst="rect">
            <a:avLst/>
          </a:prstGeom>
        </p:spPr>
        <p:txBody>
          <a:bodyPr lIns="0" rIns="0" tIns="0" bIns="0">
            <a:normAutofit/>
          </a:bodyPr>
          <a:p>
            <a:endParaRPr b="0" lang="en-US" sz="2910" spc="-1" strike="noStrike">
              <a:solidFill>
                <a:srgbClr val="ffffff"/>
              </a:solidFill>
              <a:latin typeface="Arial"/>
            </a:endParaRPr>
          </a:p>
        </p:txBody>
      </p:sp>
      <p:sp>
        <p:nvSpPr>
          <p:cNvPr id="113" name="PlaceHolder 3"/>
          <p:cNvSpPr>
            <a:spLocks noGrp="1"/>
          </p:cNvSpPr>
          <p:nvPr>
            <p:ph type="body"/>
          </p:nvPr>
        </p:nvSpPr>
        <p:spPr>
          <a:xfrm>
            <a:off x="609480" y="4053240"/>
            <a:ext cx="10973160" cy="2190600"/>
          </a:xfrm>
          <a:prstGeom prst="rect">
            <a:avLst/>
          </a:prstGeom>
        </p:spPr>
        <p:txBody>
          <a:bodyPr lIns="0" rIns="0" tIns="0" bIns="0">
            <a:normAutofit/>
          </a:bodyPr>
          <a:p>
            <a:endParaRPr b="0" lang="en-US" sz="2910" spc="-1" strike="noStrike">
              <a:solidFill>
                <a:srgbClr val="ffffff"/>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2873520" y="261000"/>
            <a:ext cx="6444360" cy="870840"/>
          </a:xfrm>
          <a:prstGeom prst="rect">
            <a:avLst/>
          </a:prstGeom>
        </p:spPr>
        <p:txBody>
          <a:bodyPr lIns="0" rIns="0" tIns="0" bIns="0" anchor="ctr">
            <a:normAutofit/>
          </a:bodyPr>
          <a:p>
            <a:pPr algn="ctr"/>
            <a:endParaRPr b="0" lang="en-US" sz="3750" spc="-1" strike="noStrike">
              <a:solidFill>
                <a:srgbClr val="ffffff"/>
              </a:solidFill>
              <a:latin typeface="Arial"/>
            </a:endParaRPr>
          </a:p>
        </p:txBody>
      </p:sp>
      <p:sp>
        <p:nvSpPr>
          <p:cNvPr id="115" name="PlaceHolder 2"/>
          <p:cNvSpPr>
            <a:spLocks noGrp="1"/>
          </p:cNvSpPr>
          <p:nvPr>
            <p:ph type="body"/>
          </p:nvPr>
        </p:nvSpPr>
        <p:spPr>
          <a:xfrm>
            <a:off x="609480" y="1654200"/>
            <a:ext cx="5354640" cy="2190600"/>
          </a:xfrm>
          <a:prstGeom prst="rect">
            <a:avLst/>
          </a:prstGeom>
        </p:spPr>
        <p:txBody>
          <a:bodyPr lIns="0" rIns="0" tIns="0" bIns="0">
            <a:normAutofit/>
          </a:bodyPr>
          <a:p>
            <a:endParaRPr b="0" lang="en-US" sz="2910" spc="-1" strike="noStrike">
              <a:solidFill>
                <a:srgbClr val="ffffff"/>
              </a:solidFill>
              <a:latin typeface="Arial"/>
            </a:endParaRPr>
          </a:p>
        </p:txBody>
      </p:sp>
      <p:sp>
        <p:nvSpPr>
          <p:cNvPr id="116" name="PlaceHolder 3"/>
          <p:cNvSpPr>
            <a:spLocks noGrp="1"/>
          </p:cNvSpPr>
          <p:nvPr>
            <p:ph type="body"/>
          </p:nvPr>
        </p:nvSpPr>
        <p:spPr>
          <a:xfrm>
            <a:off x="6232320" y="1654200"/>
            <a:ext cx="5354640" cy="2190600"/>
          </a:xfrm>
          <a:prstGeom prst="rect">
            <a:avLst/>
          </a:prstGeom>
        </p:spPr>
        <p:txBody>
          <a:bodyPr lIns="0" rIns="0" tIns="0" bIns="0">
            <a:normAutofit/>
          </a:bodyPr>
          <a:p>
            <a:endParaRPr b="0" lang="en-US" sz="2910" spc="-1" strike="noStrike">
              <a:solidFill>
                <a:srgbClr val="ffffff"/>
              </a:solidFill>
              <a:latin typeface="Arial"/>
            </a:endParaRPr>
          </a:p>
        </p:txBody>
      </p:sp>
      <p:sp>
        <p:nvSpPr>
          <p:cNvPr id="117" name="PlaceHolder 4"/>
          <p:cNvSpPr>
            <a:spLocks noGrp="1"/>
          </p:cNvSpPr>
          <p:nvPr>
            <p:ph type="body"/>
          </p:nvPr>
        </p:nvSpPr>
        <p:spPr>
          <a:xfrm>
            <a:off x="609480" y="4053240"/>
            <a:ext cx="5354640" cy="2190600"/>
          </a:xfrm>
          <a:prstGeom prst="rect">
            <a:avLst/>
          </a:prstGeom>
        </p:spPr>
        <p:txBody>
          <a:bodyPr lIns="0" rIns="0" tIns="0" bIns="0">
            <a:normAutofit/>
          </a:bodyPr>
          <a:p>
            <a:endParaRPr b="0" lang="en-US" sz="2910" spc="-1" strike="noStrike">
              <a:solidFill>
                <a:srgbClr val="ffffff"/>
              </a:solidFill>
              <a:latin typeface="Arial"/>
            </a:endParaRPr>
          </a:p>
        </p:txBody>
      </p:sp>
      <p:sp>
        <p:nvSpPr>
          <p:cNvPr id="118" name="PlaceHolder 5"/>
          <p:cNvSpPr>
            <a:spLocks noGrp="1"/>
          </p:cNvSpPr>
          <p:nvPr>
            <p:ph type="body"/>
          </p:nvPr>
        </p:nvSpPr>
        <p:spPr>
          <a:xfrm>
            <a:off x="6232320" y="4053240"/>
            <a:ext cx="5354640" cy="2190600"/>
          </a:xfrm>
          <a:prstGeom prst="rect">
            <a:avLst/>
          </a:prstGeom>
        </p:spPr>
        <p:txBody>
          <a:bodyPr lIns="0" rIns="0" tIns="0" bIns="0">
            <a:normAutofit/>
          </a:bodyPr>
          <a:p>
            <a:endParaRPr b="0" lang="en-US" sz="2910" spc="-1" strike="noStrike">
              <a:solidFill>
                <a:srgbClr val="ffffff"/>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2873520" y="261000"/>
            <a:ext cx="6444360" cy="870840"/>
          </a:xfrm>
          <a:prstGeom prst="rect">
            <a:avLst/>
          </a:prstGeom>
        </p:spPr>
        <p:txBody>
          <a:bodyPr lIns="0" rIns="0" tIns="0" bIns="0" anchor="ctr">
            <a:normAutofit/>
          </a:bodyPr>
          <a:p>
            <a:pPr algn="ctr"/>
            <a:endParaRPr b="0" lang="en-US" sz="3750" spc="-1" strike="noStrike">
              <a:solidFill>
                <a:srgbClr val="ffffff"/>
              </a:solidFill>
              <a:latin typeface="Arial"/>
            </a:endParaRPr>
          </a:p>
        </p:txBody>
      </p:sp>
      <p:sp>
        <p:nvSpPr>
          <p:cNvPr id="120" name="PlaceHolder 2"/>
          <p:cNvSpPr>
            <a:spLocks noGrp="1"/>
          </p:cNvSpPr>
          <p:nvPr>
            <p:ph type="body"/>
          </p:nvPr>
        </p:nvSpPr>
        <p:spPr>
          <a:xfrm>
            <a:off x="609480" y="1654200"/>
            <a:ext cx="3533040" cy="2190600"/>
          </a:xfrm>
          <a:prstGeom prst="rect">
            <a:avLst/>
          </a:prstGeom>
        </p:spPr>
        <p:txBody>
          <a:bodyPr lIns="0" rIns="0" tIns="0" bIns="0">
            <a:normAutofit/>
          </a:bodyPr>
          <a:p>
            <a:endParaRPr b="0" lang="en-US" sz="2910" spc="-1" strike="noStrike">
              <a:solidFill>
                <a:srgbClr val="ffffff"/>
              </a:solidFill>
              <a:latin typeface="Arial"/>
            </a:endParaRPr>
          </a:p>
        </p:txBody>
      </p:sp>
      <p:sp>
        <p:nvSpPr>
          <p:cNvPr id="121" name="PlaceHolder 3"/>
          <p:cNvSpPr>
            <a:spLocks noGrp="1"/>
          </p:cNvSpPr>
          <p:nvPr>
            <p:ph type="body"/>
          </p:nvPr>
        </p:nvSpPr>
        <p:spPr>
          <a:xfrm>
            <a:off x="4319640" y="1654200"/>
            <a:ext cx="3533040" cy="2190600"/>
          </a:xfrm>
          <a:prstGeom prst="rect">
            <a:avLst/>
          </a:prstGeom>
        </p:spPr>
        <p:txBody>
          <a:bodyPr lIns="0" rIns="0" tIns="0" bIns="0">
            <a:normAutofit/>
          </a:bodyPr>
          <a:p>
            <a:endParaRPr b="0" lang="en-US" sz="2910" spc="-1" strike="noStrike">
              <a:solidFill>
                <a:srgbClr val="ffffff"/>
              </a:solidFill>
              <a:latin typeface="Arial"/>
            </a:endParaRPr>
          </a:p>
        </p:txBody>
      </p:sp>
      <p:sp>
        <p:nvSpPr>
          <p:cNvPr id="122" name="PlaceHolder 4"/>
          <p:cNvSpPr>
            <a:spLocks noGrp="1"/>
          </p:cNvSpPr>
          <p:nvPr>
            <p:ph type="body"/>
          </p:nvPr>
        </p:nvSpPr>
        <p:spPr>
          <a:xfrm>
            <a:off x="8029800" y="1654200"/>
            <a:ext cx="3533040" cy="2190600"/>
          </a:xfrm>
          <a:prstGeom prst="rect">
            <a:avLst/>
          </a:prstGeom>
        </p:spPr>
        <p:txBody>
          <a:bodyPr lIns="0" rIns="0" tIns="0" bIns="0">
            <a:normAutofit/>
          </a:bodyPr>
          <a:p>
            <a:endParaRPr b="0" lang="en-US" sz="2910" spc="-1" strike="noStrike">
              <a:solidFill>
                <a:srgbClr val="ffffff"/>
              </a:solidFill>
              <a:latin typeface="Arial"/>
            </a:endParaRPr>
          </a:p>
        </p:txBody>
      </p:sp>
      <p:sp>
        <p:nvSpPr>
          <p:cNvPr id="123" name="PlaceHolder 5"/>
          <p:cNvSpPr>
            <a:spLocks noGrp="1"/>
          </p:cNvSpPr>
          <p:nvPr>
            <p:ph type="body"/>
          </p:nvPr>
        </p:nvSpPr>
        <p:spPr>
          <a:xfrm>
            <a:off x="609480" y="4053240"/>
            <a:ext cx="3533040" cy="2190600"/>
          </a:xfrm>
          <a:prstGeom prst="rect">
            <a:avLst/>
          </a:prstGeom>
        </p:spPr>
        <p:txBody>
          <a:bodyPr lIns="0" rIns="0" tIns="0" bIns="0">
            <a:normAutofit/>
          </a:bodyPr>
          <a:p>
            <a:endParaRPr b="0" lang="en-US" sz="2910" spc="-1" strike="noStrike">
              <a:solidFill>
                <a:srgbClr val="ffffff"/>
              </a:solidFill>
              <a:latin typeface="Arial"/>
            </a:endParaRPr>
          </a:p>
        </p:txBody>
      </p:sp>
      <p:sp>
        <p:nvSpPr>
          <p:cNvPr id="124" name="PlaceHolder 6"/>
          <p:cNvSpPr>
            <a:spLocks noGrp="1"/>
          </p:cNvSpPr>
          <p:nvPr>
            <p:ph type="body"/>
          </p:nvPr>
        </p:nvSpPr>
        <p:spPr>
          <a:xfrm>
            <a:off x="4319640" y="4053240"/>
            <a:ext cx="3533040" cy="2190600"/>
          </a:xfrm>
          <a:prstGeom prst="rect">
            <a:avLst/>
          </a:prstGeom>
        </p:spPr>
        <p:txBody>
          <a:bodyPr lIns="0" rIns="0" tIns="0" bIns="0">
            <a:normAutofit/>
          </a:bodyPr>
          <a:p>
            <a:endParaRPr b="0" lang="en-US" sz="2910" spc="-1" strike="noStrike">
              <a:solidFill>
                <a:srgbClr val="ffffff"/>
              </a:solidFill>
              <a:latin typeface="Arial"/>
            </a:endParaRPr>
          </a:p>
        </p:txBody>
      </p:sp>
      <p:sp>
        <p:nvSpPr>
          <p:cNvPr id="125" name="PlaceHolder 7"/>
          <p:cNvSpPr>
            <a:spLocks noGrp="1"/>
          </p:cNvSpPr>
          <p:nvPr>
            <p:ph type="body"/>
          </p:nvPr>
        </p:nvSpPr>
        <p:spPr>
          <a:xfrm>
            <a:off x="8029800" y="4053240"/>
            <a:ext cx="3533040" cy="2190600"/>
          </a:xfrm>
          <a:prstGeom prst="rect">
            <a:avLst/>
          </a:prstGeom>
        </p:spPr>
        <p:txBody>
          <a:bodyPr lIns="0" rIns="0" tIns="0" bIns="0">
            <a:normAutofit/>
          </a:bodyPr>
          <a:p>
            <a:endParaRPr b="0" lang="en-US" sz="291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873520" y="261000"/>
            <a:ext cx="6444360" cy="870840"/>
          </a:xfrm>
          <a:prstGeom prst="rect">
            <a:avLst/>
          </a:prstGeom>
        </p:spPr>
        <p:txBody>
          <a:bodyPr lIns="0" rIns="0" tIns="0" bIns="0" anchor="ctr">
            <a:normAutofit/>
          </a:bodyPr>
          <a:p>
            <a:pPr algn="ctr"/>
            <a:endParaRPr b="0" lang="en-US" sz="3750" spc="-1" strike="noStrike">
              <a:solidFill>
                <a:srgbClr val="ffffff"/>
              </a:solidFill>
              <a:latin typeface="Arial"/>
            </a:endParaRPr>
          </a:p>
        </p:txBody>
      </p:sp>
      <p:sp>
        <p:nvSpPr>
          <p:cNvPr id="11" name="PlaceHolder 2"/>
          <p:cNvSpPr>
            <a:spLocks noGrp="1"/>
          </p:cNvSpPr>
          <p:nvPr>
            <p:ph type="body"/>
          </p:nvPr>
        </p:nvSpPr>
        <p:spPr>
          <a:xfrm>
            <a:off x="609480" y="1654200"/>
            <a:ext cx="5354640" cy="4592880"/>
          </a:xfrm>
          <a:prstGeom prst="rect">
            <a:avLst/>
          </a:prstGeom>
        </p:spPr>
        <p:txBody>
          <a:bodyPr lIns="0" rIns="0" tIns="0" bIns="0">
            <a:normAutofit/>
          </a:bodyPr>
          <a:p>
            <a:endParaRPr b="0" lang="en-US" sz="2910" spc="-1" strike="noStrike">
              <a:solidFill>
                <a:srgbClr val="ffffff"/>
              </a:solidFill>
              <a:latin typeface="Arial"/>
            </a:endParaRPr>
          </a:p>
        </p:txBody>
      </p:sp>
      <p:sp>
        <p:nvSpPr>
          <p:cNvPr id="12" name="PlaceHolder 3"/>
          <p:cNvSpPr>
            <a:spLocks noGrp="1"/>
          </p:cNvSpPr>
          <p:nvPr>
            <p:ph type="body"/>
          </p:nvPr>
        </p:nvSpPr>
        <p:spPr>
          <a:xfrm>
            <a:off x="6232320" y="1654200"/>
            <a:ext cx="5354640" cy="4592880"/>
          </a:xfrm>
          <a:prstGeom prst="rect">
            <a:avLst/>
          </a:prstGeom>
        </p:spPr>
        <p:txBody>
          <a:bodyPr lIns="0" rIns="0" tIns="0" bIns="0">
            <a:normAutofit/>
          </a:bodyPr>
          <a:p>
            <a:endParaRPr b="0" lang="en-US" sz="2910" spc="-1" strike="noStrike">
              <a:solidFill>
                <a:srgbClr val="ffffff"/>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2873520" y="261000"/>
            <a:ext cx="6444360" cy="870840"/>
          </a:xfrm>
          <a:prstGeom prst="rect">
            <a:avLst/>
          </a:prstGeom>
        </p:spPr>
        <p:txBody>
          <a:bodyPr lIns="0" rIns="0" tIns="0" bIns="0" anchor="ctr">
            <a:normAutofit/>
          </a:bodyPr>
          <a:p>
            <a:pPr algn="ctr"/>
            <a:endParaRPr b="0" lang="en-US" sz="375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2873520" y="261000"/>
            <a:ext cx="6444360" cy="403812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873520" y="261000"/>
            <a:ext cx="6444360" cy="870840"/>
          </a:xfrm>
          <a:prstGeom prst="rect">
            <a:avLst/>
          </a:prstGeom>
        </p:spPr>
        <p:txBody>
          <a:bodyPr lIns="0" rIns="0" tIns="0" bIns="0" anchor="ctr">
            <a:normAutofit/>
          </a:bodyPr>
          <a:p>
            <a:pPr algn="ctr"/>
            <a:endParaRPr b="0" lang="en-US" sz="3750" spc="-1" strike="noStrike">
              <a:solidFill>
                <a:srgbClr val="ffffff"/>
              </a:solidFill>
              <a:latin typeface="Arial"/>
            </a:endParaRPr>
          </a:p>
        </p:txBody>
      </p:sp>
      <p:sp>
        <p:nvSpPr>
          <p:cNvPr id="16" name="PlaceHolder 2"/>
          <p:cNvSpPr>
            <a:spLocks noGrp="1"/>
          </p:cNvSpPr>
          <p:nvPr>
            <p:ph type="body"/>
          </p:nvPr>
        </p:nvSpPr>
        <p:spPr>
          <a:xfrm>
            <a:off x="609480" y="1654200"/>
            <a:ext cx="5354640" cy="2190600"/>
          </a:xfrm>
          <a:prstGeom prst="rect">
            <a:avLst/>
          </a:prstGeom>
        </p:spPr>
        <p:txBody>
          <a:bodyPr lIns="0" rIns="0" tIns="0" bIns="0">
            <a:normAutofit/>
          </a:bodyPr>
          <a:p>
            <a:endParaRPr b="0" lang="en-US" sz="2910" spc="-1" strike="noStrike">
              <a:solidFill>
                <a:srgbClr val="ffffff"/>
              </a:solidFill>
              <a:latin typeface="Arial"/>
            </a:endParaRPr>
          </a:p>
        </p:txBody>
      </p:sp>
      <p:sp>
        <p:nvSpPr>
          <p:cNvPr id="17" name="PlaceHolder 3"/>
          <p:cNvSpPr>
            <a:spLocks noGrp="1"/>
          </p:cNvSpPr>
          <p:nvPr>
            <p:ph type="body"/>
          </p:nvPr>
        </p:nvSpPr>
        <p:spPr>
          <a:xfrm>
            <a:off x="6232320" y="1654200"/>
            <a:ext cx="5354640" cy="4592880"/>
          </a:xfrm>
          <a:prstGeom prst="rect">
            <a:avLst/>
          </a:prstGeom>
        </p:spPr>
        <p:txBody>
          <a:bodyPr lIns="0" rIns="0" tIns="0" bIns="0">
            <a:normAutofit/>
          </a:bodyPr>
          <a:p>
            <a:endParaRPr b="0" lang="en-US" sz="2910" spc="-1" strike="noStrike">
              <a:solidFill>
                <a:srgbClr val="ffffff"/>
              </a:solidFill>
              <a:latin typeface="Arial"/>
            </a:endParaRPr>
          </a:p>
        </p:txBody>
      </p:sp>
      <p:sp>
        <p:nvSpPr>
          <p:cNvPr id="18" name="PlaceHolder 4"/>
          <p:cNvSpPr>
            <a:spLocks noGrp="1"/>
          </p:cNvSpPr>
          <p:nvPr>
            <p:ph type="body"/>
          </p:nvPr>
        </p:nvSpPr>
        <p:spPr>
          <a:xfrm>
            <a:off x="609480" y="4053240"/>
            <a:ext cx="5354640" cy="2190600"/>
          </a:xfrm>
          <a:prstGeom prst="rect">
            <a:avLst/>
          </a:prstGeom>
        </p:spPr>
        <p:txBody>
          <a:bodyPr lIns="0" rIns="0" tIns="0" bIns="0">
            <a:normAutofit/>
          </a:bodyPr>
          <a:p>
            <a:endParaRPr b="0" lang="en-US" sz="291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873520" y="261000"/>
            <a:ext cx="6444360" cy="870840"/>
          </a:xfrm>
          <a:prstGeom prst="rect">
            <a:avLst/>
          </a:prstGeom>
        </p:spPr>
        <p:txBody>
          <a:bodyPr lIns="0" rIns="0" tIns="0" bIns="0" anchor="ctr">
            <a:normAutofit/>
          </a:bodyPr>
          <a:p>
            <a:pPr algn="ctr"/>
            <a:endParaRPr b="0" lang="en-US" sz="3750" spc="-1" strike="noStrike">
              <a:solidFill>
                <a:srgbClr val="ffffff"/>
              </a:solidFill>
              <a:latin typeface="Arial"/>
            </a:endParaRPr>
          </a:p>
        </p:txBody>
      </p:sp>
      <p:sp>
        <p:nvSpPr>
          <p:cNvPr id="20" name="PlaceHolder 2"/>
          <p:cNvSpPr>
            <a:spLocks noGrp="1"/>
          </p:cNvSpPr>
          <p:nvPr>
            <p:ph type="body"/>
          </p:nvPr>
        </p:nvSpPr>
        <p:spPr>
          <a:xfrm>
            <a:off x="609480" y="1654200"/>
            <a:ext cx="5354640" cy="4592880"/>
          </a:xfrm>
          <a:prstGeom prst="rect">
            <a:avLst/>
          </a:prstGeom>
        </p:spPr>
        <p:txBody>
          <a:bodyPr lIns="0" rIns="0" tIns="0" bIns="0">
            <a:normAutofit/>
          </a:bodyPr>
          <a:p>
            <a:endParaRPr b="0" lang="en-US" sz="2910" spc="-1" strike="noStrike">
              <a:solidFill>
                <a:srgbClr val="ffffff"/>
              </a:solidFill>
              <a:latin typeface="Arial"/>
            </a:endParaRPr>
          </a:p>
        </p:txBody>
      </p:sp>
      <p:sp>
        <p:nvSpPr>
          <p:cNvPr id="21" name="PlaceHolder 3"/>
          <p:cNvSpPr>
            <a:spLocks noGrp="1"/>
          </p:cNvSpPr>
          <p:nvPr>
            <p:ph type="body"/>
          </p:nvPr>
        </p:nvSpPr>
        <p:spPr>
          <a:xfrm>
            <a:off x="6232320" y="1654200"/>
            <a:ext cx="5354640" cy="2190600"/>
          </a:xfrm>
          <a:prstGeom prst="rect">
            <a:avLst/>
          </a:prstGeom>
        </p:spPr>
        <p:txBody>
          <a:bodyPr lIns="0" rIns="0" tIns="0" bIns="0">
            <a:normAutofit/>
          </a:bodyPr>
          <a:p>
            <a:endParaRPr b="0" lang="en-US" sz="2910" spc="-1" strike="noStrike">
              <a:solidFill>
                <a:srgbClr val="ffffff"/>
              </a:solidFill>
              <a:latin typeface="Arial"/>
            </a:endParaRPr>
          </a:p>
        </p:txBody>
      </p:sp>
      <p:sp>
        <p:nvSpPr>
          <p:cNvPr id="22" name="PlaceHolder 4"/>
          <p:cNvSpPr>
            <a:spLocks noGrp="1"/>
          </p:cNvSpPr>
          <p:nvPr>
            <p:ph type="body"/>
          </p:nvPr>
        </p:nvSpPr>
        <p:spPr>
          <a:xfrm>
            <a:off x="6232320" y="4053240"/>
            <a:ext cx="5354640" cy="2190600"/>
          </a:xfrm>
          <a:prstGeom prst="rect">
            <a:avLst/>
          </a:prstGeom>
        </p:spPr>
        <p:txBody>
          <a:bodyPr lIns="0" rIns="0" tIns="0" bIns="0">
            <a:normAutofit/>
          </a:bodyPr>
          <a:p>
            <a:endParaRPr b="0" lang="en-US" sz="291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873520" y="261000"/>
            <a:ext cx="6444360" cy="870840"/>
          </a:xfrm>
          <a:prstGeom prst="rect">
            <a:avLst/>
          </a:prstGeom>
        </p:spPr>
        <p:txBody>
          <a:bodyPr lIns="0" rIns="0" tIns="0" bIns="0" anchor="ctr">
            <a:normAutofit/>
          </a:bodyPr>
          <a:p>
            <a:pPr algn="ctr"/>
            <a:endParaRPr b="0" lang="en-US" sz="3750" spc="-1" strike="noStrike">
              <a:solidFill>
                <a:srgbClr val="ffffff"/>
              </a:solidFill>
              <a:latin typeface="Arial"/>
            </a:endParaRPr>
          </a:p>
        </p:txBody>
      </p:sp>
      <p:sp>
        <p:nvSpPr>
          <p:cNvPr id="24" name="PlaceHolder 2"/>
          <p:cNvSpPr>
            <a:spLocks noGrp="1"/>
          </p:cNvSpPr>
          <p:nvPr>
            <p:ph type="body"/>
          </p:nvPr>
        </p:nvSpPr>
        <p:spPr>
          <a:xfrm>
            <a:off x="609480" y="1654200"/>
            <a:ext cx="5354640" cy="2190600"/>
          </a:xfrm>
          <a:prstGeom prst="rect">
            <a:avLst/>
          </a:prstGeom>
        </p:spPr>
        <p:txBody>
          <a:bodyPr lIns="0" rIns="0" tIns="0" bIns="0">
            <a:normAutofit/>
          </a:bodyPr>
          <a:p>
            <a:endParaRPr b="0" lang="en-US" sz="2910" spc="-1" strike="noStrike">
              <a:solidFill>
                <a:srgbClr val="ffffff"/>
              </a:solidFill>
              <a:latin typeface="Arial"/>
            </a:endParaRPr>
          </a:p>
        </p:txBody>
      </p:sp>
      <p:sp>
        <p:nvSpPr>
          <p:cNvPr id="25" name="PlaceHolder 3"/>
          <p:cNvSpPr>
            <a:spLocks noGrp="1"/>
          </p:cNvSpPr>
          <p:nvPr>
            <p:ph type="body"/>
          </p:nvPr>
        </p:nvSpPr>
        <p:spPr>
          <a:xfrm>
            <a:off x="6232320" y="1654200"/>
            <a:ext cx="5354640" cy="2190600"/>
          </a:xfrm>
          <a:prstGeom prst="rect">
            <a:avLst/>
          </a:prstGeom>
        </p:spPr>
        <p:txBody>
          <a:bodyPr lIns="0" rIns="0" tIns="0" bIns="0">
            <a:normAutofit/>
          </a:bodyPr>
          <a:p>
            <a:endParaRPr b="0" lang="en-US" sz="2910" spc="-1" strike="noStrike">
              <a:solidFill>
                <a:srgbClr val="ffffff"/>
              </a:solidFill>
              <a:latin typeface="Arial"/>
            </a:endParaRPr>
          </a:p>
        </p:txBody>
      </p:sp>
      <p:sp>
        <p:nvSpPr>
          <p:cNvPr id="26" name="PlaceHolder 4"/>
          <p:cNvSpPr>
            <a:spLocks noGrp="1"/>
          </p:cNvSpPr>
          <p:nvPr>
            <p:ph type="body"/>
          </p:nvPr>
        </p:nvSpPr>
        <p:spPr>
          <a:xfrm>
            <a:off x="609480" y="4053240"/>
            <a:ext cx="10973160" cy="2190600"/>
          </a:xfrm>
          <a:prstGeom prst="rect">
            <a:avLst/>
          </a:prstGeom>
        </p:spPr>
        <p:txBody>
          <a:bodyPr lIns="0" rIns="0" tIns="0" bIns="0">
            <a:normAutofit/>
          </a:bodyPr>
          <a:p>
            <a:endParaRPr b="0" lang="en-US" sz="291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0440" cy="92160"/>
          </a:xfrm>
          <a:prstGeom prst="rect">
            <a:avLst/>
          </a:prstGeom>
          <a:solidFill>
            <a:schemeClr val="accent1"/>
          </a:solidFill>
          <a:ln>
            <a:noFill/>
          </a:ln>
          <a:effectLst>
            <a:outerShdw blurRad="38100" dir="5400000" dist="25560" rotWithShape="0">
              <a:srgbClr val="000000">
                <a:alpha val="55000"/>
              </a:srgbClr>
            </a:outerShdw>
          </a:effectLst>
        </p:spPr>
        <p:style>
          <a:lnRef idx="0"/>
          <a:fillRef idx="0"/>
          <a:effectRef idx="0"/>
          <a:fontRef idx="minor"/>
        </p:style>
      </p:sp>
      <p:sp>
        <p:nvSpPr>
          <p:cNvPr id="1" name="CustomShape 2"/>
          <p:cNvSpPr/>
          <p:nvPr/>
        </p:nvSpPr>
        <p:spPr>
          <a:xfrm>
            <a:off x="8042040" y="453600"/>
            <a:ext cx="3700440" cy="95760"/>
          </a:xfrm>
          <a:prstGeom prst="rect">
            <a:avLst/>
          </a:prstGeom>
          <a:solidFill>
            <a:schemeClr val="accent4"/>
          </a:solidFill>
          <a:ln>
            <a:noFill/>
          </a:ln>
          <a:effectLst>
            <a:outerShdw blurRad="38100" dir="5400000" dist="25560" rotWithShape="0">
              <a:srgbClr val="000000">
                <a:alpha val="55000"/>
              </a:srgbClr>
            </a:outerShdw>
          </a:effectLst>
        </p:spPr>
        <p:style>
          <a:lnRef idx="0"/>
          <a:fillRef idx="0"/>
          <a:effectRef idx="0"/>
          <a:fontRef idx="minor"/>
        </p:style>
      </p:sp>
      <p:sp>
        <p:nvSpPr>
          <p:cNvPr id="2" name="CustomShape 3"/>
          <p:cNvSpPr/>
          <p:nvPr/>
        </p:nvSpPr>
        <p:spPr>
          <a:xfrm>
            <a:off x="4241880" y="457200"/>
            <a:ext cx="3700440" cy="88560"/>
          </a:xfrm>
          <a:prstGeom prst="rect">
            <a:avLst/>
          </a:prstGeom>
          <a:solidFill>
            <a:schemeClr val="accent2"/>
          </a:solidFill>
          <a:ln>
            <a:noFill/>
          </a:ln>
          <a:effectLst>
            <a:outerShdw blurRad="38100" dir="5400000" dist="25560" rotWithShape="0">
              <a:srgbClr val="000000">
                <a:alpha val="55000"/>
              </a:srgbClr>
            </a:outerShdw>
          </a:effectLst>
        </p:spPr>
        <p:style>
          <a:lnRef idx="0"/>
          <a:fillRef idx="0"/>
          <a:effectRef idx="0"/>
          <a:fontRef idx="minor"/>
        </p:style>
      </p:sp>
      <p:sp>
        <p:nvSpPr>
          <p:cNvPr id="3" name="CustomShape 4"/>
          <p:cNvSpPr/>
          <p:nvPr/>
        </p:nvSpPr>
        <p:spPr>
          <a:xfrm>
            <a:off x="446400" y="3085920"/>
            <a:ext cx="11260080" cy="3301920"/>
          </a:xfrm>
          <a:prstGeom prst="rect">
            <a:avLst/>
          </a:prstGeom>
          <a:solidFill>
            <a:schemeClr val="accent1"/>
          </a:solidFill>
          <a:ln>
            <a:noFill/>
          </a:ln>
          <a:effectLst>
            <a:outerShdw blurRad="38100" dir="5400000" dist="25560" rotWithShape="0">
              <a:srgbClr val="000000">
                <a:alpha val="55000"/>
              </a:srgbClr>
            </a:outerShdw>
          </a:effectLst>
        </p:spPr>
        <p:style>
          <a:lnRef idx="0"/>
          <a:fillRef idx="0"/>
          <a:effectRef idx="0"/>
          <a:fontRef idx="minor"/>
        </p:style>
      </p:sp>
      <p:sp>
        <p:nvSpPr>
          <p:cNvPr id="4"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a:t>
            </a:r>
            <a:r>
              <a:rPr b="0" lang="en-US" sz="4400" spc="-1" strike="noStrike">
                <a:latin typeface="Arial"/>
              </a:rPr>
              <a:t>format</a:t>
            </a:r>
            <a:endParaRPr b="0" lang="en-US" sz="4400" spc="-1" strike="noStrike">
              <a:latin typeface="Arial"/>
            </a:endParaRPr>
          </a:p>
        </p:txBody>
      </p:sp>
      <p:sp>
        <p:nvSpPr>
          <p:cNvPr id="5"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446400" y="457200"/>
            <a:ext cx="3700440" cy="92160"/>
          </a:xfrm>
          <a:prstGeom prst="rect">
            <a:avLst/>
          </a:prstGeom>
          <a:solidFill>
            <a:schemeClr val="accent1"/>
          </a:solidFill>
          <a:ln>
            <a:noFill/>
          </a:ln>
          <a:effectLst>
            <a:outerShdw blurRad="38100" dir="5400000" dist="25560" rotWithShape="0">
              <a:srgbClr val="000000">
                <a:alpha val="55000"/>
              </a:srgbClr>
            </a:outerShdw>
          </a:effectLst>
        </p:spPr>
        <p:style>
          <a:lnRef idx="0"/>
          <a:fillRef idx="0"/>
          <a:effectRef idx="0"/>
          <a:fontRef idx="minor"/>
        </p:style>
      </p:sp>
      <p:sp>
        <p:nvSpPr>
          <p:cNvPr id="43" name="CustomShape 2"/>
          <p:cNvSpPr/>
          <p:nvPr/>
        </p:nvSpPr>
        <p:spPr>
          <a:xfrm>
            <a:off x="8042040" y="453600"/>
            <a:ext cx="3700440" cy="95760"/>
          </a:xfrm>
          <a:prstGeom prst="rect">
            <a:avLst/>
          </a:prstGeom>
          <a:solidFill>
            <a:schemeClr val="accent4"/>
          </a:solidFill>
          <a:ln>
            <a:noFill/>
          </a:ln>
          <a:effectLst>
            <a:outerShdw blurRad="38100" dir="5400000" dist="25560" rotWithShape="0">
              <a:srgbClr val="000000">
                <a:alpha val="55000"/>
              </a:srgbClr>
            </a:outerShdw>
          </a:effectLst>
        </p:spPr>
        <p:style>
          <a:lnRef idx="0"/>
          <a:fillRef idx="0"/>
          <a:effectRef idx="0"/>
          <a:fontRef idx="minor"/>
        </p:style>
      </p:sp>
      <p:sp>
        <p:nvSpPr>
          <p:cNvPr id="44" name="CustomShape 3"/>
          <p:cNvSpPr/>
          <p:nvPr/>
        </p:nvSpPr>
        <p:spPr>
          <a:xfrm>
            <a:off x="4241880" y="457200"/>
            <a:ext cx="3700440" cy="88560"/>
          </a:xfrm>
          <a:prstGeom prst="rect">
            <a:avLst/>
          </a:prstGeom>
          <a:solidFill>
            <a:schemeClr val="accent2"/>
          </a:solidFill>
          <a:ln>
            <a:noFill/>
          </a:ln>
          <a:effectLst>
            <a:outerShdw blurRad="38100" dir="5400000" dist="25560" rotWithShape="0">
              <a:srgbClr val="000000">
                <a:alpha val="55000"/>
              </a:srgbClr>
            </a:outerShdw>
          </a:effectLst>
        </p:spPr>
        <p:style>
          <a:lnRef idx="0"/>
          <a:fillRef idx="0"/>
          <a:effectRef idx="0"/>
          <a:fontRef idx="minor"/>
        </p:style>
      </p:sp>
      <p:sp>
        <p:nvSpPr>
          <p:cNvPr id="45" name="CustomShape 4"/>
          <p:cNvSpPr/>
          <p:nvPr/>
        </p:nvSpPr>
        <p:spPr>
          <a:xfrm>
            <a:off x="440280" y="614520"/>
            <a:ext cx="11306520" cy="1186560"/>
          </a:xfrm>
          <a:prstGeom prst="rect">
            <a:avLst/>
          </a:prstGeom>
          <a:solidFill>
            <a:schemeClr val="accent1"/>
          </a:solidFill>
          <a:ln>
            <a:noFill/>
          </a:ln>
          <a:effectLst>
            <a:outerShdw blurRad="38100" dir="5400000" dist="25560" rotWithShape="0">
              <a:srgbClr val="000000">
                <a:alpha val="55000"/>
              </a:srgbClr>
            </a:outerShdw>
          </a:effectLst>
        </p:spPr>
        <p:style>
          <a:lnRef idx="0"/>
          <a:fillRef idx="0"/>
          <a:effectRef idx="0"/>
          <a:fontRef idx="minor"/>
        </p:style>
      </p:sp>
      <p:sp>
        <p:nvSpPr>
          <p:cNvPr id="46"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47"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 name="" descr=""/>
          <p:cNvPicPr/>
          <p:nvPr/>
        </p:nvPicPr>
        <p:blipFill>
          <a:blip r:embed="rId2"/>
          <a:stretch/>
        </p:blipFill>
        <p:spPr>
          <a:xfrm>
            <a:off x="0" y="0"/>
            <a:ext cx="12192120" cy="6858000"/>
          </a:xfrm>
          <a:prstGeom prst="rect">
            <a:avLst/>
          </a:prstGeom>
          <a:ln>
            <a:noFill/>
          </a:ln>
        </p:spPr>
      </p:pic>
      <p:sp>
        <p:nvSpPr>
          <p:cNvPr id="85" name="PlaceHolder 1"/>
          <p:cNvSpPr>
            <a:spLocks noGrp="1"/>
          </p:cNvSpPr>
          <p:nvPr>
            <p:ph type="title"/>
          </p:nvPr>
        </p:nvSpPr>
        <p:spPr>
          <a:xfrm>
            <a:off x="2873520" y="261000"/>
            <a:ext cx="6444360" cy="870840"/>
          </a:xfrm>
          <a:prstGeom prst="rect">
            <a:avLst/>
          </a:prstGeom>
        </p:spPr>
        <p:txBody>
          <a:bodyPr lIns="0" rIns="0" tIns="0" bIns="0" anchor="ctr">
            <a:normAutofit fontScale="73000"/>
          </a:bodyPr>
          <a:p>
            <a:pPr algn="ctr"/>
            <a:r>
              <a:rPr b="0" lang="en-US" sz="3750" spc="-1" strike="noStrike">
                <a:solidFill>
                  <a:srgbClr val="ffffff"/>
                </a:solidFill>
                <a:latin typeface="Arial"/>
              </a:rPr>
              <a:t>C</a:t>
            </a:r>
            <a:r>
              <a:rPr b="0" lang="en-US" sz="3750" spc="-1" strike="noStrike">
                <a:solidFill>
                  <a:srgbClr val="ffffff"/>
                </a:solidFill>
                <a:latin typeface="Arial"/>
              </a:rPr>
              <a:t>l</a:t>
            </a:r>
            <a:r>
              <a:rPr b="0" lang="en-US" sz="3750" spc="-1" strike="noStrike">
                <a:solidFill>
                  <a:srgbClr val="ffffff"/>
                </a:solidFill>
                <a:latin typeface="Arial"/>
              </a:rPr>
              <a:t>i</a:t>
            </a:r>
            <a:r>
              <a:rPr b="0" lang="en-US" sz="3750" spc="-1" strike="noStrike">
                <a:solidFill>
                  <a:srgbClr val="ffffff"/>
                </a:solidFill>
                <a:latin typeface="Arial"/>
              </a:rPr>
              <a:t>c</a:t>
            </a:r>
            <a:r>
              <a:rPr b="0" lang="en-US" sz="3750" spc="-1" strike="noStrike">
                <a:solidFill>
                  <a:srgbClr val="ffffff"/>
                </a:solidFill>
                <a:latin typeface="Arial"/>
              </a:rPr>
              <a:t>k</a:t>
            </a:r>
            <a:r>
              <a:rPr b="0" lang="en-US" sz="3750" spc="-1" strike="noStrike">
                <a:solidFill>
                  <a:srgbClr val="ffffff"/>
                </a:solidFill>
                <a:latin typeface="Arial"/>
              </a:rPr>
              <a:t> </a:t>
            </a:r>
            <a:r>
              <a:rPr b="0" lang="en-US" sz="3750" spc="-1" strike="noStrike">
                <a:solidFill>
                  <a:srgbClr val="ffffff"/>
                </a:solidFill>
                <a:latin typeface="Arial"/>
              </a:rPr>
              <a:t>t</a:t>
            </a:r>
            <a:r>
              <a:rPr b="0" lang="en-US" sz="3750" spc="-1" strike="noStrike">
                <a:solidFill>
                  <a:srgbClr val="ffffff"/>
                </a:solidFill>
                <a:latin typeface="Arial"/>
              </a:rPr>
              <a:t>o</a:t>
            </a:r>
            <a:r>
              <a:rPr b="0" lang="en-US" sz="3750" spc="-1" strike="noStrike">
                <a:solidFill>
                  <a:srgbClr val="ffffff"/>
                </a:solidFill>
                <a:latin typeface="Arial"/>
              </a:rPr>
              <a:t> </a:t>
            </a:r>
            <a:r>
              <a:rPr b="0" lang="en-US" sz="3750" spc="-1" strike="noStrike">
                <a:solidFill>
                  <a:srgbClr val="ffffff"/>
                </a:solidFill>
                <a:latin typeface="Arial"/>
              </a:rPr>
              <a:t>e</a:t>
            </a:r>
            <a:r>
              <a:rPr b="0" lang="en-US" sz="3750" spc="-1" strike="noStrike">
                <a:solidFill>
                  <a:srgbClr val="ffffff"/>
                </a:solidFill>
                <a:latin typeface="Arial"/>
              </a:rPr>
              <a:t>d</a:t>
            </a:r>
            <a:r>
              <a:rPr b="0" lang="en-US" sz="3750" spc="-1" strike="noStrike">
                <a:solidFill>
                  <a:srgbClr val="ffffff"/>
                </a:solidFill>
                <a:latin typeface="Arial"/>
              </a:rPr>
              <a:t>i</a:t>
            </a:r>
            <a:r>
              <a:rPr b="0" lang="en-US" sz="3750" spc="-1" strike="noStrike">
                <a:solidFill>
                  <a:srgbClr val="ffffff"/>
                </a:solidFill>
                <a:latin typeface="Arial"/>
              </a:rPr>
              <a:t>t</a:t>
            </a:r>
            <a:r>
              <a:rPr b="0" lang="en-US" sz="3750" spc="-1" strike="noStrike">
                <a:solidFill>
                  <a:srgbClr val="ffffff"/>
                </a:solidFill>
                <a:latin typeface="Arial"/>
              </a:rPr>
              <a:t> </a:t>
            </a:r>
            <a:r>
              <a:rPr b="0" lang="en-US" sz="3750" spc="-1" strike="noStrike">
                <a:solidFill>
                  <a:srgbClr val="ffffff"/>
                </a:solidFill>
                <a:latin typeface="Arial"/>
              </a:rPr>
              <a:t>t</a:t>
            </a:r>
            <a:r>
              <a:rPr b="0" lang="en-US" sz="3750" spc="-1" strike="noStrike">
                <a:solidFill>
                  <a:srgbClr val="ffffff"/>
                </a:solidFill>
                <a:latin typeface="Arial"/>
              </a:rPr>
              <a:t>h</a:t>
            </a:r>
            <a:r>
              <a:rPr b="0" lang="en-US" sz="3750" spc="-1" strike="noStrike">
                <a:solidFill>
                  <a:srgbClr val="ffffff"/>
                </a:solidFill>
                <a:latin typeface="Arial"/>
              </a:rPr>
              <a:t>e</a:t>
            </a:r>
            <a:r>
              <a:rPr b="0" lang="en-US" sz="3750" spc="-1" strike="noStrike">
                <a:solidFill>
                  <a:srgbClr val="ffffff"/>
                </a:solidFill>
                <a:latin typeface="Arial"/>
              </a:rPr>
              <a:t> </a:t>
            </a:r>
            <a:r>
              <a:rPr b="0" lang="en-US" sz="3750" spc="-1" strike="noStrike">
                <a:solidFill>
                  <a:srgbClr val="ffffff"/>
                </a:solidFill>
                <a:latin typeface="Arial"/>
              </a:rPr>
              <a:t>t</a:t>
            </a:r>
            <a:r>
              <a:rPr b="0" lang="en-US" sz="3750" spc="-1" strike="noStrike">
                <a:solidFill>
                  <a:srgbClr val="ffffff"/>
                </a:solidFill>
                <a:latin typeface="Arial"/>
              </a:rPr>
              <a:t>i</a:t>
            </a:r>
            <a:r>
              <a:rPr b="0" lang="en-US" sz="3750" spc="-1" strike="noStrike">
                <a:solidFill>
                  <a:srgbClr val="ffffff"/>
                </a:solidFill>
                <a:latin typeface="Arial"/>
              </a:rPr>
              <a:t>t</a:t>
            </a:r>
            <a:r>
              <a:rPr b="0" lang="en-US" sz="3750" spc="-1" strike="noStrike">
                <a:solidFill>
                  <a:srgbClr val="ffffff"/>
                </a:solidFill>
                <a:latin typeface="Arial"/>
              </a:rPr>
              <a:t>l</a:t>
            </a:r>
            <a:r>
              <a:rPr b="0" lang="en-US" sz="3750" spc="-1" strike="noStrike">
                <a:solidFill>
                  <a:srgbClr val="ffffff"/>
                </a:solidFill>
                <a:latin typeface="Arial"/>
              </a:rPr>
              <a:t>e</a:t>
            </a:r>
            <a:r>
              <a:rPr b="0" lang="en-US" sz="3750" spc="-1" strike="noStrike">
                <a:solidFill>
                  <a:srgbClr val="ffffff"/>
                </a:solidFill>
                <a:latin typeface="Arial"/>
              </a:rPr>
              <a:t> </a:t>
            </a:r>
            <a:r>
              <a:rPr b="0" lang="en-US" sz="3750" spc="-1" strike="noStrike">
                <a:solidFill>
                  <a:srgbClr val="ffffff"/>
                </a:solidFill>
                <a:latin typeface="Arial"/>
              </a:rPr>
              <a:t>t</a:t>
            </a:r>
            <a:r>
              <a:rPr b="0" lang="en-US" sz="3750" spc="-1" strike="noStrike">
                <a:solidFill>
                  <a:srgbClr val="ffffff"/>
                </a:solidFill>
                <a:latin typeface="Arial"/>
              </a:rPr>
              <a:t>e</a:t>
            </a:r>
            <a:r>
              <a:rPr b="0" lang="en-US" sz="3750" spc="-1" strike="noStrike">
                <a:solidFill>
                  <a:srgbClr val="ffffff"/>
                </a:solidFill>
                <a:latin typeface="Arial"/>
              </a:rPr>
              <a:t>x</a:t>
            </a:r>
            <a:r>
              <a:rPr b="0" lang="en-US" sz="3750" spc="-1" strike="noStrike">
                <a:solidFill>
                  <a:srgbClr val="ffffff"/>
                </a:solidFill>
                <a:latin typeface="Arial"/>
              </a:rPr>
              <a:t>t</a:t>
            </a:r>
            <a:r>
              <a:rPr b="0" lang="en-US" sz="3750" spc="-1" strike="noStrike">
                <a:solidFill>
                  <a:srgbClr val="ffffff"/>
                </a:solidFill>
                <a:latin typeface="Arial"/>
              </a:rPr>
              <a:t> </a:t>
            </a:r>
            <a:r>
              <a:rPr b="0" lang="en-US" sz="3750" spc="-1" strike="noStrike">
                <a:solidFill>
                  <a:srgbClr val="ffffff"/>
                </a:solidFill>
                <a:latin typeface="Arial"/>
              </a:rPr>
              <a:t>f</a:t>
            </a:r>
            <a:r>
              <a:rPr b="0" lang="en-US" sz="3750" spc="-1" strike="noStrike">
                <a:solidFill>
                  <a:srgbClr val="ffffff"/>
                </a:solidFill>
                <a:latin typeface="Arial"/>
              </a:rPr>
              <a:t>o</a:t>
            </a:r>
            <a:r>
              <a:rPr b="0" lang="en-US" sz="3750" spc="-1" strike="noStrike">
                <a:solidFill>
                  <a:srgbClr val="ffffff"/>
                </a:solidFill>
                <a:latin typeface="Arial"/>
              </a:rPr>
              <a:t>r</a:t>
            </a:r>
            <a:r>
              <a:rPr b="0" lang="en-US" sz="3750" spc="-1" strike="noStrike">
                <a:solidFill>
                  <a:srgbClr val="ffffff"/>
                </a:solidFill>
                <a:latin typeface="Arial"/>
              </a:rPr>
              <a:t>m</a:t>
            </a:r>
            <a:r>
              <a:rPr b="0" lang="en-US" sz="3750" spc="-1" strike="noStrike">
                <a:solidFill>
                  <a:srgbClr val="ffffff"/>
                </a:solidFill>
                <a:latin typeface="Arial"/>
              </a:rPr>
              <a:t>a</a:t>
            </a:r>
            <a:r>
              <a:rPr b="0" lang="en-US" sz="3750" spc="-1" strike="noStrike">
                <a:solidFill>
                  <a:srgbClr val="ffffff"/>
                </a:solidFill>
                <a:latin typeface="Arial"/>
              </a:rPr>
              <a:t>t</a:t>
            </a:r>
            <a:endParaRPr b="0" lang="en-US" sz="3750" spc="-1" strike="noStrike">
              <a:solidFill>
                <a:srgbClr val="ffffff"/>
              </a:solidFill>
              <a:latin typeface="Arial"/>
            </a:endParaRPr>
          </a:p>
        </p:txBody>
      </p:sp>
      <p:sp>
        <p:nvSpPr>
          <p:cNvPr id="86" name="PlaceHolder 2"/>
          <p:cNvSpPr>
            <a:spLocks noGrp="1"/>
          </p:cNvSpPr>
          <p:nvPr>
            <p:ph type="body"/>
          </p:nvPr>
        </p:nvSpPr>
        <p:spPr>
          <a:xfrm>
            <a:off x="609480" y="1654200"/>
            <a:ext cx="10973160" cy="4592880"/>
          </a:xfrm>
          <a:prstGeom prst="rect">
            <a:avLst/>
          </a:prstGeom>
        </p:spPr>
        <p:txBody>
          <a:bodyPr lIns="0" rIns="0" tIns="0" bIns="0">
            <a:noAutofit/>
          </a:bodyPr>
          <a:p>
            <a:pPr marL="432000" indent="-324000">
              <a:spcAft>
                <a:spcPts val="1281"/>
              </a:spcAft>
              <a:buClr>
                <a:srgbClr val="ffffff"/>
              </a:buClr>
              <a:buSzPct val="45000"/>
              <a:buFont typeface="Wingdings" charset="2"/>
              <a:buChar char=""/>
            </a:pPr>
            <a:r>
              <a:rPr b="0" lang="en-US" sz="2910" spc="-1" strike="noStrike">
                <a:solidFill>
                  <a:srgbClr val="ffffff"/>
                </a:solidFill>
                <a:latin typeface="Arial"/>
              </a:rPr>
              <a:t>Click to edit the outline text format</a:t>
            </a:r>
            <a:endParaRPr b="0" lang="en-US" sz="2910" spc="-1" strike="noStrike">
              <a:solidFill>
                <a:srgbClr val="ffffff"/>
              </a:solidFill>
              <a:latin typeface="Arial"/>
            </a:endParaRPr>
          </a:p>
          <a:p>
            <a:pPr lvl="1" marL="864000" indent="-324000">
              <a:spcAft>
                <a:spcPts val="1023"/>
              </a:spcAft>
              <a:buClr>
                <a:srgbClr val="ffffff"/>
              </a:buClr>
              <a:buSzPct val="75000"/>
              <a:buFont typeface="Symbol" charset="2"/>
              <a:buChar char=""/>
            </a:pPr>
            <a:r>
              <a:rPr b="0" lang="en-US" sz="2540" spc="-1" strike="noStrike">
                <a:solidFill>
                  <a:srgbClr val="ffffff"/>
                </a:solidFill>
                <a:latin typeface="Arial"/>
              </a:rPr>
              <a:t>Second Outline Level</a:t>
            </a:r>
            <a:endParaRPr b="0" lang="en-US" sz="2540" spc="-1" strike="noStrike">
              <a:solidFill>
                <a:srgbClr val="ffffff"/>
              </a:solidFill>
              <a:latin typeface="Arial"/>
            </a:endParaRPr>
          </a:p>
          <a:p>
            <a:pPr lvl="2" marL="1296000" indent="-288000">
              <a:spcAft>
                <a:spcPts val="765"/>
              </a:spcAft>
              <a:buClr>
                <a:srgbClr val="ffffff"/>
              </a:buClr>
              <a:buSzPct val="45000"/>
              <a:buFont typeface="Wingdings" charset="2"/>
              <a:buChar char=""/>
            </a:pPr>
            <a:r>
              <a:rPr b="0" lang="en-US" sz="2180" spc="-1" strike="noStrike">
                <a:solidFill>
                  <a:srgbClr val="ffffff"/>
                </a:solidFill>
                <a:latin typeface="Arial"/>
              </a:rPr>
              <a:t>Third Outline Level</a:t>
            </a:r>
            <a:endParaRPr b="0" lang="en-US" sz="2180" spc="-1" strike="noStrike">
              <a:solidFill>
                <a:srgbClr val="ffffff"/>
              </a:solidFill>
              <a:latin typeface="Arial"/>
            </a:endParaRPr>
          </a:p>
          <a:p>
            <a:pPr lvl="3" marL="1728000" indent="-216000">
              <a:spcAft>
                <a:spcPts val="507"/>
              </a:spcAft>
              <a:buClr>
                <a:srgbClr val="ffffff"/>
              </a:buClr>
              <a:buSzPct val="75000"/>
              <a:buFont typeface="Symbol" charset="2"/>
              <a:buChar char=""/>
            </a:pPr>
            <a:r>
              <a:rPr b="0" lang="en-US" sz="1810" spc="-1" strike="noStrike">
                <a:solidFill>
                  <a:srgbClr val="ffffff"/>
                </a:solidFill>
                <a:latin typeface="Arial"/>
              </a:rPr>
              <a:t>Fourth Outline Level</a:t>
            </a:r>
            <a:endParaRPr b="0" lang="en-US" sz="1810" spc="-1" strike="noStrike">
              <a:solidFill>
                <a:srgbClr val="ffffff"/>
              </a:solidFill>
              <a:latin typeface="Arial"/>
            </a:endParaRPr>
          </a:p>
          <a:p>
            <a:pPr lvl="4" marL="2160000" indent="-216000">
              <a:spcAft>
                <a:spcPts val="252"/>
              </a:spcAft>
              <a:buClr>
                <a:srgbClr val="ffffff"/>
              </a:buClr>
              <a:buSzPct val="45000"/>
              <a:buFont typeface="Wingdings" charset="2"/>
              <a:buChar char=""/>
            </a:pPr>
            <a:r>
              <a:rPr b="0" lang="en-US" sz="1810" spc="-1" strike="noStrike">
                <a:solidFill>
                  <a:srgbClr val="ffffff"/>
                </a:solidFill>
                <a:latin typeface="Arial"/>
              </a:rPr>
              <a:t>Fifth Outline Level</a:t>
            </a:r>
            <a:endParaRPr b="0" lang="en-US" sz="1810" spc="-1" strike="noStrike">
              <a:solidFill>
                <a:srgbClr val="ffffff"/>
              </a:solidFill>
              <a:latin typeface="Arial"/>
            </a:endParaRPr>
          </a:p>
          <a:p>
            <a:pPr lvl="5" marL="2592000" indent="-216000">
              <a:spcAft>
                <a:spcPts val="252"/>
              </a:spcAft>
              <a:buClr>
                <a:srgbClr val="ffffff"/>
              </a:buClr>
              <a:buSzPct val="45000"/>
              <a:buFont typeface="Wingdings" charset="2"/>
              <a:buChar char=""/>
            </a:pPr>
            <a:r>
              <a:rPr b="0" lang="en-US" sz="1810" spc="-1" strike="noStrike">
                <a:solidFill>
                  <a:srgbClr val="ffffff"/>
                </a:solidFill>
                <a:latin typeface="Arial"/>
              </a:rPr>
              <a:t>Sixth Outline Level</a:t>
            </a:r>
            <a:endParaRPr b="0" lang="en-US" sz="1810" spc="-1" strike="noStrike">
              <a:solidFill>
                <a:srgbClr val="ffffff"/>
              </a:solidFill>
              <a:latin typeface="Arial"/>
            </a:endParaRPr>
          </a:p>
          <a:p>
            <a:pPr lvl="6" marL="3024000" indent="-216000">
              <a:spcAft>
                <a:spcPts val="252"/>
              </a:spcAft>
              <a:buClr>
                <a:srgbClr val="ffffff"/>
              </a:buClr>
              <a:buSzPct val="45000"/>
              <a:buFont typeface="Wingdings" charset="2"/>
              <a:buChar char=""/>
            </a:pPr>
            <a:r>
              <a:rPr b="0" lang="en-US" sz="1810" spc="-1" strike="noStrike">
                <a:solidFill>
                  <a:srgbClr val="ffffff"/>
                </a:solidFill>
                <a:latin typeface="Arial"/>
              </a:rPr>
              <a:t>Seventh Outline Level</a:t>
            </a:r>
            <a:endParaRPr b="0" lang="en-US" sz="1810" spc="-1" strike="noStrike">
              <a:solidFill>
                <a:srgbClr val="ffffff"/>
              </a:solidFill>
              <a:latin typeface="Arial"/>
            </a:endParaRPr>
          </a:p>
        </p:txBody>
      </p:sp>
      <p:sp>
        <p:nvSpPr>
          <p:cNvPr id="87" name="PlaceHolder 3"/>
          <p:cNvSpPr>
            <a:spLocks noGrp="1"/>
          </p:cNvSpPr>
          <p:nvPr>
            <p:ph type="dt"/>
          </p:nvPr>
        </p:nvSpPr>
        <p:spPr>
          <a:xfrm>
            <a:off x="609480" y="6444000"/>
            <a:ext cx="2840400" cy="276120"/>
          </a:xfrm>
          <a:prstGeom prst="rect">
            <a:avLst/>
          </a:prstGeom>
        </p:spPr>
        <p:txBody>
          <a:bodyPr lIns="0" rIns="0" tIns="0" bIns="0">
            <a:noAutofit/>
          </a:bodyPr>
          <a:p>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88" name="PlaceHolder 4"/>
          <p:cNvSpPr>
            <a:spLocks noGrp="1"/>
          </p:cNvSpPr>
          <p:nvPr>
            <p:ph type="ftr"/>
          </p:nvPr>
        </p:nvSpPr>
        <p:spPr>
          <a:xfrm>
            <a:off x="4169520" y="6444000"/>
            <a:ext cx="3864600" cy="276120"/>
          </a:xfrm>
          <a:prstGeom prst="rect">
            <a:avLst/>
          </a:prstGeom>
        </p:spPr>
        <p:txBody>
          <a:bodyPr lIns="0" rIns="0" tIns="0" bIns="0">
            <a:noAutofit/>
          </a:bodyPr>
          <a:p>
            <a:pPr algn="ct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89" name="PlaceHolder 5"/>
          <p:cNvSpPr>
            <a:spLocks noGrp="1"/>
          </p:cNvSpPr>
          <p:nvPr>
            <p:ph type="sldNum"/>
          </p:nvPr>
        </p:nvSpPr>
        <p:spPr>
          <a:xfrm>
            <a:off x="8741520" y="6444000"/>
            <a:ext cx="2840400" cy="276120"/>
          </a:xfrm>
          <a:prstGeom prst="rect">
            <a:avLst/>
          </a:prstGeom>
        </p:spPr>
        <p:txBody>
          <a:bodyPr lIns="0" rIns="0" tIns="0" bIns="0">
            <a:noAutofit/>
          </a:bodyPr>
          <a:p>
            <a:pPr algn="r"/>
            <a:fld id="{D64107AD-BC02-47A7-8E43-6CE5760EAFC5}"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hyperlink" Target="https://ieeexplore.ieee.org/abstract/document/7005947" TargetMode="External"/><Relationship Id="rId2" Type="http://schemas.openxmlformats.org/officeDocument/2006/relationships/hyperlink" Target="https://ieeexplore.ieee.org/abstract/document/9325640" TargetMode="External"/><Relationship Id="rId3" Type="http://schemas.openxmlformats.org/officeDocument/2006/relationships/hyperlink" Target="https://www.ncbi.nlm.nih.gov/books/NBK22266/" TargetMode="External"/><Relationship Id="rId4" Type="http://schemas.openxmlformats.org/officeDocument/2006/relationships/hyperlink" Target="https://pubmed.ncbi.nlm.nih.gov/27022141/" TargetMode="External"/><Relationship Id="rId5" Type="http://schemas.openxmlformats.org/officeDocument/2006/relationships/hyperlink" Target="https://pubmed.ncbi.nlm.nih.gov/33100714/" TargetMode="External"/><Relationship Id="rId6" Type="http://schemas.openxmlformats.org/officeDocument/2006/relationships/hyperlink" Target="https://pubmed.ncbi.nlm.nih.gov/27022141/" TargetMode="External"/><Relationship Id="rId7" Type="http://schemas.openxmlformats.org/officeDocument/2006/relationships/hyperlink" Target="https://www.ncbi.nlm.nih.gov/snp/rs7565301" TargetMode="External"/><Relationship Id="rId8"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image" Target="../media/image6.png"/><Relationship Id="rId4"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2834640" y="274320"/>
            <a:ext cx="6492240" cy="9144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US" sz="3600" spc="-1" strike="noStrike">
                <a:solidFill>
                  <a:srgbClr val="ffffff"/>
                </a:solidFill>
                <a:latin typeface="Arial"/>
                <a:ea typeface="Arial"/>
              </a:rPr>
              <a:t>Genetics</a:t>
            </a:r>
            <a:endParaRPr b="0" lang="en-US" sz="3600" spc="-1" strike="noStrike">
              <a:solidFill>
                <a:srgbClr val="ffffff"/>
              </a:solidFill>
              <a:latin typeface="Arial"/>
            </a:endParaRPr>
          </a:p>
        </p:txBody>
      </p:sp>
      <p:sp>
        <p:nvSpPr>
          <p:cNvPr id="127" name="CustomShape 2"/>
          <p:cNvSpPr/>
          <p:nvPr/>
        </p:nvSpPr>
        <p:spPr>
          <a:xfrm>
            <a:off x="3816720" y="2926080"/>
            <a:ext cx="5327280" cy="1359000"/>
          </a:xfrm>
          <a:prstGeom prst="rect">
            <a:avLst/>
          </a:prstGeom>
          <a:noFill/>
          <a:ln>
            <a:noFill/>
          </a:ln>
        </p:spPr>
        <p:style>
          <a:lnRef idx="0"/>
          <a:fillRef idx="0"/>
          <a:effectRef idx="0"/>
          <a:fontRef idx="minor"/>
        </p:style>
        <p:txBody>
          <a:bodyPr lIns="0" rIns="0" tIns="0" bIns="0" anchor="ctr">
            <a:normAutofit fontScale="87000"/>
          </a:bodyPr>
          <a:p>
            <a:pPr algn="ctr">
              <a:lnSpc>
                <a:spcPct val="100000"/>
              </a:lnSpc>
            </a:pPr>
            <a:r>
              <a:rPr b="0" lang="en-US" sz="2600" spc="-1" strike="noStrike">
                <a:solidFill>
                  <a:srgbClr val="ffffff"/>
                </a:solidFill>
                <a:latin typeface="Arial"/>
                <a:ea typeface="DejaVu Sans"/>
              </a:rPr>
              <a:t>Youssif Assem</a:t>
            </a:r>
            <a:br/>
            <a:r>
              <a:rPr b="0" lang="en-US" sz="2600" spc="-1" strike="noStrike">
                <a:solidFill>
                  <a:srgbClr val="ffffff"/>
                </a:solidFill>
                <a:latin typeface="Arial"/>
                <a:ea typeface="DejaVu Sans"/>
              </a:rPr>
              <a:t>Mohamed Moataz</a:t>
            </a:r>
            <a:br/>
            <a:r>
              <a:rPr b="0" lang="en-US" sz="2600" spc="-1" strike="noStrike">
                <a:solidFill>
                  <a:srgbClr val="ffffff"/>
                </a:solidFill>
                <a:latin typeface="Arial"/>
                <a:ea typeface="DejaVu Sans"/>
              </a:rPr>
              <a:t>Kareem Ehab</a:t>
            </a:r>
            <a:br/>
            <a:r>
              <a:rPr b="0" lang="en-US" sz="2600" spc="-1" strike="noStrike">
                <a:solidFill>
                  <a:srgbClr val="ffffff"/>
                </a:solidFill>
                <a:latin typeface="Arial"/>
                <a:ea typeface="DejaVu Sans"/>
              </a:rPr>
              <a:t>Ahmed Gamal</a:t>
            </a:r>
            <a:endParaRPr b="0" lang="en-US" sz="2600" spc="-1" strike="noStrike">
              <a:latin typeface="Arial"/>
            </a:endParaRPr>
          </a:p>
        </p:txBody>
      </p:sp>
    </p:spTree>
  </p:cSld>
  <mc:AlternateContent>
    <mc:Choice Requires="p14">
      <p:transition spd="slow" p14:dur="4000">
        <p14:vortex/>
      </p:transition>
    </mc:Choice>
    <mc:Fallback>
      <p:transition spd="slow">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581760" y="706680"/>
            <a:ext cx="11026800" cy="1010880"/>
          </a:xfrm>
          <a:prstGeom prst="rect">
            <a:avLst/>
          </a:prstGeom>
          <a:noFill/>
          <a:ln>
            <a:noFill/>
          </a:ln>
        </p:spPr>
        <p:style>
          <a:lnRef idx="0"/>
          <a:fillRef idx="0"/>
          <a:effectRef idx="0"/>
          <a:fontRef idx="minor"/>
        </p:style>
      </p:sp>
      <p:sp>
        <p:nvSpPr>
          <p:cNvPr id="160" name="CustomShape 2"/>
          <p:cNvSpPr/>
          <p:nvPr/>
        </p:nvSpPr>
        <p:spPr>
          <a:xfrm>
            <a:off x="2926080" y="335520"/>
            <a:ext cx="6309360" cy="654840"/>
          </a:xfrm>
          <a:prstGeom prst="rect">
            <a:avLst/>
          </a:prstGeom>
          <a:noFill/>
          <a:ln>
            <a:noFill/>
          </a:ln>
        </p:spPr>
        <p:style>
          <a:lnRef idx="0"/>
          <a:fillRef idx="0"/>
          <a:effectRef idx="0"/>
          <a:fontRef idx="minor"/>
        </p:style>
        <p:txBody>
          <a:bodyPr lIns="90000" rIns="90000" tIns="91440" bIns="91440" anchor="ctr">
            <a:spAutoFit/>
          </a:bodyPr>
          <a:p>
            <a:pPr algn="ctr">
              <a:lnSpc>
                <a:spcPct val="100000"/>
              </a:lnSpc>
              <a:tabLst>
                <a:tab algn="l" pos="0"/>
              </a:tabLst>
            </a:pPr>
            <a:r>
              <a:rPr b="0" lang="en-US" sz="3100" spc="-1" strike="noStrike">
                <a:solidFill>
                  <a:srgbClr val="ffffff"/>
                </a:solidFill>
                <a:latin typeface="Arial"/>
                <a:ea typeface="Arial"/>
              </a:rPr>
              <a:t>System Overview</a:t>
            </a:r>
            <a:endParaRPr b="0" lang="en-US" sz="3100" spc="-1" strike="noStrike">
              <a:latin typeface="Arial"/>
            </a:endParaRPr>
          </a:p>
        </p:txBody>
      </p:sp>
      <p:pic>
        <p:nvPicPr>
          <p:cNvPr id="161" name="" descr=""/>
          <p:cNvPicPr/>
          <p:nvPr/>
        </p:nvPicPr>
        <p:blipFill>
          <a:blip r:embed="rId1"/>
          <a:stretch/>
        </p:blipFill>
        <p:spPr>
          <a:xfrm>
            <a:off x="365760" y="1371600"/>
            <a:ext cx="11612880" cy="51206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2926080" y="454320"/>
            <a:ext cx="6309360" cy="822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US" sz="2800" spc="-1" strike="noStrike">
                <a:solidFill>
                  <a:srgbClr val="ffffff"/>
                </a:solidFill>
                <a:latin typeface="Arial"/>
                <a:ea typeface="Arial"/>
              </a:rPr>
              <a:t>Deliverables</a:t>
            </a:r>
            <a:br/>
            <a:endParaRPr b="0" lang="en-US" sz="2800" spc="-1" strike="noStrike">
              <a:latin typeface="Arial"/>
            </a:endParaRPr>
          </a:p>
        </p:txBody>
      </p:sp>
      <p:sp>
        <p:nvSpPr>
          <p:cNvPr id="163" name="CustomShape 2"/>
          <p:cNvSpPr/>
          <p:nvPr/>
        </p:nvSpPr>
        <p:spPr>
          <a:xfrm>
            <a:off x="800640" y="2384280"/>
            <a:ext cx="10541880" cy="3748680"/>
          </a:xfrm>
          <a:prstGeom prst="rect">
            <a:avLst/>
          </a:prstGeom>
          <a:noFill/>
          <a:ln>
            <a:noFill/>
          </a:ln>
        </p:spPr>
        <p:style>
          <a:lnRef idx="0"/>
          <a:fillRef idx="0"/>
          <a:effectRef idx="0"/>
          <a:fontRef idx="minor"/>
        </p:style>
        <p:txBody>
          <a:bodyPr lIns="90000" rIns="90000" tIns="91440" bIns="91440">
            <a:spAutoFit/>
          </a:bodyPr>
          <a:p>
            <a:pPr marL="457200" indent="-341280">
              <a:lnSpc>
                <a:spcPct val="100000"/>
              </a:lnSpc>
              <a:buClr>
                <a:srgbClr val="ffffff"/>
              </a:buClr>
              <a:buFont typeface="Arial"/>
              <a:buChar char="●"/>
            </a:pPr>
            <a:r>
              <a:rPr b="0" lang="en-US" sz="1800" spc="-1" strike="noStrike">
                <a:solidFill>
                  <a:srgbClr val="ffffff"/>
                </a:solidFill>
                <a:latin typeface="Arial"/>
                <a:ea typeface="Arial"/>
              </a:rPr>
              <a:t>Collect a useful dataset containing snippets of altered genes OR the entire genome of patients with genetic diseases.</a:t>
            </a: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marL="457200" indent="-341280">
              <a:lnSpc>
                <a:spcPct val="100000"/>
              </a:lnSpc>
              <a:buClr>
                <a:srgbClr val="ffffff"/>
              </a:buClr>
              <a:buFont typeface="Arial"/>
              <a:buChar char="●"/>
              <a:tabLst>
                <a:tab algn="l" pos="0"/>
              </a:tabLst>
            </a:pPr>
            <a:r>
              <a:rPr b="0" lang="en-US" sz="1800" spc="-1" strike="noStrike">
                <a:solidFill>
                  <a:srgbClr val="ffffff"/>
                </a:solidFill>
                <a:latin typeface="Arial"/>
                <a:ea typeface="Arial"/>
              </a:rPr>
              <a:t>Make a system that allows anyone to enter their entire genome or snippets of mutated genes.</a:t>
            </a: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marL="457200" indent="-341280">
              <a:lnSpc>
                <a:spcPct val="100000"/>
              </a:lnSpc>
              <a:buClr>
                <a:srgbClr val="ffffff"/>
              </a:buClr>
              <a:buFont typeface="Arial"/>
              <a:buChar char="●"/>
              <a:tabLst>
                <a:tab algn="l" pos="0"/>
              </a:tabLst>
            </a:pPr>
            <a:r>
              <a:rPr b="0" lang="en-US" sz="1800" spc="-1" strike="noStrike">
                <a:solidFill>
                  <a:srgbClr val="ffffff"/>
                </a:solidFill>
                <a:latin typeface="Arial"/>
                <a:ea typeface="Arial"/>
              </a:rPr>
              <a:t>Create a robust model for predicting genetic illnesses in future generations.</a:t>
            </a:r>
            <a:endParaRPr b="0" lang="en-US" sz="1800" spc="-1" strike="noStrike">
              <a:latin typeface="Arial"/>
            </a:endParaRPr>
          </a:p>
          <a:p>
            <a:pPr marL="457200">
              <a:lnSpc>
                <a:spcPct val="100000"/>
              </a:lnSpc>
              <a:tabLst>
                <a:tab algn="l" pos="0"/>
              </a:tabLst>
            </a:pPr>
            <a:endParaRPr b="0" lang="en-US" sz="1800" spc="-1" strike="noStrike">
              <a:latin typeface="Arial"/>
            </a:endParaRPr>
          </a:p>
          <a:p>
            <a:pPr marL="457200">
              <a:lnSpc>
                <a:spcPct val="100000"/>
              </a:lnSpc>
              <a:tabLst>
                <a:tab algn="l" pos="0"/>
              </a:tabLst>
            </a:pPr>
            <a:endParaRPr b="0" lang="en-US" sz="1800" spc="-1" strike="noStrike">
              <a:latin typeface="Arial"/>
            </a:endParaRPr>
          </a:p>
          <a:p>
            <a:pPr marL="457200">
              <a:lnSpc>
                <a:spcPct val="100000"/>
              </a:lnSpc>
              <a:tabLst>
                <a:tab algn="l" pos="0"/>
              </a:tabLst>
            </a:pPr>
            <a:r>
              <a:rPr b="0" lang="en-US" sz="1800" spc="-1" strike="noStrike">
                <a:solidFill>
                  <a:srgbClr val="ffffff"/>
                </a:solidFill>
                <a:latin typeface="Arial"/>
                <a:ea typeface="Arial"/>
              </a:rPr>
              <a:t> </a:t>
            </a:r>
            <a:endParaRPr b="0" lang="en-US" sz="1800" spc="-1" strike="noStrike">
              <a:latin typeface="Arial"/>
            </a:endParaRPr>
          </a:p>
          <a:p>
            <a:pPr marL="457200" indent="-341280">
              <a:lnSpc>
                <a:spcPct val="100000"/>
              </a:lnSpc>
              <a:buClr>
                <a:srgbClr val="ffffff"/>
              </a:buClr>
              <a:buFont typeface="Arial"/>
              <a:buChar char="●"/>
              <a:tabLst>
                <a:tab algn="l" pos="0"/>
              </a:tabLst>
            </a:pPr>
            <a:r>
              <a:rPr b="0" lang="en-US" sz="1800" spc="-1" strike="noStrike">
                <a:solidFill>
                  <a:srgbClr val="ffffff"/>
                </a:solidFill>
                <a:latin typeface="Arial"/>
                <a:ea typeface="Arial"/>
              </a:rPr>
              <a:t>Deploy our software in the marketplace.</a:t>
            </a:r>
            <a:endParaRPr b="0" lang="en-US" sz="1800" spc="-1" strike="noStrike">
              <a:latin typeface="Arial"/>
            </a:endParaRPr>
          </a:p>
          <a:p>
            <a:pPr marL="457200">
              <a:lnSpc>
                <a:spcPct val="100000"/>
              </a:lnSpc>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8" dur="indefinite" restart="never" nodeType="tmRoot">
          <p:childTnLst>
            <p:seq>
              <p:cTn id="29" dur="indefinite" nodeType="mainSeq">
                <p:childTnLst>
                  <p:par>
                    <p:cTn id="30" fill="hold">
                      <p:stCondLst>
                        <p:cond delay="indefinite"/>
                      </p:stCondLst>
                      <p:childTnLst>
                        <p:par>
                          <p:cTn id="31" fill="hold">
                            <p:stCondLst>
                              <p:cond delay="0"/>
                            </p:stCondLst>
                            <p:childTnLst>
                              <p:par>
                                <p:cTn id="32" nodeType="clickEffect" fill="hold" presetClass="entr" presetID="10">
                                  <p:stCondLst>
                                    <p:cond delay="0"/>
                                  </p:stCondLst>
                                  <p:childTnLst>
                                    <p:set>
                                      <p:cBhvr>
                                        <p:cTn id="33" dur="1" fill="hold">
                                          <p:stCondLst>
                                            <p:cond delay="0"/>
                                          </p:stCondLst>
                                        </p:cTn>
                                        <p:tgtEl>
                                          <p:spTgt spid="163">
                                            <p:txEl>
                                              <p:pRg st="0" end="0"/>
                                            </p:txEl>
                                          </p:spTgt>
                                        </p:tgtEl>
                                        <p:attrNameLst>
                                          <p:attrName>style.visibility</p:attrName>
                                        </p:attrNameLst>
                                      </p:cBhvr>
                                      <p:to>
                                        <p:strVal val="visible"/>
                                      </p:to>
                                    </p:set>
                                    <p:animEffect filter="fade" transition="in">
                                      <p:cBhvr additive="repl">
                                        <p:cTn id="34" dur="500"/>
                                        <p:tgtEl>
                                          <p:spTgt spid="163">
                                            <p:txEl>
                                              <p:pRg st="0" end="0"/>
                                            </p:txEl>
                                          </p:spTgt>
                                        </p:tgtEl>
                                      </p:cBhvr>
                                    </p:animEffect>
                                  </p:childTnLst>
                                </p:cTn>
                              </p:par>
                              <p:par>
                                <p:cTn id="35" nodeType="withEffect" fill="hold" presetClass="entr" presetID="10">
                                  <p:stCondLst>
                                    <p:cond delay="0"/>
                                  </p:stCondLst>
                                  <p:childTnLst>
                                    <p:set>
                                      <p:cBhvr>
                                        <p:cTn id="36" dur="1" fill="hold">
                                          <p:stCondLst>
                                            <p:cond delay="0"/>
                                          </p:stCondLst>
                                        </p:cTn>
                                        <p:tgtEl>
                                          <p:spTgt spid="163">
                                            <p:txEl>
                                              <p:pRg st="3" end="3"/>
                                            </p:txEl>
                                          </p:spTgt>
                                        </p:tgtEl>
                                        <p:attrNameLst>
                                          <p:attrName>style.visibility</p:attrName>
                                        </p:attrNameLst>
                                      </p:cBhvr>
                                      <p:to>
                                        <p:strVal val="visible"/>
                                      </p:to>
                                    </p:set>
                                    <p:animEffect filter="fade" transition="in">
                                      <p:cBhvr additive="repl">
                                        <p:cTn id="37" dur="500"/>
                                        <p:tgtEl>
                                          <p:spTgt spid="163">
                                            <p:txEl>
                                              <p:pRg st="3" end="3"/>
                                            </p:txEl>
                                          </p:spTgt>
                                        </p:tgtEl>
                                      </p:cBhvr>
                                    </p:animEffect>
                                  </p:childTnLst>
                                </p:cTn>
                              </p:par>
                              <p:par>
                                <p:cTn id="38" nodeType="withEffect" fill="hold" presetClass="entr" presetID="10">
                                  <p:stCondLst>
                                    <p:cond delay="0"/>
                                  </p:stCondLst>
                                  <p:childTnLst>
                                    <p:set>
                                      <p:cBhvr>
                                        <p:cTn id="39" dur="1" fill="hold">
                                          <p:stCondLst>
                                            <p:cond delay="0"/>
                                          </p:stCondLst>
                                        </p:cTn>
                                        <p:tgtEl>
                                          <p:spTgt spid="163">
                                            <p:txEl>
                                              <p:pRg st="6" end="6"/>
                                            </p:txEl>
                                          </p:spTgt>
                                        </p:tgtEl>
                                        <p:attrNameLst>
                                          <p:attrName>style.visibility</p:attrName>
                                        </p:attrNameLst>
                                      </p:cBhvr>
                                      <p:to>
                                        <p:strVal val="visible"/>
                                      </p:to>
                                    </p:set>
                                    <p:animEffect filter="fade" transition="in">
                                      <p:cBhvr additive="repl">
                                        <p:cTn id="40" dur="500"/>
                                        <p:tgtEl>
                                          <p:spTgt spid="163">
                                            <p:txEl>
                                              <p:pRg st="6" end="6"/>
                                            </p:txEl>
                                          </p:spTgt>
                                        </p:tgtEl>
                                      </p:cBhvr>
                                    </p:animEffect>
                                  </p:childTnLst>
                                </p:cTn>
                              </p:par>
                              <p:par>
                                <p:cTn id="41" nodeType="withEffect" fill="hold" presetClass="entr" presetID="10">
                                  <p:stCondLst>
                                    <p:cond delay="0"/>
                                  </p:stCondLst>
                                  <p:childTnLst>
                                    <p:set>
                                      <p:cBhvr>
                                        <p:cTn id="42" dur="1" fill="hold">
                                          <p:stCondLst>
                                            <p:cond delay="0"/>
                                          </p:stCondLst>
                                        </p:cTn>
                                        <p:tgtEl>
                                          <p:spTgt spid="163">
                                            <p:txEl>
                                              <p:pRg st="9" end="9"/>
                                            </p:txEl>
                                          </p:spTgt>
                                        </p:tgtEl>
                                        <p:attrNameLst>
                                          <p:attrName>style.visibility</p:attrName>
                                        </p:attrNameLst>
                                      </p:cBhvr>
                                      <p:to>
                                        <p:strVal val="visible"/>
                                      </p:to>
                                    </p:set>
                                    <p:animEffect filter="fade" transition="in">
                                      <p:cBhvr additive="repl">
                                        <p:cTn id="43" dur="500"/>
                                        <p:tgtEl>
                                          <p:spTgt spid="163">
                                            <p:txEl>
                                              <p:pRg st="9" end="9"/>
                                            </p:txEl>
                                          </p:spTgt>
                                        </p:tgtEl>
                                      </p:cBhvr>
                                    </p:animEffect>
                                  </p:childTnLst>
                                </p:cTn>
                              </p:par>
                              <p:par>
                                <p:cTn id="44" nodeType="withEffect" fill="hold" presetClass="entr" presetID="10">
                                  <p:stCondLst>
                                    <p:cond delay="0"/>
                                  </p:stCondLst>
                                  <p:childTnLst>
                                    <p:set>
                                      <p:cBhvr>
                                        <p:cTn id="45" dur="1" fill="hold">
                                          <p:stCondLst>
                                            <p:cond delay="0"/>
                                          </p:stCondLst>
                                        </p:cTn>
                                        <p:tgtEl>
                                          <p:spTgt spid="163">
                                            <p:txEl>
                                              <p:pRg st="10" end="10"/>
                                            </p:txEl>
                                          </p:spTgt>
                                        </p:tgtEl>
                                        <p:attrNameLst>
                                          <p:attrName>style.visibility</p:attrName>
                                        </p:attrNameLst>
                                      </p:cBhvr>
                                      <p:to>
                                        <p:strVal val="visible"/>
                                      </p:to>
                                    </p:set>
                                    <p:animEffect filter="fade" transition="in">
                                      <p:cBhvr additive="repl">
                                        <p:cTn id="46" dur="500"/>
                                        <p:tgtEl>
                                          <p:spTgt spid="163">
                                            <p:txEl>
                                              <p:pRg st="10" end="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731520" y="383400"/>
            <a:ext cx="11026800" cy="7138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US" sz="2610" spc="-1" strike="noStrike">
                <a:solidFill>
                  <a:srgbClr val="ffffff"/>
                </a:solidFill>
                <a:latin typeface="Arial"/>
                <a:ea typeface="Arial"/>
              </a:rPr>
              <a:t>Supportive Documents</a:t>
            </a:r>
            <a:br/>
            <a:r>
              <a:rPr b="0" lang="en-US" sz="1679" spc="-1" strike="noStrike">
                <a:solidFill>
                  <a:srgbClr val="ebebeb"/>
                </a:solidFill>
                <a:latin typeface="Arial"/>
                <a:ea typeface="Arial"/>
              </a:rPr>
              <a:t>SURVEY</a:t>
            </a:r>
            <a:endParaRPr b="0" lang="en-US" sz="1679" spc="-1" strike="noStrike">
              <a:latin typeface="Arial"/>
            </a:endParaRPr>
          </a:p>
        </p:txBody>
      </p:sp>
      <p:pic>
        <p:nvPicPr>
          <p:cNvPr id="165" name="" descr=""/>
          <p:cNvPicPr/>
          <p:nvPr/>
        </p:nvPicPr>
        <p:blipFill>
          <a:blip r:embed="rId1"/>
          <a:stretch/>
        </p:blipFill>
        <p:spPr>
          <a:xfrm>
            <a:off x="653760" y="1828800"/>
            <a:ext cx="11050560" cy="4754880"/>
          </a:xfrm>
          <a:prstGeom prst="rect">
            <a:avLst/>
          </a:prstGeom>
          <a:ln>
            <a:noFill/>
          </a:ln>
        </p:spPr>
      </p:pic>
      <p:sp>
        <p:nvSpPr>
          <p:cNvPr id="166" name="TextShape 2"/>
          <p:cNvSpPr txBox="1"/>
          <p:nvPr/>
        </p:nvSpPr>
        <p:spPr>
          <a:xfrm>
            <a:off x="767520" y="1438560"/>
            <a:ext cx="10566720" cy="346680"/>
          </a:xfrm>
          <a:prstGeom prst="rect">
            <a:avLst/>
          </a:prstGeom>
          <a:noFill/>
          <a:ln>
            <a:noFill/>
          </a:ln>
        </p:spPr>
        <p:txBody>
          <a:bodyPr lIns="90000" rIns="90000" tIns="45000" bIns="45000">
            <a:noAutofit/>
          </a:bodyPr>
          <a:p>
            <a:r>
              <a:rPr b="0" lang="en-US" sz="1800" spc="-1" strike="noStrike">
                <a:solidFill>
                  <a:srgbClr val="ffffff"/>
                </a:solidFill>
                <a:latin typeface="Arial"/>
                <a:ea typeface="Arial"/>
              </a:rPr>
              <a:t>we collected (210) responses in two days some people from Saudi Arabia, Dubai. Here is our statistics.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2941200" y="274320"/>
            <a:ext cx="6294240" cy="74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US" sz="2800" spc="-1" strike="noStrike">
                <a:solidFill>
                  <a:srgbClr val="ffffff"/>
                </a:solidFill>
                <a:latin typeface="Arial"/>
                <a:ea typeface="Arial"/>
              </a:rPr>
              <a:t>Supportive Documents (cont.)</a:t>
            </a:r>
            <a:br/>
            <a:r>
              <a:rPr b="0" lang="en-US" sz="1800" spc="-1" strike="noStrike">
                <a:solidFill>
                  <a:srgbClr val="ebebeb"/>
                </a:solidFill>
                <a:latin typeface="Arial"/>
                <a:ea typeface="Arial"/>
              </a:rPr>
              <a:t>SURVEY</a:t>
            </a:r>
            <a:endParaRPr b="0" lang="en-US" sz="1800" spc="-1" strike="noStrike">
              <a:latin typeface="Arial"/>
            </a:endParaRPr>
          </a:p>
        </p:txBody>
      </p:sp>
      <p:pic>
        <p:nvPicPr>
          <p:cNvPr id="168" name="" descr=""/>
          <p:cNvPicPr/>
          <p:nvPr/>
        </p:nvPicPr>
        <p:blipFill>
          <a:blip r:embed="rId1"/>
          <a:stretch/>
        </p:blipFill>
        <p:spPr>
          <a:xfrm>
            <a:off x="1188720" y="1554480"/>
            <a:ext cx="9509760" cy="484632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2926080" y="179280"/>
            <a:ext cx="6309360" cy="10105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US" sz="2800" spc="-1" strike="noStrike">
                <a:solidFill>
                  <a:srgbClr val="ffffff"/>
                </a:solidFill>
                <a:latin typeface="Arial"/>
                <a:ea typeface="Arial"/>
              </a:rPr>
              <a:t>Supportive Documents (cont.)</a:t>
            </a:r>
            <a:br/>
            <a:r>
              <a:rPr b="0" lang="en-US" sz="1800" spc="-1" strike="noStrike">
                <a:solidFill>
                  <a:srgbClr val="ebebeb"/>
                </a:solidFill>
                <a:latin typeface="Arial"/>
                <a:ea typeface="Arial"/>
              </a:rPr>
              <a:t>SURVEY</a:t>
            </a:r>
            <a:endParaRPr b="0" lang="en-US" sz="1800" spc="-1" strike="noStrike">
              <a:latin typeface="Arial"/>
            </a:endParaRPr>
          </a:p>
        </p:txBody>
      </p:sp>
      <p:pic>
        <p:nvPicPr>
          <p:cNvPr id="170" name="" descr=""/>
          <p:cNvPicPr/>
          <p:nvPr/>
        </p:nvPicPr>
        <p:blipFill>
          <a:blip r:embed="rId1"/>
          <a:stretch/>
        </p:blipFill>
        <p:spPr>
          <a:xfrm>
            <a:off x="1005840" y="1371600"/>
            <a:ext cx="10515600" cy="512064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5212080" y="447120"/>
            <a:ext cx="1809720" cy="558720"/>
          </a:xfrm>
          <a:prstGeom prst="rect">
            <a:avLst/>
          </a:prstGeom>
          <a:noFill/>
          <a:ln>
            <a:noFill/>
          </a:ln>
        </p:spPr>
        <p:txBody>
          <a:bodyPr lIns="90000" rIns="90000" tIns="45000" bIns="45000">
            <a:noAutofit/>
          </a:bodyPr>
          <a:p>
            <a:r>
              <a:rPr b="0" lang="en-US" sz="3300" spc="-1" strike="noStrike">
                <a:solidFill>
                  <a:srgbClr val="ffffff"/>
                </a:solidFill>
                <a:latin typeface="Arial"/>
                <a:ea typeface="DejaVu Sans"/>
              </a:rPr>
              <a:t>Data Set</a:t>
            </a:r>
            <a:endParaRPr b="0" lang="en-US" sz="3300" spc="-1" strike="noStrike">
              <a:latin typeface="Arial"/>
            </a:endParaRPr>
          </a:p>
        </p:txBody>
      </p:sp>
      <p:pic>
        <p:nvPicPr>
          <p:cNvPr id="172" name="" descr=""/>
          <p:cNvPicPr/>
          <p:nvPr/>
        </p:nvPicPr>
        <p:blipFill>
          <a:blip r:embed="rId1"/>
          <a:srcRect l="0" t="16966" r="11156" b="8360"/>
          <a:stretch/>
        </p:blipFill>
        <p:spPr>
          <a:xfrm>
            <a:off x="640080" y="1371600"/>
            <a:ext cx="10880640" cy="530352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2926080" y="275400"/>
            <a:ext cx="6400800" cy="71388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tabLst>
                <a:tab algn="l" pos="0"/>
              </a:tabLst>
            </a:pPr>
            <a:r>
              <a:rPr b="0" lang="en-US" sz="3100" spc="-1" strike="noStrike">
                <a:solidFill>
                  <a:srgbClr val="ffffff"/>
                </a:solidFill>
                <a:latin typeface="Arial"/>
                <a:ea typeface="Arial"/>
              </a:rPr>
              <a:t>Plan away (To Do)</a:t>
            </a:r>
            <a:endParaRPr b="0" lang="en-US" sz="3100" spc="-1" strike="noStrike">
              <a:latin typeface="Arial"/>
            </a:endParaRPr>
          </a:p>
        </p:txBody>
      </p:sp>
      <p:sp>
        <p:nvSpPr>
          <p:cNvPr id="174" name="CustomShape 2"/>
          <p:cNvSpPr/>
          <p:nvPr/>
        </p:nvSpPr>
        <p:spPr>
          <a:xfrm>
            <a:off x="493200" y="2409120"/>
            <a:ext cx="9071280" cy="2516400"/>
          </a:xfrm>
          <a:prstGeom prst="rect">
            <a:avLst/>
          </a:prstGeom>
          <a:noFill/>
          <a:ln>
            <a:noFill/>
          </a:ln>
        </p:spPr>
        <p:style>
          <a:lnRef idx="0"/>
          <a:fillRef idx="0"/>
          <a:effectRef idx="0"/>
          <a:fontRef idx="minor"/>
        </p:style>
        <p:txBody>
          <a:bodyPr lIns="0" rIns="0" tIns="0" bIns="0" anchor="ctr">
            <a:normAutofit fontScale="88000"/>
          </a:bodyPr>
          <a:p>
            <a:pPr marL="432000" indent="-323280">
              <a:lnSpc>
                <a:spcPct val="100000"/>
              </a:lnSpc>
              <a:spcAft>
                <a:spcPts val="1060"/>
              </a:spcAft>
              <a:buClr>
                <a:srgbClr val="ffffff"/>
              </a:buClr>
              <a:buSzPct val="45000"/>
              <a:buFont typeface="Wingdings" charset="2"/>
              <a:buChar char=""/>
            </a:pPr>
            <a:r>
              <a:rPr b="0" lang="en-US" sz="2400" spc="-1" strike="noStrike">
                <a:solidFill>
                  <a:srgbClr val="ffffff"/>
                </a:solidFill>
                <a:latin typeface="Arial"/>
                <a:ea typeface="DejaVu Sans"/>
              </a:rPr>
              <a:t>Cross between males and each female in the data set.</a:t>
            </a:r>
            <a:endParaRPr b="0" lang="en-US" sz="2400" spc="-1" strike="noStrike">
              <a:latin typeface="Arial"/>
            </a:endParaRPr>
          </a:p>
          <a:p>
            <a:pPr marL="432000" indent="-323280">
              <a:lnSpc>
                <a:spcPct val="100000"/>
              </a:lnSpc>
              <a:spcAft>
                <a:spcPts val="1060"/>
              </a:spcAft>
              <a:buClr>
                <a:srgbClr val="ffffff"/>
              </a:buClr>
              <a:buSzPct val="45000"/>
              <a:buFont typeface="Wingdings" charset="2"/>
              <a:buChar char=""/>
            </a:pPr>
            <a:r>
              <a:rPr b="0" lang="en-US" sz="2400" spc="-1" strike="noStrike">
                <a:solidFill>
                  <a:srgbClr val="ffffff"/>
                </a:solidFill>
                <a:latin typeface="Arial"/>
                <a:ea typeface="DejaVu Sans"/>
              </a:rPr>
              <a:t>Decide which male can marry which female.</a:t>
            </a:r>
            <a:endParaRPr b="0" lang="en-US" sz="2400" spc="-1" strike="noStrike">
              <a:latin typeface="Arial"/>
            </a:endParaRPr>
          </a:p>
          <a:p>
            <a:pPr marL="432000" indent="-323280">
              <a:lnSpc>
                <a:spcPct val="100000"/>
              </a:lnSpc>
              <a:spcAft>
                <a:spcPts val="1060"/>
              </a:spcAft>
              <a:buClr>
                <a:srgbClr val="ffffff"/>
              </a:buClr>
              <a:buSzPct val="45000"/>
              <a:buFont typeface="Wingdings" charset="2"/>
              <a:buChar char=""/>
            </a:pPr>
            <a:r>
              <a:rPr b="0" lang="en-US" sz="2400" spc="-1" strike="noStrike">
                <a:solidFill>
                  <a:srgbClr val="ffffff"/>
                </a:solidFill>
                <a:latin typeface="Arial"/>
                <a:ea typeface="DejaVu Sans"/>
              </a:rPr>
              <a:t> </a:t>
            </a:r>
            <a:r>
              <a:rPr b="0" lang="en-US" sz="2400" spc="-1" strike="noStrike">
                <a:solidFill>
                  <a:srgbClr val="ffffff"/>
                </a:solidFill>
                <a:latin typeface="Arial"/>
                <a:ea typeface="DejaVu Sans"/>
              </a:rPr>
              <a:t>Make the same steps on European data.</a:t>
            </a:r>
            <a:endParaRPr b="0" lang="en-US" sz="2400" spc="-1" strike="noStrike">
              <a:latin typeface="Arial"/>
            </a:endParaRPr>
          </a:p>
          <a:p>
            <a:pPr marL="432000" indent="-323280">
              <a:lnSpc>
                <a:spcPct val="100000"/>
              </a:lnSpc>
              <a:spcAft>
                <a:spcPts val="1060"/>
              </a:spcAft>
              <a:buClr>
                <a:srgbClr val="ffffff"/>
              </a:buClr>
              <a:buSzPct val="45000"/>
              <a:buFont typeface="Wingdings" charset="2"/>
              <a:buChar char=""/>
            </a:pPr>
            <a:r>
              <a:rPr b="0" lang="en-US" sz="2400" spc="-1" strike="noStrike">
                <a:solidFill>
                  <a:srgbClr val="ffffff"/>
                </a:solidFill>
                <a:latin typeface="Arial"/>
                <a:ea typeface="DejaVu Sans"/>
              </a:rPr>
              <a:t>Make the cross between African and European people.</a:t>
            </a:r>
            <a:endParaRPr b="0" lang="en-US" sz="2400" spc="-1" strike="noStrike">
              <a:latin typeface="Arial"/>
            </a:endParaRPr>
          </a:p>
          <a:p>
            <a:pPr marL="432000" indent="-323280">
              <a:lnSpc>
                <a:spcPct val="100000"/>
              </a:lnSpc>
              <a:spcAft>
                <a:spcPts val="1060"/>
              </a:spcAft>
              <a:buClr>
                <a:srgbClr val="ffffff"/>
              </a:buClr>
              <a:buSzPct val="45000"/>
              <a:buFont typeface="Wingdings" charset="2"/>
              <a:buChar char=""/>
            </a:pPr>
            <a:r>
              <a:rPr b="0" lang="en-US" sz="2400" spc="-1" strike="noStrike">
                <a:solidFill>
                  <a:srgbClr val="ffffff"/>
                </a:solidFill>
                <a:latin typeface="Arial"/>
                <a:ea typeface="DejaVu Sans"/>
              </a:rPr>
              <a:t> </a:t>
            </a:r>
            <a:r>
              <a:rPr b="0" lang="en-US" sz="2400" spc="-1" strike="noStrike">
                <a:solidFill>
                  <a:srgbClr val="ffffff"/>
                </a:solidFill>
                <a:latin typeface="Arial"/>
                <a:ea typeface="DejaVu Sans"/>
              </a:rPr>
              <a:t>Create the same steps for other diseases.</a:t>
            </a:r>
            <a:endParaRPr b="0" lang="en-US" sz="2400" spc="-1" strike="noStrike">
              <a:latin typeface="Arial"/>
            </a:endParaRPr>
          </a:p>
          <a:p>
            <a:pPr marL="432000" indent="-323280">
              <a:lnSpc>
                <a:spcPct val="100000"/>
              </a:lnSpc>
              <a:spcAft>
                <a:spcPts val="1060"/>
              </a:spcAft>
              <a:buClr>
                <a:srgbClr val="ffffff"/>
              </a:buClr>
              <a:buSzPct val="45000"/>
              <a:buFont typeface="Wingdings" charset="2"/>
              <a:buChar char=""/>
            </a:pPr>
            <a:r>
              <a:rPr b="0" lang="en-US" sz="2400" spc="-1" strike="noStrike">
                <a:solidFill>
                  <a:srgbClr val="ffffff"/>
                </a:solidFill>
                <a:latin typeface="Arial"/>
                <a:ea typeface="DejaVu Sans"/>
              </a:rPr>
              <a:t>Explore more about whole genome.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5029200" y="182880"/>
            <a:ext cx="2162160" cy="1010880"/>
          </a:xfrm>
          <a:prstGeom prst="rect">
            <a:avLst/>
          </a:prstGeom>
          <a:noFill/>
          <a:ln>
            <a:noFill/>
          </a:ln>
        </p:spPr>
        <p:style>
          <a:lnRef idx="0"/>
          <a:fillRef idx="0"/>
          <a:effectRef idx="0"/>
          <a:fontRef idx="minor"/>
        </p:style>
        <p:txBody>
          <a:bodyPr lIns="0" rIns="0" tIns="0" bIns="0" anchor="ctr">
            <a:noAutofit/>
          </a:bodyPr>
          <a:p>
            <a:pPr algn="ctr">
              <a:lnSpc>
                <a:spcPct val="100000"/>
              </a:lnSpc>
              <a:tabLst>
                <a:tab algn="l" pos="0"/>
              </a:tabLst>
            </a:pPr>
            <a:r>
              <a:rPr b="0" lang="en-US" sz="2800" spc="-1" strike="noStrike">
                <a:solidFill>
                  <a:srgbClr val="ffffff"/>
                </a:solidFill>
                <a:latin typeface="Arial"/>
                <a:ea typeface="Arial"/>
              </a:rPr>
              <a:t> </a:t>
            </a:r>
            <a:r>
              <a:rPr b="0" lang="en-US" sz="2800" spc="-1" strike="noStrike">
                <a:solidFill>
                  <a:srgbClr val="ffffff"/>
                </a:solidFill>
                <a:latin typeface="Arial"/>
                <a:ea typeface="Arial"/>
              </a:rPr>
              <a:t>Live Demo</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3627360" y="2926080"/>
            <a:ext cx="5516640" cy="113724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US" sz="3100" spc="-1" strike="noStrike">
                <a:solidFill>
                  <a:srgbClr val="ffffff"/>
                </a:solidFill>
                <a:latin typeface="Arial"/>
                <a:ea typeface="Arial"/>
              </a:rPr>
              <a:t>Any Questions?</a:t>
            </a:r>
            <a:endParaRPr b="0" lang="en-US" sz="3100" spc="-1" strike="noStrike">
              <a:solidFill>
                <a:srgbClr val="ffffff"/>
              </a:solidFill>
              <a:latin typeface="Arial"/>
            </a:endParaRPr>
          </a:p>
          <a:p>
            <a:pPr algn="ctr">
              <a:lnSpc>
                <a:spcPct val="100000"/>
              </a:lnSpc>
              <a:tabLst>
                <a:tab algn="l" pos="0"/>
              </a:tabLst>
            </a:pPr>
            <a:endParaRPr b="0" lang="en-US" sz="3100" spc="-1" strike="noStrike">
              <a:solidFill>
                <a:srgbClr val="ffffff"/>
              </a:solidFill>
              <a:latin typeface="Arial"/>
            </a:endParaRPr>
          </a:p>
        </p:txBody>
      </p:sp>
      <p:sp>
        <p:nvSpPr>
          <p:cNvPr id="177" name="CustomShape 2"/>
          <p:cNvSpPr/>
          <p:nvPr/>
        </p:nvSpPr>
        <p:spPr>
          <a:xfrm>
            <a:off x="3560760" y="411840"/>
            <a:ext cx="5034600" cy="594000"/>
          </a:xfrm>
          <a:prstGeom prst="rect">
            <a:avLst/>
          </a:prstGeom>
          <a:noFill/>
          <a:ln>
            <a:noFill/>
          </a:ln>
        </p:spPr>
        <p:style>
          <a:lnRef idx="0"/>
          <a:fillRef idx="0"/>
          <a:effectRef idx="0"/>
          <a:fontRef idx="minor"/>
        </p:style>
        <p:txBody>
          <a:bodyPr lIns="90000" rIns="90000" tIns="91440" bIns="91440">
            <a:spAutoFit/>
          </a:bodyPr>
          <a:p>
            <a:pPr algn="ctr">
              <a:lnSpc>
                <a:spcPct val="100000"/>
              </a:lnSpc>
              <a:tabLst>
                <a:tab algn="l" pos="0"/>
              </a:tabLst>
            </a:pPr>
            <a:r>
              <a:rPr b="0" lang="en-US" sz="2700" spc="-1" strike="noStrike">
                <a:solidFill>
                  <a:srgbClr val="ffffff"/>
                </a:solidFill>
                <a:latin typeface="Arial"/>
                <a:ea typeface="Arial"/>
              </a:rPr>
              <a:t>Thank You! :)</a:t>
            </a:r>
            <a:endParaRPr b="0" lang="en-US" sz="2700" spc="-1" strike="noStrike">
              <a:latin typeface="Arial"/>
            </a:endParaRPr>
          </a:p>
        </p:txBody>
      </p:sp>
    </p:spTree>
  </p:cSld>
  <mc:AlternateContent>
    <mc:Choice Requires="p14">
      <p:transition spd="slow" p14:dur="2000"/>
    </mc:Choice>
    <mc:Fallback>
      <p:transition spd="slow"/>
    </mc:Fallback>
  </mc:AlternateContent>
  <p:timing>
    <p:tnLst>
      <p:par>
        <p:cTn id="47" dur="indefinite" restart="never" nodeType="tmRoot">
          <p:childTnLst>
            <p:seq>
              <p:cTn id="48" dur="indefinite" nodeType="mainSeq">
                <p:childTnLst>
                  <p:par>
                    <p:cTn id="49" fill="hold">
                      <p:stCondLst>
                        <p:cond delay="indefinite"/>
                      </p:stCondLst>
                      <p:childTnLst>
                        <p:par>
                          <p:cTn id="50" fill="hold">
                            <p:stCondLst>
                              <p:cond delay="0"/>
                            </p:stCondLst>
                            <p:childTnLst>
                              <p:par>
                                <p:cTn id="51" nodeType="clickEffect" fill="hold" presetClass="entr" presetID="10">
                                  <p:stCondLst>
                                    <p:cond delay="0"/>
                                  </p:stCondLst>
                                  <p:childTnLst>
                                    <p:set>
                                      <p:cBhvr>
                                        <p:cTn id="52" dur="1" fill="hold">
                                          <p:stCondLst>
                                            <p:cond delay="0"/>
                                          </p:stCondLst>
                                        </p:cTn>
                                        <p:tgtEl>
                                          <p:spTgt spid="176">
                                            <p:txEl>
                                              <p:pRg st="0" end="0"/>
                                            </p:txEl>
                                          </p:spTgt>
                                        </p:tgtEl>
                                        <p:attrNameLst>
                                          <p:attrName>style.visibility</p:attrName>
                                        </p:attrNameLst>
                                      </p:cBhvr>
                                      <p:to>
                                        <p:strVal val="visible"/>
                                      </p:to>
                                    </p:set>
                                    <p:animEffect filter="fade" transition="in">
                                      <p:cBhvr additive="repl">
                                        <p:cTn id="53" dur="500"/>
                                        <p:tgtEl>
                                          <p:spTgt spid="176">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nodeType="clickEffect" fill="hold" presetClass="entr" presetID="10">
                                  <p:stCondLst>
                                    <p:cond delay="0"/>
                                  </p:stCondLst>
                                  <p:childTnLst>
                                    <p:set>
                                      <p:cBhvr>
                                        <p:cTn id="57" dur="1" fill="hold">
                                          <p:stCondLst>
                                            <p:cond delay="0"/>
                                          </p:stCondLst>
                                        </p:cTn>
                                        <p:tgtEl>
                                          <p:spTgt spid="177">
                                            <p:txEl>
                                              <p:pRg st="0" end="0"/>
                                            </p:txEl>
                                          </p:spTgt>
                                        </p:tgtEl>
                                        <p:attrNameLst>
                                          <p:attrName>style.visibility</p:attrName>
                                        </p:attrNameLst>
                                      </p:cBhvr>
                                      <p:to>
                                        <p:strVal val="visible"/>
                                      </p:to>
                                    </p:set>
                                    <p:animEffect filter="fade" transition="in">
                                      <p:cBhvr additive="repl">
                                        <p:cTn id="58" dur="500"/>
                                        <p:tgtEl>
                                          <p:spTgt spid="177">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4663440" y="365760"/>
            <a:ext cx="2703960" cy="654840"/>
          </a:xfrm>
          <a:prstGeom prst="rect">
            <a:avLst/>
          </a:prstGeom>
          <a:noFill/>
          <a:ln>
            <a:noFill/>
          </a:ln>
        </p:spPr>
        <p:style>
          <a:lnRef idx="0"/>
          <a:fillRef idx="0"/>
          <a:effectRef idx="0"/>
          <a:fontRef idx="minor"/>
        </p:style>
        <p:txBody>
          <a:bodyPr lIns="90000" rIns="90000" tIns="91440" bIns="91440" anchor="ctr">
            <a:spAutoFit/>
          </a:bodyPr>
          <a:p>
            <a:pPr algn="ctr">
              <a:lnSpc>
                <a:spcPct val="100000"/>
              </a:lnSpc>
              <a:tabLst>
                <a:tab algn="l" pos="0"/>
              </a:tabLst>
            </a:pPr>
            <a:r>
              <a:rPr b="0" lang="en-US" sz="3100" spc="-1" strike="noStrike">
                <a:solidFill>
                  <a:srgbClr val="ffffff"/>
                </a:solidFill>
                <a:latin typeface="Arial"/>
                <a:ea typeface="Arial"/>
              </a:rPr>
              <a:t>References</a:t>
            </a:r>
            <a:endParaRPr b="0" lang="en-US" sz="3100" spc="-1" strike="noStrike">
              <a:latin typeface="Arial"/>
            </a:endParaRPr>
          </a:p>
        </p:txBody>
      </p:sp>
      <p:sp>
        <p:nvSpPr>
          <p:cNvPr id="179" name="CustomShape 2"/>
          <p:cNvSpPr/>
          <p:nvPr/>
        </p:nvSpPr>
        <p:spPr>
          <a:xfrm>
            <a:off x="731520" y="1554480"/>
            <a:ext cx="7673400" cy="1783440"/>
          </a:xfrm>
          <a:prstGeom prst="rect">
            <a:avLst/>
          </a:prstGeom>
          <a:noFill/>
          <a:ln>
            <a:noFill/>
          </a:ln>
        </p:spPr>
        <p:style>
          <a:lnRef idx="0"/>
          <a:fillRef idx="0"/>
          <a:effectRef idx="0"/>
          <a:fontRef idx="minor"/>
        </p:style>
        <p:txBody>
          <a:bodyPr lIns="90000" rIns="90000" tIns="91440" bIns="91440">
            <a:spAutoFit/>
          </a:bodyPr>
          <a:p>
            <a:pPr marL="457200" indent="-360000">
              <a:lnSpc>
                <a:spcPct val="100000"/>
              </a:lnSpc>
              <a:buClr>
                <a:srgbClr val="ffffff"/>
              </a:buClr>
              <a:buFont typeface="Arial"/>
              <a:buChar char="●"/>
            </a:pPr>
            <a:r>
              <a:rPr b="0" lang="en-US" sz="2100" spc="-1" strike="noStrike" u="sng">
                <a:solidFill>
                  <a:srgbClr val="828282"/>
                </a:solidFill>
                <a:uFillTx/>
                <a:latin typeface="Arial"/>
                <a:ea typeface="Arial"/>
                <a:hlinkClick r:id="rId1"/>
              </a:rPr>
              <a:t>https://ieeexplore.ieee.org/abstract/document/7005947</a:t>
            </a:r>
            <a:endParaRPr b="0" lang="en-US" sz="2100" spc="-1" strike="noStrike">
              <a:latin typeface="Arial"/>
            </a:endParaRPr>
          </a:p>
          <a:p>
            <a:pPr marL="457200">
              <a:lnSpc>
                <a:spcPct val="100000"/>
              </a:lnSpc>
              <a:tabLst>
                <a:tab algn="l" pos="0"/>
              </a:tabLst>
            </a:pPr>
            <a:endParaRPr b="0" lang="en-US" sz="2100" spc="-1" strike="noStrike">
              <a:latin typeface="Arial"/>
            </a:endParaRPr>
          </a:p>
          <a:p>
            <a:pPr marL="457200" indent="-360000">
              <a:lnSpc>
                <a:spcPct val="100000"/>
              </a:lnSpc>
              <a:buClr>
                <a:srgbClr val="ffffff"/>
              </a:buClr>
              <a:buFont typeface="Arial"/>
              <a:buChar char="●"/>
              <a:tabLst>
                <a:tab algn="l" pos="0"/>
              </a:tabLst>
            </a:pPr>
            <a:r>
              <a:rPr b="0" lang="en-US" sz="2100" spc="-1" strike="noStrike" u="sng">
                <a:solidFill>
                  <a:srgbClr val="828282"/>
                </a:solidFill>
                <a:uFillTx/>
                <a:latin typeface="Arial"/>
                <a:ea typeface="Arial"/>
                <a:hlinkClick r:id="rId2"/>
              </a:rPr>
              <a:t>https://ieeexplore.ieee.org/abstract/document/9325640</a:t>
            </a:r>
            <a:endParaRPr b="0" lang="en-US" sz="2100" spc="-1" strike="noStrike">
              <a:latin typeface="Arial"/>
            </a:endParaRPr>
          </a:p>
          <a:p>
            <a:pPr marL="457200">
              <a:lnSpc>
                <a:spcPct val="100000"/>
              </a:lnSpc>
              <a:tabLst>
                <a:tab algn="l" pos="0"/>
              </a:tabLst>
            </a:pPr>
            <a:endParaRPr b="0" lang="en-US" sz="2100" spc="-1" strike="noStrike">
              <a:latin typeface="Arial"/>
            </a:endParaRPr>
          </a:p>
          <a:p>
            <a:pPr marL="457200" indent="-360000">
              <a:lnSpc>
                <a:spcPct val="100000"/>
              </a:lnSpc>
              <a:buClr>
                <a:srgbClr val="ffffff"/>
              </a:buClr>
              <a:buFont typeface="Arial"/>
              <a:buChar char="●"/>
              <a:tabLst>
                <a:tab algn="l" pos="0"/>
              </a:tabLst>
            </a:pPr>
            <a:r>
              <a:rPr b="0" lang="en-US" sz="2100" spc="-1" strike="noStrike" u="sng">
                <a:solidFill>
                  <a:srgbClr val="ffffff"/>
                </a:solidFill>
                <a:uFillTx/>
                <a:latin typeface="Arial"/>
                <a:ea typeface="Arial"/>
              </a:rPr>
              <a:t>https://ieeexplore.ieee.org/abstract/document/9392655</a:t>
            </a:r>
            <a:endParaRPr b="0" lang="en-US" sz="2100" spc="-1" strike="noStrike">
              <a:latin typeface="Arial"/>
            </a:endParaRPr>
          </a:p>
        </p:txBody>
      </p:sp>
      <p:sp>
        <p:nvSpPr>
          <p:cNvPr id="180" name="TextShape 3"/>
          <p:cNvSpPr txBox="1"/>
          <p:nvPr/>
        </p:nvSpPr>
        <p:spPr>
          <a:xfrm>
            <a:off x="914400" y="3436920"/>
            <a:ext cx="7513200" cy="1775160"/>
          </a:xfrm>
          <a:prstGeom prst="rect">
            <a:avLst/>
          </a:prstGeom>
          <a:noFill/>
          <a:ln>
            <a:noFill/>
          </a:ln>
        </p:spPr>
        <p:txBody>
          <a:bodyPr lIns="90000" rIns="90000" tIns="45000" bIns="45000">
            <a:noAutofit/>
          </a:bodyPr>
          <a:p>
            <a:r>
              <a:rPr b="0" lang="en-US" sz="2400" spc="-1" strike="noStrike">
                <a:solidFill>
                  <a:srgbClr val="ffffff"/>
                </a:solidFill>
                <a:latin typeface="Times New Roman"/>
                <a:hlinkClick r:id="rId3"/>
              </a:rPr>
              <a:t>https://www.ncbi.nlm.nih.gov/books/NBK22266/</a:t>
            </a:r>
            <a:endParaRPr b="0" lang="en-US" sz="2400" spc="-1" strike="noStrike">
              <a:latin typeface="Times New Roman"/>
            </a:endParaRPr>
          </a:p>
          <a:p>
            <a:r>
              <a:rPr b="0" lang="en-US" sz="2400" spc="-1" strike="noStrike">
                <a:solidFill>
                  <a:srgbClr val="ffffff"/>
                </a:solidFill>
                <a:latin typeface="Times New Roman"/>
                <a:hlinkClick r:id="rId4"/>
              </a:rPr>
              <a:t>https://pubmed.ncbi.nlm.nih.gov/27022141/</a:t>
            </a:r>
            <a:endParaRPr b="0" lang="en-US" sz="2400" spc="-1" strike="noStrike">
              <a:latin typeface="Times New Roman"/>
            </a:endParaRPr>
          </a:p>
          <a:p>
            <a:r>
              <a:rPr b="0" lang="en-US" sz="2400" spc="-1" strike="noStrike">
                <a:solidFill>
                  <a:srgbClr val="ffffff"/>
                </a:solidFill>
                <a:latin typeface="Times New Roman"/>
                <a:hlinkClick r:id="rId5"/>
              </a:rPr>
              <a:t>https://pubmed.ncbi.nlm.nih.gov/33100714/</a:t>
            </a:r>
            <a:r>
              <a:rPr b="0" lang="en-US" sz="2400" spc="-1" strike="noStrike">
                <a:solidFill>
                  <a:srgbClr val="ffffff"/>
                </a:solidFill>
                <a:latin typeface="Times New Roman"/>
                <a:hlinkClick r:id="rId6"/>
              </a:rPr>
              <a:t>https://pubmed.ncbi.nlm.nih.gov/27022141/</a:t>
            </a:r>
            <a:endParaRPr b="0" lang="en-US" sz="2400" spc="-1" strike="noStrike">
              <a:latin typeface="Times New Roman"/>
            </a:endParaRPr>
          </a:p>
          <a:p>
            <a:r>
              <a:rPr b="0" lang="en-US" sz="2400" spc="-1" strike="noStrike">
                <a:solidFill>
                  <a:srgbClr val="ffffff"/>
                </a:solidFill>
                <a:latin typeface="Times New Roman"/>
                <a:hlinkClick r:id="rId7"/>
              </a:rPr>
              <a:t>https://www.ncbi.nlm.nih.gov/snp/rs7565301</a:t>
            </a:r>
            <a:endParaRPr b="0" lang="en-US" sz="2400" spc="-1" strike="noStrike">
              <a:latin typeface="Times New Roman"/>
            </a:endParaRPr>
          </a:p>
        </p:txBody>
      </p:sp>
    </p:spTree>
  </p:cSld>
  <mc:AlternateContent>
    <mc:Choice Requires="p14">
      <p:transition spd="slow" p14:dur="2000"/>
    </mc:Choice>
    <mc:Fallback>
      <p:transition spd="slow"/>
    </mc:Fallback>
  </mc:AlternateContent>
  <p:timing>
    <p:tnLst>
      <p:par>
        <p:cTn id="59" dur="indefinite" restart="never" nodeType="tmRoot">
          <p:childTnLst>
            <p:seq>
              <p:cTn id="60" dur="indefinite" nodeType="mainSeq">
                <p:childTnLst>
                  <p:par>
                    <p:cTn id="61" fill="hold">
                      <p:stCondLst>
                        <p:cond delay="indefinite"/>
                      </p:stCondLst>
                      <p:childTnLst>
                        <p:par>
                          <p:cTn id="62" fill="hold">
                            <p:stCondLst>
                              <p:cond delay="0"/>
                            </p:stCondLst>
                            <p:childTnLst>
                              <p:par>
                                <p:cTn id="63" nodeType="clickEffect" fill="hold" presetClass="entr" presetID="10">
                                  <p:stCondLst>
                                    <p:cond delay="0"/>
                                  </p:stCondLst>
                                  <p:childTnLst>
                                    <p:set>
                                      <p:cBhvr>
                                        <p:cTn id="64" dur="1" fill="hold">
                                          <p:stCondLst>
                                            <p:cond delay="0"/>
                                          </p:stCondLst>
                                        </p:cTn>
                                        <p:tgtEl>
                                          <p:spTgt spid="179">
                                            <p:txEl>
                                              <p:pRg st="0" end="0"/>
                                            </p:txEl>
                                          </p:spTgt>
                                        </p:tgtEl>
                                        <p:attrNameLst>
                                          <p:attrName>style.visibility</p:attrName>
                                        </p:attrNameLst>
                                      </p:cBhvr>
                                      <p:to>
                                        <p:strVal val="visible"/>
                                      </p:to>
                                    </p:set>
                                    <p:animEffect filter="fade" transition="in">
                                      <p:cBhvr additive="repl">
                                        <p:cTn id="65" dur="500"/>
                                        <p:tgtEl>
                                          <p:spTgt spid="179">
                                            <p:txEl>
                                              <p:pRg st="0" end="0"/>
                                            </p:txEl>
                                          </p:spTgt>
                                        </p:tgtEl>
                                      </p:cBhvr>
                                    </p:animEffect>
                                  </p:childTnLst>
                                </p:cTn>
                              </p:par>
                              <p:par>
                                <p:cTn id="66" nodeType="withEffect" fill="hold" presetClass="entr" presetID="10">
                                  <p:stCondLst>
                                    <p:cond delay="0"/>
                                  </p:stCondLst>
                                  <p:childTnLst>
                                    <p:set>
                                      <p:cBhvr>
                                        <p:cTn id="67" dur="1" fill="hold">
                                          <p:stCondLst>
                                            <p:cond delay="0"/>
                                          </p:stCondLst>
                                        </p:cTn>
                                        <p:tgtEl>
                                          <p:spTgt spid="179">
                                            <p:txEl>
                                              <p:pRg st="2" end="2"/>
                                            </p:txEl>
                                          </p:spTgt>
                                        </p:tgtEl>
                                        <p:attrNameLst>
                                          <p:attrName>style.visibility</p:attrName>
                                        </p:attrNameLst>
                                      </p:cBhvr>
                                      <p:to>
                                        <p:strVal val="visible"/>
                                      </p:to>
                                    </p:set>
                                    <p:animEffect filter="fade" transition="in">
                                      <p:cBhvr additive="repl">
                                        <p:cTn id="68" dur="500"/>
                                        <p:tgtEl>
                                          <p:spTgt spid="179">
                                            <p:txEl>
                                              <p:pRg st="2" end="2"/>
                                            </p:txEl>
                                          </p:spTgt>
                                        </p:tgtEl>
                                      </p:cBhvr>
                                    </p:animEffect>
                                  </p:childTnLst>
                                </p:cTn>
                              </p:par>
                              <p:par>
                                <p:cTn id="69" nodeType="withEffect" fill="hold" presetClass="entr" presetID="10">
                                  <p:stCondLst>
                                    <p:cond delay="0"/>
                                  </p:stCondLst>
                                  <p:childTnLst>
                                    <p:set>
                                      <p:cBhvr>
                                        <p:cTn id="70" dur="1" fill="hold">
                                          <p:stCondLst>
                                            <p:cond delay="0"/>
                                          </p:stCondLst>
                                        </p:cTn>
                                        <p:tgtEl>
                                          <p:spTgt spid="179">
                                            <p:txEl>
                                              <p:pRg st="4" end="4"/>
                                            </p:txEl>
                                          </p:spTgt>
                                        </p:tgtEl>
                                        <p:attrNameLst>
                                          <p:attrName>style.visibility</p:attrName>
                                        </p:attrNameLst>
                                      </p:cBhvr>
                                      <p:to>
                                        <p:strVal val="visible"/>
                                      </p:to>
                                    </p:set>
                                    <p:animEffect filter="fade" transition="in">
                                      <p:cBhvr additive="repl">
                                        <p:cTn id="71" dur="500"/>
                                        <p:tgtEl>
                                          <p:spTgt spid="179">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2926080" y="396000"/>
            <a:ext cx="6309360" cy="655920"/>
          </a:xfrm>
          <a:prstGeom prst="rect">
            <a:avLst/>
          </a:prstGeom>
          <a:noFill/>
          <a:ln>
            <a:noFill/>
          </a:ln>
        </p:spPr>
        <p:style>
          <a:lnRef idx="0"/>
          <a:fillRef idx="0"/>
          <a:effectRef idx="0"/>
          <a:fontRef idx="minor"/>
        </p:style>
        <p:txBody>
          <a:bodyPr lIns="90000" rIns="90000" tIns="91440" bIns="91440" anchor="ctr">
            <a:spAutoFit/>
          </a:bodyPr>
          <a:p>
            <a:pPr algn="ctr">
              <a:lnSpc>
                <a:spcPct val="100000"/>
              </a:lnSpc>
              <a:tabLst>
                <a:tab algn="l" pos="0"/>
              </a:tabLst>
            </a:pPr>
            <a:r>
              <a:rPr b="0" lang="en-US" sz="3100" spc="-1" strike="noStrike">
                <a:solidFill>
                  <a:srgbClr val="ffffff"/>
                </a:solidFill>
                <a:latin typeface="Arial"/>
                <a:ea typeface="Arial"/>
              </a:rPr>
              <a:t>Agenda</a:t>
            </a:r>
            <a:endParaRPr b="0" lang="en-US" sz="3100" spc="-1" strike="noStrike">
              <a:solidFill>
                <a:srgbClr val="ffffff"/>
              </a:solidFill>
              <a:latin typeface="Arial"/>
            </a:endParaRPr>
          </a:p>
        </p:txBody>
      </p:sp>
      <p:sp>
        <p:nvSpPr>
          <p:cNvPr id="129" name="CustomShape 2"/>
          <p:cNvSpPr/>
          <p:nvPr/>
        </p:nvSpPr>
        <p:spPr>
          <a:xfrm>
            <a:off x="822960" y="1979640"/>
            <a:ext cx="9133200" cy="3232440"/>
          </a:xfrm>
          <a:prstGeom prst="rect">
            <a:avLst/>
          </a:prstGeom>
          <a:noFill/>
          <a:ln>
            <a:noFill/>
          </a:ln>
        </p:spPr>
        <p:style>
          <a:lnRef idx="0"/>
          <a:fillRef idx="0"/>
          <a:effectRef idx="0"/>
          <a:fontRef idx="minor"/>
        </p:style>
        <p:txBody>
          <a:bodyPr lIns="90000" rIns="90000" tIns="91440" bIns="91440">
            <a:spAutoFit/>
          </a:bodyPr>
          <a:p>
            <a:pPr marL="457200" indent="-353880">
              <a:lnSpc>
                <a:spcPct val="100000"/>
              </a:lnSpc>
              <a:buClr>
                <a:srgbClr val="ffffff"/>
              </a:buClr>
              <a:buFont typeface="Arial"/>
              <a:buChar char="●"/>
            </a:pPr>
            <a:r>
              <a:rPr b="0" lang="en-US" sz="2000" spc="-1" strike="noStrike">
                <a:solidFill>
                  <a:srgbClr val="ffffff"/>
                </a:solidFill>
                <a:latin typeface="Arial"/>
                <a:ea typeface="Arial"/>
              </a:rPr>
              <a:t>Introduct</a:t>
            </a:r>
            <a:r>
              <a:rPr b="0" lang="en-US" sz="2000" spc="-1" strike="noStrike">
                <a:solidFill>
                  <a:srgbClr val="ffffff"/>
                </a:solidFill>
                <a:latin typeface="Arial"/>
                <a:ea typeface="Arial"/>
              </a:rPr>
              <a:t>ion</a:t>
            </a:r>
            <a:endParaRPr b="0" lang="en-US" sz="2000" spc="-1" strike="noStrike">
              <a:latin typeface="Arial"/>
            </a:endParaRPr>
          </a:p>
          <a:p>
            <a:pPr marL="457200" indent="-353880">
              <a:lnSpc>
                <a:spcPct val="100000"/>
              </a:lnSpc>
              <a:buClr>
                <a:srgbClr val="ffffff"/>
              </a:buClr>
              <a:buFont typeface="Arial"/>
              <a:buChar char="●"/>
            </a:pPr>
            <a:r>
              <a:rPr b="0" lang="en-US" sz="2000" spc="-1" strike="noStrike">
                <a:solidFill>
                  <a:srgbClr val="ffffff"/>
                </a:solidFill>
                <a:latin typeface="Arial"/>
                <a:ea typeface="Arial"/>
              </a:rPr>
              <a:t>Motivatio</a:t>
            </a:r>
            <a:r>
              <a:rPr b="0" lang="en-US" sz="2000" spc="-1" strike="noStrike">
                <a:solidFill>
                  <a:srgbClr val="ffffff"/>
                </a:solidFill>
                <a:latin typeface="Arial"/>
                <a:ea typeface="Arial"/>
              </a:rPr>
              <a:t>n</a:t>
            </a:r>
            <a:endParaRPr b="0" lang="en-US" sz="2000" spc="-1" strike="noStrike">
              <a:latin typeface="Arial"/>
            </a:endParaRPr>
          </a:p>
          <a:p>
            <a:pPr marL="457200" indent="-353880">
              <a:lnSpc>
                <a:spcPct val="100000"/>
              </a:lnSpc>
              <a:buClr>
                <a:srgbClr val="ffffff"/>
              </a:buClr>
              <a:buFont typeface="Arial"/>
              <a:buChar char="●"/>
            </a:pPr>
            <a:r>
              <a:rPr b="0" lang="en-US" sz="2000" spc="-1" strike="noStrike">
                <a:solidFill>
                  <a:srgbClr val="ffffff"/>
                </a:solidFill>
                <a:latin typeface="Arial"/>
                <a:ea typeface="Arial"/>
              </a:rPr>
              <a:t>Problem </a:t>
            </a:r>
            <a:r>
              <a:rPr b="0" lang="en-US" sz="2000" spc="-1" strike="noStrike">
                <a:solidFill>
                  <a:srgbClr val="ffffff"/>
                </a:solidFill>
                <a:latin typeface="Arial"/>
                <a:ea typeface="Arial"/>
              </a:rPr>
              <a:t>Stateme</a:t>
            </a:r>
            <a:r>
              <a:rPr b="0" lang="en-US" sz="2000" spc="-1" strike="noStrike">
                <a:solidFill>
                  <a:srgbClr val="ffffff"/>
                </a:solidFill>
                <a:latin typeface="Arial"/>
                <a:ea typeface="Arial"/>
              </a:rPr>
              <a:t>nt</a:t>
            </a:r>
            <a:endParaRPr b="0" lang="en-US" sz="2000" spc="-1" strike="noStrike">
              <a:latin typeface="Arial"/>
            </a:endParaRPr>
          </a:p>
          <a:p>
            <a:pPr marL="457200" indent="-353880">
              <a:lnSpc>
                <a:spcPct val="100000"/>
              </a:lnSpc>
              <a:buClr>
                <a:srgbClr val="ffffff"/>
              </a:buClr>
              <a:buFont typeface="Arial"/>
              <a:buChar char="●"/>
            </a:pPr>
            <a:r>
              <a:rPr b="0" lang="en-US" sz="2000" spc="-1" strike="noStrike">
                <a:solidFill>
                  <a:srgbClr val="ffffff"/>
                </a:solidFill>
                <a:latin typeface="Arial"/>
                <a:ea typeface="Arial"/>
              </a:rPr>
              <a:t>Similar </a:t>
            </a:r>
            <a:r>
              <a:rPr b="0" lang="en-US" sz="2000" spc="-1" strike="noStrike">
                <a:solidFill>
                  <a:srgbClr val="ffffff"/>
                </a:solidFill>
                <a:latin typeface="Arial"/>
                <a:ea typeface="Arial"/>
              </a:rPr>
              <a:t>Systems</a:t>
            </a:r>
            <a:endParaRPr b="0" lang="en-US" sz="2000" spc="-1" strike="noStrike">
              <a:latin typeface="Arial"/>
            </a:endParaRPr>
          </a:p>
          <a:p>
            <a:pPr marL="457200" indent="-353880">
              <a:lnSpc>
                <a:spcPct val="100000"/>
              </a:lnSpc>
              <a:buClr>
                <a:srgbClr val="ffffff"/>
              </a:buClr>
              <a:buFont typeface="Arial"/>
              <a:buChar char="●"/>
            </a:pPr>
            <a:r>
              <a:rPr b="0" lang="en-US" sz="2000" spc="-1" strike="noStrike">
                <a:solidFill>
                  <a:srgbClr val="ffffff"/>
                </a:solidFill>
                <a:latin typeface="Arial"/>
                <a:ea typeface="Arial"/>
              </a:rPr>
              <a:t>System </a:t>
            </a:r>
            <a:r>
              <a:rPr b="0" lang="en-US" sz="2000" spc="-1" strike="noStrike">
                <a:solidFill>
                  <a:srgbClr val="ffffff"/>
                </a:solidFill>
                <a:latin typeface="Arial"/>
                <a:ea typeface="Arial"/>
              </a:rPr>
              <a:t>Overvie</a:t>
            </a:r>
            <a:r>
              <a:rPr b="0" lang="en-US" sz="2000" spc="-1" strike="noStrike">
                <a:solidFill>
                  <a:srgbClr val="ffffff"/>
                </a:solidFill>
                <a:latin typeface="Arial"/>
                <a:ea typeface="Arial"/>
              </a:rPr>
              <a:t>w</a:t>
            </a:r>
            <a:endParaRPr b="0" lang="en-US" sz="2000" spc="-1" strike="noStrike">
              <a:latin typeface="Arial"/>
            </a:endParaRPr>
          </a:p>
          <a:p>
            <a:pPr marL="457200" indent="-353880">
              <a:lnSpc>
                <a:spcPct val="100000"/>
              </a:lnSpc>
              <a:buClr>
                <a:srgbClr val="ffffff"/>
              </a:buClr>
              <a:buFont typeface="Arial"/>
              <a:buChar char="●"/>
            </a:pPr>
            <a:r>
              <a:rPr b="0" lang="en-US" sz="2000" spc="-1" strike="noStrike">
                <a:solidFill>
                  <a:srgbClr val="ffffff"/>
                </a:solidFill>
                <a:latin typeface="Arial"/>
                <a:ea typeface="Arial"/>
              </a:rPr>
              <a:t>Delivera</a:t>
            </a:r>
            <a:r>
              <a:rPr b="0" lang="en-US" sz="2000" spc="-1" strike="noStrike">
                <a:solidFill>
                  <a:srgbClr val="ffffff"/>
                </a:solidFill>
                <a:latin typeface="Arial"/>
                <a:ea typeface="Arial"/>
              </a:rPr>
              <a:t>bles</a:t>
            </a:r>
            <a:endParaRPr b="0" lang="en-US" sz="2000" spc="-1" strike="noStrike">
              <a:latin typeface="Arial"/>
            </a:endParaRPr>
          </a:p>
          <a:p>
            <a:pPr marL="457200" indent="-353880">
              <a:lnSpc>
                <a:spcPct val="100000"/>
              </a:lnSpc>
              <a:buClr>
                <a:srgbClr val="ffffff"/>
              </a:buClr>
              <a:buFont typeface="Arial"/>
              <a:buChar char="●"/>
            </a:pPr>
            <a:r>
              <a:rPr b="0" lang="en-US" sz="2000" spc="-1" strike="noStrike">
                <a:solidFill>
                  <a:srgbClr val="ffffff"/>
                </a:solidFill>
                <a:latin typeface="Arial"/>
                <a:ea typeface="Arial"/>
              </a:rPr>
              <a:t>Time </a:t>
            </a:r>
            <a:r>
              <a:rPr b="0" lang="en-US" sz="2000" spc="-1" strike="noStrike">
                <a:solidFill>
                  <a:srgbClr val="ffffff"/>
                </a:solidFill>
                <a:latin typeface="Arial"/>
                <a:ea typeface="Arial"/>
              </a:rPr>
              <a:t>plan</a:t>
            </a:r>
            <a:endParaRPr b="0" lang="en-US" sz="2000" spc="-1" strike="noStrike">
              <a:latin typeface="Arial"/>
            </a:endParaRPr>
          </a:p>
          <a:p>
            <a:pPr marL="457200" indent="-353880">
              <a:lnSpc>
                <a:spcPct val="100000"/>
              </a:lnSpc>
              <a:buClr>
                <a:srgbClr val="ffffff"/>
              </a:buClr>
              <a:buFont typeface="Arial"/>
              <a:buChar char="●"/>
            </a:pPr>
            <a:r>
              <a:rPr b="0" lang="en-US" sz="2000" spc="-1" strike="noStrike">
                <a:solidFill>
                  <a:srgbClr val="ffffff"/>
                </a:solidFill>
                <a:latin typeface="Arial"/>
                <a:ea typeface="Arial"/>
              </a:rPr>
              <a:t>Supporti</a:t>
            </a:r>
            <a:r>
              <a:rPr b="0" lang="en-US" sz="2000" spc="-1" strike="noStrike">
                <a:solidFill>
                  <a:srgbClr val="ffffff"/>
                </a:solidFill>
                <a:latin typeface="Arial"/>
                <a:ea typeface="Arial"/>
              </a:rPr>
              <a:t>ve </a:t>
            </a:r>
            <a:r>
              <a:rPr b="0" lang="en-US" sz="2000" spc="-1" strike="noStrike">
                <a:solidFill>
                  <a:srgbClr val="ffffff"/>
                </a:solidFill>
                <a:latin typeface="Arial"/>
                <a:ea typeface="Arial"/>
              </a:rPr>
              <a:t>Docume</a:t>
            </a:r>
            <a:r>
              <a:rPr b="0" lang="en-US" sz="2000" spc="-1" strike="noStrike">
                <a:solidFill>
                  <a:srgbClr val="ffffff"/>
                </a:solidFill>
                <a:latin typeface="Arial"/>
                <a:ea typeface="Arial"/>
              </a:rPr>
              <a:t>nts</a:t>
            </a:r>
            <a:endParaRPr b="0" lang="en-US" sz="2000" spc="-1" strike="noStrike">
              <a:latin typeface="Arial"/>
            </a:endParaRPr>
          </a:p>
          <a:p>
            <a:pPr marL="457200" indent="-353880">
              <a:lnSpc>
                <a:spcPct val="100000"/>
              </a:lnSpc>
              <a:buClr>
                <a:srgbClr val="ffffff"/>
              </a:buClr>
              <a:buFont typeface="Arial"/>
              <a:buChar char="●"/>
            </a:pPr>
            <a:r>
              <a:rPr b="0" lang="en-US" sz="2000" spc="-1" strike="noStrike">
                <a:solidFill>
                  <a:srgbClr val="ffffff"/>
                </a:solidFill>
                <a:latin typeface="Arial"/>
                <a:ea typeface="Arial"/>
              </a:rPr>
              <a:t>Live </a:t>
            </a:r>
            <a:r>
              <a:rPr b="0" lang="en-US" sz="2000" spc="-1" strike="noStrike">
                <a:solidFill>
                  <a:srgbClr val="ffffff"/>
                </a:solidFill>
                <a:latin typeface="Arial"/>
                <a:ea typeface="Arial"/>
              </a:rPr>
              <a:t>Demo</a:t>
            </a:r>
            <a:endParaRPr b="0" lang="en-US" sz="2000" spc="-1" strike="noStrike">
              <a:latin typeface="Arial"/>
            </a:endParaRPr>
          </a:p>
          <a:p>
            <a:pPr marL="457200" indent="-353880">
              <a:lnSpc>
                <a:spcPct val="100000"/>
              </a:lnSpc>
              <a:buClr>
                <a:srgbClr val="ffffff"/>
              </a:buClr>
              <a:buFont typeface="Arial"/>
              <a:buChar char="●"/>
            </a:pPr>
            <a:r>
              <a:rPr b="0" lang="en-US" sz="2000" spc="-1" strike="noStrike">
                <a:solidFill>
                  <a:srgbClr val="ffffff"/>
                </a:solidFill>
                <a:latin typeface="Arial"/>
                <a:ea typeface="Arial"/>
              </a:rPr>
              <a:t>Referenc</a:t>
            </a:r>
            <a:r>
              <a:rPr b="0" lang="en-US" sz="2000" spc="-1" strike="noStrike">
                <a:solidFill>
                  <a:srgbClr val="ffffff"/>
                </a:solidFill>
                <a:latin typeface="Arial"/>
                <a:ea typeface="Arial"/>
              </a:rPr>
              <a:t>es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4370760" y="412920"/>
            <a:ext cx="3493080" cy="59292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tabLst>
                <a:tab algn="l" pos="0"/>
              </a:tabLst>
            </a:pPr>
            <a:r>
              <a:rPr b="0" lang="en-US" sz="3100" spc="-1" strike="noStrike">
                <a:solidFill>
                  <a:srgbClr val="ffffff"/>
                </a:solidFill>
                <a:latin typeface="Arial"/>
                <a:ea typeface="Arial"/>
              </a:rPr>
              <a:t>What is DNA</a:t>
            </a:r>
            <a:endParaRPr b="0" lang="en-US" sz="3100" spc="-1" strike="noStrike">
              <a:latin typeface="Arial"/>
            </a:endParaRPr>
          </a:p>
        </p:txBody>
      </p:sp>
      <p:pic>
        <p:nvPicPr>
          <p:cNvPr id="131" name="" descr=""/>
          <p:cNvPicPr/>
          <p:nvPr/>
        </p:nvPicPr>
        <p:blipFill>
          <a:blip r:embed="rId1"/>
          <a:stretch/>
        </p:blipFill>
        <p:spPr>
          <a:xfrm>
            <a:off x="8015400" y="1554480"/>
            <a:ext cx="3323160" cy="4480560"/>
          </a:xfrm>
          <a:prstGeom prst="rect">
            <a:avLst/>
          </a:prstGeom>
          <a:ln>
            <a:noFill/>
          </a:ln>
        </p:spPr>
      </p:pic>
      <p:pic>
        <p:nvPicPr>
          <p:cNvPr id="132" name="" descr=""/>
          <p:cNvPicPr/>
          <p:nvPr/>
        </p:nvPicPr>
        <p:blipFill>
          <a:blip r:embed="rId2"/>
          <a:stretch/>
        </p:blipFill>
        <p:spPr>
          <a:xfrm>
            <a:off x="1371600" y="1554480"/>
            <a:ext cx="6309360" cy="448056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5135040" y="355680"/>
            <a:ext cx="1997280" cy="558720"/>
          </a:xfrm>
          <a:prstGeom prst="rect">
            <a:avLst/>
          </a:prstGeom>
          <a:noFill/>
          <a:ln>
            <a:noFill/>
          </a:ln>
        </p:spPr>
        <p:txBody>
          <a:bodyPr lIns="90000" rIns="90000" tIns="45000" bIns="45000">
            <a:noAutofit/>
          </a:bodyPr>
          <a:p>
            <a:r>
              <a:rPr b="0" lang="en-US" sz="3300" spc="-1" strike="noStrike">
                <a:solidFill>
                  <a:srgbClr val="ffffff"/>
                </a:solidFill>
                <a:latin typeface="Arial"/>
                <a:ea typeface="DejaVu Sans"/>
              </a:rPr>
              <a:t>Mutatio</a:t>
            </a:r>
            <a:r>
              <a:rPr b="0" lang="en-US" sz="3300" spc="-1" strike="noStrike">
                <a:solidFill>
                  <a:srgbClr val="ffffff"/>
                </a:solidFill>
                <a:latin typeface="Arial"/>
                <a:ea typeface="DejaVu Sans"/>
              </a:rPr>
              <a:t>ns</a:t>
            </a:r>
            <a:endParaRPr b="0" lang="en-US" sz="3300" spc="-1" strike="noStrike">
              <a:latin typeface="Arial"/>
            </a:endParaRPr>
          </a:p>
        </p:txBody>
      </p:sp>
      <p:sp>
        <p:nvSpPr>
          <p:cNvPr id="134" name="CustomShape 2"/>
          <p:cNvSpPr/>
          <p:nvPr/>
        </p:nvSpPr>
        <p:spPr>
          <a:xfrm>
            <a:off x="5029920" y="1828800"/>
            <a:ext cx="2376720" cy="730800"/>
          </a:xfrm>
          <a:prstGeom prst="rect">
            <a:avLst/>
          </a:prstGeom>
          <a:solidFill>
            <a:srgbClr val="cfe7f5"/>
          </a:solidFill>
          <a:ln>
            <a:solidFill>
              <a:srgbClr val="80808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Mutations</a:t>
            </a:r>
            <a:endParaRPr b="0" lang="en-US" sz="1800" spc="-1" strike="noStrike">
              <a:latin typeface="Arial"/>
            </a:endParaRPr>
          </a:p>
        </p:txBody>
      </p:sp>
      <p:sp>
        <p:nvSpPr>
          <p:cNvPr id="135" name="Line 3"/>
          <p:cNvSpPr/>
          <p:nvPr/>
        </p:nvSpPr>
        <p:spPr>
          <a:xfrm>
            <a:off x="6161760" y="2531520"/>
            <a:ext cx="0" cy="735120"/>
          </a:xfrm>
          <a:prstGeom prst="line">
            <a:avLst/>
          </a:prstGeom>
          <a:ln>
            <a:solidFill>
              <a:srgbClr val="000000"/>
            </a:solidFill>
          </a:ln>
        </p:spPr>
        <p:style>
          <a:lnRef idx="0"/>
          <a:fillRef idx="0"/>
          <a:effectRef idx="0"/>
          <a:fontRef idx="minor"/>
        </p:style>
      </p:sp>
      <p:sp>
        <p:nvSpPr>
          <p:cNvPr id="136" name="Line 4"/>
          <p:cNvSpPr/>
          <p:nvPr/>
        </p:nvSpPr>
        <p:spPr>
          <a:xfrm flipH="1">
            <a:off x="2595600" y="3266640"/>
            <a:ext cx="3566160" cy="0"/>
          </a:xfrm>
          <a:prstGeom prst="line">
            <a:avLst/>
          </a:prstGeom>
          <a:ln>
            <a:solidFill>
              <a:srgbClr val="000000"/>
            </a:solidFill>
          </a:ln>
        </p:spPr>
        <p:style>
          <a:lnRef idx="0"/>
          <a:fillRef idx="0"/>
          <a:effectRef idx="0"/>
          <a:fontRef idx="minor"/>
        </p:style>
      </p:sp>
      <p:sp>
        <p:nvSpPr>
          <p:cNvPr id="137" name="Line 5"/>
          <p:cNvSpPr/>
          <p:nvPr/>
        </p:nvSpPr>
        <p:spPr>
          <a:xfrm flipH="1" flipV="1">
            <a:off x="6205680" y="3258720"/>
            <a:ext cx="3192480" cy="7920"/>
          </a:xfrm>
          <a:prstGeom prst="line">
            <a:avLst/>
          </a:prstGeom>
          <a:ln>
            <a:solidFill>
              <a:srgbClr val="000000"/>
            </a:solidFill>
          </a:ln>
        </p:spPr>
        <p:style>
          <a:lnRef idx="0"/>
          <a:fillRef idx="0"/>
          <a:effectRef idx="0"/>
          <a:fontRef idx="minor"/>
        </p:style>
      </p:sp>
      <p:sp>
        <p:nvSpPr>
          <p:cNvPr id="138" name="Line 6"/>
          <p:cNvSpPr/>
          <p:nvPr/>
        </p:nvSpPr>
        <p:spPr>
          <a:xfrm>
            <a:off x="9434160" y="3258720"/>
            <a:ext cx="0" cy="735120"/>
          </a:xfrm>
          <a:prstGeom prst="line">
            <a:avLst/>
          </a:prstGeom>
          <a:ln>
            <a:solidFill>
              <a:srgbClr val="000000"/>
            </a:solidFill>
          </a:ln>
        </p:spPr>
        <p:style>
          <a:lnRef idx="0"/>
          <a:fillRef idx="0"/>
          <a:effectRef idx="0"/>
          <a:fontRef idx="minor"/>
        </p:style>
      </p:sp>
      <p:sp>
        <p:nvSpPr>
          <p:cNvPr id="139" name="CustomShape 7"/>
          <p:cNvSpPr/>
          <p:nvPr/>
        </p:nvSpPr>
        <p:spPr>
          <a:xfrm>
            <a:off x="8412480" y="4023360"/>
            <a:ext cx="2376720" cy="730800"/>
          </a:xfrm>
          <a:prstGeom prst="rect">
            <a:avLst/>
          </a:prstGeom>
          <a:solidFill>
            <a:srgbClr val="cfe7f5"/>
          </a:solidFill>
          <a:ln>
            <a:solidFill>
              <a:srgbClr val="80808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Chromosomes</a:t>
            </a:r>
            <a:endParaRPr b="0" lang="en-US" sz="1800" spc="-1" strike="noStrike">
              <a:latin typeface="Arial"/>
            </a:endParaRPr>
          </a:p>
        </p:txBody>
      </p:sp>
      <p:sp>
        <p:nvSpPr>
          <p:cNvPr id="140" name="Line 8"/>
          <p:cNvSpPr/>
          <p:nvPr/>
        </p:nvSpPr>
        <p:spPr>
          <a:xfrm>
            <a:off x="2559600" y="3263040"/>
            <a:ext cx="0" cy="735120"/>
          </a:xfrm>
          <a:prstGeom prst="line">
            <a:avLst/>
          </a:prstGeom>
          <a:ln>
            <a:solidFill>
              <a:srgbClr val="000000"/>
            </a:solidFill>
          </a:ln>
        </p:spPr>
        <p:style>
          <a:lnRef idx="0"/>
          <a:fillRef idx="0"/>
          <a:effectRef idx="0"/>
          <a:fontRef idx="minor"/>
        </p:style>
      </p:sp>
      <p:sp>
        <p:nvSpPr>
          <p:cNvPr id="141" name="CustomShape 9"/>
          <p:cNvSpPr/>
          <p:nvPr/>
        </p:nvSpPr>
        <p:spPr>
          <a:xfrm>
            <a:off x="1463040" y="4024080"/>
            <a:ext cx="2376720" cy="730800"/>
          </a:xfrm>
          <a:prstGeom prst="rect">
            <a:avLst/>
          </a:prstGeom>
          <a:solidFill>
            <a:srgbClr val="cfe7f5"/>
          </a:solidFill>
          <a:ln>
            <a:solidFill>
              <a:srgbClr val="80808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Genes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4542120" y="447120"/>
            <a:ext cx="3138840" cy="558720"/>
          </a:xfrm>
          <a:prstGeom prst="rect">
            <a:avLst/>
          </a:prstGeom>
          <a:noFill/>
          <a:ln>
            <a:noFill/>
          </a:ln>
        </p:spPr>
        <p:txBody>
          <a:bodyPr lIns="90000" rIns="90000" tIns="45000" bIns="45000">
            <a:noAutofit/>
          </a:bodyPr>
          <a:p>
            <a:r>
              <a:rPr b="0" lang="en-US" sz="3300" spc="-1" strike="noStrike">
                <a:solidFill>
                  <a:srgbClr val="ffffff"/>
                </a:solidFill>
                <a:latin typeface="Arial"/>
                <a:ea typeface="DejaVu Sans"/>
              </a:rPr>
              <a:t>Genes </a:t>
            </a:r>
            <a:r>
              <a:rPr b="0" lang="en-US" sz="3300" spc="-1" strike="noStrike">
                <a:solidFill>
                  <a:srgbClr val="ffffff"/>
                </a:solidFill>
                <a:latin typeface="Arial"/>
                <a:ea typeface="DejaVu Sans"/>
              </a:rPr>
              <a:t>Mutatio</a:t>
            </a:r>
            <a:r>
              <a:rPr b="0" lang="en-US" sz="3300" spc="-1" strike="noStrike">
                <a:solidFill>
                  <a:srgbClr val="ffffff"/>
                </a:solidFill>
                <a:latin typeface="Arial"/>
                <a:ea typeface="DejaVu Sans"/>
              </a:rPr>
              <a:t>n</a:t>
            </a:r>
            <a:endParaRPr b="0" lang="en-US" sz="3300" spc="-1" strike="noStrike">
              <a:latin typeface="Arial"/>
            </a:endParaRPr>
          </a:p>
        </p:txBody>
      </p:sp>
      <p:sp>
        <p:nvSpPr>
          <p:cNvPr id="143" name="CustomShape 2"/>
          <p:cNvSpPr/>
          <p:nvPr/>
        </p:nvSpPr>
        <p:spPr>
          <a:xfrm>
            <a:off x="4023360" y="1555200"/>
            <a:ext cx="8046720" cy="4845600"/>
          </a:xfrm>
          <a:prstGeom prst="rect">
            <a:avLst/>
          </a:prstGeom>
          <a:solidFill>
            <a:srgbClr val="ffffff"/>
          </a:solidFill>
          <a:ln>
            <a:solidFill>
              <a:srgbClr val="808080"/>
            </a:solidFill>
          </a:ln>
        </p:spPr>
        <p:style>
          <a:lnRef idx="0"/>
          <a:fillRef idx="0"/>
          <a:effectRef idx="0"/>
          <a:fontRef idx="minor"/>
        </p:style>
      </p:sp>
      <p:pic>
        <p:nvPicPr>
          <p:cNvPr id="144" name="" descr=""/>
          <p:cNvPicPr/>
          <p:nvPr/>
        </p:nvPicPr>
        <p:blipFill>
          <a:blip r:embed="rId1"/>
          <a:stretch/>
        </p:blipFill>
        <p:spPr>
          <a:xfrm>
            <a:off x="4023360" y="1555200"/>
            <a:ext cx="8046720" cy="2101680"/>
          </a:xfrm>
          <a:prstGeom prst="rect">
            <a:avLst/>
          </a:prstGeom>
          <a:ln>
            <a:noFill/>
          </a:ln>
        </p:spPr>
      </p:pic>
      <p:pic>
        <p:nvPicPr>
          <p:cNvPr id="145" name="" descr=""/>
          <p:cNvPicPr/>
          <p:nvPr/>
        </p:nvPicPr>
        <p:blipFill>
          <a:blip r:embed="rId2"/>
          <a:stretch/>
        </p:blipFill>
        <p:spPr>
          <a:xfrm>
            <a:off x="4046760" y="3749040"/>
            <a:ext cx="4365720" cy="2377440"/>
          </a:xfrm>
          <a:prstGeom prst="rect">
            <a:avLst/>
          </a:prstGeom>
          <a:ln>
            <a:noFill/>
          </a:ln>
        </p:spPr>
      </p:pic>
      <p:pic>
        <p:nvPicPr>
          <p:cNvPr id="146" name="" descr=""/>
          <p:cNvPicPr/>
          <p:nvPr/>
        </p:nvPicPr>
        <p:blipFill>
          <a:blip r:embed="rId3"/>
          <a:stretch/>
        </p:blipFill>
        <p:spPr>
          <a:xfrm>
            <a:off x="8503920" y="3749040"/>
            <a:ext cx="3496680" cy="2286000"/>
          </a:xfrm>
          <a:prstGeom prst="rect">
            <a:avLst/>
          </a:prstGeom>
          <a:ln>
            <a:noFill/>
          </a:ln>
        </p:spPr>
      </p:pic>
      <p:sp>
        <p:nvSpPr>
          <p:cNvPr id="147" name="CustomShape 3"/>
          <p:cNvSpPr/>
          <p:nvPr/>
        </p:nvSpPr>
        <p:spPr>
          <a:xfrm>
            <a:off x="504000" y="1368000"/>
            <a:ext cx="3335760" cy="3796560"/>
          </a:xfrm>
          <a:prstGeom prst="rect">
            <a:avLst/>
          </a:prstGeom>
          <a:noFill/>
          <a:ln>
            <a:noFill/>
          </a:ln>
        </p:spPr>
        <p:style>
          <a:lnRef idx="0"/>
          <a:fillRef idx="0"/>
          <a:effectRef idx="0"/>
          <a:fontRef idx="minor"/>
        </p:style>
        <p:txBody>
          <a:bodyPr lIns="0" rIns="0" tIns="0" bIns="0" anchor="ctr">
            <a:normAutofit/>
          </a:bodyPr>
          <a:p>
            <a:pPr marL="432000" indent="-323280">
              <a:lnSpc>
                <a:spcPct val="100000"/>
              </a:lnSpc>
              <a:spcAft>
                <a:spcPts val="1060"/>
              </a:spcAft>
              <a:buClr>
                <a:srgbClr val="ffffff"/>
              </a:buClr>
              <a:buSzPct val="45000"/>
              <a:buFont typeface="Wingdings" charset="2"/>
              <a:buChar char=""/>
            </a:pPr>
            <a:r>
              <a:rPr b="0" lang="en-US" sz="2400" spc="-1" strike="noStrike">
                <a:solidFill>
                  <a:srgbClr val="000000"/>
                </a:solidFill>
                <a:latin typeface="Arial"/>
                <a:ea typeface="DejaVu Sans"/>
              </a:rPr>
              <a:t>Point </a:t>
            </a:r>
            <a:r>
              <a:rPr b="0" lang="en-US" sz="2400" spc="-1" strike="noStrike">
                <a:solidFill>
                  <a:srgbClr val="000000"/>
                </a:solidFill>
                <a:latin typeface="Arial"/>
                <a:ea typeface="DejaVu Sans"/>
              </a:rPr>
              <a:t>mutatio</a:t>
            </a:r>
            <a:r>
              <a:rPr b="0" lang="en-US" sz="2400" spc="-1" strike="noStrike">
                <a:solidFill>
                  <a:srgbClr val="000000"/>
                </a:solidFill>
                <a:latin typeface="Arial"/>
                <a:ea typeface="DejaVu Sans"/>
              </a:rPr>
              <a:t>n</a:t>
            </a:r>
            <a:endParaRPr b="0" lang="en-US" sz="2400" spc="-1" strike="noStrike">
              <a:latin typeface="Arial"/>
            </a:endParaRPr>
          </a:p>
          <a:p>
            <a:pPr marL="432000" indent="-323280">
              <a:lnSpc>
                <a:spcPct val="100000"/>
              </a:lnSpc>
              <a:spcAft>
                <a:spcPts val="1060"/>
              </a:spcAft>
              <a:buClr>
                <a:srgbClr val="ffffff"/>
              </a:buClr>
              <a:buSzPct val="45000"/>
              <a:buFont typeface="Wingdings" charset="2"/>
              <a:buChar char=""/>
            </a:pPr>
            <a:r>
              <a:rPr b="0" lang="en-US" sz="2400" spc="-1" strike="noStrike">
                <a:solidFill>
                  <a:srgbClr val="ffffff"/>
                </a:solidFill>
                <a:latin typeface="Arial"/>
                <a:ea typeface="DejaVu Sans"/>
              </a:rPr>
              <a:t>Inversio</a:t>
            </a:r>
            <a:r>
              <a:rPr b="0" lang="en-US" sz="2400" spc="-1" strike="noStrike">
                <a:solidFill>
                  <a:srgbClr val="ffffff"/>
                </a:solidFill>
                <a:latin typeface="Arial"/>
                <a:ea typeface="DejaVu Sans"/>
              </a:rPr>
              <a:t>n</a:t>
            </a:r>
            <a:endParaRPr b="0" lang="en-US" sz="2400" spc="-1" strike="noStrike">
              <a:latin typeface="Arial"/>
            </a:endParaRPr>
          </a:p>
          <a:p>
            <a:pPr marL="432000" indent="-323280">
              <a:lnSpc>
                <a:spcPct val="100000"/>
              </a:lnSpc>
              <a:spcAft>
                <a:spcPts val="1060"/>
              </a:spcAft>
              <a:buClr>
                <a:srgbClr val="ffffff"/>
              </a:buClr>
              <a:buSzPct val="45000"/>
              <a:buFont typeface="Wingdings" charset="2"/>
              <a:buChar char=""/>
            </a:pPr>
            <a:r>
              <a:rPr b="0" lang="en-US" sz="2400" spc="-1" strike="noStrike">
                <a:solidFill>
                  <a:srgbClr val="ffffff"/>
                </a:solidFill>
                <a:latin typeface="Arial"/>
                <a:ea typeface="DejaVu Sans"/>
              </a:rPr>
              <a:t>Substit</a:t>
            </a:r>
            <a:r>
              <a:rPr b="0" lang="en-US" sz="2400" spc="-1" strike="noStrike">
                <a:solidFill>
                  <a:srgbClr val="ffffff"/>
                </a:solidFill>
                <a:latin typeface="Arial"/>
                <a:ea typeface="DejaVu Sans"/>
              </a:rPr>
              <a:t>ution</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4297680" y="447120"/>
            <a:ext cx="3582360" cy="558720"/>
          </a:xfrm>
          <a:prstGeom prst="rect">
            <a:avLst/>
          </a:prstGeom>
          <a:noFill/>
          <a:ln>
            <a:noFill/>
          </a:ln>
        </p:spPr>
        <p:txBody>
          <a:bodyPr lIns="90000" rIns="90000" tIns="45000" bIns="45000">
            <a:noAutofit/>
          </a:bodyPr>
          <a:p>
            <a:r>
              <a:rPr b="0" lang="en-US" sz="3300" spc="-1" strike="noStrike">
                <a:solidFill>
                  <a:srgbClr val="ffffff"/>
                </a:solidFill>
                <a:latin typeface="Arial"/>
                <a:ea typeface="DejaVu Sans"/>
              </a:rPr>
              <a:t>Alleles </a:t>
            </a:r>
            <a:r>
              <a:rPr b="0" lang="en-US" sz="3300" spc="-1" strike="noStrike">
                <a:solidFill>
                  <a:srgbClr val="ffffff"/>
                </a:solidFill>
                <a:latin typeface="Arial"/>
                <a:ea typeface="DejaVu Sans"/>
              </a:rPr>
              <a:t>and </a:t>
            </a:r>
            <a:r>
              <a:rPr b="0" lang="en-US" sz="3300" spc="-1" strike="noStrike">
                <a:solidFill>
                  <a:srgbClr val="ffffff"/>
                </a:solidFill>
                <a:latin typeface="Arial"/>
                <a:ea typeface="DejaVu Sans"/>
              </a:rPr>
              <a:t>Genes</a:t>
            </a:r>
            <a:endParaRPr b="0" lang="en-US" sz="3300" spc="-1" strike="noStrike">
              <a:latin typeface="Arial"/>
            </a:endParaRPr>
          </a:p>
        </p:txBody>
      </p:sp>
      <p:graphicFrame>
        <p:nvGraphicFramePr>
          <p:cNvPr id="149" name="Table 2"/>
          <p:cNvGraphicFramePr/>
          <p:nvPr/>
        </p:nvGraphicFramePr>
        <p:xfrm>
          <a:off x="2424240" y="1719360"/>
          <a:ext cx="7343280" cy="3759120"/>
        </p:xfrm>
        <a:graphic>
          <a:graphicData uri="http://schemas.openxmlformats.org/drawingml/2006/table">
            <a:tbl>
              <a:tblPr/>
              <a:tblGrid>
                <a:gridCol w="1690920"/>
                <a:gridCol w="1690920"/>
                <a:gridCol w="1690920"/>
                <a:gridCol w="2270880"/>
              </a:tblGrid>
              <a:tr h="303480">
                <a:tc>
                  <a:txBody>
                    <a:bodyPr lIns="90000" rIns="90000">
                      <a:noAutofit/>
                    </a:bodyPr>
                    <a:p>
                      <a:pPr algn="ctr">
                        <a:lnSpc>
                          <a:spcPct val="100000"/>
                        </a:lnSpc>
                      </a:pPr>
                      <a:r>
                        <a:rPr b="1" lang="en-US" sz="1500" spc="-1" strike="noStrike">
                          <a:latin typeface="Arial"/>
                          <a:ea typeface="Noto Sans CJK SC"/>
                        </a:rPr>
                        <a:t>rs1896295</a:t>
                      </a:r>
                      <a:endParaRPr b="0" lang="en-US" sz="15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gn="ctr">
                        <a:lnSpc>
                          <a:spcPct val="100000"/>
                        </a:lnSpc>
                      </a:pPr>
                      <a:r>
                        <a:rPr b="1" lang="en-US" sz="1500" spc="-1" strike="noStrike">
                          <a:latin typeface="Arial"/>
                          <a:ea typeface="Noto Sans CJK SC"/>
                        </a:rPr>
                        <a:t>rs4671393</a:t>
                      </a:r>
                      <a:endParaRPr b="0" lang="en-US" sz="15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gn="ctr">
                        <a:lnSpc>
                          <a:spcPct val="100000"/>
                        </a:lnSpc>
                      </a:pPr>
                      <a:r>
                        <a:rPr b="1" lang="en-US" sz="1500" spc="-1" strike="noStrike">
                          <a:latin typeface="Arial"/>
                          <a:ea typeface="Noto Sans CJK SC"/>
                        </a:rPr>
                        <a:t>rs10195871</a:t>
                      </a:r>
                      <a:endParaRPr b="0" lang="en-US" sz="15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gn="ctr">
                        <a:lnSpc>
                          <a:spcPct val="100000"/>
                        </a:lnSpc>
                      </a:pPr>
                      <a:r>
                        <a:rPr b="1" lang="en-US" sz="1500" spc="-1" strike="noStrike">
                          <a:latin typeface="Arial"/>
                          <a:ea typeface="Noto Sans CJK SC"/>
                        </a:rPr>
                        <a:t>rs7565301</a:t>
                      </a:r>
                      <a:endParaRPr b="0" lang="en-US" sz="15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691200">
                <a:tc>
                  <a:txBody>
                    <a:bodyPr lIns="90000" rIns="90000">
                      <a:noAutofit/>
                    </a:bodyPr>
                    <a:p>
                      <a:pPr algn="ctr">
                        <a:lnSpc>
                          <a:spcPct val="100000"/>
                        </a:lnSpc>
                      </a:pPr>
                      <a:r>
                        <a:rPr b="1" i="1" lang="en-US" sz="1400" spc="-1" strike="noStrike">
                          <a:latin typeface="Arial"/>
                        </a:rPr>
                        <a:t>Normal</a:t>
                      </a:r>
                      <a:br/>
                      <a:r>
                        <a:rPr b="1" i="1" lang="en-US" sz="1400" spc="-1" strike="noStrike">
                          <a:solidFill>
                            <a:srgbClr val="127622"/>
                          </a:solidFill>
                          <a:latin typeface="Arial"/>
                        </a:rPr>
                        <a:t>T|T</a:t>
                      </a:r>
                      <a:br/>
                      <a:endParaRPr b="0" lang="en-US" sz="14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1" i="1" lang="en-US" sz="1400" spc="-1" strike="noStrike">
                          <a:latin typeface="Arial"/>
                          <a:ea typeface="Noto Sans CJK SC"/>
                        </a:rPr>
                        <a:t>Normal</a:t>
                      </a:r>
                      <a:br/>
                      <a:r>
                        <a:rPr b="1" i="1" lang="en-US" sz="1400" spc="-1" strike="noStrike">
                          <a:solidFill>
                            <a:srgbClr val="127622"/>
                          </a:solidFill>
                          <a:latin typeface="Arial"/>
                          <a:ea typeface="Noto Sans CJK SC"/>
                        </a:rPr>
                        <a:t>A|A</a:t>
                      </a:r>
                      <a:endParaRPr b="0" lang="en-US" sz="14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1" i="1" lang="en-US" sz="1400" spc="-1" strike="noStrike">
                          <a:latin typeface="Arial"/>
                        </a:rPr>
                        <a:t>Normal</a:t>
                      </a:r>
                      <a:br/>
                      <a:r>
                        <a:rPr b="1" i="1" lang="en-US" sz="1400" spc="-1" strike="noStrike">
                          <a:solidFill>
                            <a:srgbClr val="127622"/>
                          </a:solidFill>
                          <a:latin typeface="Arial"/>
                        </a:rPr>
                        <a:t>A|A</a:t>
                      </a:r>
                      <a:endParaRPr b="0" lang="en-US" sz="14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1" i="1" lang="en-US" sz="1400" spc="-1" strike="noStrike">
                          <a:latin typeface="Arial"/>
                        </a:rPr>
                        <a:t>Normal</a:t>
                      </a:r>
                      <a:br/>
                      <a:r>
                        <a:rPr b="1" i="1" lang="en-US" sz="1400" spc="-1" strike="noStrike">
                          <a:solidFill>
                            <a:srgbClr val="127622"/>
                          </a:solidFill>
                          <a:latin typeface="Arial"/>
                        </a:rPr>
                        <a:t>G|G</a:t>
                      </a:r>
                      <a:endParaRPr b="0" lang="en-US" sz="14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891000">
                <a:tc>
                  <a:txBody>
                    <a:bodyPr lIns="90000" rIns="90000">
                      <a:noAutofit/>
                    </a:bodyPr>
                    <a:p>
                      <a:pPr algn="ctr">
                        <a:lnSpc>
                          <a:spcPct val="100000"/>
                        </a:lnSpc>
                      </a:pPr>
                      <a:r>
                        <a:rPr b="1" i="1" lang="en-US" sz="1400" spc="-1" strike="noStrike">
                          <a:latin typeface="Arial"/>
                        </a:rPr>
                        <a:t>Carrier</a:t>
                      </a:r>
                      <a:br/>
                      <a:r>
                        <a:rPr b="1" i="1" lang="en-US" sz="1400" spc="-1" strike="noStrike">
                          <a:solidFill>
                            <a:srgbClr val="ff4000"/>
                          </a:solidFill>
                          <a:latin typeface="Arial"/>
                        </a:rPr>
                        <a:t>T|C</a:t>
                      </a:r>
                      <a:endParaRPr b="0" lang="en-US" sz="14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1" i="1" lang="en-US" sz="1400" spc="-1" strike="noStrike">
                          <a:latin typeface="Arial"/>
                        </a:rPr>
                        <a:t>Carrier</a:t>
                      </a:r>
                      <a:br/>
                      <a:r>
                        <a:rPr b="1" i="1" lang="en-US" sz="1400" spc="-1" strike="noStrike">
                          <a:solidFill>
                            <a:srgbClr val="ff4000"/>
                          </a:solidFill>
                          <a:latin typeface="Arial"/>
                        </a:rPr>
                        <a:t>A|C</a:t>
                      </a:r>
                      <a:br/>
                      <a:r>
                        <a:rPr b="1" i="1" lang="en-US" sz="1400" spc="-1" strike="noStrike">
                          <a:solidFill>
                            <a:srgbClr val="ff4000"/>
                          </a:solidFill>
                          <a:latin typeface="Arial"/>
                        </a:rPr>
                        <a:t>A|G</a:t>
                      </a:r>
                      <a:br/>
                      <a:r>
                        <a:rPr b="1" i="1" lang="en-US" sz="1400" spc="-1" strike="noStrike">
                          <a:solidFill>
                            <a:srgbClr val="ff4000"/>
                          </a:solidFill>
                          <a:latin typeface="Arial"/>
                        </a:rPr>
                        <a:t>A|T</a:t>
                      </a:r>
                      <a:endParaRPr b="0" lang="en-US" sz="14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1" i="1" lang="en-US" sz="1400" spc="-1" strike="noStrike">
                          <a:latin typeface="Arial"/>
                        </a:rPr>
                        <a:t>Carrier</a:t>
                      </a:r>
                      <a:br/>
                      <a:r>
                        <a:rPr b="1" i="1" lang="en-US" sz="1400" spc="-1" strike="noStrike">
                          <a:solidFill>
                            <a:srgbClr val="ff4000"/>
                          </a:solidFill>
                          <a:latin typeface="Arial"/>
                        </a:rPr>
                        <a:t>A|G</a:t>
                      </a:r>
                      <a:br/>
                      <a:r>
                        <a:rPr b="1" i="1" lang="en-US" sz="1400" spc="-1" strike="noStrike">
                          <a:solidFill>
                            <a:srgbClr val="ff4000"/>
                          </a:solidFill>
                          <a:latin typeface="Arial"/>
                        </a:rPr>
                        <a:t>A|T</a:t>
                      </a:r>
                      <a:endParaRPr b="0" lang="en-US" sz="14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1" i="1" lang="en-US" sz="1400" spc="-1" strike="noStrike">
                          <a:latin typeface="Arial"/>
                        </a:rPr>
                        <a:t>Carrier</a:t>
                      </a:r>
                      <a:br/>
                      <a:r>
                        <a:rPr b="1" i="1" lang="en-US" sz="1400" spc="-1" strike="noStrike">
                          <a:solidFill>
                            <a:srgbClr val="ff4000"/>
                          </a:solidFill>
                          <a:latin typeface="Arial"/>
                        </a:rPr>
                        <a:t>G|A</a:t>
                      </a:r>
                      <a:br/>
                      <a:r>
                        <a:rPr b="1" i="1" lang="en-US" sz="1400" spc="-1" strike="noStrike">
                          <a:solidFill>
                            <a:srgbClr val="ff4000"/>
                          </a:solidFill>
                          <a:latin typeface="Arial"/>
                        </a:rPr>
                        <a:t>G|T</a:t>
                      </a:r>
                      <a:endParaRPr b="0" lang="en-US" sz="14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91200">
                <a:tc>
                  <a:txBody>
                    <a:bodyPr lIns="90000" rIns="90000">
                      <a:noAutofit/>
                    </a:bodyPr>
                    <a:p>
                      <a:pPr algn="ctr">
                        <a:lnSpc>
                          <a:spcPct val="100000"/>
                        </a:lnSpc>
                      </a:pPr>
                      <a:r>
                        <a:rPr b="1" i="1" lang="en-US" sz="1400" spc="-1" strike="noStrike">
                          <a:latin typeface="Arial"/>
                        </a:rPr>
                        <a:t>Diseased</a:t>
                      </a:r>
                      <a:br/>
                      <a:r>
                        <a:rPr b="1" i="1" lang="en-US" sz="1400" spc="-1" strike="noStrike">
                          <a:solidFill>
                            <a:srgbClr val="ff0000"/>
                          </a:solidFill>
                          <a:latin typeface="Arial"/>
                        </a:rPr>
                        <a:t>C|C</a:t>
                      </a:r>
                      <a:endParaRPr b="0" lang="en-US" sz="14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1" i="1" lang="en-US" sz="1400" spc="-1" strike="noStrike">
                          <a:latin typeface="Arial"/>
                        </a:rPr>
                        <a:t>Diseased</a:t>
                      </a:r>
                      <a:br/>
                      <a:r>
                        <a:rPr b="1" i="1" lang="en-US" sz="1400" spc="-1" strike="noStrike">
                          <a:solidFill>
                            <a:srgbClr val="ff0000"/>
                          </a:solidFill>
                          <a:latin typeface="Arial"/>
                        </a:rPr>
                        <a:t>C|C</a:t>
                      </a:r>
                      <a:endParaRPr b="0" lang="en-US" sz="14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1" i="1" lang="en-US" sz="1400" spc="-1" strike="noStrike">
                          <a:latin typeface="Arial"/>
                        </a:rPr>
                        <a:t>Diseased</a:t>
                      </a:r>
                      <a:endParaRPr b="0" lang="en-US" sz="1400" spc="-1" strike="noStrike">
                        <a:latin typeface="Times New Roman"/>
                      </a:endParaRPr>
                    </a:p>
                    <a:p>
                      <a:pPr algn="ctr">
                        <a:lnSpc>
                          <a:spcPct val="100000"/>
                        </a:lnSpc>
                      </a:pPr>
                      <a:r>
                        <a:rPr b="1" i="1" lang="en-US" sz="1400" spc="-1" strike="noStrike">
                          <a:solidFill>
                            <a:srgbClr val="ff0000"/>
                          </a:solidFill>
                          <a:latin typeface="Arial"/>
                        </a:rPr>
                        <a:t>G|G</a:t>
                      </a:r>
                      <a:endParaRPr b="0" lang="en-US" sz="14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1" i="1" lang="en-US" sz="1400" spc="-1" strike="noStrike">
                          <a:latin typeface="Arial"/>
                        </a:rPr>
                        <a:t>Diseased</a:t>
                      </a:r>
                      <a:br/>
                      <a:r>
                        <a:rPr b="1" i="1" lang="en-US" sz="1400" spc="-1" strike="noStrike">
                          <a:solidFill>
                            <a:srgbClr val="ff0000"/>
                          </a:solidFill>
                          <a:latin typeface="Arial"/>
                        </a:rPr>
                        <a:t>A|A</a:t>
                      </a:r>
                      <a:br/>
                      <a:r>
                        <a:rPr b="1" i="1" lang="en-US" sz="1400" spc="-1" strike="noStrike">
                          <a:solidFill>
                            <a:srgbClr val="ff0000"/>
                          </a:solidFill>
                          <a:latin typeface="Arial"/>
                        </a:rPr>
                        <a:t>T|T</a:t>
                      </a:r>
                      <a:endParaRPr b="0" lang="en-US" sz="14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91200">
                <a:tc>
                  <a:txBody>
                    <a:bodyPr lIns="90000" rIns="90000">
                      <a:noAutofit/>
                    </a:bodyPr>
                    <a:p>
                      <a:pPr algn="ctr">
                        <a:lnSpc>
                          <a:spcPct val="100000"/>
                        </a:lnSpc>
                      </a:pPr>
                      <a:r>
                        <a:rPr b="1" i="1" lang="en-US" sz="1400" spc="-1" strike="noStrike">
                          <a:latin typeface="Arial"/>
                        </a:rPr>
                        <a:t>Gene Name</a:t>
                      </a:r>
                      <a:br/>
                      <a:r>
                        <a:rPr b="1" i="1" lang="en-US" sz="1400" spc="-1" strike="noStrike">
                          <a:latin typeface="Arial"/>
                        </a:rPr>
                        <a:t>BCL11A</a:t>
                      </a:r>
                      <a:br/>
                      <a:endParaRPr b="0" lang="en-US" sz="14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1" i="1" lang="en-US" sz="1400" spc="-1" strike="noStrike">
                          <a:latin typeface="Arial"/>
                        </a:rPr>
                        <a:t>Gene Name</a:t>
                      </a:r>
                      <a:br/>
                      <a:r>
                        <a:rPr b="1" i="1" lang="en-US" sz="1400" spc="-1" strike="noStrike">
                          <a:latin typeface="Arial"/>
                        </a:rPr>
                        <a:t>BCL11A</a:t>
                      </a:r>
                      <a:br/>
                      <a:endParaRPr b="0" lang="en-US" sz="14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1" i="1" lang="en-US" sz="1400" spc="-1" strike="noStrike">
                          <a:latin typeface="Arial"/>
                        </a:rPr>
                        <a:t>Gene Name</a:t>
                      </a:r>
                      <a:br/>
                      <a:r>
                        <a:rPr b="1" i="1" lang="en-US" sz="1400" spc="-1" strike="noStrike">
                          <a:latin typeface="Arial"/>
                        </a:rPr>
                        <a:t>BCL11A</a:t>
                      </a:r>
                      <a:endParaRPr b="0" lang="en-US" sz="14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1" i="1" lang="en-US" sz="1400" spc="-1" strike="noStrike">
                          <a:latin typeface="Arial"/>
                        </a:rPr>
                        <a:t>Gene Name</a:t>
                      </a:r>
                      <a:br/>
                      <a:r>
                        <a:rPr b="1" i="1" lang="en-US" sz="1400" spc="-1" strike="noStrike">
                          <a:latin typeface="Arial"/>
                        </a:rPr>
                        <a:t>BCL11A</a:t>
                      </a:r>
                      <a:br/>
                      <a:endParaRPr b="0" lang="en-US" sz="14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91400">
                <a:tc>
                  <a:txBody>
                    <a:bodyPr lIns="90000" rIns="90000">
                      <a:noAutofit/>
                    </a:bodyPr>
                    <a:p>
                      <a:pPr algn="ctr">
                        <a:lnSpc>
                          <a:spcPct val="100000"/>
                        </a:lnSpc>
                      </a:pPr>
                      <a:r>
                        <a:rPr b="1" i="1" lang="en-US" sz="1400" spc="-1" strike="noStrike">
                          <a:latin typeface="Arial"/>
                        </a:rPr>
                        <a:t>Chromosome no</a:t>
                      </a:r>
                      <a:br/>
                      <a:r>
                        <a:rPr b="1" i="1" lang="en-US" sz="1400" spc="-1" strike="noStrike">
                          <a:latin typeface="Arial"/>
                        </a:rPr>
                        <a:t>11</a:t>
                      </a:r>
                      <a:endParaRPr b="0" lang="en-US" sz="14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1" i="1" lang="en-US" sz="1400" spc="-1" strike="noStrike">
                          <a:latin typeface="Arial"/>
                        </a:rPr>
                        <a:t>Chromosome no</a:t>
                      </a:r>
                      <a:endParaRPr b="0" lang="en-US" sz="1400" spc="-1" strike="noStrike">
                        <a:latin typeface="Times New Roman"/>
                      </a:endParaRPr>
                    </a:p>
                    <a:p>
                      <a:pPr algn="ctr">
                        <a:lnSpc>
                          <a:spcPct val="100000"/>
                        </a:lnSpc>
                      </a:pPr>
                      <a:r>
                        <a:rPr b="1" i="1" lang="en-US" sz="1400" spc="-1" strike="noStrike">
                          <a:latin typeface="Arial"/>
                        </a:rPr>
                        <a:t>11</a:t>
                      </a:r>
                      <a:endParaRPr b="0" lang="en-US" sz="14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1" i="1" lang="en-US" sz="1400" spc="-1" strike="noStrike">
                          <a:latin typeface="Arial"/>
                        </a:rPr>
                        <a:t>Chromosome no</a:t>
                      </a:r>
                      <a:endParaRPr b="0" lang="en-US" sz="1400" spc="-1" strike="noStrike">
                        <a:latin typeface="Times New Roman"/>
                      </a:endParaRPr>
                    </a:p>
                    <a:p>
                      <a:pPr algn="ctr">
                        <a:lnSpc>
                          <a:spcPct val="100000"/>
                        </a:lnSpc>
                      </a:pPr>
                      <a:r>
                        <a:rPr b="1" i="1" lang="en-US" sz="1400" spc="-1" strike="noStrike">
                          <a:latin typeface="Arial"/>
                        </a:rPr>
                        <a:t>11</a:t>
                      </a:r>
                      <a:endParaRPr b="0" lang="en-US" sz="14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1" i="1" lang="en-US" sz="1400" spc="-1" strike="noStrike">
                          <a:latin typeface="Arial"/>
                        </a:rPr>
                        <a:t>Chromosome no</a:t>
                      </a:r>
                      <a:endParaRPr b="0" lang="en-US" sz="1400" spc="-1" strike="noStrike">
                        <a:latin typeface="Times New Roman"/>
                      </a:endParaRPr>
                    </a:p>
                    <a:p>
                      <a:pPr algn="ctr">
                        <a:lnSpc>
                          <a:spcPct val="100000"/>
                        </a:lnSpc>
                      </a:pPr>
                      <a:r>
                        <a:rPr b="1" i="1" lang="en-US" sz="1400" spc="-1" strike="noStrike">
                          <a:latin typeface="Arial"/>
                        </a:rPr>
                        <a:t>2</a:t>
                      </a:r>
                      <a:endParaRPr b="0" lang="en-US" sz="14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3731760" y="290880"/>
            <a:ext cx="4308840" cy="7596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US" sz="3100" spc="-1" strike="noStrike">
                <a:solidFill>
                  <a:srgbClr val="ffffff"/>
                </a:solidFill>
                <a:latin typeface="Arial"/>
                <a:ea typeface="Arial"/>
              </a:rPr>
              <a:t>Motivation</a:t>
            </a:r>
            <a:endParaRPr b="0" lang="en-US" sz="3100" spc="-1" strike="noStrike">
              <a:latin typeface="Arial"/>
            </a:endParaRPr>
          </a:p>
        </p:txBody>
      </p:sp>
      <p:sp>
        <p:nvSpPr>
          <p:cNvPr id="151" name="CustomShape 2"/>
          <p:cNvSpPr/>
          <p:nvPr/>
        </p:nvSpPr>
        <p:spPr>
          <a:xfrm>
            <a:off x="975960" y="2540160"/>
            <a:ext cx="7698240" cy="398520"/>
          </a:xfrm>
          <a:prstGeom prst="rect">
            <a:avLst/>
          </a:prstGeom>
          <a:noFill/>
          <a:ln>
            <a:noFill/>
          </a:ln>
        </p:spPr>
        <p:style>
          <a:lnRef idx="0"/>
          <a:fillRef idx="0"/>
          <a:effectRef idx="0"/>
          <a:fontRef idx="minor"/>
        </p:style>
      </p:sp>
      <p:pic>
        <p:nvPicPr>
          <p:cNvPr id="152" name="Google Shape;144;p30" descr=""/>
          <p:cNvPicPr/>
          <p:nvPr/>
        </p:nvPicPr>
        <p:blipFill>
          <a:blip r:embed="rId1"/>
          <a:stretch/>
        </p:blipFill>
        <p:spPr>
          <a:xfrm>
            <a:off x="7406640" y="1463040"/>
            <a:ext cx="4206240" cy="4754880"/>
          </a:xfrm>
          <a:prstGeom prst="rect">
            <a:avLst/>
          </a:prstGeom>
          <a:ln w="9360">
            <a:solidFill>
              <a:schemeClr val="dk2"/>
            </a:solidFill>
            <a:round/>
          </a:ln>
          <a:effectLst>
            <a:outerShdw algn="bl" blurRad="57150" dir="5400000" dist="19080" rotWithShape="0">
              <a:srgbClr val="000000">
                <a:alpha val="50000"/>
              </a:srgbClr>
            </a:outerShdw>
            <a:reflection algn="bl" dir="5400000" dist="38100" endPos="30000" fadeDir="5400012" rotWithShape="0" sy="-100000"/>
          </a:effectLst>
        </p:spPr>
      </p:pic>
      <p:sp>
        <p:nvSpPr>
          <p:cNvPr id="153" name="CustomShape 3"/>
          <p:cNvSpPr/>
          <p:nvPr/>
        </p:nvSpPr>
        <p:spPr>
          <a:xfrm>
            <a:off x="975960" y="2288520"/>
            <a:ext cx="4900680" cy="3474360"/>
          </a:xfrm>
          <a:prstGeom prst="rect">
            <a:avLst/>
          </a:prstGeom>
          <a:noFill/>
          <a:ln>
            <a:noFill/>
          </a:ln>
        </p:spPr>
        <p:style>
          <a:lnRef idx="0"/>
          <a:fillRef idx="0"/>
          <a:effectRef idx="0"/>
          <a:fontRef idx="minor"/>
        </p:style>
        <p:txBody>
          <a:bodyPr lIns="90000" rIns="90000" tIns="91440" bIns="91440">
            <a:spAutoFit/>
          </a:bodyPr>
          <a:p>
            <a:pPr marL="457200" indent="-341280">
              <a:lnSpc>
                <a:spcPct val="100000"/>
              </a:lnSpc>
              <a:buClr>
                <a:srgbClr val="ffffff"/>
              </a:buClr>
              <a:buFont typeface="Arial"/>
              <a:buChar char="●"/>
            </a:pPr>
            <a:r>
              <a:rPr b="0" lang="en-US" sz="1800" spc="-1" strike="noStrike">
                <a:solidFill>
                  <a:srgbClr val="ffffff"/>
                </a:solidFill>
                <a:latin typeface="Arial"/>
                <a:ea typeface="Arial"/>
              </a:rPr>
              <a:t>Our target is the people who suffer from genetic disorders whether or not they were carriers to the mutated genes of the that specific disease</a:t>
            </a:r>
            <a:endParaRPr b="0" lang="en-US" sz="1800" spc="-1" strike="noStrike">
              <a:latin typeface="Arial"/>
            </a:endParaRPr>
          </a:p>
          <a:p>
            <a:pPr>
              <a:lnSpc>
                <a:spcPct val="100000"/>
              </a:lnSpc>
              <a:tabLst>
                <a:tab algn="l" pos="0"/>
              </a:tabLst>
            </a:pPr>
            <a:endParaRPr b="0" lang="en-US" sz="1800" spc="-1" strike="noStrike">
              <a:latin typeface="Arial"/>
            </a:endParaRPr>
          </a:p>
          <a:p>
            <a:pPr marL="457200" indent="-341280">
              <a:lnSpc>
                <a:spcPct val="100000"/>
              </a:lnSpc>
              <a:buClr>
                <a:srgbClr val="ffffff"/>
              </a:buClr>
              <a:buFont typeface="Arial"/>
              <a:buChar char="●"/>
              <a:tabLst>
                <a:tab algn="l" pos="0"/>
              </a:tabLst>
            </a:pPr>
            <a:r>
              <a:rPr b="0" lang="en-US" sz="1800" spc="-1" strike="noStrike">
                <a:solidFill>
                  <a:srgbClr val="ffffff"/>
                </a:solidFill>
                <a:latin typeface="Arial"/>
                <a:ea typeface="Arial"/>
              </a:rPr>
              <a:t>Their children may or may not inherit the same mutated gene from them and that is our main objective to hopefully help them detect those diseases in an early stage so some of those disorders can be treated professionally and hopefully won't be a problem then</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153">
                                            <p:txEl>
                                              <p:pRg st="0" end="0"/>
                                            </p:txEl>
                                          </p:spTgt>
                                        </p:tgtEl>
                                        <p:attrNameLst>
                                          <p:attrName>style.visibility</p:attrName>
                                        </p:attrNameLst>
                                      </p:cBhvr>
                                      <p:to>
                                        <p:strVal val="visible"/>
                                      </p:to>
                                    </p:set>
                                    <p:animEffect filter="fade" transition="in">
                                      <p:cBhvr additive="repl">
                                        <p:cTn id="7" dur="500"/>
                                        <p:tgtEl>
                                          <p:spTgt spid="153">
                                            <p:txEl>
                                              <p:pRg st="0" end="0"/>
                                            </p:txEl>
                                          </p:spTgt>
                                        </p:tgtEl>
                                      </p:cBhvr>
                                    </p:animEffect>
                                  </p:childTnLst>
                                </p:cTn>
                              </p:par>
                              <p:par>
                                <p:cTn id="8" nodeType="withEffect" fill="hold" presetClass="entr" presetID="10">
                                  <p:stCondLst>
                                    <p:cond delay="0"/>
                                  </p:stCondLst>
                                  <p:childTnLst>
                                    <p:set>
                                      <p:cBhvr>
                                        <p:cTn id="9" dur="1" fill="hold">
                                          <p:stCondLst>
                                            <p:cond delay="0"/>
                                          </p:stCondLst>
                                        </p:cTn>
                                        <p:tgtEl>
                                          <p:spTgt spid="153">
                                            <p:txEl>
                                              <p:pRg st="2" end="2"/>
                                            </p:txEl>
                                          </p:spTgt>
                                        </p:tgtEl>
                                        <p:attrNameLst>
                                          <p:attrName>style.visibility</p:attrName>
                                        </p:attrNameLst>
                                      </p:cBhvr>
                                      <p:to>
                                        <p:strVal val="visible"/>
                                      </p:to>
                                    </p:set>
                                    <p:animEffect filter="fade" transition="in">
                                      <p:cBhvr additive="repl">
                                        <p:cTn id="10" dur="500"/>
                                        <p:tgtEl>
                                          <p:spTgt spid="153">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3664080" y="410400"/>
            <a:ext cx="4350240" cy="485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US" sz="3100" spc="-1" strike="noStrike">
                <a:solidFill>
                  <a:srgbClr val="ffffff"/>
                </a:solidFill>
                <a:latin typeface="Arial"/>
                <a:ea typeface="Arial"/>
              </a:rPr>
              <a:t>Problem Statement</a:t>
            </a:r>
            <a:endParaRPr b="0" lang="en-US" sz="3100" spc="-1" strike="noStrike">
              <a:latin typeface="Arial"/>
            </a:endParaRPr>
          </a:p>
        </p:txBody>
      </p:sp>
      <p:sp>
        <p:nvSpPr>
          <p:cNvPr id="155" name="CustomShape 2"/>
          <p:cNvSpPr/>
          <p:nvPr/>
        </p:nvSpPr>
        <p:spPr>
          <a:xfrm>
            <a:off x="640080" y="2343240"/>
            <a:ext cx="6567840" cy="4146120"/>
          </a:xfrm>
          <a:prstGeom prst="rect">
            <a:avLst/>
          </a:prstGeom>
          <a:noFill/>
          <a:ln>
            <a:noFill/>
          </a:ln>
        </p:spPr>
        <p:style>
          <a:lnRef idx="0"/>
          <a:fillRef idx="0"/>
          <a:effectRef idx="0"/>
          <a:fontRef idx="minor"/>
        </p:style>
        <p:txBody>
          <a:bodyPr lIns="90000" rIns="90000" tIns="91440" bIns="91440" anchor="ctr">
            <a:spAutoFit/>
          </a:bodyPr>
          <a:p>
            <a:pPr marL="457200" indent="-353880">
              <a:lnSpc>
                <a:spcPct val="100000"/>
              </a:lnSpc>
              <a:buClr>
                <a:srgbClr val="ffffff"/>
              </a:buClr>
              <a:buFont typeface="Arial"/>
              <a:buChar char="●"/>
            </a:pPr>
            <a:r>
              <a:rPr b="0" lang="en-US" sz="2000" spc="-1" strike="noStrike">
                <a:solidFill>
                  <a:srgbClr val="ffffff"/>
                </a:solidFill>
                <a:latin typeface="Arial"/>
                <a:ea typeface="Arial"/>
              </a:rPr>
              <a:t>People are carrying genetic diseases can unwillingly  transfer it to their children without both parents knowing</a:t>
            </a:r>
            <a:endParaRPr b="0" lang="en-US" sz="2000" spc="-1" strike="noStrike">
              <a:latin typeface="Arial"/>
            </a:endParaRPr>
          </a:p>
          <a:p>
            <a:pPr marL="457200" indent="-353880">
              <a:lnSpc>
                <a:spcPct val="100000"/>
              </a:lnSpc>
              <a:buClr>
                <a:srgbClr val="ffffff"/>
              </a:buClr>
              <a:buFont typeface="Arial"/>
              <a:buChar char="●"/>
            </a:pPr>
            <a:r>
              <a:rPr b="0" lang="en-US" sz="2000" spc="-1" strike="noStrike">
                <a:solidFill>
                  <a:srgbClr val="ffffff"/>
                </a:solidFill>
                <a:latin typeface="Arial"/>
                <a:ea typeface="Arial"/>
              </a:rPr>
              <a:t>Some genetic diseases may not appear in an early stage and can be hard to treat when it is too late and it won’t be detected until the mutated gene appears and start attacking this child</a:t>
            </a:r>
            <a:endParaRPr b="0" lang="en-US" sz="2000" spc="-1" strike="noStrike">
              <a:latin typeface="Arial"/>
            </a:endParaRPr>
          </a:p>
          <a:p>
            <a:pPr marL="457200">
              <a:lnSpc>
                <a:spcPct val="100000"/>
              </a:lnSpc>
              <a:tabLst>
                <a:tab algn="l" pos="0"/>
              </a:tabLst>
            </a:pPr>
            <a:endParaRPr b="0" lang="en-US" sz="2000" spc="-1" strike="noStrike">
              <a:latin typeface="Arial"/>
            </a:endParaRPr>
          </a:p>
          <a:p>
            <a:pPr marL="457200">
              <a:lnSpc>
                <a:spcPct val="100000"/>
              </a:lnSpc>
              <a:tabLst>
                <a:tab algn="l" pos="0"/>
              </a:tabLst>
            </a:pPr>
            <a:endParaRPr b="0" lang="en-US" sz="2000" spc="-1" strike="noStrike">
              <a:latin typeface="Arial"/>
            </a:endParaRPr>
          </a:p>
          <a:p>
            <a:pPr marL="457200">
              <a:lnSpc>
                <a:spcPct val="100000"/>
              </a:lnSpc>
              <a:tabLst>
                <a:tab algn="l" pos="0"/>
              </a:tabLst>
            </a:pPr>
            <a:endParaRPr b="0" lang="en-US" sz="2000" spc="-1" strike="noStrike">
              <a:latin typeface="Arial"/>
            </a:endParaRPr>
          </a:p>
          <a:p>
            <a:pPr marL="457200">
              <a:lnSpc>
                <a:spcPct val="100000"/>
              </a:lnSpc>
              <a:tabLst>
                <a:tab algn="l" pos="0"/>
              </a:tabLst>
            </a:pPr>
            <a:endParaRPr b="0" lang="en-US" sz="2000" spc="-1" strike="noStrike">
              <a:latin typeface="Arial"/>
            </a:endParaRPr>
          </a:p>
          <a:p>
            <a:pPr marL="457200">
              <a:lnSpc>
                <a:spcPct val="100000"/>
              </a:lnSpc>
              <a:tabLst>
                <a:tab algn="l" pos="0"/>
              </a:tabLst>
            </a:pPr>
            <a:endParaRPr b="0" lang="en-US" sz="2000" spc="-1" strike="noStrike">
              <a:latin typeface="Arial"/>
            </a:endParaRPr>
          </a:p>
          <a:p>
            <a:pPr marL="457200">
              <a:lnSpc>
                <a:spcPct val="100000"/>
              </a:lnSpc>
              <a:tabLst>
                <a:tab algn="l" pos="0"/>
              </a:tabLst>
            </a:pPr>
            <a:endParaRPr b="0" lang="en-US" sz="2000" spc="-1" strike="noStrike">
              <a:latin typeface="Arial"/>
            </a:endParaRPr>
          </a:p>
        </p:txBody>
      </p:sp>
      <p:pic>
        <p:nvPicPr>
          <p:cNvPr id="156" name="Google Shape;153;p31" descr=""/>
          <p:cNvPicPr/>
          <p:nvPr/>
        </p:nvPicPr>
        <p:blipFill>
          <a:blip r:embed="rId1"/>
          <a:stretch/>
        </p:blipFill>
        <p:spPr>
          <a:xfrm>
            <a:off x="7496640" y="1463040"/>
            <a:ext cx="4207680" cy="4937760"/>
          </a:xfrm>
          <a:prstGeom prst="rect">
            <a:avLst/>
          </a:prstGeom>
          <a:ln>
            <a:noFill/>
          </a:ln>
          <a:effectLst>
            <a:outerShdw algn="bl" blurRad="57150" rotWithShape="0">
              <a:srgbClr val="000000">
                <a:alpha val="54000"/>
              </a:srgbClr>
            </a:outerShdw>
            <a:reflection algn="bl" endPos="40000" fadeDir="5400012" rotWithShape="0" stA="71000" sy="-100000"/>
          </a:effectLst>
        </p:spPr>
      </p:pic>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childTnLst>
                  <p:par>
                    <p:cTn id="13" fill="hold">
                      <p:stCondLst>
                        <p:cond delay="indefinite"/>
                      </p:stCondLst>
                      <p:childTnLst>
                        <p:par>
                          <p:cTn id="14" fill="hold">
                            <p:stCondLst>
                              <p:cond delay="0"/>
                            </p:stCondLst>
                            <p:childTnLst>
                              <p:par>
                                <p:cTn id="15" nodeType="clickEffect" fill="hold" presetClass="entr" presetID="10">
                                  <p:stCondLst>
                                    <p:cond delay="0"/>
                                  </p:stCondLst>
                                  <p:childTnLst>
                                    <p:set>
                                      <p:cBhvr>
                                        <p:cTn id="16" dur="1" fill="hold">
                                          <p:stCondLst>
                                            <p:cond delay="0"/>
                                          </p:stCondLst>
                                        </p:cTn>
                                        <p:tgtEl>
                                          <p:spTgt spid="155">
                                            <p:txEl>
                                              <p:pRg st="0" end="0"/>
                                            </p:txEl>
                                          </p:spTgt>
                                        </p:tgtEl>
                                        <p:attrNameLst>
                                          <p:attrName>style.visibility</p:attrName>
                                        </p:attrNameLst>
                                      </p:cBhvr>
                                      <p:to>
                                        <p:strVal val="visible"/>
                                      </p:to>
                                    </p:set>
                                    <p:animEffect filter="fade" transition="in">
                                      <p:cBhvr additive="repl">
                                        <p:cTn id="17" dur="500"/>
                                        <p:tgtEl>
                                          <p:spTgt spid="155">
                                            <p:txEl>
                                              <p:pRg st="0" end="0"/>
                                            </p:txEl>
                                          </p:spTgt>
                                        </p:tgtEl>
                                      </p:cBhvr>
                                    </p:animEffect>
                                  </p:childTnLst>
                                </p:cTn>
                              </p:par>
                              <p:par>
                                <p:cTn id="18" nodeType="withEffect" fill="hold" presetClass="entr" presetID="10">
                                  <p:stCondLst>
                                    <p:cond delay="0"/>
                                  </p:stCondLst>
                                  <p:childTnLst>
                                    <p:set>
                                      <p:cBhvr>
                                        <p:cTn id="19" dur="1" fill="hold">
                                          <p:stCondLst>
                                            <p:cond delay="0"/>
                                          </p:stCondLst>
                                        </p:cTn>
                                        <p:tgtEl>
                                          <p:spTgt spid="155">
                                            <p:txEl>
                                              <p:pRg st="1" end="1"/>
                                            </p:txEl>
                                          </p:spTgt>
                                        </p:tgtEl>
                                        <p:attrNameLst>
                                          <p:attrName>style.visibility</p:attrName>
                                        </p:attrNameLst>
                                      </p:cBhvr>
                                      <p:to>
                                        <p:strVal val="visible"/>
                                      </p:to>
                                    </p:set>
                                    <p:animEffect filter="fade" transition="in">
                                      <p:cBhvr additive="repl">
                                        <p:cTn id="20" dur="500"/>
                                        <p:tgtEl>
                                          <p:spTgt spid="155">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3884400" y="457200"/>
            <a:ext cx="4350240" cy="485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US" sz="3100" spc="-1" strike="noStrike">
                <a:solidFill>
                  <a:srgbClr val="ffffff"/>
                </a:solidFill>
                <a:latin typeface="Arial"/>
                <a:ea typeface="Arial"/>
              </a:rPr>
              <a:t>Similar Systems</a:t>
            </a:r>
            <a:endParaRPr b="0" lang="en-US" sz="3100" spc="-1" strike="noStrike">
              <a:latin typeface="Arial"/>
            </a:endParaRPr>
          </a:p>
        </p:txBody>
      </p:sp>
      <p:sp>
        <p:nvSpPr>
          <p:cNvPr id="158" name="CustomShape 2"/>
          <p:cNvSpPr/>
          <p:nvPr/>
        </p:nvSpPr>
        <p:spPr>
          <a:xfrm>
            <a:off x="822960" y="2061720"/>
            <a:ext cx="9320760" cy="3474360"/>
          </a:xfrm>
          <a:prstGeom prst="rect">
            <a:avLst/>
          </a:prstGeom>
          <a:noFill/>
          <a:ln>
            <a:noFill/>
          </a:ln>
        </p:spPr>
        <p:style>
          <a:lnRef idx="0"/>
          <a:fillRef idx="0"/>
          <a:effectRef idx="0"/>
          <a:fontRef idx="minor"/>
        </p:style>
        <p:txBody>
          <a:bodyPr lIns="90000" rIns="90000" tIns="91440" bIns="91440" anchor="ctr">
            <a:spAutoFit/>
          </a:bodyPr>
          <a:p>
            <a:pPr marL="457200" indent="-341280">
              <a:lnSpc>
                <a:spcPct val="100000"/>
              </a:lnSpc>
              <a:buClr>
                <a:srgbClr val="ffffff"/>
              </a:buClr>
              <a:buFont typeface="Arial"/>
              <a:buChar char="●"/>
            </a:pPr>
            <a:r>
              <a:rPr b="0" lang="en-US" sz="1800" spc="-1" strike="noStrike">
                <a:solidFill>
                  <a:srgbClr val="ffffff"/>
                </a:solidFill>
                <a:latin typeface="Arial"/>
                <a:ea typeface="Arial"/>
              </a:rPr>
              <a:t>A paper in 2020  entitled ‘Early Prediction of Heart Disease Using PCA and Hybrid Genetic Algorithm with k-Means’ proposed a system that can detect heart disease in an early stage and had an accuracy of 94.06%.</a:t>
            </a:r>
            <a:endParaRPr b="0" lang="en-US" sz="1800" spc="-1" strike="noStrike">
              <a:latin typeface="Arial"/>
            </a:endParaRPr>
          </a:p>
          <a:p>
            <a:pPr marL="457200">
              <a:lnSpc>
                <a:spcPct val="100000"/>
              </a:lnSpc>
              <a:tabLst>
                <a:tab algn="l" pos="0"/>
              </a:tabLst>
            </a:pPr>
            <a:endParaRPr b="0" lang="en-US" sz="1800" spc="-1" strike="noStrike">
              <a:latin typeface="Arial"/>
            </a:endParaRPr>
          </a:p>
          <a:p>
            <a:pPr marL="457200" indent="-341280">
              <a:lnSpc>
                <a:spcPct val="100000"/>
              </a:lnSpc>
              <a:buClr>
                <a:srgbClr val="ffffff"/>
              </a:buClr>
              <a:buFont typeface="Arial"/>
              <a:buChar char="●"/>
              <a:tabLst>
                <a:tab algn="l" pos="0"/>
              </a:tabLst>
            </a:pPr>
            <a:r>
              <a:rPr b="0" lang="en-US" sz="1800" spc="-1" strike="noStrike">
                <a:solidFill>
                  <a:srgbClr val="ffffff"/>
                </a:solidFill>
                <a:latin typeface="Arial"/>
                <a:ea typeface="Arial"/>
              </a:rPr>
              <a:t>Another paper in 2020 entitled ‘Early Detection of Alzheimer’s Disease Based on Single Nucleotide Polymorphisms (SNPs) Analysis and Machine Learning Techniques’ proposed a system that can predict the biomarkers in (AD) by detecting the SNPs and they had an accuracy of 97.97% % 95.88%.</a:t>
            </a:r>
            <a:endParaRPr b="0" lang="en-US" sz="1800" spc="-1" strike="noStrike">
              <a:latin typeface="Arial"/>
            </a:endParaRPr>
          </a:p>
          <a:p>
            <a:pPr>
              <a:lnSpc>
                <a:spcPct val="100000"/>
              </a:lnSpc>
              <a:tabLst>
                <a:tab algn="l" pos="0"/>
              </a:tabLst>
            </a:pPr>
            <a:endParaRPr b="0" lang="en-US" sz="1800" spc="-1" strike="noStrike">
              <a:latin typeface="Arial"/>
            </a:endParaRPr>
          </a:p>
          <a:p>
            <a:pPr marL="457200" indent="-341280">
              <a:lnSpc>
                <a:spcPct val="100000"/>
              </a:lnSpc>
              <a:buClr>
                <a:srgbClr val="ffffff"/>
              </a:buClr>
              <a:buFont typeface="Arial"/>
              <a:buChar char="●"/>
              <a:tabLst>
                <a:tab algn="l" pos="0"/>
              </a:tabLst>
            </a:pPr>
            <a:r>
              <a:rPr b="0" lang="en-US" sz="1800" spc="-1" strike="noStrike">
                <a:solidFill>
                  <a:srgbClr val="ffffff"/>
                </a:solidFill>
                <a:latin typeface="Arial"/>
                <a:ea typeface="Arial"/>
              </a:rPr>
              <a:t>Another paper in 2014 entitled ‘Early detection of type II Diabetes Mellitus with random forest and classification and regression tree (CART)’ proposed a system to detect type II diabetes using a ML to train a dataset.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childTnLst>
                  <p:par>
                    <p:cTn id="23" fill="hold">
                      <p:stCondLst>
                        <p:cond delay="0"/>
                      </p:stCondLst>
                      <p:childTnLst>
                        <p:par>
                          <p:cTn id="24" fill="hold">
                            <p:stCondLst>
                              <p:cond delay="0"/>
                            </p:stCondLst>
                            <p:childTnLst>
                              <p:par>
                                <p:cTn id="25" nodeType="withEffect" fill="hold" presetClass="entr" presetID="10">
                                  <p:stCondLst>
                                    <p:cond delay="0"/>
                                  </p:stCondLst>
                                  <p:childTnLst>
                                    <p:set>
                                      <p:cBhvr>
                                        <p:cTn id="26" dur="1" fill="hold">
                                          <p:stCondLst>
                                            <p:cond delay="0"/>
                                          </p:stCondLst>
                                        </p:cTn>
                                        <p:tgtEl>
                                          <p:spTgt spid="158">
                                            <p:txEl>
                                              <p:pRg st="0" end="0"/>
                                            </p:txEl>
                                          </p:spTgt>
                                        </p:tgtEl>
                                        <p:attrNameLst>
                                          <p:attrName>style.visibility</p:attrName>
                                        </p:attrNameLst>
                                      </p:cBhvr>
                                      <p:to>
                                        <p:strVal val="visible"/>
                                      </p:to>
                                    </p:set>
                                    <p:animEffect filter="fade" transition="in">
                                      <p:cBhvr additive="repl">
                                        <p:cTn id="27" dur="500"/>
                                        <p:tgtEl>
                                          <p:spTgt spid="158">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249</TotalTime>
  <Application>LibreOffice/6.4.7.2$Linux_X86_64 LibreOffice_project/40$Build-2</Application>
  <Words>601</Words>
  <Paragraphs>87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dc:description/>
  <dc:language>en-US</dc:language>
  <cp:lastModifiedBy/>
  <dcterms:modified xsi:type="dcterms:W3CDTF">2021-12-14T21:08:00Z</dcterms:modified>
  <cp:revision>13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20</vt:i4>
  </property>
</Properties>
</file>