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37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9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0401A4-0DC7-454B-BCF4-227ED42F2F2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53AA-72F3-4CDF-8C99-34E9545D5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6933-8A5C-4E94-BB9D-F815B384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10" y="1077525"/>
            <a:ext cx="5012580" cy="2006189"/>
          </a:xfrm>
        </p:spPr>
        <p:txBody>
          <a:bodyPr/>
          <a:lstStyle/>
          <a:p>
            <a:r>
              <a:rPr lang="en-US" dirty="0"/>
              <a:t>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EE2C-ABB5-443A-BFB1-E27BA566C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310" y="3191176"/>
            <a:ext cx="8825658" cy="861420"/>
          </a:xfrm>
        </p:spPr>
        <p:txBody>
          <a:bodyPr/>
          <a:lstStyle/>
          <a:p>
            <a:r>
              <a:rPr lang="en-US" dirty="0"/>
              <a:t>Kareem ehab and Ahmed Gamal</a:t>
            </a:r>
          </a:p>
        </p:txBody>
      </p:sp>
    </p:spTree>
    <p:extLst>
      <p:ext uri="{BB962C8B-B14F-4D97-AF65-F5344CB8AC3E}">
        <p14:creationId xmlns:p14="http://schemas.microsoft.com/office/powerpoint/2010/main" val="3510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1332-D7A9-41D3-B89E-056B4144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are solving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CA63-FE45-40C4-BEA8-723EC378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parentage, Some parents suffer from the process of paternity testing when they are being sued for child custody.</a:t>
            </a:r>
          </a:p>
          <a:p>
            <a:r>
              <a:rPr lang="en-US" dirty="0"/>
              <a:t>People get sick from time to time, As they have to make lab Tory test</a:t>
            </a:r>
            <a:br>
              <a:rPr lang="en-US" dirty="0"/>
            </a:br>
            <a:r>
              <a:rPr lang="en-US" dirty="0"/>
              <a:t>to determine what kind of diagnose or disease they suffer from where the results takes a lot of time to come out</a:t>
            </a:r>
          </a:p>
        </p:txBody>
      </p:sp>
    </p:spTree>
    <p:extLst>
      <p:ext uri="{BB962C8B-B14F-4D97-AF65-F5344CB8AC3E}">
        <p14:creationId xmlns:p14="http://schemas.microsoft.com/office/powerpoint/2010/main" val="124267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64E2-A34A-4F09-AD18-03283E65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7839-8E11-464E-B76E-245D7636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system compares </a:t>
            </a:r>
            <a:r>
              <a:rPr lang="en-US" sz="2000" dirty="0" err="1"/>
              <a:t>compares</a:t>
            </a:r>
            <a:r>
              <a:rPr lang="en-US" sz="2000" dirty="0"/>
              <a:t> the whole exome in every child with the whole exome in parents.</a:t>
            </a:r>
          </a:p>
          <a:p>
            <a:r>
              <a:rPr lang="en-US" dirty="0"/>
              <a:t>Our system predicts the disease by taking from whole exome of father and the whole exome of mother and predict the upcoming disease for the new generations.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1348-9E36-40FF-A3A5-6A4E010C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52D4A-E0C1-4843-8B95-91CF3F5EB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1" t="8889" r="22862" b="8889"/>
          <a:stretch/>
        </p:blipFill>
        <p:spPr>
          <a:xfrm>
            <a:off x="2997871" y="2052638"/>
            <a:ext cx="515803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B95D-6D16-4D07-97ED-4B1CA671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95" y="2617420"/>
            <a:ext cx="3478019" cy="14005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226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Genetics</vt:lpstr>
      <vt:lpstr>Problem we are solving </vt:lpstr>
      <vt:lpstr>System overview </vt:lpstr>
      <vt:lpstr>dataset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kareem ehab</dc:creator>
  <cp:lastModifiedBy>kareem ehab</cp:lastModifiedBy>
  <cp:revision>1</cp:revision>
  <dcterms:created xsi:type="dcterms:W3CDTF">2022-01-04T00:54:06Z</dcterms:created>
  <dcterms:modified xsi:type="dcterms:W3CDTF">2022-01-04T01:22:23Z</dcterms:modified>
</cp:coreProperties>
</file>