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 id="2147483713" r:id="rId7"/>
  </p:sldMasterIdLst>
  <p:sldIdLst>
    <p:sldId id="256" r:id="rId8"/>
    <p:sldId id="257" r:id="rId9"/>
    <p:sldId id="258" r:id="rId10"/>
    <p:sldId id="260" r:id="rId11"/>
    <p:sldId id="261" r:id="rId12"/>
    <p:sldId id="262" r:id="rId13"/>
    <p:sldId id="263" r:id="rId14"/>
    <p:sldId id="264" r:id="rId15"/>
    <p:sldId id="266" r:id="rId16"/>
    <p:sldId id="278" r:id="rId17"/>
    <p:sldId id="279" r:id="rId18"/>
    <p:sldId id="280" r:id="rId19"/>
    <p:sldId id="281" r:id="rId20"/>
    <p:sldId id="282" r:id="rId21"/>
    <p:sldId id="283" r:id="rId22"/>
    <p:sldId id="269" r:id="rId23"/>
    <p:sldId id="270" r:id="rId24"/>
    <p:sldId id="271" r:id="rId25"/>
    <p:sldId id="275" r:id="rId26"/>
    <p:sldId id="276" r:id="rId27"/>
    <p:sldId id="277" r:id="rId28"/>
  </p:sldIdLst>
  <p:sldSz cx="9144000" cy="5143500"/>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p>
            <a:endParaRPr lang="en-US" sz="3200" b="0" strike="noStrike" spc="-1">
              <a:latin typeface="Arial" panose="020B0604020202020204"/>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p>
            <a:endParaRPr lang="en-US" sz="3200" b="0" strike="noStrike" spc="-1">
              <a:latin typeface="Arial" panose="020B0604020202020204"/>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79" name="PlaceHolder 2"/>
          <p:cNvSpPr>
            <a:spLocks noGrp="1"/>
          </p:cNvSpPr>
          <p:nvPr>
            <p:ph type="subTitle"/>
          </p:nvPr>
        </p:nvSpPr>
        <p:spPr>
          <a:xfrm>
            <a:off x="457200" y="1203480"/>
            <a:ext cx="8229240" cy="298296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81" name="PlaceHolder 2"/>
          <p:cNvSpPr>
            <a:spLocks noGrp="1"/>
          </p:cNvSpPr>
          <p:nvPr>
            <p:ph type="body"/>
          </p:nvPr>
        </p:nvSpPr>
        <p:spPr>
          <a:xfrm>
            <a:off x="457200" y="1203480"/>
            <a:ext cx="822924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84"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88"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90"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94" name="PlaceHolder 4"/>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98" name="PlaceHolder 4"/>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00" name="PlaceHolder 2"/>
          <p:cNvSpPr>
            <a:spLocks noGrp="1"/>
          </p:cNvSpPr>
          <p:nvPr>
            <p:ph type="body"/>
          </p:nvPr>
        </p:nvSpPr>
        <p:spPr>
          <a:xfrm>
            <a:off x="457200" y="1203480"/>
            <a:ext cx="8229240" cy="1422720"/>
          </a:xfrm>
          <a:prstGeom prst="rect">
            <a:avLst/>
          </a:prstGeom>
        </p:spPr>
        <p:txBody>
          <a:bodyPr lIns="0" tIns="0" rIns="0" bIns="0">
            <a:normAutofit/>
          </a:bodyPr>
          <a:p>
            <a:endParaRPr lang="en-US" sz="3200" b="0" strike="noStrike" spc="-1">
              <a:latin typeface="Arial" panose="020B0604020202020204"/>
            </a:endParaRPr>
          </a:p>
        </p:txBody>
      </p:sp>
      <p:sp>
        <p:nvSpPr>
          <p:cNvPr id="101" name="PlaceHolder 3"/>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06" name="PlaceHolder 5"/>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08" name="PlaceHolder 2"/>
          <p:cNvSpPr>
            <a:spLocks noGrp="1"/>
          </p:cNvSpPr>
          <p:nvPr>
            <p:ph type="body"/>
          </p:nvPr>
        </p:nvSpPr>
        <p:spPr>
          <a:xfrm>
            <a:off x="45720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09" name="PlaceHolder 3"/>
          <p:cNvSpPr>
            <a:spLocks noGrp="1"/>
          </p:cNvSpPr>
          <p:nvPr>
            <p:ph type="body"/>
          </p:nvPr>
        </p:nvSpPr>
        <p:spPr>
          <a:xfrm>
            <a:off x="323964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10" name="PlaceHolder 4"/>
          <p:cNvSpPr>
            <a:spLocks noGrp="1"/>
          </p:cNvSpPr>
          <p:nvPr>
            <p:ph type="body"/>
          </p:nvPr>
        </p:nvSpPr>
        <p:spPr>
          <a:xfrm>
            <a:off x="602208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11" name="PlaceHolder 5"/>
          <p:cNvSpPr>
            <a:spLocks noGrp="1"/>
          </p:cNvSpPr>
          <p:nvPr>
            <p:ph type="body"/>
          </p:nvPr>
        </p:nvSpPr>
        <p:spPr>
          <a:xfrm>
            <a:off x="45720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12" name="PlaceHolder 6"/>
          <p:cNvSpPr>
            <a:spLocks noGrp="1"/>
          </p:cNvSpPr>
          <p:nvPr>
            <p:ph type="body"/>
          </p:nvPr>
        </p:nvSpPr>
        <p:spPr>
          <a:xfrm>
            <a:off x="323964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13" name="PlaceHolder 7"/>
          <p:cNvSpPr>
            <a:spLocks noGrp="1"/>
          </p:cNvSpPr>
          <p:nvPr>
            <p:ph type="body"/>
          </p:nvPr>
        </p:nvSpPr>
        <p:spPr>
          <a:xfrm>
            <a:off x="6022080" y="2761920"/>
            <a:ext cx="26496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55" name="PlaceHolder 2"/>
          <p:cNvSpPr>
            <a:spLocks noGrp="1"/>
          </p:cNvSpPr>
          <p:nvPr>
            <p:ph type="subTitle"/>
          </p:nvPr>
        </p:nvSpPr>
        <p:spPr>
          <a:xfrm>
            <a:off x="457200" y="1203480"/>
            <a:ext cx="8229240" cy="298296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57" name="PlaceHolder 2"/>
          <p:cNvSpPr>
            <a:spLocks noGrp="1"/>
          </p:cNvSpPr>
          <p:nvPr>
            <p:ph type="body"/>
          </p:nvPr>
        </p:nvSpPr>
        <p:spPr>
          <a:xfrm>
            <a:off x="457200" y="1203480"/>
            <a:ext cx="822924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59"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160"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64"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65"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166"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68"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169"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70" name="PlaceHolder 4"/>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72"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73"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74" name="PlaceHolder 4"/>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76" name="PlaceHolder 2"/>
          <p:cNvSpPr>
            <a:spLocks noGrp="1"/>
          </p:cNvSpPr>
          <p:nvPr>
            <p:ph type="body"/>
          </p:nvPr>
        </p:nvSpPr>
        <p:spPr>
          <a:xfrm>
            <a:off x="457200" y="1203480"/>
            <a:ext cx="8229240" cy="1422720"/>
          </a:xfrm>
          <a:prstGeom prst="rect">
            <a:avLst/>
          </a:prstGeom>
        </p:spPr>
        <p:txBody>
          <a:bodyPr lIns="0" tIns="0" rIns="0" bIns="0">
            <a:normAutofit/>
          </a:bodyPr>
          <a:p>
            <a:endParaRPr lang="en-US" sz="3200" b="0" strike="noStrike" spc="-1">
              <a:latin typeface="Arial" panose="020B0604020202020204"/>
            </a:endParaRPr>
          </a:p>
        </p:txBody>
      </p:sp>
      <p:sp>
        <p:nvSpPr>
          <p:cNvPr id="177" name="PlaceHolder 3"/>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79"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80"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81"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82" name="PlaceHolder 5"/>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84" name="PlaceHolder 2"/>
          <p:cNvSpPr>
            <a:spLocks noGrp="1"/>
          </p:cNvSpPr>
          <p:nvPr>
            <p:ph type="body"/>
          </p:nvPr>
        </p:nvSpPr>
        <p:spPr>
          <a:xfrm>
            <a:off x="45720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85" name="PlaceHolder 3"/>
          <p:cNvSpPr>
            <a:spLocks noGrp="1"/>
          </p:cNvSpPr>
          <p:nvPr>
            <p:ph type="body"/>
          </p:nvPr>
        </p:nvSpPr>
        <p:spPr>
          <a:xfrm>
            <a:off x="323964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86" name="PlaceHolder 4"/>
          <p:cNvSpPr>
            <a:spLocks noGrp="1"/>
          </p:cNvSpPr>
          <p:nvPr>
            <p:ph type="body"/>
          </p:nvPr>
        </p:nvSpPr>
        <p:spPr>
          <a:xfrm>
            <a:off x="602208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87" name="PlaceHolder 5"/>
          <p:cNvSpPr>
            <a:spLocks noGrp="1"/>
          </p:cNvSpPr>
          <p:nvPr>
            <p:ph type="body"/>
          </p:nvPr>
        </p:nvSpPr>
        <p:spPr>
          <a:xfrm>
            <a:off x="45720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88" name="PlaceHolder 6"/>
          <p:cNvSpPr>
            <a:spLocks noGrp="1"/>
          </p:cNvSpPr>
          <p:nvPr>
            <p:ph type="body"/>
          </p:nvPr>
        </p:nvSpPr>
        <p:spPr>
          <a:xfrm>
            <a:off x="323964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89" name="PlaceHolder 7"/>
          <p:cNvSpPr>
            <a:spLocks noGrp="1"/>
          </p:cNvSpPr>
          <p:nvPr>
            <p:ph type="body"/>
          </p:nvPr>
        </p:nvSpPr>
        <p:spPr>
          <a:xfrm>
            <a:off x="6022080" y="2761920"/>
            <a:ext cx="26496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93" name="PlaceHolder 2"/>
          <p:cNvSpPr>
            <a:spLocks noGrp="1"/>
          </p:cNvSpPr>
          <p:nvPr>
            <p:ph type="subTitle"/>
          </p:nvPr>
        </p:nvSpPr>
        <p:spPr>
          <a:xfrm>
            <a:off x="457200" y="1203480"/>
            <a:ext cx="8229240" cy="298296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95" name="PlaceHolder 2"/>
          <p:cNvSpPr>
            <a:spLocks noGrp="1"/>
          </p:cNvSpPr>
          <p:nvPr>
            <p:ph type="body"/>
          </p:nvPr>
        </p:nvSpPr>
        <p:spPr>
          <a:xfrm>
            <a:off x="457200" y="1203480"/>
            <a:ext cx="822924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97"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198"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457200" y="205200"/>
            <a:ext cx="8229240" cy="398124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202"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03"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204"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206"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207"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08" name="PlaceHolder 4"/>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210"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11"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12" name="PlaceHolder 4"/>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214" name="PlaceHolder 2"/>
          <p:cNvSpPr>
            <a:spLocks noGrp="1"/>
          </p:cNvSpPr>
          <p:nvPr>
            <p:ph type="body"/>
          </p:nvPr>
        </p:nvSpPr>
        <p:spPr>
          <a:xfrm>
            <a:off x="457200" y="1203480"/>
            <a:ext cx="8229240" cy="1422720"/>
          </a:xfrm>
          <a:prstGeom prst="rect">
            <a:avLst/>
          </a:prstGeom>
        </p:spPr>
        <p:txBody>
          <a:bodyPr lIns="0" tIns="0" rIns="0" bIns="0">
            <a:normAutofit/>
          </a:bodyPr>
          <a:p>
            <a:endParaRPr lang="en-US" sz="3200" b="0" strike="noStrike" spc="-1">
              <a:latin typeface="Arial" panose="020B0604020202020204"/>
            </a:endParaRPr>
          </a:p>
        </p:txBody>
      </p:sp>
      <p:sp>
        <p:nvSpPr>
          <p:cNvPr id="215" name="PlaceHolder 3"/>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217"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18"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19"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20" name="PlaceHolder 5"/>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222" name="PlaceHolder 2"/>
          <p:cNvSpPr>
            <a:spLocks noGrp="1"/>
          </p:cNvSpPr>
          <p:nvPr>
            <p:ph type="body"/>
          </p:nvPr>
        </p:nvSpPr>
        <p:spPr>
          <a:xfrm>
            <a:off x="45720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223" name="PlaceHolder 3"/>
          <p:cNvSpPr>
            <a:spLocks noGrp="1"/>
          </p:cNvSpPr>
          <p:nvPr>
            <p:ph type="body"/>
          </p:nvPr>
        </p:nvSpPr>
        <p:spPr>
          <a:xfrm>
            <a:off x="323964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224" name="PlaceHolder 4"/>
          <p:cNvSpPr>
            <a:spLocks noGrp="1"/>
          </p:cNvSpPr>
          <p:nvPr>
            <p:ph type="body"/>
          </p:nvPr>
        </p:nvSpPr>
        <p:spPr>
          <a:xfrm>
            <a:off x="602208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225" name="PlaceHolder 5"/>
          <p:cNvSpPr>
            <a:spLocks noGrp="1"/>
          </p:cNvSpPr>
          <p:nvPr>
            <p:ph type="body"/>
          </p:nvPr>
        </p:nvSpPr>
        <p:spPr>
          <a:xfrm>
            <a:off x="45720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226" name="PlaceHolder 6"/>
          <p:cNvSpPr>
            <a:spLocks noGrp="1"/>
          </p:cNvSpPr>
          <p:nvPr>
            <p:ph type="body"/>
          </p:nvPr>
        </p:nvSpPr>
        <p:spPr>
          <a:xfrm>
            <a:off x="323964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227" name="PlaceHolder 7"/>
          <p:cNvSpPr>
            <a:spLocks noGrp="1"/>
          </p:cNvSpPr>
          <p:nvPr>
            <p:ph type="body"/>
          </p:nvPr>
        </p:nvSpPr>
        <p:spPr>
          <a:xfrm>
            <a:off x="6022080" y="2761920"/>
            <a:ext cx="26496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231" name="PlaceHolder 2"/>
          <p:cNvSpPr>
            <a:spLocks noGrp="1"/>
          </p:cNvSpPr>
          <p:nvPr>
            <p:ph type="subTitle"/>
          </p:nvPr>
        </p:nvSpPr>
        <p:spPr>
          <a:xfrm>
            <a:off x="457200" y="1203480"/>
            <a:ext cx="8229240" cy="298296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233" name="PlaceHolder 2"/>
          <p:cNvSpPr>
            <a:spLocks noGrp="1"/>
          </p:cNvSpPr>
          <p:nvPr>
            <p:ph type="body"/>
          </p:nvPr>
        </p:nvSpPr>
        <p:spPr>
          <a:xfrm>
            <a:off x="457200" y="1203480"/>
            <a:ext cx="822924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235"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236"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457200" y="205200"/>
            <a:ext cx="8229240" cy="398124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240"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41"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242"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244"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245"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46" name="PlaceHolder 4"/>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248"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49"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50" name="PlaceHolder 4"/>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252" name="PlaceHolder 2"/>
          <p:cNvSpPr>
            <a:spLocks noGrp="1"/>
          </p:cNvSpPr>
          <p:nvPr>
            <p:ph type="body"/>
          </p:nvPr>
        </p:nvSpPr>
        <p:spPr>
          <a:xfrm>
            <a:off x="457200" y="1203480"/>
            <a:ext cx="8229240" cy="1422720"/>
          </a:xfrm>
          <a:prstGeom prst="rect">
            <a:avLst/>
          </a:prstGeom>
        </p:spPr>
        <p:txBody>
          <a:bodyPr lIns="0" tIns="0" rIns="0" bIns="0">
            <a:normAutofit/>
          </a:bodyPr>
          <a:p>
            <a:endParaRPr lang="en-US" sz="3200" b="0" strike="noStrike" spc="-1">
              <a:latin typeface="Arial" panose="020B0604020202020204"/>
            </a:endParaRPr>
          </a:p>
        </p:txBody>
      </p:sp>
      <p:sp>
        <p:nvSpPr>
          <p:cNvPr id="253" name="PlaceHolder 3"/>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255"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56"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57"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58" name="PlaceHolder 5"/>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260" name="PlaceHolder 2"/>
          <p:cNvSpPr>
            <a:spLocks noGrp="1"/>
          </p:cNvSpPr>
          <p:nvPr>
            <p:ph type="body"/>
          </p:nvPr>
        </p:nvSpPr>
        <p:spPr>
          <a:xfrm>
            <a:off x="45720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261" name="PlaceHolder 3"/>
          <p:cNvSpPr>
            <a:spLocks noGrp="1"/>
          </p:cNvSpPr>
          <p:nvPr>
            <p:ph type="body"/>
          </p:nvPr>
        </p:nvSpPr>
        <p:spPr>
          <a:xfrm>
            <a:off x="323964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262" name="PlaceHolder 4"/>
          <p:cNvSpPr>
            <a:spLocks noGrp="1"/>
          </p:cNvSpPr>
          <p:nvPr>
            <p:ph type="body"/>
          </p:nvPr>
        </p:nvSpPr>
        <p:spPr>
          <a:xfrm>
            <a:off x="602208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263" name="PlaceHolder 5"/>
          <p:cNvSpPr>
            <a:spLocks noGrp="1"/>
          </p:cNvSpPr>
          <p:nvPr>
            <p:ph type="body"/>
          </p:nvPr>
        </p:nvSpPr>
        <p:spPr>
          <a:xfrm>
            <a:off x="45720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264" name="PlaceHolder 6"/>
          <p:cNvSpPr>
            <a:spLocks noGrp="1"/>
          </p:cNvSpPr>
          <p:nvPr>
            <p:ph type="body"/>
          </p:nvPr>
        </p:nvSpPr>
        <p:spPr>
          <a:xfrm>
            <a:off x="323964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265" name="PlaceHolder 7"/>
          <p:cNvSpPr>
            <a:spLocks noGrp="1"/>
          </p:cNvSpPr>
          <p:nvPr>
            <p:ph type="body"/>
          </p:nvPr>
        </p:nvSpPr>
        <p:spPr>
          <a:xfrm>
            <a:off x="6022080" y="2761920"/>
            <a:ext cx="26496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3.jpe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4" Type="http://schemas.openxmlformats.org/officeDocument/2006/relationships/theme" Target="../theme/theme4.xml"/><Relationship Id="rId13" Type="http://schemas.openxmlformats.org/officeDocument/2006/relationships/image" Target="../media/image4.jpe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4" Type="http://schemas.openxmlformats.org/officeDocument/2006/relationships/theme" Target="../theme/theme5.xml"/><Relationship Id="rId13" Type="http://schemas.openxmlformats.org/officeDocument/2006/relationships/image" Target="../media/image4.jpeg"/><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4" Type="http://schemas.openxmlformats.org/officeDocument/2006/relationships/theme" Target="../theme/theme6.xml"/><Relationship Id="rId13" Type="http://schemas.openxmlformats.org/officeDocument/2006/relationships/image" Target="../media/image3.jpeg"/><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tIns="0" rIns="0" bIns="0" anchor="ctr">
            <a:noAutofit/>
          </a:bodyPr>
          <a:p>
            <a:pPr algn="ctr"/>
            <a:r>
              <a:rPr lang="en-US" sz="4400" b="0" strike="noStrike" spc="-1">
                <a:latin typeface="Arial" panose="020B0604020202020204"/>
              </a:rPr>
              <a:t>C</a:t>
            </a:r>
            <a:r>
              <a:rPr lang="en-US" sz="4400" b="0" strike="noStrike" spc="-1">
                <a:latin typeface="Arial" panose="020B0604020202020204"/>
              </a:rPr>
              <a:t>li</a:t>
            </a:r>
            <a:r>
              <a:rPr lang="en-US" sz="4400" b="0" strike="noStrike" spc="-1">
                <a:latin typeface="Arial" panose="020B0604020202020204"/>
              </a:rPr>
              <a:t>c</a:t>
            </a:r>
            <a:r>
              <a:rPr lang="en-US" sz="4400" b="0" strike="noStrike" spc="-1">
                <a:latin typeface="Arial" panose="020B0604020202020204"/>
              </a:rPr>
              <a:t>k </a:t>
            </a:r>
            <a:r>
              <a:rPr lang="en-US" sz="4400" b="0" strike="noStrike" spc="-1">
                <a:latin typeface="Arial" panose="020B0604020202020204"/>
              </a:rPr>
              <a:t>to </a:t>
            </a:r>
            <a:r>
              <a:rPr lang="en-US" sz="4400" b="0" strike="noStrike" spc="-1">
                <a:latin typeface="Arial" panose="020B0604020202020204"/>
              </a:rPr>
              <a:t>e</a:t>
            </a:r>
            <a:r>
              <a:rPr lang="en-US" sz="4400" b="0" strike="noStrike" spc="-1">
                <a:latin typeface="Arial" panose="020B0604020202020204"/>
              </a:rPr>
              <a:t>di</a:t>
            </a:r>
            <a:r>
              <a:rPr lang="en-US" sz="4400" b="0" strike="noStrike" spc="-1">
                <a:latin typeface="Arial" panose="020B0604020202020204"/>
              </a:rPr>
              <a:t>t </a:t>
            </a:r>
            <a:r>
              <a:rPr lang="en-US" sz="4400" b="0" strike="noStrike" spc="-1">
                <a:latin typeface="Arial" panose="020B0604020202020204"/>
              </a:rPr>
              <a:t>th</a:t>
            </a:r>
            <a:r>
              <a:rPr lang="en-US" sz="4400" b="0" strike="noStrike" spc="-1">
                <a:latin typeface="Arial" panose="020B0604020202020204"/>
              </a:rPr>
              <a:t>e </a:t>
            </a:r>
            <a:r>
              <a:rPr lang="en-US" sz="4400" b="0" strike="noStrike" spc="-1">
                <a:latin typeface="Arial" panose="020B0604020202020204"/>
              </a:rPr>
              <a:t>tit</a:t>
            </a:r>
            <a:r>
              <a:rPr lang="en-US" sz="4400" b="0" strike="noStrike" spc="-1">
                <a:latin typeface="Arial" panose="020B0604020202020204"/>
              </a:rPr>
              <a:t>le </a:t>
            </a:r>
            <a:r>
              <a:rPr lang="en-US" sz="4400" b="0" strike="noStrike" spc="-1">
                <a:latin typeface="Arial" panose="020B0604020202020204"/>
              </a:rPr>
              <a:t>te</a:t>
            </a:r>
            <a:r>
              <a:rPr lang="en-US" sz="4400" b="0" strike="noStrike" spc="-1">
                <a:latin typeface="Arial" panose="020B0604020202020204"/>
              </a:rPr>
              <a:t>xt </a:t>
            </a:r>
            <a:r>
              <a:rPr lang="en-US" sz="4400" b="0" strike="noStrike" spc="-1">
                <a:latin typeface="Arial" panose="020B0604020202020204"/>
              </a:rPr>
              <a:t>fo</a:t>
            </a:r>
            <a:r>
              <a:rPr lang="en-US" sz="4400" b="0" strike="noStrike" spc="-1">
                <a:latin typeface="Arial" panose="020B0604020202020204"/>
              </a:rPr>
              <a:t>r</a:t>
            </a:r>
            <a:r>
              <a:rPr lang="en-US" sz="4400" b="0" strike="noStrike" spc="-1">
                <a:latin typeface="Arial" panose="020B0604020202020204"/>
              </a:rPr>
              <a:t>m</a:t>
            </a:r>
            <a:r>
              <a:rPr lang="en-US" sz="4400" b="0" strike="noStrike" spc="-1">
                <a:latin typeface="Arial" panose="020B0604020202020204"/>
              </a:rPr>
              <a:t>at</a:t>
            </a:r>
            <a:endParaRPr lang="en-US" sz="4400" b="0" strike="noStrike" spc="-1">
              <a:latin typeface="Arial" panose="020B0604020202020204"/>
            </a:endParaRPr>
          </a:p>
        </p:txBody>
      </p:sp>
      <p:sp>
        <p:nvSpPr>
          <p:cNvPr id="2" name="PlaceHolder 2"/>
          <p:cNvSpPr>
            <a:spLocks noGrp="1"/>
          </p:cNvSpPr>
          <p:nvPr>
            <p:ph type="body"/>
          </p:nvPr>
        </p:nvSpPr>
        <p:spPr>
          <a:xfrm>
            <a:off x="457200" y="1203480"/>
            <a:ext cx="8229240" cy="2982960"/>
          </a:xfrm>
          <a:prstGeom prst="rect">
            <a:avLst/>
          </a:prstGeom>
        </p:spPr>
        <p:txBody>
          <a:bodyPr lIns="0" tIns="0" rIns="0" bIns="0">
            <a:normAutofit/>
          </a:bodyPr>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FFFFFF"/>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FFFFFF"/>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noAutofit/>
          </a:bodyPr>
          <a:p>
            <a:pPr algn="ctr"/>
            <a:r>
              <a:rPr lang="en-US" sz="4400" b="0" strike="noStrike" spc="-1">
                <a:latin typeface="Arial" panose="020B0604020202020204"/>
              </a:rPr>
              <a:t>Click to edit the title </a:t>
            </a:r>
            <a:r>
              <a:rPr lang="en-US" sz="4400" b="0" strike="noStrike" spc="-1">
                <a:latin typeface="Arial" panose="020B0604020202020204"/>
              </a:rPr>
              <a:t>text format</a:t>
            </a:r>
            <a:endParaRPr lang="en-US" sz="4400" b="0" strike="noStrike" spc="-1">
              <a:latin typeface="Arial" panose="020B0604020202020204"/>
            </a:endParaRPr>
          </a:p>
        </p:txBody>
      </p:sp>
      <p:sp>
        <p:nvSpPr>
          <p:cNvPr id="39" name="PlaceHolder 2"/>
          <p:cNvSpPr>
            <a:spLocks noGrp="1"/>
          </p:cNvSpPr>
          <p:nvPr>
            <p:ph type="body"/>
          </p:nvPr>
        </p:nvSpPr>
        <p:spPr>
          <a:xfrm>
            <a:off x="457200" y="1203480"/>
            <a:ext cx="8229240" cy="2982960"/>
          </a:xfrm>
          <a:prstGeom prst="rect">
            <a:avLst/>
          </a:prstGeom>
        </p:spPr>
        <p:txBody>
          <a:bodyPr lIns="0" tIns="0" rIns="0" bIns="0">
            <a:normAutofit/>
          </a:bodyPr>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FFFFFF"/>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FFFFFF"/>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noAutofit/>
          </a:bodyPr>
          <a:p>
            <a:pPr algn="ctr"/>
            <a:r>
              <a:rPr lang="en-US" sz="4400" b="0" strike="noStrike" spc="-1">
                <a:latin typeface="Arial" panose="020B0604020202020204"/>
              </a:rPr>
              <a:t>Clic</a:t>
            </a:r>
            <a:r>
              <a:rPr lang="en-US" sz="4400" b="0" strike="noStrike" spc="-1">
                <a:latin typeface="Arial" panose="020B0604020202020204"/>
              </a:rPr>
              <a:t>k to </a:t>
            </a:r>
            <a:r>
              <a:rPr lang="en-US" sz="4400" b="0" strike="noStrike" spc="-1">
                <a:latin typeface="Arial" panose="020B0604020202020204"/>
              </a:rPr>
              <a:t>edit </a:t>
            </a:r>
            <a:r>
              <a:rPr lang="en-US" sz="4400" b="0" strike="noStrike" spc="-1">
                <a:latin typeface="Arial" panose="020B0604020202020204"/>
              </a:rPr>
              <a:t>the </a:t>
            </a:r>
            <a:r>
              <a:rPr lang="en-US" sz="4400" b="0" strike="noStrike" spc="-1">
                <a:latin typeface="Arial" panose="020B0604020202020204"/>
              </a:rPr>
              <a:t>title </a:t>
            </a:r>
            <a:r>
              <a:rPr lang="en-US" sz="4400" b="0" strike="noStrike" spc="-1">
                <a:latin typeface="Arial" panose="020B0604020202020204"/>
              </a:rPr>
              <a:t>text </a:t>
            </a:r>
            <a:r>
              <a:rPr lang="en-US" sz="4400" b="0" strike="noStrike" spc="-1">
                <a:latin typeface="Arial" panose="020B0604020202020204"/>
              </a:rPr>
              <a:t>for</a:t>
            </a:r>
            <a:r>
              <a:rPr lang="en-US" sz="4400" b="0" strike="noStrike" spc="-1">
                <a:latin typeface="Arial" panose="020B0604020202020204"/>
              </a:rPr>
              <a:t>mat</a:t>
            </a:r>
            <a:endParaRPr lang="en-US" sz="4400" b="0" strike="noStrike" spc="-1">
              <a:latin typeface="Arial" panose="020B0604020202020204"/>
            </a:endParaRPr>
          </a:p>
        </p:txBody>
      </p:sp>
      <p:sp>
        <p:nvSpPr>
          <p:cNvPr id="77" name="PlaceHolder 2"/>
          <p:cNvSpPr>
            <a:spLocks noGrp="1"/>
          </p:cNvSpPr>
          <p:nvPr>
            <p:ph type="body"/>
          </p:nvPr>
        </p:nvSpPr>
        <p:spPr>
          <a:xfrm>
            <a:off x="457200" y="1203480"/>
            <a:ext cx="8229240" cy="2982960"/>
          </a:xfrm>
          <a:prstGeom prst="rect">
            <a:avLst/>
          </a:prstGeom>
        </p:spPr>
        <p:txBody>
          <a:bodyPr lIns="0" tIns="0" rIns="0" bIns="0">
            <a:normAutofit/>
          </a:bodyPr>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FFFFFF"/>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FFFFFF"/>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tIns="0" rIns="0" bIns="0" anchor="ctr">
            <a:noAutofit/>
          </a:bodyPr>
          <a:p>
            <a:pPr algn="ctr"/>
            <a:r>
              <a:rPr lang="en-US" sz="4400" b="0" strike="noStrike" spc="-1">
                <a:latin typeface="Arial" panose="020B0604020202020204"/>
              </a:rPr>
              <a:t>Clic</a:t>
            </a:r>
            <a:r>
              <a:rPr lang="en-US" sz="4400" b="0" strike="noStrike" spc="-1">
                <a:latin typeface="Arial" panose="020B0604020202020204"/>
              </a:rPr>
              <a:t>k to </a:t>
            </a:r>
            <a:r>
              <a:rPr lang="en-US" sz="4400" b="0" strike="noStrike" spc="-1">
                <a:latin typeface="Arial" panose="020B0604020202020204"/>
              </a:rPr>
              <a:t>edit </a:t>
            </a:r>
            <a:r>
              <a:rPr lang="en-US" sz="4400" b="0" strike="noStrike" spc="-1">
                <a:latin typeface="Arial" panose="020B0604020202020204"/>
              </a:rPr>
              <a:t>the </a:t>
            </a:r>
            <a:r>
              <a:rPr lang="en-US" sz="4400" b="0" strike="noStrike" spc="-1">
                <a:latin typeface="Arial" panose="020B0604020202020204"/>
              </a:rPr>
              <a:t>title </a:t>
            </a:r>
            <a:r>
              <a:rPr lang="en-US" sz="4400" b="0" strike="noStrike" spc="-1">
                <a:latin typeface="Arial" panose="020B0604020202020204"/>
              </a:rPr>
              <a:t>text </a:t>
            </a:r>
            <a:r>
              <a:rPr lang="en-US" sz="4400" b="0" strike="noStrike" spc="-1">
                <a:latin typeface="Arial" panose="020B0604020202020204"/>
              </a:rPr>
              <a:t>for</a:t>
            </a:r>
            <a:r>
              <a:rPr lang="en-US" sz="4400" b="0" strike="noStrike" spc="-1">
                <a:latin typeface="Arial" panose="020B0604020202020204"/>
              </a:rPr>
              <a:t>mat</a:t>
            </a:r>
            <a:endParaRPr lang="en-US" sz="4400" b="0" strike="noStrike" spc="-1">
              <a:latin typeface="Arial" panose="020B0604020202020204"/>
            </a:endParaRPr>
          </a:p>
        </p:txBody>
      </p:sp>
      <p:sp>
        <p:nvSpPr>
          <p:cNvPr id="153" name="PlaceHolder 2"/>
          <p:cNvSpPr>
            <a:spLocks noGrp="1"/>
          </p:cNvSpPr>
          <p:nvPr>
            <p:ph type="body"/>
          </p:nvPr>
        </p:nvSpPr>
        <p:spPr>
          <a:xfrm>
            <a:off x="457200" y="1203480"/>
            <a:ext cx="8229240" cy="2982960"/>
          </a:xfrm>
          <a:prstGeom prst="rect">
            <a:avLst/>
          </a:prstGeom>
        </p:spPr>
        <p:txBody>
          <a:bodyPr lIns="0" tIns="0" rIns="0" bIns="0">
            <a:normAutofit/>
          </a:bodyPr>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FFFFFF"/>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FFFFFF"/>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9240" cy="858600"/>
          </a:xfrm>
          <a:prstGeom prst="rect">
            <a:avLst/>
          </a:prstGeom>
        </p:spPr>
        <p:txBody>
          <a:bodyPr lIns="0" tIns="0" rIns="0" bIns="0" anchor="ctr">
            <a:noAutofit/>
          </a:bodyPr>
          <a:p>
            <a:pPr algn="ctr"/>
            <a:r>
              <a:rPr lang="en-US" sz="4400" b="0" strike="noStrike" spc="-1">
                <a:latin typeface="Arial" panose="020B0604020202020204"/>
              </a:rPr>
              <a:t>Clic</a:t>
            </a:r>
            <a:r>
              <a:rPr lang="en-US" sz="4400" b="0" strike="noStrike" spc="-1">
                <a:latin typeface="Arial" panose="020B0604020202020204"/>
              </a:rPr>
              <a:t>k to </a:t>
            </a:r>
            <a:r>
              <a:rPr lang="en-US" sz="4400" b="0" strike="noStrike" spc="-1">
                <a:latin typeface="Arial" panose="020B0604020202020204"/>
              </a:rPr>
              <a:t>edit </a:t>
            </a:r>
            <a:r>
              <a:rPr lang="en-US" sz="4400" b="0" strike="noStrike" spc="-1">
                <a:latin typeface="Arial" panose="020B0604020202020204"/>
              </a:rPr>
              <a:t>the </a:t>
            </a:r>
            <a:r>
              <a:rPr lang="en-US" sz="4400" b="0" strike="noStrike" spc="-1">
                <a:latin typeface="Arial" panose="020B0604020202020204"/>
              </a:rPr>
              <a:t>title </a:t>
            </a:r>
            <a:r>
              <a:rPr lang="en-US" sz="4400" b="0" strike="noStrike" spc="-1">
                <a:latin typeface="Arial" panose="020B0604020202020204"/>
              </a:rPr>
              <a:t>text </a:t>
            </a:r>
            <a:r>
              <a:rPr lang="en-US" sz="4400" b="0" strike="noStrike" spc="-1">
                <a:latin typeface="Arial" panose="020B0604020202020204"/>
              </a:rPr>
              <a:t>for</a:t>
            </a:r>
            <a:r>
              <a:rPr lang="en-US" sz="4400" b="0" strike="noStrike" spc="-1">
                <a:latin typeface="Arial" panose="020B0604020202020204"/>
              </a:rPr>
              <a:t>mat</a:t>
            </a:r>
            <a:endParaRPr lang="en-US" sz="4400" b="0" strike="noStrike" spc="-1">
              <a:latin typeface="Arial" panose="020B0604020202020204"/>
            </a:endParaRPr>
          </a:p>
        </p:txBody>
      </p:sp>
      <p:sp>
        <p:nvSpPr>
          <p:cNvPr id="191" name="PlaceHolder 2"/>
          <p:cNvSpPr>
            <a:spLocks noGrp="1"/>
          </p:cNvSpPr>
          <p:nvPr>
            <p:ph type="body"/>
          </p:nvPr>
        </p:nvSpPr>
        <p:spPr>
          <a:xfrm>
            <a:off x="457200" y="1203480"/>
            <a:ext cx="8229240" cy="2982960"/>
          </a:xfrm>
          <a:prstGeom prst="rect">
            <a:avLst/>
          </a:prstGeom>
        </p:spPr>
        <p:txBody>
          <a:bodyPr lIns="0" tIns="0" rIns="0" bIns="0">
            <a:normAutofit/>
          </a:bodyPr>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FFFFFF"/>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FFFFFF"/>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p:spPr>
        <p:txBody>
          <a:bodyPr lIns="0" tIns="0" rIns="0" bIns="0" anchor="ctr">
            <a:noAutofit/>
          </a:bodyPr>
          <a:p>
            <a:pPr algn="ctr"/>
            <a:r>
              <a:rPr lang="en-US" sz="4400" b="0" strike="noStrike" spc="-1">
                <a:latin typeface="Arial" panose="020B0604020202020204"/>
              </a:rPr>
              <a:t>Clic</a:t>
            </a:r>
            <a:r>
              <a:rPr lang="en-US" sz="4400" b="0" strike="noStrike" spc="-1">
                <a:latin typeface="Arial" panose="020B0604020202020204"/>
              </a:rPr>
              <a:t>k to </a:t>
            </a:r>
            <a:r>
              <a:rPr lang="en-US" sz="4400" b="0" strike="noStrike" spc="-1">
                <a:latin typeface="Arial" panose="020B0604020202020204"/>
              </a:rPr>
              <a:t>edit </a:t>
            </a:r>
            <a:r>
              <a:rPr lang="en-US" sz="4400" b="0" strike="noStrike" spc="-1">
                <a:latin typeface="Arial" panose="020B0604020202020204"/>
              </a:rPr>
              <a:t>the </a:t>
            </a:r>
            <a:r>
              <a:rPr lang="en-US" sz="4400" b="0" strike="noStrike" spc="-1">
                <a:latin typeface="Arial" panose="020B0604020202020204"/>
              </a:rPr>
              <a:t>title </a:t>
            </a:r>
            <a:r>
              <a:rPr lang="en-US" sz="4400" b="0" strike="noStrike" spc="-1">
                <a:latin typeface="Arial" panose="020B0604020202020204"/>
              </a:rPr>
              <a:t>text </a:t>
            </a:r>
            <a:r>
              <a:rPr lang="en-US" sz="4400" b="0" strike="noStrike" spc="-1">
                <a:latin typeface="Arial" panose="020B0604020202020204"/>
              </a:rPr>
              <a:t>for</a:t>
            </a:r>
            <a:r>
              <a:rPr lang="en-US" sz="4400" b="0" strike="noStrike" spc="-1">
                <a:latin typeface="Arial" panose="020B0604020202020204"/>
              </a:rPr>
              <a:t>mat</a:t>
            </a:r>
            <a:endParaRPr lang="en-US" sz="4400" b="0" strike="noStrike" spc="-1">
              <a:latin typeface="Arial" panose="020B0604020202020204"/>
            </a:endParaRPr>
          </a:p>
        </p:txBody>
      </p:sp>
      <p:sp>
        <p:nvSpPr>
          <p:cNvPr id="229" name="PlaceHolder 2"/>
          <p:cNvSpPr>
            <a:spLocks noGrp="1"/>
          </p:cNvSpPr>
          <p:nvPr>
            <p:ph type="body"/>
          </p:nvPr>
        </p:nvSpPr>
        <p:spPr>
          <a:xfrm>
            <a:off x="457200" y="1203480"/>
            <a:ext cx="8229240" cy="2982960"/>
          </a:xfrm>
          <a:prstGeom prst="rect">
            <a:avLst/>
          </a:prstGeom>
        </p:spPr>
        <p:txBody>
          <a:bodyPr lIns="0" tIns="0" rIns="0" bIns="0">
            <a:normAutofit/>
          </a:bodyPr>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FFFFFF"/>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FFFFFF"/>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1.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image" Target="../media/image10.pn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66" name="CustomShape 1"/>
          <p:cNvSpPr/>
          <p:nvPr/>
        </p:nvSpPr>
        <p:spPr>
          <a:xfrm>
            <a:off x="210600" y="1443600"/>
            <a:ext cx="4401720" cy="16117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b">
            <a:noAutofit/>
          </a:bodyPr>
          <a:p>
            <a:pPr>
              <a:lnSpc>
                <a:spcPct val="100000"/>
              </a:lnSpc>
            </a:pPr>
            <a:r>
              <a:rPr lang="en-US" sz="4800" b="1" strike="noStrike" spc="-1">
                <a:solidFill>
                  <a:srgbClr val="F3F3F3"/>
                </a:solidFill>
                <a:latin typeface="Anton"/>
                <a:ea typeface="Anton"/>
              </a:rPr>
              <a:t>Paternity testing using genetics</a:t>
            </a:r>
            <a:endParaRPr lang="en-US" sz="4800" b="0" strike="noStrike" spc="-1">
              <a:latin typeface="Arial" panose="020B0604020202020204"/>
            </a:endParaRPr>
          </a:p>
        </p:txBody>
      </p:sp>
      <p:sp>
        <p:nvSpPr>
          <p:cNvPr id="267" name="CustomShape 2"/>
          <p:cNvSpPr/>
          <p:nvPr/>
        </p:nvSpPr>
        <p:spPr>
          <a:xfrm>
            <a:off x="588240" y="3942360"/>
            <a:ext cx="3382920" cy="4323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p>
            <a:pPr>
              <a:lnSpc>
                <a:spcPct val="100000"/>
              </a:lnSpc>
              <a:tabLst>
                <a:tab pos="0" algn="l"/>
              </a:tabLst>
            </a:pPr>
            <a:r>
              <a:rPr lang="en-US" sz="1400" b="0" strike="noStrike" spc="-1">
                <a:solidFill>
                  <a:srgbClr val="F3F3F3"/>
                </a:solidFill>
                <a:latin typeface="Advent Pro Light"/>
                <a:ea typeface="Advent Pro Light"/>
              </a:rPr>
              <a:t>Supervised by : Dr. Ashraf Abdelraouf &amp; Eng. Ahmed Hazem</a:t>
            </a: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p:txBody>
      </p:sp>
      <p:pic>
        <p:nvPicPr>
          <p:cNvPr id="268" name="Google Shape;104;p24"/>
          <p:cNvPicPr/>
          <p:nvPr/>
        </p:nvPicPr>
        <p:blipFill>
          <a:blip r:embed="rId2"/>
          <a:srcRect l="6663" t="4856" r="6220" b="5494"/>
          <a:stretch>
            <a:fillRect/>
          </a:stretch>
        </p:blipFill>
        <p:spPr>
          <a:xfrm>
            <a:off x="4697280" y="444960"/>
            <a:ext cx="4195080" cy="4317480"/>
          </a:xfrm>
          <a:prstGeom prst="rect">
            <a:avLst/>
          </a:prstGeom>
          <a:ln>
            <a:noFill/>
          </a:ln>
        </p:spPr>
      </p:pic>
      <p:sp>
        <p:nvSpPr>
          <p:cNvPr id="269" name="CustomShape 3"/>
          <p:cNvSpPr/>
          <p:nvPr/>
        </p:nvSpPr>
        <p:spPr>
          <a:xfrm>
            <a:off x="731160" y="3108960"/>
            <a:ext cx="3382920" cy="4323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p>
            <a:pPr>
              <a:lnSpc>
                <a:spcPct val="100000"/>
              </a:lnSpc>
              <a:tabLst>
                <a:tab pos="0" algn="l"/>
              </a:tabLst>
            </a:pPr>
            <a:r>
              <a:rPr lang="en-US" sz="1400" b="0" strike="noStrike" spc="-1">
                <a:solidFill>
                  <a:srgbClr val="F3F3F3"/>
                </a:solidFill>
                <a:latin typeface="Advent Pro Light"/>
                <a:ea typeface="Advent Pro Light"/>
              </a:rPr>
              <a:t>Team Members: Youssif Assem, Mohamed Moataz, Kareem Ehab, Mohamed Akram, Ahmed Gamal</a:t>
            </a: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l"/>
            <a:r>
              <a:rPr lang="en-US" dirty="0" smtClean="0">
                <a:solidFill>
                  <a:schemeClr val="bg1"/>
                </a:solidFill>
                <a:latin typeface="Fira Sans Condensed Light" charset="0"/>
                <a:cs typeface="Fira Sans Condensed Light" charset="0"/>
              </a:rPr>
              <a:t>Functional requirements</a:t>
            </a:r>
            <a:endParaRPr lang="en-US" dirty="0" smtClean="0">
              <a:solidFill>
                <a:schemeClr val="bg1"/>
              </a:solidFill>
              <a:latin typeface="Fira Sans Condensed Light" charset="0"/>
              <a:cs typeface="Fira Sans Condensed Light" charset="0"/>
            </a:endParaRPr>
          </a:p>
        </p:txBody>
      </p:sp>
      <p:pic>
        <p:nvPicPr>
          <p:cNvPr id="8" name="Picture 7" descr="normaluser"/>
          <p:cNvPicPr>
            <a:picLocks noChangeAspect="1"/>
          </p:cNvPicPr>
          <p:nvPr/>
        </p:nvPicPr>
        <p:blipFill>
          <a:blip r:embed="rId1"/>
          <a:stretch>
            <a:fillRect/>
          </a:stretch>
        </p:blipFill>
        <p:spPr>
          <a:xfrm>
            <a:off x="3923665" y="843280"/>
            <a:ext cx="2247265" cy="39712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l"/>
            <a:r>
              <a:rPr lang="en-US" dirty="0" smtClean="0">
                <a:solidFill>
                  <a:schemeClr val="bg1"/>
                </a:solidFill>
                <a:latin typeface="Fira Sans Condensed Light" charset="0"/>
                <a:cs typeface="Fira Sans Condensed Light" charset="0"/>
              </a:rPr>
              <a:t>Functional requirements</a:t>
            </a:r>
            <a:endParaRPr lang="en-US" dirty="0" smtClean="0">
              <a:solidFill>
                <a:schemeClr val="bg1"/>
              </a:solidFill>
              <a:latin typeface="Fira Sans Condensed Light" charset="0"/>
              <a:cs typeface="Fira Sans Condensed Light" charset="0"/>
            </a:endParaRPr>
          </a:p>
        </p:txBody>
      </p:sp>
      <p:pic>
        <p:nvPicPr>
          <p:cNvPr id="7" name="Picture 6" descr="adminuser"/>
          <p:cNvPicPr>
            <a:picLocks noChangeAspect="1"/>
          </p:cNvPicPr>
          <p:nvPr/>
        </p:nvPicPr>
        <p:blipFill>
          <a:blip r:embed="rId1"/>
          <a:stretch>
            <a:fillRect/>
          </a:stretch>
        </p:blipFill>
        <p:spPr>
          <a:xfrm>
            <a:off x="2628265" y="1063625"/>
            <a:ext cx="4073525" cy="3773170"/>
          </a:xfrm>
          <a:prstGeom prst="rect">
            <a:avLst/>
          </a:prstGeom>
        </p:spPr>
      </p:pic>
      <p:sp>
        <p:nvSpPr>
          <p:cNvPr id="9" name="Text Box 8"/>
          <p:cNvSpPr txBox="1"/>
          <p:nvPr/>
        </p:nvSpPr>
        <p:spPr>
          <a:xfrm>
            <a:off x="5268595" y="3033395"/>
            <a:ext cx="250825" cy="368300"/>
          </a:xfrm>
          <a:prstGeom prst="rect">
            <a:avLst/>
          </a:prstGeom>
          <a:noFill/>
        </p:spPr>
        <p:txBody>
          <a:bodyPr wrap="square" rtlCol="0">
            <a:spAutoFit/>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database"/>
          <p:cNvPicPr>
            <a:picLocks noChangeAspect="1"/>
          </p:cNvPicPr>
          <p:nvPr/>
        </p:nvPicPr>
        <p:blipFill>
          <a:blip r:embed="rId1"/>
          <a:stretch>
            <a:fillRect/>
          </a:stretch>
        </p:blipFill>
        <p:spPr>
          <a:xfrm>
            <a:off x="2844165" y="1924050"/>
            <a:ext cx="3429000" cy="1485900"/>
          </a:xfrm>
          <a:prstGeom prst="rect">
            <a:avLst/>
          </a:prstGeom>
        </p:spPr>
      </p:pic>
      <p:sp>
        <p:nvSpPr>
          <p:cNvPr id="4" name="Title 3"/>
          <p:cNvSpPr>
            <a:spLocks noGrp="1"/>
          </p:cNvSpPr>
          <p:nvPr>
            <p:ph type="title"/>
          </p:nvPr>
        </p:nvSpPr>
        <p:spPr/>
        <p:txBody>
          <a:bodyPr/>
          <a:p>
            <a:pPr algn="l"/>
            <a:r>
              <a:rPr lang="en-US" dirty="0" smtClean="0">
                <a:solidFill>
                  <a:schemeClr val="bg1"/>
                </a:solidFill>
                <a:latin typeface="Fira Sans Condensed Light" charset="0"/>
                <a:cs typeface="Fira Sans Condensed Light" charset="0"/>
              </a:rPr>
              <a:t>Functional requirements</a:t>
            </a:r>
            <a:endParaRPr lang="en-US" dirty="0" smtClean="0">
              <a:solidFill>
                <a:schemeClr val="bg1"/>
              </a:solidFill>
              <a:latin typeface="Fira Sans Condensed Light" charset="0"/>
              <a:cs typeface="Fira Sans Condensed Light"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l"/>
            <a:r>
              <a:rPr lang="en-US" dirty="0" smtClean="0">
                <a:solidFill>
                  <a:schemeClr val="bg1"/>
                </a:solidFill>
                <a:latin typeface="Fira Sans Condensed Light" charset="0"/>
                <a:cs typeface="Fira Sans Condensed Light" charset="0"/>
              </a:rPr>
              <a:t>Functional requirements</a:t>
            </a:r>
            <a:endParaRPr lang="en-US" dirty="0" smtClean="0">
              <a:solidFill>
                <a:schemeClr val="bg1"/>
              </a:solidFill>
              <a:latin typeface="Fira Sans Condensed Light" charset="0"/>
              <a:cs typeface="Fira Sans Condensed Light" charset="0"/>
            </a:endParaRPr>
          </a:p>
        </p:txBody>
      </p:sp>
      <p:pic>
        <p:nvPicPr>
          <p:cNvPr id="5" name="Picture 4" descr="system (2)"/>
          <p:cNvPicPr>
            <a:picLocks noChangeAspect="1"/>
          </p:cNvPicPr>
          <p:nvPr/>
        </p:nvPicPr>
        <p:blipFill>
          <a:blip r:embed="rId1"/>
          <a:stretch>
            <a:fillRect/>
          </a:stretch>
        </p:blipFill>
        <p:spPr>
          <a:xfrm>
            <a:off x="1835785" y="987425"/>
            <a:ext cx="5434965" cy="37147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smtClean="0">
                <a:solidFill>
                  <a:schemeClr val="bg1"/>
                </a:solidFill>
                <a:latin typeface="Fira Sans Condensed Light" charset="0"/>
                <a:cs typeface="Fira Sans Condensed Light" charset="0"/>
                <a:sym typeface="+mn-ea"/>
              </a:rPr>
              <a:t>Functional requirements</a:t>
            </a:r>
            <a:br>
              <a:rPr lang="en-US" dirty="0" smtClean="0">
                <a:solidFill>
                  <a:schemeClr val="bg1"/>
                </a:solidFill>
                <a:latin typeface="Fira Sans Condensed Light" charset="0"/>
                <a:cs typeface="Fira Sans Condensed Light" charset="0"/>
              </a:rPr>
            </a:br>
            <a:endParaRPr lang="en-US"/>
          </a:p>
        </p:txBody>
      </p:sp>
      <p:sp>
        <p:nvSpPr>
          <p:cNvPr id="335" name="CustomShape 2"/>
          <p:cNvSpPr/>
          <p:nvPr/>
        </p:nvSpPr>
        <p:spPr>
          <a:xfrm>
            <a:off x="468170" y="1203550"/>
            <a:ext cx="4091760" cy="185184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p>
            <a:pPr marL="171450" indent="-171450">
              <a:buFont typeface="Arial" panose="020B0604020202020204" pitchFamily="34" charset="0"/>
              <a:buChar char="•"/>
            </a:pPr>
            <a:r>
              <a:rPr lang="en-US" sz="1600" dirty="0" smtClean="0">
                <a:solidFill>
                  <a:schemeClr val="bg1"/>
                </a:solidFill>
                <a:latin typeface="Fira Sans Condensed Light" charset="0"/>
                <a:cs typeface="Fira Sans Condensed Light" charset="0"/>
                <a:sym typeface="+mn-ea"/>
              </a:rPr>
              <a:t>Check(child, parent)</a:t>
            </a:r>
            <a:endParaRPr lang="en-US" sz="1600" dirty="0" smtClean="0">
              <a:solidFill>
                <a:schemeClr val="bg1"/>
              </a:solidFill>
              <a:latin typeface="Fira Sans Condensed Light" charset="0"/>
              <a:cs typeface="Fira Sans Condensed Light" charset="0"/>
            </a:endParaRPr>
          </a:p>
          <a:p>
            <a:pPr marL="171450" indent="-171450">
              <a:buFont typeface="Arial" panose="020B0604020202020204" pitchFamily="34" charset="0"/>
              <a:buChar char="•"/>
            </a:pPr>
            <a:r>
              <a:rPr lang="en-US" sz="1600" dirty="0" err="1" smtClean="0">
                <a:solidFill>
                  <a:schemeClr val="bg1"/>
                </a:solidFill>
                <a:latin typeface="Fira Sans Condensed Light" charset="0"/>
                <a:cs typeface="Fira Sans Condensed Light" charset="0"/>
                <a:sym typeface="+mn-ea"/>
              </a:rPr>
              <a:t>getWrong</a:t>
            </a:r>
            <a:r>
              <a:rPr lang="en-US" sz="1600" dirty="0" smtClean="0">
                <a:solidFill>
                  <a:schemeClr val="bg1"/>
                </a:solidFill>
                <a:latin typeface="Fira Sans Condensed Light" charset="0"/>
                <a:cs typeface="Fira Sans Condensed Light" charset="0"/>
                <a:sym typeface="+mn-ea"/>
              </a:rPr>
              <a:t>()</a:t>
            </a:r>
            <a:endParaRPr lang="en-US" sz="1600" dirty="0" smtClean="0">
              <a:solidFill>
                <a:schemeClr val="bg1"/>
              </a:solidFill>
              <a:latin typeface="Fira Sans Condensed Light" charset="0"/>
              <a:cs typeface="Fira Sans Condensed Light" charset="0"/>
            </a:endParaRPr>
          </a:p>
          <a:p>
            <a:pPr marL="171450" indent="-171450">
              <a:buFont typeface="Arial" panose="020B0604020202020204" pitchFamily="34" charset="0"/>
              <a:buChar char="•"/>
            </a:pPr>
            <a:r>
              <a:rPr lang="en-US" sz="1600" dirty="0" err="1" smtClean="0">
                <a:solidFill>
                  <a:schemeClr val="bg1"/>
                </a:solidFill>
                <a:latin typeface="Fira Sans Condensed Light" charset="0"/>
                <a:cs typeface="Fira Sans Condensed Light" charset="0"/>
                <a:sym typeface="+mn-ea"/>
              </a:rPr>
              <a:t>getResults</a:t>
            </a:r>
            <a:r>
              <a:rPr lang="en-US" sz="1600" dirty="0" smtClean="0">
                <a:solidFill>
                  <a:schemeClr val="bg1"/>
                </a:solidFill>
                <a:latin typeface="Fira Sans Condensed Light" charset="0"/>
                <a:cs typeface="Fira Sans Condensed Light" charset="0"/>
                <a:sym typeface="+mn-ea"/>
              </a:rPr>
              <a:t>()</a:t>
            </a:r>
            <a:endParaRPr lang="en-US" sz="1600" dirty="0" smtClean="0">
              <a:solidFill>
                <a:schemeClr val="bg1"/>
              </a:solidFill>
              <a:latin typeface="Fira Sans Condensed Light" charset="0"/>
              <a:cs typeface="Fira Sans Condensed Light" charset="0"/>
            </a:endParaRPr>
          </a:p>
          <a:p>
            <a:pPr marL="171450" indent="-171450">
              <a:buFont typeface="Arial" panose="020B0604020202020204" pitchFamily="34" charset="0"/>
              <a:buChar char="•"/>
            </a:pPr>
            <a:r>
              <a:rPr lang="en-US" sz="1600" dirty="0" err="1" smtClean="0">
                <a:solidFill>
                  <a:schemeClr val="bg1"/>
                </a:solidFill>
                <a:latin typeface="Fira Sans Condensed Light" charset="0"/>
                <a:cs typeface="Fira Sans Condensed Light" charset="0"/>
                <a:sym typeface="+mn-ea"/>
              </a:rPr>
              <a:t>wholeGenome</a:t>
            </a:r>
            <a:r>
              <a:rPr lang="en-US" sz="1600" dirty="0" smtClean="0">
                <a:solidFill>
                  <a:schemeClr val="bg1"/>
                </a:solidFill>
                <a:latin typeface="Fira Sans Condensed Light" charset="0"/>
                <a:cs typeface="Fira Sans Condensed Light" charset="0"/>
                <a:sym typeface="+mn-ea"/>
              </a:rPr>
              <a:t>(file)</a:t>
            </a:r>
            <a:endParaRPr lang="en-US" sz="1600" dirty="0" smtClean="0">
              <a:solidFill>
                <a:schemeClr val="bg1"/>
              </a:solidFill>
              <a:latin typeface="Fira Sans Condensed Light" charset="0"/>
              <a:cs typeface="Fira Sans Condensed Light" charset="0"/>
            </a:endParaRPr>
          </a:p>
          <a:p>
            <a:pPr marL="171450" indent="-171450">
              <a:buFont typeface="Arial" panose="020B0604020202020204" pitchFamily="34" charset="0"/>
              <a:buChar char="•"/>
            </a:pPr>
            <a:r>
              <a:rPr lang="en-US" sz="1600" dirty="0" err="1" smtClean="0">
                <a:solidFill>
                  <a:schemeClr val="bg1"/>
                </a:solidFill>
                <a:latin typeface="Fira Sans Condensed Light" charset="0"/>
                <a:cs typeface="Fira Sans Condensed Light" charset="0"/>
                <a:sym typeface="+mn-ea"/>
              </a:rPr>
              <a:t>wholeExome</a:t>
            </a:r>
            <a:r>
              <a:rPr lang="en-US" sz="1600" dirty="0" smtClean="0">
                <a:solidFill>
                  <a:schemeClr val="bg1"/>
                </a:solidFill>
                <a:latin typeface="Fira Sans Condensed Light" charset="0"/>
                <a:cs typeface="Fira Sans Condensed Light" charset="0"/>
                <a:sym typeface="+mn-ea"/>
              </a:rPr>
              <a:t>(file)</a:t>
            </a:r>
            <a:endParaRPr lang="en-US" sz="1600" dirty="0" smtClean="0">
              <a:solidFill>
                <a:schemeClr val="bg1"/>
              </a:solidFill>
              <a:latin typeface="Fira Sans Condensed Light" charset="0"/>
              <a:cs typeface="Fira Sans Condensed Light" charset="0"/>
            </a:endParaRPr>
          </a:p>
          <a:p>
            <a:pPr marL="171450" indent="-171450">
              <a:buFont typeface="Arial" panose="020B0604020202020204" pitchFamily="34" charset="0"/>
              <a:buChar char="•"/>
            </a:pPr>
            <a:r>
              <a:rPr lang="en-US" sz="1600" dirty="0" smtClean="0">
                <a:solidFill>
                  <a:schemeClr val="bg1"/>
                </a:solidFill>
                <a:latin typeface="Fira Sans Condensed Light" charset="0"/>
                <a:cs typeface="Fira Sans Condensed Light" charset="0"/>
                <a:sym typeface="+mn-ea"/>
              </a:rPr>
              <a:t>rsNumbers(</a:t>
            </a:r>
            <a:r>
              <a:rPr lang="en-US" sz="1600" dirty="0" err="1" smtClean="0">
                <a:solidFill>
                  <a:schemeClr val="bg1"/>
                </a:solidFill>
                <a:latin typeface="Fira Sans Condensed Light" charset="0"/>
                <a:cs typeface="Fira Sans Condensed Light" charset="0"/>
                <a:sym typeface="+mn-ea"/>
              </a:rPr>
              <a:t>allelesData</a:t>
            </a:r>
            <a:r>
              <a:rPr lang="en-US" sz="1600" dirty="0" smtClean="0">
                <a:solidFill>
                  <a:schemeClr val="bg1"/>
                </a:solidFill>
                <a:latin typeface="Fira Sans Condensed Light" charset="0"/>
                <a:cs typeface="Fira Sans Condensed Light" charset="0"/>
                <a:sym typeface="+mn-ea"/>
              </a:rPr>
              <a:t>)</a:t>
            </a:r>
            <a:endParaRPr lang="en-US" sz="1600" dirty="0" smtClean="0">
              <a:solidFill>
                <a:schemeClr val="bg1"/>
              </a:solidFill>
              <a:latin typeface="Fira Sans Condensed Light" charset="0"/>
              <a:cs typeface="Fira Sans Condensed Light" charset="0"/>
            </a:endParaRPr>
          </a:p>
          <a:p>
            <a:pPr marL="171450" indent="-171450">
              <a:buFont typeface="Arial" panose="020B0604020202020204" pitchFamily="34" charset="0"/>
              <a:buChar char="•"/>
            </a:pPr>
            <a:endParaRPr lang="en-US" sz="1600" dirty="0" smtClean="0">
              <a:solidFill>
                <a:schemeClr val="bg1"/>
              </a:solidFill>
              <a:latin typeface="Fira Sans Condensed Light" charset="0"/>
              <a:cs typeface="Fira Sans Condensed Light" charset="0"/>
            </a:endParaRPr>
          </a:p>
          <a:p>
            <a:pPr marL="171450" indent="-171450">
              <a:buFont typeface="Arial" panose="020B0604020202020204" pitchFamily="34" charset="0"/>
              <a:buChar char="•"/>
            </a:pPr>
            <a:endParaRPr lang="en-US" sz="1600" dirty="0">
              <a:solidFill>
                <a:schemeClr val="bg1"/>
              </a:solidFill>
              <a:latin typeface="Fira Sans Condensed Light" charset="0"/>
              <a:cs typeface="Fira Sans Condensed Light" charset="0"/>
            </a:endParaRPr>
          </a:p>
          <a:p>
            <a:pPr marL="285750" indent="-285750">
              <a:buFont typeface="Arial" panose="020B0604020202020204" pitchFamily="34" charset="0"/>
              <a:buChar char="•"/>
            </a:pPr>
            <a:endParaRPr lang="en-US" sz="1600" b="0" strike="noStrike" spc="-1">
              <a:latin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584200" y="332200"/>
            <a:ext cx="8229240" cy="858600"/>
          </a:xfrm>
          <a:prstGeom prst="rect">
            <a:avLst/>
          </a:prstGeom>
        </p:spPr>
        <p:txBody>
          <a:bodyPr lIns="0" tIns="0" rIns="0" bIns="0" anchor="ctr">
            <a:noAutofit/>
          </a:bodyPr>
          <a:lstStyle>
            <a:lvl1pPr/>
          </a:lstStyle>
          <a:p>
            <a:r>
              <a:rPr lang="en-US" dirty="0" smtClean="0">
                <a:solidFill>
                  <a:schemeClr val="bg1"/>
                </a:solidFill>
                <a:latin typeface="Fira Sans Condensed Light" charset="0"/>
                <a:cs typeface="Fira Sans Condensed Light" charset="0"/>
                <a:sym typeface="+mn-ea"/>
              </a:rPr>
              <a:t>Functional requirements</a:t>
            </a:r>
            <a:br>
              <a:rPr lang="en-US" dirty="0" smtClean="0">
                <a:solidFill>
                  <a:schemeClr val="bg1"/>
                </a:solidFill>
                <a:latin typeface="Fira Sans Condensed Light" charset="0"/>
                <a:cs typeface="Fira Sans Condensed Light" charset="0"/>
              </a:rPr>
            </a:br>
            <a:endParaRPr lang="en-US"/>
          </a:p>
        </p:txBody>
      </p:sp>
      <p:sp>
        <p:nvSpPr>
          <p:cNvPr id="335" name="CustomShape 2"/>
          <p:cNvSpPr/>
          <p:nvPr/>
        </p:nvSpPr>
        <p:spPr>
          <a:xfrm>
            <a:off x="828215" y="1190850"/>
            <a:ext cx="4091760" cy="185184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p>
            <a:pPr marL="285750" indent="-285750">
              <a:buFont typeface="Arial" panose="020B0604020202020204" pitchFamily="34" charset="0"/>
              <a:buChar char="•"/>
            </a:pPr>
            <a:r>
              <a:rPr lang="en-US" sz="1600" dirty="0" smtClean="0">
                <a:solidFill>
                  <a:schemeClr val="bg1"/>
                </a:solidFill>
                <a:latin typeface="Fira Sans Condensed Light" charset="0"/>
                <a:cs typeface="Fira Sans Condensed Light" charset="0"/>
                <a:sym typeface="+mn-ea"/>
              </a:rPr>
              <a:t>Security</a:t>
            </a:r>
            <a:endParaRPr lang="en-US" sz="1600" dirty="0" smtClean="0">
              <a:solidFill>
                <a:schemeClr val="bg1"/>
              </a:solidFill>
              <a:latin typeface="Fira Sans Condensed Light" charset="0"/>
              <a:cs typeface="Fira Sans Condensed Light" charset="0"/>
            </a:endParaRPr>
          </a:p>
          <a:p>
            <a:pPr marL="285750" indent="-285750">
              <a:buFont typeface="Arial" panose="020B0604020202020204" pitchFamily="34" charset="0"/>
              <a:buChar char="•"/>
            </a:pPr>
            <a:r>
              <a:rPr lang="en-US" sz="1600" dirty="0" smtClean="0">
                <a:solidFill>
                  <a:schemeClr val="bg1"/>
                </a:solidFill>
                <a:latin typeface="Fira Sans Condensed Light" charset="0"/>
                <a:cs typeface="Fira Sans Condensed Light" charset="0"/>
                <a:sym typeface="+mn-ea"/>
              </a:rPr>
              <a:t>Availability</a:t>
            </a:r>
            <a:endParaRPr lang="en-US" sz="1600" dirty="0" smtClean="0">
              <a:solidFill>
                <a:schemeClr val="bg1"/>
              </a:solidFill>
              <a:latin typeface="Fira Sans Condensed Light" charset="0"/>
              <a:cs typeface="Fira Sans Condensed Light" charset="0"/>
            </a:endParaRPr>
          </a:p>
          <a:p>
            <a:pPr marL="285750" indent="-285750">
              <a:buFont typeface="Arial" panose="020B0604020202020204" pitchFamily="34" charset="0"/>
              <a:buChar char="•"/>
            </a:pPr>
            <a:r>
              <a:rPr lang="en-US" sz="1600" dirty="0" smtClean="0">
                <a:solidFill>
                  <a:schemeClr val="bg1"/>
                </a:solidFill>
                <a:latin typeface="Fira Sans Condensed Light" charset="0"/>
                <a:cs typeface="Fira Sans Condensed Light" charset="0"/>
                <a:sym typeface="+mn-ea"/>
              </a:rPr>
              <a:t>Scalability</a:t>
            </a:r>
            <a:endParaRPr lang="en-US" sz="1600" dirty="0" smtClean="0">
              <a:solidFill>
                <a:schemeClr val="bg1"/>
              </a:solidFill>
              <a:latin typeface="Fira Sans Condensed Light" charset="0"/>
              <a:cs typeface="Fira Sans Condensed Light" charset="0"/>
            </a:endParaRPr>
          </a:p>
          <a:p>
            <a:pPr marL="285750" indent="-285750">
              <a:buFont typeface="Arial" panose="020B0604020202020204" pitchFamily="34" charset="0"/>
              <a:buChar char="•"/>
            </a:pPr>
            <a:r>
              <a:rPr lang="en-US" sz="1600" dirty="0" smtClean="0">
                <a:solidFill>
                  <a:schemeClr val="bg1"/>
                </a:solidFill>
                <a:latin typeface="Fira Sans Condensed Light" charset="0"/>
                <a:cs typeface="Fira Sans Condensed Light" charset="0"/>
                <a:sym typeface="+mn-ea"/>
              </a:rPr>
              <a:t>Performance</a:t>
            </a:r>
            <a:endParaRPr lang="en-US" sz="1600" b="0" strike="noStrike" spc="-1">
              <a:latin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CustomShape 1"/>
          <p:cNvSpPr/>
          <p:nvPr/>
        </p:nvSpPr>
        <p:spPr>
          <a:xfrm>
            <a:off x="264600" y="176040"/>
            <a:ext cx="5193000" cy="88560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nSpc>
                <a:spcPct val="100000"/>
              </a:lnSpc>
              <a:tabLst>
                <a:tab pos="0" algn="l"/>
              </a:tabLst>
            </a:pPr>
            <a:r>
              <a:rPr lang="en-US" sz="3200" b="1" strike="noStrike" spc="-1">
                <a:solidFill>
                  <a:srgbClr val="F3F3F3"/>
                </a:solidFill>
                <a:latin typeface="Rajdhani"/>
                <a:ea typeface="Fira Sans Condensed Light"/>
              </a:rPr>
              <a:t>Diagrams </a:t>
            </a:r>
            <a:endParaRPr lang="en-US" sz="3200" b="0" strike="noStrike" spc="-1">
              <a:latin typeface="Arial" panose="020B0604020202020204"/>
            </a:endParaRPr>
          </a:p>
          <a:p>
            <a:pPr>
              <a:lnSpc>
                <a:spcPct val="100000"/>
              </a:lnSpc>
              <a:tabLst>
                <a:tab pos="0" algn="l"/>
              </a:tabLst>
            </a:pPr>
            <a:r>
              <a:rPr lang="en-US" sz="1600" b="1" strike="noStrike" spc="-1">
                <a:solidFill>
                  <a:srgbClr val="F3F3F3"/>
                </a:solidFill>
                <a:latin typeface="Fira Sans Condensed Light"/>
                <a:ea typeface="DejaVu Sans"/>
              </a:rPr>
              <a:t>Class diagram:</a:t>
            </a:r>
            <a:endParaRPr lang="en-US" sz="1600" b="0" strike="noStrike" spc="-1">
              <a:latin typeface="Arial" panose="020B0604020202020204"/>
            </a:endParaRPr>
          </a:p>
        </p:txBody>
      </p:sp>
      <p:pic>
        <p:nvPicPr>
          <p:cNvPr id="331" name="Picture 3"/>
          <p:cNvPicPr/>
          <p:nvPr/>
        </p:nvPicPr>
        <p:blipFill>
          <a:blip r:embed="rId1"/>
          <a:stretch>
            <a:fillRect/>
          </a:stretch>
        </p:blipFill>
        <p:spPr>
          <a:xfrm>
            <a:off x="491040" y="1062720"/>
            <a:ext cx="8309880" cy="3684240"/>
          </a:xfrm>
          <a:prstGeom prst="rect">
            <a:avLst/>
          </a:prstGeom>
          <a:ln>
            <a:noFill/>
          </a:ln>
        </p:spPr>
      </p:pic>
      <p:sp>
        <p:nvSpPr>
          <p:cNvPr id="332" name="CustomShape 2"/>
          <p:cNvSpPr/>
          <p:nvPr/>
        </p:nvSpPr>
        <p:spPr>
          <a:xfrm>
            <a:off x="74520" y="4622760"/>
            <a:ext cx="7124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800" b="0" strike="noStrike" spc="-1">
                <a:solidFill>
                  <a:srgbClr val="F3F3F3"/>
                </a:solidFill>
                <a:latin typeface="Arial" panose="020B0604020202020204"/>
                <a:ea typeface="DejaVu Sans"/>
              </a:rPr>
              <a:t>12</a:t>
            </a:r>
            <a:endParaRPr lang="en-US" sz="1800" b="0" strike="noStrike" spc="-1">
              <a:latin typeface="Arial" panose="020B0604020202020204"/>
            </a:endParaRP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458280" y="75600"/>
            <a:ext cx="519300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nSpc>
                <a:spcPct val="100000"/>
              </a:lnSpc>
              <a:tabLst>
                <a:tab pos="0" algn="l"/>
              </a:tabLst>
            </a:pPr>
            <a:r>
              <a:rPr lang="en-US" sz="3200" b="1" strike="noStrike" spc="-1">
                <a:solidFill>
                  <a:srgbClr val="FFFFFF"/>
                </a:solidFill>
                <a:latin typeface="Rajdhani"/>
                <a:ea typeface="DejaVu Sans"/>
              </a:rPr>
              <a:t>Dataset Used:</a:t>
            </a:r>
            <a:endParaRPr lang="en-US" sz="3200" b="0" strike="noStrike" spc="-1">
              <a:latin typeface="Arial" panose="020B0604020202020204"/>
            </a:endParaRPr>
          </a:p>
        </p:txBody>
      </p:sp>
      <p:pic>
        <p:nvPicPr>
          <p:cNvPr id="334" name="Picture 4"/>
          <p:cNvPicPr/>
          <p:nvPr/>
        </p:nvPicPr>
        <p:blipFill>
          <a:blip r:embed="rId1"/>
          <a:stretch>
            <a:fillRect/>
          </a:stretch>
        </p:blipFill>
        <p:spPr>
          <a:xfrm>
            <a:off x="4489560" y="609480"/>
            <a:ext cx="4457880" cy="3796200"/>
          </a:xfrm>
          <a:prstGeom prst="rect">
            <a:avLst/>
          </a:prstGeom>
          <a:ln>
            <a:noFill/>
          </a:ln>
        </p:spPr>
      </p:pic>
      <p:sp>
        <p:nvSpPr>
          <p:cNvPr id="335" name="CustomShape 2"/>
          <p:cNvSpPr/>
          <p:nvPr/>
        </p:nvSpPr>
        <p:spPr>
          <a:xfrm>
            <a:off x="195120" y="897480"/>
            <a:ext cx="4091760" cy="185184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p>
            <a:pPr marL="153035">
              <a:lnSpc>
                <a:spcPct val="100000"/>
              </a:lnSpc>
            </a:pPr>
            <a:r>
              <a:rPr lang="en-US" sz="1600" b="0" strike="noStrike" spc="-1">
                <a:solidFill>
                  <a:srgbClr val="FFFFFF"/>
                </a:solidFill>
                <a:latin typeface="Fira Sans Condensed Light"/>
                <a:ea typeface="DejaVu Sans"/>
              </a:rPr>
              <a:t>Our dataset has over 100000 instances of Rs numbers and consists of 6 main features showing both alleles for every family member and the number of chromosome for each instance</a:t>
            </a:r>
            <a:endParaRPr lang="en-US" sz="1600" b="0" strike="noStrike" spc="-1">
              <a:latin typeface="Arial" panose="020B0604020202020204"/>
            </a:endParaRPr>
          </a:p>
        </p:txBody>
      </p:sp>
      <p:sp>
        <p:nvSpPr>
          <p:cNvPr id="336" name="CustomShape 3"/>
          <p:cNvSpPr/>
          <p:nvPr/>
        </p:nvSpPr>
        <p:spPr>
          <a:xfrm>
            <a:off x="74520" y="4622760"/>
            <a:ext cx="7124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800" b="0" strike="noStrike" spc="-1">
                <a:solidFill>
                  <a:srgbClr val="F3F3F3"/>
                </a:solidFill>
                <a:latin typeface="Arial" panose="020B0604020202020204"/>
                <a:ea typeface="DejaVu Sans"/>
              </a:rPr>
              <a:t>13</a:t>
            </a:r>
            <a:endParaRPr lang="en-US" sz="1800" b="0" strike="noStrike" spc="-1">
              <a:latin typeface="Arial" panose="020B0604020202020204"/>
            </a:endParaRP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232920" y="337320"/>
            <a:ext cx="8227800" cy="85716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Autofit/>
          </a:bodyPr>
          <a:p>
            <a:pPr>
              <a:lnSpc>
                <a:spcPct val="90000"/>
              </a:lnSpc>
            </a:pPr>
            <a:r>
              <a:rPr lang="en-US" sz="3200" b="1" strike="noStrike" spc="-1">
                <a:solidFill>
                  <a:srgbClr val="FFFFFF"/>
                </a:solidFill>
                <a:latin typeface="Rajdhani"/>
                <a:ea typeface="DejaVu Sans"/>
              </a:rPr>
              <a:t>Dataset Used</a:t>
            </a:r>
            <a:br>
              <a:rPr lang="en-US" sz="3200" b="1" strike="noStrike" spc="-1">
                <a:solidFill>
                  <a:srgbClr val="FFFFFF"/>
                </a:solidFill>
                <a:latin typeface="Rajdhani"/>
                <a:ea typeface="DejaVu Sans"/>
              </a:rPr>
            </a:br>
            <a:endParaRPr lang="en-US" sz="3200" b="0" strike="noStrike" spc="-1">
              <a:latin typeface="Arial" panose="020B0604020202020204"/>
            </a:endParaRPr>
          </a:p>
        </p:txBody>
      </p:sp>
      <p:sp>
        <p:nvSpPr>
          <p:cNvPr id="338" name="CustomShape 2"/>
          <p:cNvSpPr/>
          <p:nvPr/>
        </p:nvSpPr>
        <p:spPr>
          <a:xfrm>
            <a:off x="232920" y="833760"/>
            <a:ext cx="5161320" cy="236592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p>
            <a:pPr marL="153035">
              <a:lnSpc>
                <a:spcPct val="100000"/>
              </a:lnSpc>
            </a:pPr>
            <a:r>
              <a:rPr lang="en-US" sz="1400" b="0" strike="noStrike" spc="-1">
                <a:solidFill>
                  <a:srgbClr val="DCDDDE"/>
                </a:solidFill>
                <a:latin typeface="Fira Sans Condensed Light"/>
                <a:ea typeface="DejaVu Sans"/>
              </a:rPr>
              <a:t>In the whole genome the process to determine paternity is somewhat different There are specific locations (IDs) or the right terminology (locus, loci) in the whole genome every location and is in a specific chromosome For each of these locations, there exists a specific repeat that we are looking for ex: D7S280 --&gt; GATA counting the number of those repeats for each location is the goal and then comparing it with the number of repeats in the mother and father</a:t>
            </a:r>
            <a:endParaRPr lang="en-US" sz="1400" b="0" strike="noStrike" spc="-1">
              <a:latin typeface="Arial" panose="020B0604020202020204"/>
            </a:endParaRPr>
          </a:p>
        </p:txBody>
      </p:sp>
      <p:pic>
        <p:nvPicPr>
          <p:cNvPr id="339" name="Picture 5"/>
          <p:cNvPicPr/>
          <p:nvPr/>
        </p:nvPicPr>
        <p:blipFill>
          <a:blip r:embed="rId1"/>
          <a:stretch>
            <a:fillRect/>
          </a:stretch>
        </p:blipFill>
        <p:spPr>
          <a:xfrm>
            <a:off x="5605560" y="718200"/>
            <a:ext cx="3304080" cy="4086360"/>
          </a:xfrm>
          <a:prstGeom prst="rect">
            <a:avLst/>
          </a:prstGeom>
          <a:ln>
            <a:noFill/>
          </a:ln>
        </p:spPr>
      </p:pic>
      <p:sp>
        <p:nvSpPr>
          <p:cNvPr id="340" name="CustomShape 3"/>
          <p:cNvSpPr/>
          <p:nvPr/>
        </p:nvSpPr>
        <p:spPr>
          <a:xfrm>
            <a:off x="74520" y="4622760"/>
            <a:ext cx="7124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800" b="0" strike="noStrike" spc="-1">
                <a:solidFill>
                  <a:srgbClr val="F3F3F3"/>
                </a:solidFill>
                <a:latin typeface="Arial" panose="020B0604020202020204"/>
                <a:ea typeface="DejaVu Sans"/>
              </a:rPr>
              <a:t>14</a:t>
            </a:r>
            <a:endParaRPr lang="en-US" sz="1800" b="0" strike="noStrike" spc="-1">
              <a:latin typeface="Arial" panose="020B0604020202020204"/>
            </a:endParaRP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360" name="CustomShape 1"/>
          <p:cNvSpPr/>
          <p:nvPr/>
        </p:nvSpPr>
        <p:spPr>
          <a:xfrm>
            <a:off x="91440" y="72000"/>
            <a:ext cx="3108960" cy="4766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p>
            <a:pPr>
              <a:lnSpc>
                <a:spcPct val="100000"/>
              </a:lnSpc>
              <a:tabLst>
                <a:tab pos="0" algn="l"/>
              </a:tabLst>
            </a:pPr>
            <a:r>
              <a:rPr lang="en-GB" sz="2200" b="1" strike="noStrike" spc="-1">
                <a:solidFill>
                  <a:schemeClr val="bg1"/>
                </a:solidFill>
                <a:latin typeface="Rajdhani"/>
                <a:ea typeface="Rajdhani"/>
              </a:rPr>
              <a:t>TIME PLAN</a:t>
            </a:r>
            <a:endParaRPr lang="en-GB" sz="2200" b="1" strike="noStrike" spc="-1">
              <a:solidFill>
                <a:schemeClr val="bg1"/>
              </a:solidFill>
              <a:latin typeface="Rajdhani"/>
              <a:ea typeface="Rajdhani"/>
            </a:endParaRPr>
          </a:p>
        </p:txBody>
      </p:sp>
      <p:sp>
        <p:nvSpPr>
          <p:cNvPr id="361" name="CustomShape 2"/>
          <p:cNvSpPr/>
          <p:nvPr/>
        </p:nvSpPr>
        <p:spPr>
          <a:xfrm>
            <a:off x="4303520" y="274320"/>
            <a:ext cx="3240" cy="4805280"/>
          </a:xfrm>
          <a:custGeom>
            <a:avLst/>
            <a:gdLst/>
            <a:ahLst/>
            <a:cxnLst/>
            <a:rect l="l" t="t" r="r" b="b"/>
            <a:pathLst>
              <a:path w="21600" h="21600">
                <a:moveTo>
                  <a:pt x="0" y="0"/>
                </a:moveTo>
                <a:lnTo>
                  <a:pt x="21600" y="21600"/>
                </a:lnTo>
              </a:path>
            </a:pathLst>
          </a:custGeom>
          <a:noFill/>
          <a:ln w="19080">
            <a:solidFill>
              <a:schemeClr val="lt2"/>
            </a:solidFill>
            <a:round/>
            <a:headEnd type="oval" w="med" len="med"/>
            <a:tailEnd type="oval" w="med" len="med"/>
          </a:ln>
        </p:spPr>
        <p:style>
          <a:lnRef idx="0">
            <a:srgbClr val="FFFFFF"/>
          </a:lnRef>
          <a:fillRef idx="0">
            <a:srgbClr val="FFFFFF"/>
          </a:fillRef>
          <a:effectRef idx="0">
            <a:srgbClr val="FFFFFF"/>
          </a:effectRef>
          <a:fontRef idx="minor"/>
        </p:style>
      </p:sp>
      <p:sp>
        <p:nvSpPr>
          <p:cNvPr id="362" name="CustomShape 3"/>
          <p:cNvSpPr/>
          <p:nvPr/>
        </p:nvSpPr>
        <p:spPr>
          <a:xfrm>
            <a:off x="2061440" y="1361160"/>
            <a:ext cx="206172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gn="r">
              <a:lnSpc>
                <a:spcPct val="100000"/>
              </a:lnSpc>
            </a:pPr>
            <a:r>
              <a:rPr lang="en-US" sz="1400" b="0" strike="noStrike" spc="-1">
                <a:solidFill>
                  <a:schemeClr val="bg1"/>
                </a:solidFill>
                <a:latin typeface="Fira Sans Condensed Light"/>
                <a:ea typeface="Fira Sans Condensed Light"/>
              </a:rPr>
              <a:t>Whole genome processing from the sources we gathered</a:t>
            </a:r>
            <a:endParaRPr lang="en-US" sz="1400" b="0" strike="noStrike" spc="-1">
              <a:solidFill>
                <a:schemeClr val="bg1"/>
              </a:solidFill>
              <a:latin typeface="Fira Sans Condensed Light"/>
              <a:ea typeface="Fira Sans Condensed Light"/>
            </a:endParaRPr>
          </a:p>
        </p:txBody>
      </p:sp>
      <p:sp>
        <p:nvSpPr>
          <p:cNvPr id="363" name="CustomShape 4"/>
          <p:cNvSpPr/>
          <p:nvPr/>
        </p:nvSpPr>
        <p:spPr>
          <a:xfrm>
            <a:off x="4545800" y="1361160"/>
            <a:ext cx="206172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gn="ctr">
              <a:lnSpc>
                <a:spcPct val="100000"/>
              </a:lnSpc>
            </a:pPr>
            <a:r>
              <a:rPr lang="en-US" sz="1800" b="1" strike="noStrike" spc="-1">
                <a:solidFill>
                  <a:schemeClr val="bg1"/>
                </a:solidFill>
                <a:latin typeface="Rajdhani"/>
                <a:ea typeface="Rajdhani"/>
              </a:rPr>
              <a:t>B</a:t>
            </a:r>
            <a:r>
              <a:rPr lang="en-GB" sz="1800" b="1" strike="noStrike" spc="-1">
                <a:solidFill>
                  <a:schemeClr val="bg1"/>
                </a:solidFill>
                <a:latin typeface="Rajdhani"/>
                <a:ea typeface="Rajdhani"/>
              </a:rPr>
              <a:t>y the end of </a:t>
            </a:r>
            <a:r>
              <a:rPr lang="en-US" sz="1800" b="1" strike="noStrike" spc="-1">
                <a:solidFill>
                  <a:schemeClr val="bg1"/>
                </a:solidFill>
                <a:latin typeface="Rajdhani"/>
                <a:ea typeface="Rajdhani"/>
              </a:rPr>
              <a:t>January</a:t>
            </a:r>
            <a:endParaRPr lang="en-US" sz="1800" b="1" strike="noStrike" spc="-1">
              <a:solidFill>
                <a:schemeClr val="bg1"/>
              </a:solidFill>
              <a:latin typeface="Rajdhani"/>
              <a:ea typeface="Rajdhani"/>
            </a:endParaRPr>
          </a:p>
        </p:txBody>
      </p:sp>
      <p:sp>
        <p:nvSpPr>
          <p:cNvPr id="364" name="CustomShape 5"/>
          <p:cNvSpPr/>
          <p:nvPr/>
        </p:nvSpPr>
        <p:spPr>
          <a:xfrm>
            <a:off x="4637600" y="2066400"/>
            <a:ext cx="206172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p>
            <a:pPr>
              <a:lnSpc>
                <a:spcPct val="100000"/>
              </a:lnSpc>
            </a:pPr>
            <a:r>
              <a:rPr lang="en-US" sz="1400" b="0" strike="noStrike" spc="-1">
                <a:solidFill>
                  <a:schemeClr val="bg1"/>
                </a:solidFill>
                <a:latin typeface="Fira Sans Condensed Light"/>
                <a:ea typeface="Fira Sans Condensed Light"/>
              </a:rPr>
              <a:t>Potentially add Whole genome in our system based on the information we gathered</a:t>
            </a:r>
            <a:endParaRPr lang="en-US" sz="1400" b="0" strike="noStrike" spc="-1">
              <a:solidFill>
                <a:schemeClr val="bg1"/>
              </a:solidFill>
              <a:latin typeface="Fira Sans Condensed Light"/>
              <a:ea typeface="Fira Sans Condensed Light"/>
            </a:endParaRPr>
          </a:p>
        </p:txBody>
      </p:sp>
      <p:sp>
        <p:nvSpPr>
          <p:cNvPr id="365" name="CustomShape 6"/>
          <p:cNvSpPr/>
          <p:nvPr/>
        </p:nvSpPr>
        <p:spPr>
          <a:xfrm>
            <a:off x="2082320" y="3349800"/>
            <a:ext cx="206172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nSpc>
                <a:spcPct val="100000"/>
              </a:lnSpc>
              <a:tabLst>
                <a:tab pos="0" algn="l"/>
              </a:tabLst>
            </a:pPr>
            <a:r>
              <a:rPr lang="en-US" sz="1400" b="0" strike="noStrike" spc="-1">
                <a:solidFill>
                  <a:schemeClr val="bg1"/>
                </a:solidFill>
                <a:latin typeface="Fira Sans Condensed Light"/>
                <a:ea typeface="Fira Sans Condensed Light"/>
              </a:rPr>
              <a:t>Implement at least 60 % of the GUI application and mobile application</a:t>
            </a:r>
            <a:endParaRPr lang="en-US" sz="1400" b="0" strike="noStrike" spc="-1">
              <a:solidFill>
                <a:schemeClr val="bg1"/>
              </a:solidFill>
              <a:latin typeface="Fira Sans Condensed Light"/>
              <a:ea typeface="Fira Sans Condensed Light"/>
            </a:endParaRPr>
          </a:p>
        </p:txBody>
      </p:sp>
      <p:sp>
        <p:nvSpPr>
          <p:cNvPr id="366" name="CustomShape 7"/>
          <p:cNvSpPr/>
          <p:nvPr/>
        </p:nvSpPr>
        <p:spPr>
          <a:xfrm>
            <a:off x="4617800" y="4290120"/>
            <a:ext cx="206172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nSpc>
                <a:spcPct val="100000"/>
              </a:lnSpc>
            </a:pPr>
            <a:r>
              <a:rPr lang="en-US" sz="1400" b="0" strike="noStrike" spc="-1">
                <a:solidFill>
                  <a:schemeClr val="bg1"/>
                </a:solidFill>
                <a:latin typeface="Fira Sans Condensed Light"/>
                <a:ea typeface="Fira Sans Condensed Light"/>
              </a:rPr>
              <a:t>Prove that if is at least a relevance or kinship degree </a:t>
            </a:r>
            <a:endParaRPr lang="en-US" sz="1400" b="0" strike="noStrike" spc="-1">
              <a:solidFill>
                <a:schemeClr val="bg1"/>
              </a:solidFill>
              <a:latin typeface="Fira Sans Condensed Light"/>
              <a:ea typeface="Fira Sans Condensed Light"/>
            </a:endParaRPr>
          </a:p>
        </p:txBody>
      </p:sp>
      <p:sp>
        <p:nvSpPr>
          <p:cNvPr id="367" name="CustomShape 8"/>
          <p:cNvSpPr/>
          <p:nvPr/>
        </p:nvSpPr>
        <p:spPr>
          <a:xfrm>
            <a:off x="2061440" y="2386080"/>
            <a:ext cx="206172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gn="ctr">
              <a:lnSpc>
                <a:spcPct val="100000"/>
              </a:lnSpc>
            </a:pPr>
            <a:r>
              <a:rPr lang="en-GB" sz="1800" b="1" strike="noStrike" spc="-1">
                <a:solidFill>
                  <a:schemeClr val="bg1"/>
                </a:solidFill>
                <a:latin typeface="Rajdhani"/>
                <a:ea typeface="Rajdhani"/>
              </a:rPr>
              <a:t>By the end of </a:t>
            </a:r>
            <a:r>
              <a:rPr lang="en-US" sz="1800" b="1" strike="noStrike" spc="-1">
                <a:solidFill>
                  <a:schemeClr val="bg1"/>
                </a:solidFill>
                <a:latin typeface="Rajdhani"/>
                <a:ea typeface="Rajdhani"/>
              </a:rPr>
              <a:t>February</a:t>
            </a:r>
            <a:endParaRPr lang="en-US" sz="1800" b="1" strike="noStrike" spc="-1">
              <a:solidFill>
                <a:schemeClr val="bg1"/>
              </a:solidFill>
              <a:latin typeface="Rajdhani"/>
              <a:ea typeface="Rajdhani"/>
            </a:endParaRPr>
          </a:p>
        </p:txBody>
      </p:sp>
      <p:sp>
        <p:nvSpPr>
          <p:cNvPr id="368" name="CustomShape 9"/>
          <p:cNvSpPr/>
          <p:nvPr/>
        </p:nvSpPr>
        <p:spPr>
          <a:xfrm>
            <a:off x="4602320" y="3385800"/>
            <a:ext cx="206172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gn="ctr">
              <a:lnSpc>
                <a:spcPct val="100000"/>
              </a:lnSpc>
              <a:tabLst>
                <a:tab pos="0" algn="l"/>
              </a:tabLst>
            </a:pPr>
            <a:r>
              <a:rPr lang="en-US" sz="1800" b="1" strike="noStrike" spc="-1">
                <a:solidFill>
                  <a:schemeClr val="bg1"/>
                </a:solidFill>
                <a:latin typeface="Rajdhani"/>
                <a:ea typeface="Rajdhani"/>
              </a:rPr>
              <a:t>B</a:t>
            </a:r>
            <a:r>
              <a:rPr lang="en-GB" sz="1800" b="1" strike="noStrike" spc="-1">
                <a:solidFill>
                  <a:schemeClr val="bg1"/>
                </a:solidFill>
                <a:latin typeface="Rajdhani"/>
                <a:ea typeface="Rajdhani"/>
              </a:rPr>
              <a:t>efore the end of Februrary </a:t>
            </a:r>
            <a:endParaRPr lang="en-GB" sz="1800" b="1" strike="noStrike" spc="-1">
              <a:solidFill>
                <a:schemeClr val="bg1"/>
              </a:solidFill>
              <a:latin typeface="Rajdhani"/>
              <a:ea typeface="Rajdhani"/>
            </a:endParaRPr>
          </a:p>
        </p:txBody>
      </p:sp>
      <p:sp>
        <p:nvSpPr>
          <p:cNvPr id="369" name="CustomShape 10"/>
          <p:cNvSpPr/>
          <p:nvPr/>
        </p:nvSpPr>
        <p:spPr>
          <a:xfrm>
            <a:off x="1989440" y="4254120"/>
            <a:ext cx="206172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gn="ctr">
              <a:lnSpc>
                <a:spcPct val="100000"/>
              </a:lnSpc>
            </a:pPr>
            <a:r>
              <a:rPr lang="en-US" sz="1800" b="1" strike="noStrike" spc="-1">
                <a:solidFill>
                  <a:schemeClr val="bg1"/>
                </a:solidFill>
                <a:latin typeface="Rajdhani"/>
                <a:ea typeface="Rajdhani"/>
              </a:rPr>
              <a:t>Start by the end of February</a:t>
            </a:r>
            <a:endParaRPr lang="en-US" sz="1800" b="1" strike="noStrike" spc="-1">
              <a:solidFill>
                <a:schemeClr val="bg1"/>
              </a:solidFill>
              <a:latin typeface="Rajdhani"/>
              <a:ea typeface="Rajdhani"/>
            </a:endParaRPr>
          </a:p>
        </p:txBody>
      </p:sp>
      <p:sp>
        <p:nvSpPr>
          <p:cNvPr id="370" name="CustomShape 11"/>
          <p:cNvSpPr/>
          <p:nvPr/>
        </p:nvSpPr>
        <p:spPr>
          <a:xfrm>
            <a:off x="4135040" y="1725480"/>
            <a:ext cx="31032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71" name="CustomShape 12"/>
          <p:cNvSpPr/>
          <p:nvPr/>
        </p:nvSpPr>
        <p:spPr>
          <a:xfrm>
            <a:off x="4197680" y="2805120"/>
            <a:ext cx="20628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72" name="CustomShape 13"/>
          <p:cNvSpPr/>
          <p:nvPr/>
        </p:nvSpPr>
        <p:spPr>
          <a:xfrm>
            <a:off x="4145840" y="3663000"/>
            <a:ext cx="31032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73" name="CustomShape 14"/>
          <p:cNvSpPr/>
          <p:nvPr/>
        </p:nvSpPr>
        <p:spPr>
          <a:xfrm>
            <a:off x="4118120" y="4530240"/>
            <a:ext cx="31032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74" name="CustomShape 15"/>
          <p:cNvSpPr/>
          <p:nvPr/>
        </p:nvSpPr>
        <p:spPr>
          <a:xfrm>
            <a:off x="2702240" y="590760"/>
            <a:ext cx="1589760" cy="624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gn="ctr">
              <a:lnSpc>
                <a:spcPct val="100000"/>
              </a:lnSpc>
            </a:pPr>
            <a:r>
              <a:rPr lang="en-US" sz="1600" b="1" strike="noStrike" spc="-1">
                <a:solidFill>
                  <a:schemeClr val="bg1"/>
                </a:solidFill>
                <a:latin typeface="Rajdhani"/>
                <a:ea typeface="Rajdhani"/>
              </a:rPr>
              <a:t>13/1/2022</a:t>
            </a:r>
            <a:endParaRPr lang="en-US" sz="1600" b="1" strike="noStrike" spc="-1">
              <a:solidFill>
                <a:schemeClr val="bg1"/>
              </a:solidFill>
              <a:latin typeface="Rajdhani"/>
              <a:ea typeface="Rajdhani"/>
            </a:endParaRPr>
          </a:p>
        </p:txBody>
      </p:sp>
      <p:sp>
        <p:nvSpPr>
          <p:cNvPr id="375" name="CustomShape 16"/>
          <p:cNvSpPr/>
          <p:nvPr/>
        </p:nvSpPr>
        <p:spPr>
          <a:xfrm>
            <a:off x="4527440" y="567360"/>
            <a:ext cx="1775880" cy="61740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nSpc>
                <a:spcPct val="100000"/>
              </a:lnSpc>
            </a:pPr>
            <a:r>
              <a:rPr lang="en-US" sz="1400" b="0" strike="noStrike" spc="-1">
                <a:solidFill>
                  <a:schemeClr val="bg1"/>
                </a:solidFill>
                <a:latin typeface="Fira Sans Condensed Light"/>
                <a:ea typeface="Fira Sans Condensed Light"/>
              </a:rPr>
              <a:t>Enhance everything we implemented so far</a:t>
            </a:r>
            <a:endParaRPr lang="en-US" sz="1400" b="0" strike="noStrike" spc="-1">
              <a:solidFill>
                <a:schemeClr val="bg1"/>
              </a:solidFill>
              <a:latin typeface="Fira Sans Condensed Light"/>
              <a:ea typeface="Fira Sans Condensed Light"/>
            </a:endParaRPr>
          </a:p>
        </p:txBody>
      </p:sp>
      <p:sp>
        <p:nvSpPr>
          <p:cNvPr id="376" name="CustomShape 17"/>
          <p:cNvSpPr/>
          <p:nvPr/>
        </p:nvSpPr>
        <p:spPr>
          <a:xfrm>
            <a:off x="4135760" y="867960"/>
            <a:ext cx="33120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91" name="CustomShape 32"/>
          <p:cNvSpPr/>
          <p:nvPr/>
        </p:nvSpPr>
        <p:spPr>
          <a:xfrm>
            <a:off x="323440" y="4660225"/>
            <a:ext cx="7124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800" b="0" strike="noStrike" spc="-1">
                <a:solidFill>
                  <a:schemeClr val="bg1"/>
                </a:solidFill>
                <a:latin typeface="Arial" panose="020B0604020202020204"/>
                <a:ea typeface="DejaVu Sans"/>
              </a:rPr>
              <a:t>18</a:t>
            </a:r>
            <a:endParaRPr lang="en-US" sz="1800" b="0" strike="noStrike" spc="-1">
              <a:solidFill>
                <a:schemeClr val="bg1"/>
              </a:solidFill>
              <a:latin typeface="Arial" panose="020B0604020202020204"/>
              <a:ea typeface="DejaVu Sans"/>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70" name="CustomShape 1"/>
          <p:cNvSpPr/>
          <p:nvPr/>
        </p:nvSpPr>
        <p:spPr>
          <a:xfrm>
            <a:off x="720635" y="51290"/>
            <a:ext cx="7701840" cy="57060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p>
            <a:pPr algn="ctr">
              <a:lnSpc>
                <a:spcPct val="100000"/>
              </a:lnSpc>
              <a:tabLst>
                <a:tab pos="0" algn="l"/>
              </a:tabLst>
            </a:pPr>
            <a:r>
              <a:rPr lang="en-GB" sz="3000" b="1" strike="noStrike" spc="-1">
                <a:solidFill>
                  <a:srgbClr val="F3F3F3"/>
                </a:solidFill>
                <a:latin typeface="Arial" panose="020B0604020202020204" pitchFamily="34" charset="0"/>
                <a:ea typeface="Rajdhani"/>
                <a:cs typeface="Arial" panose="020B0604020202020204" pitchFamily="34" charset="0"/>
              </a:rPr>
              <a:t>Agenda</a:t>
            </a:r>
            <a:endParaRPr lang="en-GB" sz="3000" b="1" strike="noStrike" spc="-1">
              <a:solidFill>
                <a:srgbClr val="F3F3F3"/>
              </a:solidFill>
              <a:latin typeface="Arial" panose="020B0604020202020204" pitchFamily="34" charset="0"/>
              <a:ea typeface="Rajdhani"/>
              <a:cs typeface="Arial" panose="020B0604020202020204" pitchFamily="34" charset="0"/>
            </a:endParaRPr>
          </a:p>
        </p:txBody>
      </p:sp>
      <p:sp>
        <p:nvSpPr>
          <p:cNvPr id="271" name="CustomShape 2"/>
          <p:cNvSpPr/>
          <p:nvPr/>
        </p:nvSpPr>
        <p:spPr>
          <a:xfrm>
            <a:off x="251460" y="699135"/>
            <a:ext cx="6955790" cy="443103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p>
            <a:pPr lvl="0" indent="0">
              <a:lnSpc>
                <a:spcPct val="100000"/>
              </a:lnSpc>
              <a:spcBef>
                <a:spcPts val="1600"/>
              </a:spcBef>
              <a:spcAft>
                <a:spcPts val="1600"/>
              </a:spcAft>
              <a:buNone/>
              <a:tabLst>
                <a:tab pos="0" algn="l"/>
              </a:tabLst>
            </a:pPr>
            <a:r>
              <a:rPr lang="en-US" sz="1200" dirty="0" smtClean="0">
                <a:solidFill>
                  <a:schemeClr val="bg1"/>
                </a:solidFill>
                <a:latin typeface="Fira Sans Condensed Light" charset="0"/>
                <a:cs typeface="Fira Sans Condensed Light" charset="0"/>
                <a:sym typeface="+mn-ea"/>
              </a:rPr>
              <a:t>- Introduction                                                              - Data desgin (Database&amp;dataset)</a:t>
            </a:r>
            <a:br>
              <a:rPr lang="en-US" sz="1200" dirty="0" smtClean="0">
                <a:solidFill>
                  <a:schemeClr val="bg1"/>
                </a:solidFill>
                <a:latin typeface="Fira Sans Condensed Light" charset="0"/>
                <a:cs typeface="Fira Sans Condensed Light" charset="0"/>
                <a:sym typeface="+mn-ea"/>
              </a:rPr>
            </a:br>
            <a:endParaRPr lang="en-US" sz="1200" dirty="0" smtClean="0">
              <a:solidFill>
                <a:schemeClr val="bg1"/>
              </a:solidFill>
              <a:latin typeface="Fira Sans Condensed Light" charset="0"/>
              <a:cs typeface="Fira Sans Condensed Light" charset="0"/>
              <a:sym typeface="+mn-ea"/>
            </a:endParaRPr>
          </a:p>
          <a:p>
            <a:pPr lvl="0" indent="0">
              <a:lnSpc>
                <a:spcPct val="100000"/>
              </a:lnSpc>
              <a:spcBef>
                <a:spcPts val="1600"/>
              </a:spcBef>
              <a:spcAft>
                <a:spcPts val="1600"/>
              </a:spcAft>
              <a:buNone/>
              <a:tabLst>
                <a:tab pos="0" algn="l"/>
              </a:tabLst>
            </a:pPr>
            <a:r>
              <a:rPr lang="en-US" sz="1200" dirty="0" smtClean="0">
                <a:solidFill>
                  <a:schemeClr val="bg1"/>
                </a:solidFill>
                <a:latin typeface="Fira Sans Condensed Light" charset="0"/>
                <a:cs typeface="Fira Sans Condensed Light" charset="0"/>
                <a:sym typeface="+mn-ea"/>
              </a:rPr>
              <a:t>- Problem </a:t>
            </a:r>
            <a:r>
              <a:rPr lang="en-US" sz="1200" dirty="0">
                <a:solidFill>
                  <a:schemeClr val="bg1"/>
                </a:solidFill>
                <a:latin typeface="Fira Sans Condensed Light" charset="0"/>
                <a:cs typeface="Fira Sans Condensed Light" charset="0"/>
                <a:sym typeface="+mn-ea"/>
              </a:rPr>
              <a:t>S</a:t>
            </a:r>
            <a:r>
              <a:rPr lang="en-US" sz="1200" dirty="0" smtClean="0">
                <a:solidFill>
                  <a:schemeClr val="bg1"/>
                </a:solidFill>
                <a:latin typeface="Fira Sans Condensed Light" charset="0"/>
                <a:cs typeface="Fira Sans Condensed Light" charset="0"/>
                <a:sym typeface="+mn-ea"/>
              </a:rPr>
              <a:t>tatement                                                   - live demo</a:t>
            </a:r>
            <a:endParaRPr lang="en-US" sz="1200" dirty="0" smtClean="0">
              <a:solidFill>
                <a:schemeClr val="bg1"/>
              </a:solidFill>
              <a:latin typeface="Fira Sans Condensed Light" charset="0"/>
              <a:cs typeface="Fira Sans Condensed Light" charset="0"/>
            </a:endParaRPr>
          </a:p>
          <a:p>
            <a:pPr lvl="0" indent="0">
              <a:lnSpc>
                <a:spcPct val="100000"/>
              </a:lnSpc>
              <a:spcBef>
                <a:spcPts val="1600"/>
              </a:spcBef>
              <a:spcAft>
                <a:spcPts val="1600"/>
              </a:spcAft>
              <a:buNone/>
              <a:tabLst>
                <a:tab pos="0" algn="l"/>
              </a:tabLst>
            </a:pPr>
            <a:r>
              <a:rPr lang="en-US" sz="1200" dirty="0" smtClean="0">
                <a:solidFill>
                  <a:schemeClr val="bg1"/>
                </a:solidFill>
                <a:latin typeface="Fira Sans Condensed Light" charset="0"/>
                <a:cs typeface="Fira Sans Condensed Light" charset="0"/>
                <a:sym typeface="+mn-ea"/>
              </a:rPr>
              <a:t>- Our Objectives</a:t>
            </a:r>
            <a:endParaRPr lang="en-US" sz="1200" dirty="0" smtClean="0">
              <a:solidFill>
                <a:schemeClr val="bg1"/>
              </a:solidFill>
              <a:latin typeface="Fira Sans Condensed Light" charset="0"/>
              <a:cs typeface="Fira Sans Condensed Light" charset="0"/>
            </a:endParaRPr>
          </a:p>
          <a:p>
            <a:pPr lvl="0" indent="0">
              <a:lnSpc>
                <a:spcPct val="100000"/>
              </a:lnSpc>
              <a:spcBef>
                <a:spcPts val="1600"/>
              </a:spcBef>
              <a:spcAft>
                <a:spcPts val="1600"/>
              </a:spcAft>
              <a:buNone/>
              <a:tabLst>
                <a:tab pos="0" algn="l"/>
              </a:tabLst>
            </a:pPr>
            <a:r>
              <a:rPr lang="en-US" sz="1200" dirty="0" smtClean="0">
                <a:solidFill>
                  <a:schemeClr val="bg1"/>
                </a:solidFill>
                <a:latin typeface="Fira Sans Condensed Light" charset="0"/>
                <a:cs typeface="Fira Sans Condensed Light" charset="0"/>
                <a:sym typeface="+mn-ea"/>
              </a:rPr>
              <a:t>- System Overview </a:t>
            </a:r>
            <a:endParaRPr lang="en-US" sz="1200" dirty="0" smtClean="0">
              <a:solidFill>
                <a:schemeClr val="bg1"/>
              </a:solidFill>
              <a:latin typeface="Fira Sans Condensed Light" charset="0"/>
              <a:cs typeface="Fira Sans Condensed Light" charset="0"/>
              <a:sym typeface="+mn-ea"/>
            </a:endParaRPr>
          </a:p>
          <a:p>
            <a:pPr lvl="0" indent="0">
              <a:lnSpc>
                <a:spcPct val="100000"/>
              </a:lnSpc>
              <a:spcBef>
                <a:spcPts val="1600"/>
              </a:spcBef>
              <a:spcAft>
                <a:spcPts val="1600"/>
              </a:spcAft>
              <a:buNone/>
              <a:tabLst>
                <a:tab pos="0" algn="l"/>
              </a:tabLst>
            </a:pPr>
            <a:r>
              <a:rPr lang="en-US" sz="1200" dirty="0" smtClean="0">
                <a:solidFill>
                  <a:schemeClr val="bg1"/>
                </a:solidFill>
                <a:latin typeface="Fira Sans Condensed Light" charset="0"/>
                <a:cs typeface="Fira Sans Condensed Light" charset="0"/>
                <a:sym typeface="+mn-ea"/>
              </a:rPr>
              <a:t>- Use-case Diagram</a:t>
            </a:r>
            <a:endParaRPr lang="en-US" sz="1200" dirty="0" smtClean="0">
              <a:solidFill>
                <a:schemeClr val="bg1"/>
              </a:solidFill>
              <a:latin typeface="Fira Sans Condensed Light" charset="0"/>
              <a:cs typeface="Fira Sans Condensed Light" charset="0"/>
            </a:endParaRPr>
          </a:p>
          <a:p>
            <a:pPr lvl="0" indent="0">
              <a:lnSpc>
                <a:spcPct val="100000"/>
              </a:lnSpc>
              <a:spcBef>
                <a:spcPts val="1600"/>
              </a:spcBef>
              <a:spcAft>
                <a:spcPts val="1600"/>
              </a:spcAft>
              <a:buNone/>
              <a:tabLst>
                <a:tab pos="0" algn="l"/>
              </a:tabLst>
            </a:pPr>
            <a:r>
              <a:rPr lang="en-US" sz="1200" dirty="0" smtClean="0">
                <a:solidFill>
                  <a:schemeClr val="bg1"/>
                </a:solidFill>
                <a:latin typeface="Fira Sans Condensed Light" charset="0"/>
                <a:cs typeface="Fira Sans Condensed Light" charset="0"/>
                <a:sym typeface="+mn-ea"/>
              </a:rPr>
              <a:t>- Functional &amp; Non-Functional Requirements</a:t>
            </a:r>
            <a:endParaRPr lang="en-US" sz="1200" dirty="0" smtClean="0">
              <a:solidFill>
                <a:schemeClr val="bg1"/>
              </a:solidFill>
              <a:latin typeface="Fira Sans Condensed Light" charset="0"/>
              <a:cs typeface="Fira Sans Condensed Light" charset="0"/>
              <a:sym typeface="+mn-ea"/>
            </a:endParaRPr>
          </a:p>
          <a:p>
            <a:pPr lvl="0" indent="0">
              <a:lnSpc>
                <a:spcPct val="100000"/>
              </a:lnSpc>
              <a:spcBef>
                <a:spcPts val="1600"/>
              </a:spcBef>
              <a:spcAft>
                <a:spcPts val="1600"/>
              </a:spcAft>
              <a:buNone/>
              <a:tabLst>
                <a:tab pos="0" algn="l"/>
              </a:tabLst>
            </a:pPr>
            <a:r>
              <a:rPr lang="en-US" sz="1200" dirty="0" smtClean="0">
                <a:solidFill>
                  <a:schemeClr val="bg1"/>
                </a:solidFill>
                <a:latin typeface="Fira Sans Condensed Light" charset="0"/>
                <a:cs typeface="Fira Sans Condensed Light" charset="0"/>
                <a:sym typeface="+mn-ea"/>
              </a:rPr>
              <a:t>- Class diagram </a:t>
            </a:r>
            <a:endParaRPr lang="en-US" sz="1200" dirty="0" smtClean="0">
              <a:solidFill>
                <a:schemeClr val="bg1"/>
              </a:solidFill>
              <a:latin typeface="Fira Sans Condensed Light" charset="0"/>
              <a:cs typeface="Fira Sans Condensed Light" charset="0"/>
              <a:sym typeface="+mn-ea"/>
            </a:endParaRPr>
          </a:p>
          <a:p>
            <a:pPr lvl="0" indent="0">
              <a:lnSpc>
                <a:spcPct val="100000"/>
              </a:lnSpc>
              <a:spcBef>
                <a:spcPts val="1600"/>
              </a:spcBef>
              <a:spcAft>
                <a:spcPts val="1600"/>
              </a:spcAft>
              <a:buNone/>
              <a:tabLst>
                <a:tab pos="0" algn="l"/>
              </a:tabLst>
            </a:pPr>
            <a:endParaRPr lang="en-US" sz="1200" dirty="0" smtClean="0">
              <a:solidFill>
                <a:schemeClr val="bg1"/>
              </a:solidFill>
              <a:latin typeface="Fira Sans Condensed Light" charset="0"/>
              <a:cs typeface="Fira Sans Condensed Light" charset="0"/>
            </a:endParaRPr>
          </a:p>
          <a:p>
            <a:pPr lvl="0" indent="0">
              <a:lnSpc>
                <a:spcPct val="100000"/>
              </a:lnSpc>
              <a:spcBef>
                <a:spcPts val="1600"/>
              </a:spcBef>
              <a:spcAft>
                <a:spcPts val="1600"/>
              </a:spcAft>
              <a:buNone/>
              <a:tabLst>
                <a:tab pos="0" algn="l"/>
              </a:tabLst>
            </a:pPr>
            <a:endParaRPr lang="en-US" sz="1200" b="0" strike="noStrike" spc="-1" dirty="0" smtClean="0">
              <a:solidFill>
                <a:schemeClr val="bg1"/>
              </a:solidFill>
              <a:latin typeface="Fira Sans Condensed Light" charset="0"/>
              <a:cs typeface="Fira Sans Condensed Light" charset="0"/>
              <a:sym typeface="+mn-ea"/>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CustomShape 1"/>
          <p:cNvSpPr/>
          <p:nvPr/>
        </p:nvSpPr>
        <p:spPr>
          <a:xfrm>
            <a:off x="91440" y="91440"/>
            <a:ext cx="519300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nSpc>
                <a:spcPct val="100000"/>
              </a:lnSpc>
              <a:tabLst>
                <a:tab pos="0" algn="l"/>
              </a:tabLst>
            </a:pPr>
            <a:r>
              <a:rPr lang="en-US" sz="3200" b="1" strike="noStrike" spc="-1">
                <a:solidFill>
                  <a:srgbClr val="F3F3F3"/>
                </a:solidFill>
                <a:latin typeface="Rajdhani"/>
                <a:ea typeface="Fira Sans Condensed Light"/>
              </a:rPr>
              <a:t>Live Demo</a:t>
            </a:r>
            <a:endParaRPr lang="en-US" sz="3200" b="0" strike="noStrike" spc="-1">
              <a:latin typeface="Arial" panose="020B0604020202020204"/>
            </a:endParaRPr>
          </a:p>
        </p:txBody>
      </p:sp>
      <p:sp>
        <p:nvSpPr>
          <p:cNvPr id="393" name="CustomShape 2"/>
          <p:cNvSpPr/>
          <p:nvPr/>
        </p:nvSpPr>
        <p:spPr>
          <a:xfrm>
            <a:off x="74520" y="4622760"/>
            <a:ext cx="7124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800" b="0" strike="noStrike" spc="-1">
                <a:solidFill>
                  <a:srgbClr val="F3F3F3"/>
                </a:solidFill>
                <a:latin typeface="Arial" panose="020B0604020202020204"/>
                <a:ea typeface="DejaVu Sans"/>
              </a:rPr>
              <a:t>19</a:t>
            </a:r>
            <a:endParaRPr lang="en-US" sz="1800" b="0" strike="noStrike" spc="-1">
              <a:latin typeface="Arial" panose="020B0604020202020204"/>
            </a:endParaRP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CustomShape 1"/>
          <p:cNvSpPr/>
          <p:nvPr/>
        </p:nvSpPr>
        <p:spPr>
          <a:xfrm>
            <a:off x="2502720" y="1108800"/>
            <a:ext cx="4017960" cy="14605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b">
            <a:noAutofit/>
          </a:bodyPr>
          <a:p>
            <a:pPr algn="ctr">
              <a:lnSpc>
                <a:spcPct val="100000"/>
              </a:lnSpc>
            </a:pPr>
            <a:r>
              <a:rPr lang="en-US" sz="4800" b="1" strike="noStrike" spc="-1">
                <a:solidFill>
                  <a:srgbClr val="F3F3F3"/>
                </a:solidFill>
                <a:latin typeface="Rajdhani"/>
                <a:ea typeface="Rajdhani"/>
              </a:rPr>
              <a:t>THANK You!</a:t>
            </a:r>
            <a:endParaRPr lang="en-US" sz="4800" b="0" strike="noStrike" spc="-1">
              <a:latin typeface="Arial" panose="020B0604020202020204"/>
            </a:endParaRPr>
          </a:p>
        </p:txBody>
      </p:sp>
      <p:sp>
        <p:nvSpPr>
          <p:cNvPr id="395" name="CustomShape 2"/>
          <p:cNvSpPr/>
          <p:nvPr/>
        </p:nvSpPr>
        <p:spPr>
          <a:xfrm>
            <a:off x="2562120" y="2571840"/>
            <a:ext cx="4017960" cy="1201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p>
            <a:pPr algn="ctr">
              <a:lnSpc>
                <a:spcPct val="100000"/>
              </a:lnSpc>
              <a:tabLst>
                <a:tab pos="0" algn="l"/>
              </a:tabLst>
            </a:pPr>
            <a:r>
              <a:rPr lang="en-GB" sz="1400" b="0" strike="noStrike" spc="-1">
                <a:solidFill>
                  <a:srgbClr val="F3F3F3"/>
                </a:solidFill>
                <a:latin typeface="Fira Sans Condensed Light"/>
                <a:ea typeface="Fira Sans Condensed Light"/>
              </a:rPr>
              <a:t>Do you have any questions? </a:t>
            </a:r>
            <a:r>
              <a:rPr lang="en-GB" sz="1400" b="0" strike="noStrike" spc="-1">
                <a:solidFill>
                  <a:srgbClr val="F3F3F3"/>
                </a:solidFill>
                <a:latin typeface="Wingdings" panose="05000000000000000000"/>
                <a:ea typeface="Fira Sans Condensed Light"/>
              </a:rPr>
              <a:t></a:t>
            </a:r>
            <a:endParaRPr lang="en-US" sz="1400" b="0" strike="noStrike" spc="-1">
              <a:latin typeface="Arial" panose="020B0604020202020204"/>
            </a:endParaRPr>
          </a:p>
          <a:p>
            <a:pPr algn="ctr">
              <a:lnSpc>
                <a:spcPct val="100000"/>
              </a:lnSpc>
              <a:tabLst>
                <a:tab pos="0" algn="l"/>
              </a:tabLst>
            </a:pPr>
            <a:endParaRPr lang="en-US" sz="1400" b="0" strike="noStrike" spc="-1">
              <a:latin typeface="Arial" panose="020B0604020202020204"/>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72" name="CustomShape 1"/>
          <p:cNvSpPr/>
          <p:nvPr/>
        </p:nvSpPr>
        <p:spPr>
          <a:xfrm>
            <a:off x="651240" y="513360"/>
            <a:ext cx="409176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nSpc>
                <a:spcPct val="100000"/>
              </a:lnSpc>
              <a:tabLst>
                <a:tab pos="0" algn="l"/>
              </a:tabLst>
            </a:pPr>
            <a:r>
              <a:rPr lang="en-US" sz="3200" b="1" strike="noStrike" spc="-1">
                <a:solidFill>
                  <a:srgbClr val="F3F3F3"/>
                </a:solidFill>
                <a:latin typeface="Rajdhani"/>
                <a:ea typeface="Fira Sans Condensed Light"/>
              </a:rPr>
              <a:t>Introduction</a:t>
            </a:r>
            <a:r>
              <a:rPr lang="en-US" sz="3200" b="1" strike="noStrike" spc="-1">
                <a:solidFill>
                  <a:srgbClr val="F3F3F3"/>
                </a:solidFill>
                <a:latin typeface="Fira Sans Condensed Light"/>
                <a:ea typeface="Fira Sans Condensed Light"/>
              </a:rPr>
              <a:t> </a:t>
            </a:r>
            <a:endParaRPr lang="en-US" sz="3200" b="0" strike="noStrike" spc="-1">
              <a:latin typeface="Arial" panose="020B0604020202020204"/>
            </a:endParaRPr>
          </a:p>
        </p:txBody>
      </p:sp>
      <p:pic>
        <p:nvPicPr>
          <p:cNvPr id="273" name="Picture 16"/>
          <p:cNvPicPr/>
          <p:nvPr/>
        </p:nvPicPr>
        <p:blipFill>
          <a:blip r:embed="rId2"/>
          <a:stretch>
            <a:fillRect/>
          </a:stretch>
        </p:blipFill>
        <p:spPr>
          <a:xfrm>
            <a:off x="5819040" y="377280"/>
            <a:ext cx="3135960" cy="2311560"/>
          </a:xfrm>
          <a:prstGeom prst="rect">
            <a:avLst/>
          </a:prstGeom>
          <a:ln>
            <a:noFill/>
          </a:ln>
          <a:effectLst>
            <a:softEdge rad="112500"/>
          </a:effectLst>
        </p:spPr>
      </p:pic>
      <p:pic>
        <p:nvPicPr>
          <p:cNvPr id="274" name="Picture 17"/>
          <p:cNvPicPr/>
          <p:nvPr/>
        </p:nvPicPr>
        <p:blipFill>
          <a:blip r:embed="rId3"/>
          <a:stretch>
            <a:fillRect/>
          </a:stretch>
        </p:blipFill>
        <p:spPr>
          <a:xfrm>
            <a:off x="5819040" y="2766960"/>
            <a:ext cx="3135960" cy="2277360"/>
          </a:xfrm>
          <a:prstGeom prst="rect">
            <a:avLst/>
          </a:prstGeom>
          <a:ln>
            <a:noFill/>
          </a:ln>
          <a:effectLst>
            <a:softEdge rad="112500"/>
          </a:effectLst>
        </p:spPr>
      </p:pic>
      <p:sp>
        <p:nvSpPr>
          <p:cNvPr id="275" name="CustomShape 2"/>
          <p:cNvSpPr/>
          <p:nvPr/>
        </p:nvSpPr>
        <p:spPr>
          <a:xfrm>
            <a:off x="219600" y="1225800"/>
            <a:ext cx="5569920" cy="260604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p>
            <a:pPr>
              <a:lnSpc>
                <a:spcPct val="100000"/>
              </a:lnSpc>
            </a:pPr>
            <a:br/>
            <a:r>
              <a:rPr lang="en-US" sz="1400" b="0" strike="noStrike" spc="-1">
                <a:solidFill>
                  <a:srgbClr val="FFFFFF"/>
                </a:solidFill>
                <a:latin typeface="Fira Sans Condensed Light"/>
                <a:ea typeface="Arial" panose="020B0604020202020204"/>
              </a:rPr>
              <a:t>DNA</a:t>
            </a:r>
            <a:endParaRPr lang="en-US" sz="1400" b="0" strike="noStrike" spc="-1">
              <a:latin typeface="Arial" panose="020B0604020202020204"/>
            </a:endParaRPr>
          </a:p>
          <a:p>
            <a:pPr>
              <a:lnSpc>
                <a:spcPct val="100000"/>
              </a:lnSpc>
            </a:pPr>
            <a:r>
              <a:rPr lang="en-US" sz="1400" b="0" strike="noStrike" spc="-1">
                <a:solidFill>
                  <a:srgbClr val="F3F3F3"/>
                </a:solidFill>
                <a:latin typeface="Fira Sans Condensed Light"/>
                <a:ea typeface="Arial" panose="020B0604020202020204"/>
              </a:rPr>
              <a:t>DNA molecules allow some of our characteristics to be passed down from our generation to the next (our children)</a:t>
            </a: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r>
              <a:rPr lang="en-US" sz="1400" b="0" strike="noStrike" spc="-1">
                <a:solidFill>
                  <a:srgbClr val="FFFFFF"/>
                </a:solidFill>
                <a:latin typeface="Fira Sans Condensed Light"/>
                <a:ea typeface="Arial" panose="020B0604020202020204"/>
              </a:rPr>
              <a:t>Genes →Genes are passed from parents to offspring and contain the information needed to specify traits(qualities). Genes contains a subset of the DNA and this subset is (A, T, C, G).  </a:t>
            </a: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endParaRPr lang="en-US" sz="1400" b="0" strike="noStrike" spc="-1">
              <a:latin typeface="Arial" panose="020B0604020202020204"/>
            </a:endParaRPr>
          </a:p>
        </p:txBody>
      </p:sp>
      <p:sp>
        <p:nvSpPr>
          <p:cNvPr id="276" name="CustomShape 3"/>
          <p:cNvSpPr/>
          <p:nvPr/>
        </p:nvSpPr>
        <p:spPr>
          <a:xfrm>
            <a:off x="74520" y="4622760"/>
            <a:ext cx="7124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800" b="0" strike="noStrike" spc="-1">
                <a:solidFill>
                  <a:srgbClr val="F3F3F3"/>
                </a:solidFill>
                <a:latin typeface="Arial" panose="020B0604020202020204"/>
                <a:ea typeface="DejaVu Sans"/>
              </a:rPr>
              <a:t>1</a:t>
            </a:r>
            <a:endParaRPr lang="en-US" sz="1800" b="0" strike="noStrike" spc="-1">
              <a:latin typeface="Arial" panose="020B0604020202020204"/>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637560" y="547920"/>
            <a:ext cx="409176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nSpc>
                <a:spcPct val="100000"/>
              </a:lnSpc>
              <a:tabLst>
                <a:tab pos="0" algn="l"/>
              </a:tabLst>
            </a:pPr>
            <a:r>
              <a:rPr lang="en-US" sz="3200" b="1" strike="noStrike" spc="-1">
                <a:solidFill>
                  <a:srgbClr val="F3F3F3"/>
                </a:solidFill>
                <a:latin typeface="Rajdhani"/>
                <a:ea typeface="Fira Sans Condensed Light"/>
              </a:rPr>
              <a:t>Introduction </a:t>
            </a:r>
            <a:endParaRPr lang="en-US" sz="3200" b="0" strike="noStrike" spc="-1">
              <a:latin typeface="Arial" panose="020B0604020202020204"/>
            </a:endParaRPr>
          </a:p>
        </p:txBody>
      </p:sp>
      <p:graphicFrame>
        <p:nvGraphicFramePr>
          <p:cNvPr id="285" name="Table 2"/>
          <p:cNvGraphicFramePr/>
          <p:nvPr/>
        </p:nvGraphicFramePr>
        <p:xfrm>
          <a:off x="637560" y="4249440"/>
          <a:ext cx="7544160" cy="741600"/>
        </p:xfrm>
        <a:graphic>
          <a:graphicData uri="http://schemas.openxmlformats.org/drawingml/2006/table">
            <a:tbl>
              <a:tblPr/>
              <a:tblGrid>
                <a:gridCol w="1257120"/>
                <a:gridCol w="1257120"/>
                <a:gridCol w="1257120"/>
                <a:gridCol w="1257120"/>
                <a:gridCol w="1257120"/>
                <a:gridCol w="1258560"/>
              </a:tblGrid>
              <a:tr h="370800">
                <a:tc>
                  <a:txBody>
                    <a:bodyPr>
                      <a:spAutoFit/>
                    </a:bodyPr>
                    <a:p>
                      <a:pPr>
                        <a:lnSpc>
                          <a:spcPct val="100000"/>
                        </a:lnSpc>
                      </a:pPr>
                      <a:r>
                        <a:rPr lang="en-US" sz="1400" b="1" strike="noStrike" spc="-1">
                          <a:solidFill>
                            <a:srgbClr val="00C3B1"/>
                          </a:solidFill>
                          <a:latin typeface="Arial" panose="020B0604020202020204"/>
                          <a:ea typeface="Arial" panose="020B0604020202020204"/>
                        </a:rPr>
                        <a:t>RsNumber</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spAutoFit/>
                    </a:bodyPr>
                    <a:p>
                      <a:pPr>
                        <a:lnSpc>
                          <a:spcPct val="100000"/>
                        </a:lnSpc>
                      </a:pPr>
                      <a:r>
                        <a:rPr lang="en-US" sz="1400" b="1" strike="noStrike" spc="-1">
                          <a:solidFill>
                            <a:srgbClr val="00C3B1"/>
                          </a:solidFill>
                          <a:latin typeface="Arial" panose="020B0604020202020204"/>
                          <a:ea typeface="Arial" panose="020B0604020202020204"/>
                        </a:rPr>
                        <a:t>Father</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spAutoFit/>
                    </a:bodyPr>
                    <a:p>
                      <a:pPr>
                        <a:lnSpc>
                          <a:spcPct val="100000"/>
                        </a:lnSpc>
                      </a:pPr>
                      <a:r>
                        <a:rPr lang="en-US" sz="1400" b="1" strike="noStrike" spc="-1">
                          <a:solidFill>
                            <a:srgbClr val="00C3B1"/>
                          </a:solidFill>
                          <a:latin typeface="Arial" panose="020B0604020202020204"/>
                          <a:ea typeface="Arial" panose="020B0604020202020204"/>
                        </a:rPr>
                        <a:t>Mother</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spAutoFit/>
                    </a:bodyPr>
                    <a:p>
                      <a:pPr>
                        <a:lnSpc>
                          <a:spcPct val="100000"/>
                        </a:lnSpc>
                      </a:pPr>
                      <a:r>
                        <a:rPr lang="en-US" sz="1400" b="1" strike="noStrike" spc="-1">
                          <a:solidFill>
                            <a:srgbClr val="00C3B1"/>
                          </a:solidFill>
                          <a:latin typeface="Arial" panose="020B0604020202020204"/>
                          <a:ea typeface="Arial" panose="020B0604020202020204"/>
                        </a:rPr>
                        <a:t>Child1</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spAutoFit/>
                    </a:bodyPr>
                    <a:p>
                      <a:pPr>
                        <a:lnSpc>
                          <a:spcPct val="100000"/>
                        </a:lnSpc>
                      </a:pPr>
                      <a:r>
                        <a:rPr lang="en-US" sz="1400" b="1" strike="noStrike" spc="-1">
                          <a:solidFill>
                            <a:srgbClr val="00C3B1"/>
                          </a:solidFill>
                          <a:latin typeface="Arial" panose="020B0604020202020204"/>
                          <a:ea typeface="Arial" panose="020B0604020202020204"/>
                        </a:rPr>
                        <a:t>Child2</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spAutoFit/>
                    </a:bodyPr>
                    <a:p>
                      <a:pPr>
                        <a:lnSpc>
                          <a:spcPct val="100000"/>
                        </a:lnSpc>
                      </a:pPr>
                      <a:r>
                        <a:rPr lang="en-US" sz="1400" b="1" strike="noStrike" spc="-1">
                          <a:solidFill>
                            <a:srgbClr val="00C3B1"/>
                          </a:solidFill>
                          <a:latin typeface="Arial" panose="020B0604020202020204"/>
                          <a:ea typeface="Arial" panose="020B0604020202020204"/>
                        </a:rPr>
                        <a:t>Child3</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r>
              <a:tr h="370800">
                <a:tc>
                  <a:txBody>
                    <a:bodyPr>
                      <a:spAutoFit/>
                    </a:bodyPr>
                    <a:p>
                      <a:pPr>
                        <a:lnSpc>
                          <a:spcPct val="100000"/>
                        </a:lnSpc>
                      </a:pPr>
                      <a:r>
                        <a:rPr lang="en-US" sz="1400" b="0" strike="noStrike" spc="-1">
                          <a:solidFill>
                            <a:srgbClr val="0C343D"/>
                          </a:solidFill>
                          <a:latin typeface="Arial" panose="020B0604020202020204"/>
                          <a:ea typeface="Arial" panose="020B0604020202020204"/>
                        </a:rPr>
                        <a:t>rs3131972</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spAutoFit/>
                    </a:bodyPr>
                    <a:p>
                      <a:pPr>
                        <a:lnSpc>
                          <a:spcPct val="100000"/>
                        </a:lnSpc>
                      </a:pPr>
                      <a:r>
                        <a:rPr lang="en-US" sz="1400" b="0" strike="noStrike" spc="-1">
                          <a:solidFill>
                            <a:srgbClr val="0C343D"/>
                          </a:solidFill>
                          <a:latin typeface="Arial" panose="020B0604020202020204"/>
                          <a:ea typeface="Arial" panose="020B0604020202020204"/>
                        </a:rPr>
                        <a:t>AG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spAutoFit/>
                    </a:bodyPr>
                    <a:p>
                      <a:pPr>
                        <a:lnSpc>
                          <a:spcPct val="100000"/>
                        </a:lnSpc>
                      </a:pPr>
                      <a:r>
                        <a:rPr lang="en-US" sz="1400" b="0" strike="noStrike" spc="-1">
                          <a:solidFill>
                            <a:srgbClr val="0C343D"/>
                          </a:solidFill>
                          <a:latin typeface="Arial" panose="020B0604020202020204"/>
                          <a:ea typeface="Arial" panose="020B0604020202020204"/>
                        </a:rPr>
                        <a:t>GG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spAutoFit/>
                    </a:bodyPr>
                    <a:p>
                      <a:pPr>
                        <a:lnSpc>
                          <a:spcPct val="100000"/>
                        </a:lnSpc>
                      </a:pPr>
                      <a:r>
                        <a:rPr lang="en-US" sz="1400" b="0" strike="noStrike" spc="-1">
                          <a:solidFill>
                            <a:srgbClr val="0C343D"/>
                          </a:solidFill>
                          <a:latin typeface="Arial" panose="020B0604020202020204"/>
                          <a:ea typeface="Arial" panose="020B0604020202020204"/>
                        </a:rPr>
                        <a:t>AG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spAutoFit/>
                    </a:bodyPr>
                    <a:p>
                      <a:pPr>
                        <a:lnSpc>
                          <a:spcPct val="100000"/>
                        </a:lnSpc>
                      </a:pPr>
                      <a:r>
                        <a:rPr lang="en-US" sz="1400" b="0" strike="noStrike" spc="-1">
                          <a:solidFill>
                            <a:srgbClr val="0C343D"/>
                          </a:solidFill>
                          <a:latin typeface="Arial" panose="020B0604020202020204"/>
                          <a:ea typeface="Arial" panose="020B0604020202020204"/>
                        </a:rPr>
                        <a:t>GG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spAutoFit/>
                    </a:bodyPr>
                    <a:p>
                      <a:pPr>
                        <a:lnSpc>
                          <a:spcPct val="100000"/>
                        </a:lnSpc>
                      </a:pPr>
                      <a:r>
                        <a:rPr lang="en-US" sz="1400" b="0" strike="noStrike" spc="-1">
                          <a:solidFill>
                            <a:srgbClr val="0C343D"/>
                          </a:solidFill>
                          <a:latin typeface="Arial" panose="020B0604020202020204"/>
                          <a:ea typeface="Arial" panose="020B0604020202020204"/>
                        </a:rPr>
                        <a:t>GG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r>
            </a:tbl>
          </a:graphicData>
        </a:graphic>
      </p:graphicFrame>
      <p:sp>
        <p:nvSpPr>
          <p:cNvPr id="286" name="CustomShape 3"/>
          <p:cNvSpPr/>
          <p:nvPr/>
        </p:nvSpPr>
        <p:spPr>
          <a:xfrm>
            <a:off x="6105960" y="353160"/>
            <a:ext cx="2225520" cy="2020680"/>
          </a:xfrm>
          <a:prstGeom prst="roundRect">
            <a:avLst>
              <a:gd name="adj" fmla="val 16667"/>
            </a:avLst>
          </a:prstGeom>
          <a:blipFill rotWithShape="0">
            <a:blip r:embed="rId1"/>
            <a:stretch>
              <a:fillRect/>
            </a:stretch>
          </a:blipFill>
          <a:ln>
            <a:noFill/>
          </a:ln>
          <a:effectLst>
            <a:outerShdw blurRad="76200" dist="38073" dir="7800819"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style>
          <a:lnRef idx="0">
            <a:srgbClr val="FFFFFF"/>
          </a:lnRef>
          <a:fillRef idx="0">
            <a:srgbClr val="FFFFFF"/>
          </a:fillRef>
          <a:effectRef idx="0">
            <a:srgbClr val="FFFFFF"/>
          </a:effectRef>
          <a:fontRef idx="minor"/>
        </p:style>
      </p:sp>
      <p:sp>
        <p:nvSpPr>
          <p:cNvPr id="287" name="CustomShape 4"/>
          <p:cNvSpPr/>
          <p:nvPr/>
        </p:nvSpPr>
        <p:spPr>
          <a:xfrm>
            <a:off x="637560" y="1183320"/>
            <a:ext cx="4700520" cy="271332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p>
            <a:pPr marL="457200" indent="-302895">
              <a:lnSpc>
                <a:spcPct val="100000"/>
              </a:lnSpc>
              <a:tabLst>
                <a:tab pos="0" algn="l"/>
              </a:tabLst>
            </a:pPr>
            <a:r>
              <a:rPr lang="en-US" sz="1400" b="0" strike="noStrike" spc="-1">
                <a:solidFill>
                  <a:srgbClr val="F3F3F3"/>
                </a:solidFill>
                <a:latin typeface="Fira Sans Condensed Light"/>
                <a:ea typeface="Fira Sans Condensed Light"/>
              </a:rPr>
              <a:t>What is an RSnumebr?</a:t>
            </a:r>
            <a:endParaRPr lang="en-US" sz="1400" b="0" strike="noStrike" spc="-1">
              <a:latin typeface="Arial" panose="020B0604020202020204"/>
            </a:endParaRPr>
          </a:p>
          <a:p>
            <a:pPr marL="457200" indent="-302895">
              <a:lnSpc>
                <a:spcPct val="100000"/>
              </a:lnSpc>
              <a:tabLst>
                <a:tab pos="0" algn="l"/>
              </a:tabLst>
            </a:pPr>
            <a:endParaRPr lang="en-US" sz="1400" b="0" strike="noStrike" spc="-1">
              <a:latin typeface="Arial" panose="020B0604020202020204"/>
            </a:endParaRPr>
          </a:p>
          <a:p>
            <a:pPr marL="457200" indent="-302895">
              <a:lnSpc>
                <a:spcPct val="100000"/>
              </a:lnSpc>
              <a:tabLst>
                <a:tab pos="0" algn="l"/>
              </a:tabLst>
            </a:pPr>
            <a:r>
              <a:rPr lang="en-US" sz="1400" b="0" strike="noStrike" spc="-1">
                <a:solidFill>
                  <a:srgbClr val="F3F3F3"/>
                </a:solidFill>
                <a:latin typeface="Fira Sans Condensed Light"/>
                <a:ea typeface="Fira Sans Condensed Light"/>
              </a:rPr>
              <a:t>It is a reference number to the gene we have that consists of two alleles (one from the father and the other from the mother).</a:t>
            </a:r>
            <a:endParaRPr lang="en-US" sz="1400" b="0" strike="noStrike" spc="-1">
              <a:latin typeface="Arial" panose="020B0604020202020204"/>
            </a:endParaRPr>
          </a:p>
          <a:p>
            <a:pPr marL="457200" indent="-302895">
              <a:lnSpc>
                <a:spcPct val="100000"/>
              </a:lnSpc>
              <a:tabLst>
                <a:tab pos="0" algn="l"/>
              </a:tabLst>
            </a:pPr>
            <a:endParaRPr lang="en-US" sz="1400" b="0" strike="noStrike" spc="-1">
              <a:latin typeface="Arial" panose="020B0604020202020204"/>
            </a:endParaRPr>
          </a:p>
          <a:p>
            <a:pPr marL="457200" indent="-302895">
              <a:lnSpc>
                <a:spcPct val="100000"/>
              </a:lnSpc>
              <a:tabLst>
                <a:tab pos="0" algn="l"/>
              </a:tabLst>
            </a:pPr>
            <a:r>
              <a:rPr lang="en-US" sz="1400" b="0" strike="noStrike" spc="-1">
                <a:solidFill>
                  <a:srgbClr val="DCDDDE"/>
                </a:solidFill>
                <a:latin typeface="Fira Sans Condensed Light"/>
                <a:ea typeface="DejaVu Sans"/>
              </a:rPr>
              <a:t>What is an Alleles ?</a:t>
            </a:r>
            <a:br>
              <a:rPr lang="en-US" sz="1400" b="0" strike="noStrike" spc="-1">
                <a:solidFill>
                  <a:srgbClr val="DCDDDE"/>
                </a:solidFill>
                <a:latin typeface="Fira Sans Condensed Light"/>
                <a:ea typeface="DejaVu Sans"/>
              </a:rPr>
            </a:br>
            <a:br>
              <a:rPr lang="en-US" sz="1400" b="0" strike="noStrike" spc="-1">
                <a:solidFill>
                  <a:srgbClr val="DCDDDE"/>
                </a:solidFill>
                <a:latin typeface="Fira Sans Condensed Light"/>
                <a:ea typeface="DejaVu Sans"/>
              </a:rPr>
            </a:br>
            <a:r>
              <a:rPr lang="en-US" sz="1400" b="0" strike="noStrike" spc="-1">
                <a:solidFill>
                  <a:srgbClr val="DCDDDE"/>
                </a:solidFill>
                <a:latin typeface="Fira Sans Condensed Light"/>
                <a:ea typeface="DejaVu Sans"/>
              </a:rPr>
              <a:t> It is a two characters represents the gene sequence repeats of characters one from father and another one from mother</a:t>
            </a:r>
            <a:br>
              <a:rPr lang="en-US" sz="1400" b="0" strike="noStrike" spc="-1">
                <a:solidFill>
                  <a:srgbClr val="DCDDDE"/>
                </a:solidFill>
                <a:latin typeface="Fira Sans Condensed Light"/>
                <a:ea typeface="DejaVu Sans"/>
              </a:rPr>
            </a:br>
            <a:br>
              <a:rPr lang="en-US" sz="1400" b="0" strike="noStrike" spc="-1">
                <a:solidFill>
                  <a:srgbClr val="DCDDDE"/>
                </a:solidFill>
                <a:latin typeface="Fira Sans Condensed Light"/>
                <a:ea typeface="DejaVu Sans"/>
              </a:rPr>
            </a:br>
            <a:endParaRPr lang="en-US" sz="1400" b="0" strike="noStrike" spc="-1">
              <a:latin typeface="Arial" panose="020B0604020202020204"/>
            </a:endParaRPr>
          </a:p>
          <a:p>
            <a:pPr marL="457200" indent="-302895">
              <a:lnSpc>
                <a:spcPct val="100000"/>
              </a:lnSpc>
              <a:tabLst>
                <a:tab pos="0" algn="l"/>
              </a:tabLst>
            </a:pPr>
            <a:endParaRPr lang="en-US" sz="1400" b="0" strike="noStrike" spc="-1">
              <a:latin typeface="Arial" panose="020B0604020202020204"/>
            </a:endParaRPr>
          </a:p>
        </p:txBody>
      </p:sp>
      <p:sp>
        <p:nvSpPr>
          <p:cNvPr id="288" name="CustomShape 5"/>
          <p:cNvSpPr/>
          <p:nvPr/>
        </p:nvSpPr>
        <p:spPr>
          <a:xfrm>
            <a:off x="431280" y="3898800"/>
            <a:ext cx="74520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marL="457200" indent="-302895">
              <a:lnSpc>
                <a:spcPct val="100000"/>
              </a:lnSpc>
              <a:tabLst>
                <a:tab pos="0" algn="l"/>
              </a:tabLst>
            </a:pPr>
            <a:r>
              <a:rPr lang="en-US" sz="1800" b="0" strike="noStrike" spc="-1">
                <a:solidFill>
                  <a:srgbClr val="F3F3F3"/>
                </a:solidFill>
                <a:latin typeface="Fira Sans Condensed Light"/>
                <a:ea typeface="Fira Sans Condensed Light"/>
              </a:rPr>
              <a:t>EX: </a:t>
            </a:r>
            <a:endParaRPr lang="en-US" sz="1800" b="0" strike="noStrike" spc="-1">
              <a:latin typeface="Arial" panose="020B0604020202020204"/>
            </a:endParaRPr>
          </a:p>
        </p:txBody>
      </p:sp>
      <p:sp>
        <p:nvSpPr>
          <p:cNvPr id="289" name="CustomShape 6"/>
          <p:cNvSpPr/>
          <p:nvPr/>
        </p:nvSpPr>
        <p:spPr>
          <a:xfrm>
            <a:off x="74520" y="4622760"/>
            <a:ext cx="7124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800" b="0" strike="noStrike" spc="-1">
                <a:solidFill>
                  <a:srgbClr val="F3F3F3"/>
                </a:solidFill>
                <a:latin typeface="Arial" panose="020B0604020202020204"/>
                <a:ea typeface="DejaVu Sans"/>
              </a:rPr>
              <a:t>3</a:t>
            </a:r>
            <a:endParaRPr lang="en-US" sz="1800" b="0" strike="noStrike" spc="-1">
              <a:latin typeface="Arial" panose="020B0604020202020204"/>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665280" y="395640"/>
            <a:ext cx="409176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nSpc>
                <a:spcPct val="100000"/>
              </a:lnSpc>
              <a:tabLst>
                <a:tab pos="0" algn="l"/>
              </a:tabLst>
            </a:pPr>
            <a:r>
              <a:rPr lang="en-US" sz="3200" b="1" strike="noStrike" spc="-1">
                <a:solidFill>
                  <a:srgbClr val="F3F3F3"/>
                </a:solidFill>
                <a:latin typeface="Rajdhani"/>
                <a:ea typeface="Fira Sans Condensed Light"/>
              </a:rPr>
              <a:t>Introduction</a:t>
            </a:r>
            <a:r>
              <a:rPr lang="en-US" sz="3200" b="1" strike="noStrike" spc="-1">
                <a:solidFill>
                  <a:srgbClr val="F3F3F3"/>
                </a:solidFill>
                <a:latin typeface="Fira Sans Condensed Light"/>
                <a:ea typeface="Fira Sans Condensed Light"/>
              </a:rPr>
              <a:t> </a:t>
            </a:r>
            <a:endParaRPr lang="en-US" sz="3200" b="0" strike="noStrike" spc="-1">
              <a:latin typeface="Arial" panose="020B0604020202020204"/>
            </a:endParaRPr>
          </a:p>
        </p:txBody>
      </p:sp>
      <p:sp>
        <p:nvSpPr>
          <p:cNvPr id="291" name="CustomShape 2"/>
          <p:cNvSpPr/>
          <p:nvPr/>
        </p:nvSpPr>
        <p:spPr>
          <a:xfrm>
            <a:off x="197280" y="1294920"/>
            <a:ext cx="4191120" cy="227052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p>
            <a:pPr>
              <a:lnSpc>
                <a:spcPct val="100000"/>
              </a:lnSpc>
              <a:tabLst>
                <a:tab pos="0" algn="l"/>
              </a:tabLst>
            </a:pPr>
            <a:r>
              <a:rPr lang="en-US" sz="1400" b="0" strike="noStrike" spc="-1">
                <a:solidFill>
                  <a:srgbClr val="F3F3F3"/>
                </a:solidFill>
                <a:latin typeface="Fira Sans Condensed Light"/>
                <a:ea typeface="Fira Sans Condensed Light"/>
              </a:rPr>
              <a:t>Whole genome </a:t>
            </a:r>
            <a:endParaRPr lang="en-US" sz="1400" b="0" strike="noStrike" spc="-1">
              <a:latin typeface="Arial" panose="020B0604020202020204"/>
            </a:endParaRPr>
          </a:p>
          <a:p>
            <a:pPr>
              <a:lnSpc>
                <a:spcPct val="100000"/>
              </a:lnSpc>
              <a:tabLst>
                <a:tab pos="0" algn="l"/>
              </a:tabLst>
            </a:pPr>
            <a:r>
              <a:rPr lang="en-US" sz="1400" b="0" strike="noStrike" spc="-1">
                <a:solidFill>
                  <a:srgbClr val="F3F3F3"/>
                </a:solidFill>
                <a:latin typeface="Fira Sans Condensed Light"/>
                <a:ea typeface="Fira Sans Condensed Light"/>
              </a:rPr>
              <a:t>It is the whole DNA sequence that a human have in their system.</a:t>
            </a:r>
            <a:endParaRPr lang="en-US" sz="1400" b="0" strike="noStrike" spc="-1">
              <a:latin typeface="Arial" panose="020B0604020202020204"/>
            </a:endParaRPr>
          </a:p>
          <a:p>
            <a:pPr>
              <a:lnSpc>
                <a:spcPct val="100000"/>
              </a:lnSpc>
              <a:tabLst>
                <a:tab pos="0" algn="l"/>
              </a:tabLst>
            </a:pPr>
            <a:r>
              <a:rPr lang="en-US" sz="1400" b="0" strike="noStrike" spc="-1">
                <a:solidFill>
                  <a:srgbClr val="F3F3F3"/>
                </a:solidFill>
                <a:latin typeface="Fira Sans Condensed Light"/>
                <a:ea typeface="DejaVu Sans"/>
              </a:rPr>
              <a:t>Each number in the Table represents the repeats of nucleotide.</a:t>
            </a:r>
            <a:br>
              <a:rPr lang="en-US" sz="1400" b="0" strike="noStrike" spc="-1">
                <a:solidFill>
                  <a:srgbClr val="F3F3F3"/>
                </a:solidFill>
                <a:latin typeface="Fira Sans Condensed Light"/>
                <a:ea typeface="DejaVu Sans"/>
              </a:rPr>
            </a:br>
            <a:endParaRPr lang="en-US" sz="1400" b="0" strike="noStrike" spc="-1">
              <a:latin typeface="Arial" panose="020B0604020202020204"/>
            </a:endParaRPr>
          </a:p>
          <a:p>
            <a:pPr>
              <a:lnSpc>
                <a:spcPct val="100000"/>
              </a:lnSpc>
              <a:tabLst>
                <a:tab pos="0" algn="l"/>
              </a:tabLst>
            </a:pPr>
            <a:r>
              <a:rPr lang="en-US" sz="1400" b="0" strike="noStrike" spc="-1">
                <a:solidFill>
                  <a:srgbClr val="F3F3F3"/>
                </a:solidFill>
                <a:latin typeface="Fira Sans Condensed Light"/>
                <a:ea typeface="DejaVu Sans"/>
              </a:rPr>
              <a:t>Ex:</a:t>
            </a:r>
            <a:endParaRPr lang="en-US" sz="1400" b="0" strike="noStrike" spc="-1">
              <a:latin typeface="Arial" panose="020B0604020202020204"/>
            </a:endParaRPr>
          </a:p>
          <a:p>
            <a:pPr>
              <a:lnSpc>
                <a:spcPct val="100000"/>
              </a:lnSpc>
              <a:tabLst>
                <a:tab pos="0" algn="l"/>
              </a:tabLst>
            </a:pPr>
            <a:r>
              <a:rPr lang="en-US" sz="1400" b="0" strike="noStrike" spc="-1">
                <a:solidFill>
                  <a:srgbClr val="F3F3F3"/>
                </a:solidFill>
                <a:latin typeface="Fira Sans Condensed Light"/>
                <a:ea typeface="DejaVu Sans"/>
              </a:rPr>
              <a:t>ATCGATCGATCGATCGATCGATCGATCGATCGATCGATCG</a:t>
            </a:r>
            <a:br>
              <a:rPr lang="en-US" sz="1400" b="0" strike="noStrike" spc="-1">
                <a:solidFill>
                  <a:srgbClr val="F3F3F3"/>
                </a:solidFill>
                <a:latin typeface="Fira Sans Condensed Light"/>
                <a:ea typeface="DejaVu Sans"/>
              </a:r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p:txBody>
      </p:sp>
      <p:pic>
        <p:nvPicPr>
          <p:cNvPr id="292" name="Picture 2"/>
          <p:cNvPicPr/>
          <p:nvPr/>
        </p:nvPicPr>
        <p:blipFill>
          <a:blip r:embed="rId1"/>
          <a:stretch>
            <a:fillRect/>
          </a:stretch>
        </p:blipFill>
        <p:spPr>
          <a:xfrm>
            <a:off x="4502160" y="613440"/>
            <a:ext cx="4579560" cy="4132800"/>
          </a:xfrm>
          <a:prstGeom prst="rect">
            <a:avLst/>
          </a:prstGeom>
          <a:ln>
            <a:noFill/>
          </a:ln>
          <a:effectLst>
            <a:softEdge rad="112500"/>
          </a:effectLst>
        </p:spPr>
      </p:pic>
      <p:sp>
        <p:nvSpPr>
          <p:cNvPr id="293" name="CustomShape 3"/>
          <p:cNvSpPr/>
          <p:nvPr/>
        </p:nvSpPr>
        <p:spPr>
          <a:xfrm>
            <a:off x="74520" y="4622760"/>
            <a:ext cx="7124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800" b="0" strike="noStrike" spc="-1">
                <a:solidFill>
                  <a:srgbClr val="F3F3F3"/>
                </a:solidFill>
                <a:latin typeface="Arial" panose="020B0604020202020204"/>
                <a:ea typeface="DejaVu Sans"/>
              </a:rPr>
              <a:t>4</a:t>
            </a:r>
            <a:endParaRPr lang="en-US" sz="1800" b="0" strike="noStrike" spc="-1">
              <a:latin typeface="Arial" panose="020B0604020202020204"/>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94" name="CustomShape 1"/>
          <p:cNvSpPr/>
          <p:nvPr/>
        </p:nvSpPr>
        <p:spPr>
          <a:xfrm>
            <a:off x="637560" y="403920"/>
            <a:ext cx="409176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nSpc>
                <a:spcPct val="100000"/>
              </a:lnSpc>
              <a:tabLst>
                <a:tab pos="0" algn="l"/>
              </a:tabLst>
            </a:pPr>
            <a:r>
              <a:rPr lang="en-US" sz="3200" b="1" strike="noStrike" spc="-1">
                <a:solidFill>
                  <a:srgbClr val="F3F3F3"/>
                </a:solidFill>
                <a:latin typeface="Rajdhani"/>
                <a:ea typeface="Fira Sans Condensed Light"/>
              </a:rPr>
              <a:t>Problem Statement</a:t>
            </a:r>
            <a:endParaRPr lang="en-US" sz="3200" b="0" strike="noStrike" spc="-1">
              <a:latin typeface="Arial" panose="020B0604020202020204"/>
            </a:endParaRPr>
          </a:p>
        </p:txBody>
      </p:sp>
      <p:pic>
        <p:nvPicPr>
          <p:cNvPr id="295" name="Picture 3"/>
          <p:cNvPicPr/>
          <p:nvPr/>
        </p:nvPicPr>
        <p:blipFill>
          <a:blip r:embed="rId2">
            <a:lum bright="70000" contrast="-70000"/>
          </a:blip>
          <a:stretch>
            <a:fillRect/>
          </a:stretch>
        </p:blipFill>
        <p:spPr>
          <a:xfrm>
            <a:off x="5902200" y="271800"/>
            <a:ext cx="2437920" cy="2437920"/>
          </a:xfrm>
          <a:prstGeom prst="rect">
            <a:avLst/>
          </a:prstGeom>
          <a:ln>
            <a:noFill/>
          </a:ln>
        </p:spPr>
      </p:pic>
      <p:sp>
        <p:nvSpPr>
          <p:cNvPr id="296" name="CustomShape 2"/>
          <p:cNvSpPr/>
          <p:nvPr/>
        </p:nvSpPr>
        <p:spPr>
          <a:xfrm>
            <a:off x="637560" y="1269000"/>
            <a:ext cx="4563000" cy="320472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p>
            <a:pPr marL="457200" indent="-302895">
              <a:lnSpc>
                <a:spcPct val="100000"/>
              </a:lnSpc>
              <a:buClr>
                <a:srgbClr val="F3F3F3"/>
              </a:buClr>
              <a:buFont typeface="Arial" panose="020B0604020202020204"/>
              <a:buChar char="•"/>
            </a:pPr>
            <a:r>
              <a:rPr lang="en-US" sz="1400" b="0" strike="noStrike" spc="-1">
                <a:solidFill>
                  <a:srgbClr val="F3F3F3"/>
                </a:solidFill>
                <a:latin typeface="Fira Sans Condensed Light"/>
                <a:ea typeface="Fira Sans Condensed Light"/>
              </a:rPr>
              <a:t>Some parents suffer from the process of paternity testing when they are being sued for child custody.</a:t>
            </a:r>
            <a:br>
              <a:rPr lang="en-US" sz="1400" b="0" strike="noStrike" spc="-1">
                <a:solidFill>
                  <a:srgbClr val="F3F3F3"/>
                </a:solidFill>
                <a:latin typeface="Fira Sans Condensed Light"/>
                <a:ea typeface="Fira Sans Condensed Light"/>
              </a:rPr>
            </a:br>
            <a:r>
              <a:rPr lang="en-US" sz="1400" b="0" strike="noStrike" spc="-1">
                <a:solidFill>
                  <a:srgbClr val="F3F3F3"/>
                </a:solidFill>
                <a:latin typeface="Arial" panose="020B0604020202020204"/>
                <a:ea typeface="DejaVu Sans"/>
              </a:rPr>
              <a:t> </a:t>
            </a:r>
            <a:endParaRPr lang="en-US" sz="1400" b="0" strike="noStrike" spc="-1">
              <a:latin typeface="Arial" panose="020B0604020202020204"/>
            </a:endParaRPr>
          </a:p>
          <a:p>
            <a:pPr marL="457200" indent="-302895">
              <a:lnSpc>
                <a:spcPct val="100000"/>
              </a:lnSpc>
              <a:buClr>
                <a:srgbClr val="F3F3F3"/>
              </a:buClr>
              <a:buFont typeface="Arial" panose="020B0604020202020204"/>
              <a:buChar char="•"/>
            </a:pPr>
            <a:r>
              <a:rPr lang="en-US" sz="1400" b="0" strike="noStrike" spc="-1">
                <a:solidFill>
                  <a:srgbClr val="F3F3F3"/>
                </a:solidFill>
                <a:latin typeface="Fira Sans Condensed Light"/>
                <a:ea typeface="Fira Sans Condensed Light"/>
              </a:rPr>
              <a:t>A lot of time when a crime happens, some DNA would be left at the crime scene and would take some time to be processed and eventually lead us to the one who committed that crime.</a:t>
            </a:r>
            <a:br>
              <a:rPr lang="en-US" sz="1400" b="0" strike="noStrike" spc="-1">
                <a:solidFill>
                  <a:srgbClr val="F3F3F3"/>
                </a:solidFill>
                <a:latin typeface="Fira Sans Condensed Light"/>
                <a:ea typeface="Fira Sans Condensed Light"/>
              </a:rPr>
            </a:br>
            <a:r>
              <a:rPr lang="en-US" sz="1400" b="0" strike="noStrike" spc="-1">
                <a:solidFill>
                  <a:srgbClr val="F3F3F3"/>
                </a:solidFill>
                <a:latin typeface="Arial" panose="020B0604020202020204"/>
                <a:ea typeface="DejaVu Sans"/>
              </a:rPr>
              <a:t> </a:t>
            </a:r>
            <a:endParaRPr lang="en-US" sz="1400" b="0" strike="noStrike" spc="-1">
              <a:latin typeface="Arial" panose="020B0604020202020204"/>
            </a:endParaRPr>
          </a:p>
          <a:p>
            <a:pPr marL="457200" indent="-302895">
              <a:lnSpc>
                <a:spcPct val="100000"/>
              </a:lnSpc>
              <a:buClr>
                <a:srgbClr val="F3F3F3"/>
              </a:buClr>
              <a:buFont typeface="Arial" panose="020B0604020202020204"/>
              <a:buChar char="•"/>
            </a:pPr>
            <a:r>
              <a:rPr lang="en-US" sz="1400" b="0" strike="noStrike" spc="-1">
                <a:solidFill>
                  <a:srgbClr val="F3F3F3"/>
                </a:solidFill>
                <a:latin typeface="Fira Sans Condensed Light"/>
                <a:ea typeface="Fira Sans Condensed Light"/>
              </a:rPr>
              <a:t>Why can’t we have a system that could potentially prove this in less time and be accessible to everyone.</a:t>
            </a: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p:txBody>
      </p:sp>
      <p:sp>
        <p:nvSpPr>
          <p:cNvPr id="297" name="CustomShape 3"/>
          <p:cNvSpPr/>
          <p:nvPr/>
        </p:nvSpPr>
        <p:spPr>
          <a:xfrm>
            <a:off x="74520" y="4622760"/>
            <a:ext cx="7124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800" b="0" strike="noStrike" spc="-1">
                <a:solidFill>
                  <a:srgbClr val="F3F3F3"/>
                </a:solidFill>
                <a:latin typeface="Arial" panose="020B0604020202020204"/>
                <a:ea typeface="DejaVu Sans"/>
              </a:rPr>
              <a:t>5</a:t>
            </a:r>
            <a:endParaRPr lang="en-US" sz="1800" b="0" strike="noStrike" spc="-1">
              <a:latin typeface="Arial" panose="020B0604020202020204"/>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637560" y="331920"/>
            <a:ext cx="409176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nSpc>
                <a:spcPct val="100000"/>
              </a:lnSpc>
              <a:tabLst>
                <a:tab pos="0" algn="l"/>
              </a:tabLst>
            </a:pPr>
            <a:r>
              <a:rPr lang="en-US" sz="3200" b="1" strike="noStrike" spc="-1">
                <a:solidFill>
                  <a:srgbClr val="F3F3F3"/>
                </a:solidFill>
                <a:latin typeface="Rajdhani"/>
                <a:ea typeface="Fira Sans Condensed Light"/>
              </a:rPr>
              <a:t>Our Objectives</a:t>
            </a:r>
            <a:endParaRPr lang="en-US" sz="3200" b="0" strike="noStrike" spc="-1">
              <a:latin typeface="Arial" panose="020B0604020202020204"/>
            </a:endParaRPr>
          </a:p>
        </p:txBody>
      </p:sp>
      <p:sp>
        <p:nvSpPr>
          <p:cNvPr id="299" name="CustomShape 2"/>
          <p:cNvSpPr/>
          <p:nvPr/>
        </p:nvSpPr>
        <p:spPr>
          <a:xfrm>
            <a:off x="637560" y="1377360"/>
            <a:ext cx="7500600" cy="337752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p>
            <a:pPr>
              <a:lnSpc>
                <a:spcPct val="100000"/>
              </a:lnSpc>
            </a:pPr>
            <a:r>
              <a:rPr lang="en-US" sz="1400" b="0" strike="noStrike" spc="-1">
                <a:solidFill>
                  <a:srgbClr val="F3F3F3"/>
                </a:solidFill>
                <a:latin typeface="Fira Sans Condensed Light"/>
                <a:ea typeface="Fira Sans Condensed Light"/>
              </a:rPr>
              <a:t>1.  Enhance the short tandem repeat method in the whole genome.</a:t>
            </a:r>
            <a:br>
              <a:rPr lang="en-US" sz="1400" b="0" strike="noStrike" spc="-1">
                <a:solidFill>
                  <a:srgbClr val="F3F3F3"/>
                </a:solidFill>
                <a:latin typeface="Fira Sans Condensed Light"/>
                <a:ea typeface="Fira Sans Condensed Light"/>
              </a:rPr>
            </a:br>
            <a:r>
              <a:rPr lang="en-US" sz="1400" b="0" strike="noStrike" spc="-1">
                <a:solidFill>
                  <a:srgbClr val="F3F3F3"/>
                </a:solidFill>
                <a:latin typeface="Fira Sans Condensed Light"/>
                <a:ea typeface="DejaVu Sans"/>
              </a:rPr>
              <a:t> </a:t>
            </a: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r>
              <a:rPr lang="en-US" sz="1400" b="0" strike="noStrike" spc="-1">
                <a:solidFill>
                  <a:srgbClr val="F3F3F3"/>
                </a:solidFill>
                <a:latin typeface="Fira Sans Condensed Light"/>
                <a:ea typeface="Fira Sans Condensed Light"/>
              </a:rPr>
              <a:t>2.  Implement relevance and kinship through rs numbers .</a:t>
            </a:r>
            <a:br>
              <a:rPr lang="en-US" sz="1400" b="0" strike="noStrike" spc="-1">
                <a:solidFill>
                  <a:srgbClr val="F3F3F3"/>
                </a:solidFill>
                <a:latin typeface="Fira Sans Condensed Light"/>
                <a:ea typeface="Fira Sans Condensed Light"/>
              </a:rPr>
            </a:br>
            <a:endParaRPr lang="en-US" sz="1400" b="0" strike="noStrike" spc="-1">
              <a:latin typeface="Arial" panose="020B0604020202020204"/>
            </a:endParaRPr>
          </a:p>
          <a:p>
            <a:pPr>
              <a:lnSpc>
                <a:spcPct val="100000"/>
              </a:lnSpc>
            </a:pPr>
            <a:r>
              <a:rPr lang="en-US" sz="1400" b="0" strike="noStrike" spc="-1">
                <a:solidFill>
                  <a:srgbClr val="F3F3F3"/>
                </a:solidFill>
                <a:latin typeface="Fira Sans Condensed Light"/>
                <a:ea typeface="DejaVu Sans"/>
              </a:rPr>
              <a:t> </a:t>
            </a:r>
            <a:endParaRPr lang="en-US" sz="1400" b="0" strike="noStrike" spc="-1">
              <a:latin typeface="Arial" panose="020B0604020202020204"/>
            </a:endParaRPr>
          </a:p>
          <a:p>
            <a:pPr>
              <a:lnSpc>
                <a:spcPct val="100000"/>
              </a:lnSpc>
            </a:pPr>
            <a:r>
              <a:rPr lang="en-US" sz="1400" b="0" strike="noStrike" spc="-1">
                <a:solidFill>
                  <a:srgbClr val="F3F3F3"/>
                </a:solidFill>
                <a:latin typeface="Fira Sans Condensed Light"/>
                <a:ea typeface="DejaVu Sans"/>
              </a:rPr>
              <a:t>3.  Enhance and implement the mobile application and web application.</a:t>
            </a: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r>
              <a:rPr lang="en-US" sz="1800" b="0" strike="noStrike" spc="-1">
                <a:solidFill>
                  <a:srgbClr val="FFFFFF"/>
                </a:solidFill>
                <a:latin typeface="Arial" panose="020B0604020202020204"/>
                <a:ea typeface="DejaVu Sans"/>
              </a:rPr>
              <a:t>4.</a:t>
            </a:r>
            <a:r>
              <a:rPr lang="en-US" sz="1800" b="0" strike="noStrike" spc="-1">
                <a:solidFill>
                  <a:srgbClr val="000000"/>
                </a:solidFill>
                <a:latin typeface="Arial" panose="020B0604020202020204"/>
                <a:ea typeface="DejaVu Sans"/>
              </a:rPr>
              <a:t> </a:t>
            </a:r>
            <a:r>
              <a:rPr lang="en-US" sz="1400" b="0" strike="noStrike" spc="-1">
                <a:solidFill>
                  <a:srgbClr val="F3F3F3"/>
                </a:solidFill>
                <a:latin typeface="Fira Sans Condensed Light"/>
                <a:ea typeface="Fira Sans Condensed Light"/>
              </a:rPr>
              <a:t>Implement relevance and kinship through whole genome.</a:t>
            </a: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r>
              <a:rPr lang="en-US" sz="1400" b="0" strike="noStrike" spc="-1">
                <a:solidFill>
                  <a:srgbClr val="F3F3F3"/>
                </a:solidFill>
                <a:latin typeface="Fira Sans Condensed Light"/>
                <a:ea typeface="Fira Sans Condensed Light"/>
              </a:rPr>
              <a:t>5. Enhance Report of whole genome results.</a:t>
            </a: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marL="635">
              <a:lnSpc>
                <a:spcPct val="100000"/>
              </a:lnSpc>
            </a:pPr>
            <a:endParaRPr lang="en-US" sz="1400" b="0" strike="noStrike" spc="-1">
              <a:latin typeface="Arial" panose="020B0604020202020204"/>
            </a:endParaRPr>
          </a:p>
          <a:p>
            <a:pPr marL="635">
              <a:lnSpc>
                <a:spcPct val="100000"/>
              </a:lnSpc>
              <a:tabLst>
                <a:tab pos="0" algn="l"/>
              </a:tabLst>
            </a:pPr>
            <a:endParaRPr lang="en-US" sz="1400" b="0" strike="noStrike" spc="-1">
              <a:latin typeface="Arial" panose="020B0604020202020204"/>
            </a:endParaRPr>
          </a:p>
        </p:txBody>
      </p:sp>
      <p:sp>
        <p:nvSpPr>
          <p:cNvPr id="300" name="CustomShape 3"/>
          <p:cNvSpPr/>
          <p:nvPr/>
        </p:nvSpPr>
        <p:spPr>
          <a:xfrm>
            <a:off x="74520" y="4622760"/>
            <a:ext cx="7124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800" b="0" strike="noStrike" spc="-1">
                <a:solidFill>
                  <a:srgbClr val="F3F3F3"/>
                </a:solidFill>
                <a:latin typeface="Arial" panose="020B0604020202020204"/>
                <a:ea typeface="DejaVu Sans"/>
              </a:rPr>
              <a:t>6</a:t>
            </a:r>
            <a:endParaRPr lang="en-US" sz="1800" b="0" strike="noStrike" spc="-1">
              <a:latin typeface="Arial" panose="020B0604020202020204"/>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169560" y="171360"/>
            <a:ext cx="485856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nSpc>
                <a:spcPct val="100000"/>
              </a:lnSpc>
              <a:tabLst>
                <a:tab pos="0" algn="l"/>
              </a:tabLst>
            </a:pPr>
            <a:r>
              <a:rPr lang="en-US" sz="3200" b="1" strike="noStrike" spc="-1">
                <a:solidFill>
                  <a:srgbClr val="F3F3F3"/>
                </a:solidFill>
                <a:latin typeface="Rajdhani"/>
                <a:ea typeface="Fira Sans Condensed Light"/>
              </a:rPr>
              <a:t>System overview</a:t>
            </a:r>
            <a:endParaRPr lang="en-US" sz="3200" b="0" strike="noStrike" spc="-1">
              <a:latin typeface="Arial" panose="020B0604020202020204"/>
            </a:endParaRPr>
          </a:p>
        </p:txBody>
      </p:sp>
      <p:pic>
        <p:nvPicPr>
          <p:cNvPr id="302" name="Picture 1"/>
          <p:cNvPicPr/>
          <p:nvPr/>
        </p:nvPicPr>
        <p:blipFill>
          <a:blip r:embed="rId1"/>
          <a:stretch>
            <a:fillRect/>
          </a:stretch>
        </p:blipFill>
        <p:spPr>
          <a:xfrm>
            <a:off x="431280" y="806760"/>
            <a:ext cx="8002440" cy="3860640"/>
          </a:xfrm>
          <a:prstGeom prst="rect">
            <a:avLst/>
          </a:prstGeom>
          <a:ln>
            <a:noFill/>
          </a:ln>
        </p:spPr>
      </p:pic>
      <p:sp>
        <p:nvSpPr>
          <p:cNvPr id="303" name="CustomShape 2"/>
          <p:cNvSpPr/>
          <p:nvPr/>
        </p:nvSpPr>
        <p:spPr>
          <a:xfrm>
            <a:off x="74520" y="4622760"/>
            <a:ext cx="7124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800" b="0" strike="noStrike" spc="-1">
                <a:solidFill>
                  <a:srgbClr val="F3F3F3"/>
                </a:solidFill>
                <a:latin typeface="Arial" panose="020B0604020202020204"/>
                <a:ea typeface="DejaVu Sans"/>
              </a:rPr>
              <a:t>7</a:t>
            </a:r>
            <a:endParaRPr lang="en-US" sz="1800" b="0" strike="noStrike" spc="-1">
              <a:latin typeface="Arial" panose="020B0604020202020204"/>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CustomShape 1"/>
          <p:cNvSpPr/>
          <p:nvPr/>
        </p:nvSpPr>
        <p:spPr>
          <a:xfrm>
            <a:off x="339480" y="467640"/>
            <a:ext cx="4091760" cy="634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nSpc>
                <a:spcPct val="100000"/>
              </a:lnSpc>
              <a:tabLst>
                <a:tab pos="0" algn="l"/>
              </a:tabLst>
            </a:pPr>
            <a:r>
              <a:rPr lang="en-US" sz="2000" b="1" strike="noStrike" spc="-1">
                <a:solidFill>
                  <a:srgbClr val="F3F3F3"/>
                </a:solidFill>
                <a:latin typeface="Rajdhani"/>
                <a:ea typeface="Fira Sans Condensed Light"/>
              </a:rPr>
              <a:t>Use Case Diagram:</a:t>
            </a:r>
            <a:endParaRPr lang="en-US" sz="2000" b="0" strike="noStrike" spc="-1">
              <a:latin typeface="Arial" panose="020B0604020202020204"/>
            </a:endParaRPr>
          </a:p>
        </p:txBody>
      </p:sp>
      <p:pic>
        <p:nvPicPr>
          <p:cNvPr id="319" name="Picture 1"/>
          <p:cNvPicPr/>
          <p:nvPr/>
        </p:nvPicPr>
        <p:blipFill>
          <a:blip r:embed="rId1"/>
          <a:stretch>
            <a:fillRect/>
          </a:stretch>
        </p:blipFill>
        <p:spPr>
          <a:xfrm>
            <a:off x="4689720" y="526320"/>
            <a:ext cx="4258800" cy="4418280"/>
          </a:xfrm>
          <a:prstGeom prst="rect">
            <a:avLst/>
          </a:prstGeom>
          <a:ln>
            <a:noFill/>
          </a:ln>
        </p:spPr>
      </p:pic>
      <p:sp>
        <p:nvSpPr>
          <p:cNvPr id="320" name="CustomShape 2"/>
          <p:cNvSpPr/>
          <p:nvPr/>
        </p:nvSpPr>
        <p:spPr>
          <a:xfrm>
            <a:off x="339480" y="1103040"/>
            <a:ext cx="4048560" cy="396396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p>
            <a:pPr marL="457200" indent="-302895">
              <a:lnSpc>
                <a:spcPct val="100000"/>
              </a:lnSpc>
              <a:buClr>
                <a:srgbClr val="F3F3F3"/>
              </a:buClr>
              <a:buFont typeface="Arial" panose="020B0604020202020204"/>
              <a:buChar char="•"/>
            </a:pPr>
            <a:r>
              <a:rPr lang="en-US" sz="1600" b="0" strike="noStrike" spc="-1">
                <a:solidFill>
                  <a:srgbClr val="F3F3F3"/>
                </a:solidFill>
                <a:latin typeface="Fira Sans Condensed Light"/>
                <a:ea typeface="Fira Sans Condensed Light"/>
              </a:rPr>
              <a:t>The system can accept files from the user containing their genotypes.</a:t>
            </a:r>
            <a:endParaRPr lang="en-US" sz="1600" b="0" strike="noStrike" spc="-1">
              <a:latin typeface="Arial" panose="020B0604020202020204"/>
            </a:endParaRPr>
          </a:p>
          <a:p>
            <a:pPr marL="457200" indent="-302895">
              <a:lnSpc>
                <a:spcPct val="100000"/>
              </a:lnSpc>
              <a:buClr>
                <a:srgbClr val="F3F3F3"/>
              </a:buClr>
              <a:buFont typeface="Arial" panose="020B0604020202020204"/>
              <a:buChar char="•"/>
            </a:pPr>
            <a:r>
              <a:rPr lang="en-US" sz="1600" b="0" strike="noStrike" spc="-1">
                <a:solidFill>
                  <a:srgbClr val="F3F3F3"/>
                </a:solidFill>
                <a:latin typeface="Fira Sans Condensed Light"/>
                <a:ea typeface="Fira Sans Condensed Light"/>
              </a:rPr>
              <a:t>The system can save the user’s data (genotypes) (results)</a:t>
            </a:r>
            <a:endParaRPr lang="en-US" sz="1600" b="0" strike="noStrike" spc="-1">
              <a:latin typeface="Arial" panose="020B0604020202020204"/>
            </a:endParaRPr>
          </a:p>
          <a:p>
            <a:pPr marL="457200" indent="-302895">
              <a:lnSpc>
                <a:spcPct val="100000"/>
              </a:lnSpc>
              <a:buClr>
                <a:srgbClr val="F3F3F3"/>
              </a:buClr>
              <a:buFont typeface="Arial" panose="020B0604020202020204"/>
              <a:buChar char="•"/>
            </a:pPr>
            <a:r>
              <a:rPr lang="en-US" sz="1600" b="0" strike="noStrike" spc="-1">
                <a:solidFill>
                  <a:srgbClr val="F3F3F3"/>
                </a:solidFill>
                <a:latin typeface="Fira Sans Condensed Light"/>
                <a:ea typeface="Fira Sans Condensed Light"/>
              </a:rPr>
              <a:t>The user can input their genotypes and get a report showing which genotypes contribute to the paternity test.</a:t>
            </a:r>
            <a:endParaRPr lang="en-US" sz="1600" b="0" strike="noStrike" spc="-1">
              <a:latin typeface="Arial" panose="020B0604020202020204"/>
            </a:endParaRPr>
          </a:p>
          <a:p>
            <a:pPr marL="457200" indent="-302895">
              <a:lnSpc>
                <a:spcPct val="100000"/>
              </a:lnSpc>
              <a:buClr>
                <a:srgbClr val="F3F3F3"/>
              </a:buClr>
              <a:buFont typeface="Arial" panose="020B0604020202020204"/>
              <a:buChar char="•"/>
            </a:pPr>
            <a:r>
              <a:rPr lang="en-US" sz="1600" b="0" strike="noStrike" spc="-1">
                <a:solidFill>
                  <a:srgbClr val="F3F3F3"/>
                </a:solidFill>
                <a:latin typeface="Fira Sans Condensed Light"/>
                <a:ea typeface="Fira Sans Condensed Light"/>
              </a:rPr>
              <a:t>The user can see which alleles are different if it was proven wrong. </a:t>
            </a:r>
            <a:endParaRPr lang="en-US" sz="1600" b="0" strike="noStrike" spc="-1">
              <a:latin typeface="Arial" panose="020B0604020202020204"/>
            </a:endParaRPr>
          </a:p>
          <a:p>
            <a:pPr marL="457200" indent="-302895">
              <a:lnSpc>
                <a:spcPct val="100000"/>
              </a:lnSpc>
              <a:buClr>
                <a:srgbClr val="F3F3F3"/>
              </a:buClr>
              <a:buFont typeface="Arial" panose="020B0604020202020204"/>
              <a:buChar char="•"/>
            </a:pPr>
            <a:r>
              <a:rPr lang="en-US" sz="1600" b="0" strike="noStrike" spc="-1">
                <a:solidFill>
                  <a:srgbClr val="F3F3F3"/>
                </a:solidFill>
                <a:latin typeface="Fira Sans Condensed Light"/>
                <a:ea typeface="DejaVu Sans"/>
              </a:rPr>
              <a:t>Rewrite this part</a:t>
            </a:r>
            <a:endParaRPr lang="en-US" sz="1600" b="0" strike="noStrike" spc="-1">
              <a:latin typeface="Arial" panose="020B0604020202020204"/>
            </a:endParaRPr>
          </a:p>
        </p:txBody>
      </p:sp>
      <p:sp>
        <p:nvSpPr>
          <p:cNvPr id="321" name="CustomShape 3"/>
          <p:cNvSpPr/>
          <p:nvPr/>
        </p:nvSpPr>
        <p:spPr>
          <a:xfrm>
            <a:off x="74520" y="4622760"/>
            <a:ext cx="7124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800" b="0" strike="noStrike" spc="-1">
                <a:solidFill>
                  <a:srgbClr val="F3F3F3"/>
                </a:solidFill>
                <a:latin typeface="Arial" panose="020B0604020202020204"/>
                <a:ea typeface="DejaVu Sans"/>
              </a:rPr>
              <a:t>9</a:t>
            </a:r>
            <a:endParaRPr lang="en-US" sz="1800" b="0" strike="noStrike" spc="-1">
              <a:latin typeface="Arial" panose="020B0604020202020204"/>
            </a:endParaRPr>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3861</Words>
  <Application>WPS Presentation</Application>
  <PresentationFormat/>
  <Paragraphs>212</Paragraphs>
  <Slides>21</Slides>
  <Notes>0</Notes>
  <HiddenSlides>0</HiddenSlides>
  <MMClips>0</MMClips>
  <ScaleCrop>false</ScaleCrop>
  <HeadingPairs>
    <vt:vector size="6" baseType="variant">
      <vt:variant>
        <vt:lpstr>已用的字体</vt:lpstr>
      </vt:variant>
      <vt:variant>
        <vt:i4>25</vt:i4>
      </vt:variant>
      <vt:variant>
        <vt:lpstr>主题</vt:lpstr>
      </vt:variant>
      <vt:variant>
        <vt:i4>6</vt:i4>
      </vt:variant>
      <vt:variant>
        <vt:lpstr>幻灯片标题</vt:lpstr>
      </vt:variant>
      <vt:variant>
        <vt:i4>21</vt:i4>
      </vt:variant>
    </vt:vector>
  </HeadingPairs>
  <TitlesOfParts>
    <vt:vector size="52" baseType="lpstr">
      <vt:lpstr>Arial</vt:lpstr>
      <vt:lpstr>SimSun</vt:lpstr>
      <vt:lpstr>Wingdings</vt:lpstr>
      <vt:lpstr>Arial</vt:lpstr>
      <vt:lpstr>Symbol</vt:lpstr>
      <vt:lpstr>Anton</vt:lpstr>
      <vt:lpstr>Segoe Print</vt:lpstr>
      <vt:lpstr>Advent Pro Light</vt:lpstr>
      <vt:lpstr>Rajdhani</vt:lpstr>
      <vt:lpstr>Fira Sans Condensed Light</vt:lpstr>
      <vt:lpstr>DejaVu Sans</vt:lpstr>
      <vt:lpstr>Calibri</vt:lpstr>
      <vt:lpstr>Microsoft YaHei</vt:lpstr>
      <vt:lpstr>Arial Unicode MS</vt:lpstr>
      <vt:lpstr>Wingdings</vt:lpstr>
      <vt:lpstr>Wingdings</vt:lpstr>
      <vt:lpstr>Aldhabi</vt:lpstr>
      <vt:lpstr>Franklin Gothic Medium</vt:lpstr>
      <vt:lpstr>Freestyle Script</vt:lpstr>
      <vt:lpstr>French Script MT</vt:lpstr>
      <vt:lpstr>Franklin Gothic Heavy</vt:lpstr>
      <vt:lpstr>Franklin Gothic Demi Cond</vt:lpstr>
      <vt:lpstr>Franklin Gothic Demi</vt:lpstr>
      <vt:lpstr>Fira Sans Condensed Light</vt:lpstr>
      <vt:lpstr>Rage Italic</vt:lpstr>
      <vt:lpstr>Office Theme</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Functional requirements</vt:lpstr>
      <vt:lpstr>Functional requirements</vt:lpstr>
      <vt:lpstr>Functional requirements</vt:lpstr>
      <vt:lpstr>Functional requirements</vt:lpstr>
      <vt:lpstr>PowerPoint 演示文稿</vt:lpstr>
      <vt:lpstr>Functional requirements </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Paternity testing using genetics</dc:title>
  <dc:creator/>
  <cp:lastModifiedBy>GAME CLIPS</cp:lastModifiedBy>
  <cp:revision>44</cp:revision>
  <dcterms:created xsi:type="dcterms:W3CDTF">2022-04-30T20:37:26Z</dcterms:created>
  <dcterms:modified xsi:type="dcterms:W3CDTF">2022-04-30T21:35:39Z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y fmtid="{D5CDD505-2E9C-101B-9397-08002B2CF9AE}" pid="12" name="ICV">
    <vt:lpwstr>D3E78630E3444ED8A9E15AE96D341D77</vt:lpwstr>
  </property>
  <property fmtid="{D5CDD505-2E9C-101B-9397-08002B2CF9AE}" pid="13" name="KSOProductBuildVer">
    <vt:lpwstr>1033-11.2.0.11074</vt:lpwstr>
  </property>
</Properties>
</file>