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3.jpeg" ContentType="image/jpeg"/>
  <Override PartName="/ppt/media/image1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160" cy="9288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1" name="CustomShape 2"/>
          <p:cNvSpPr/>
          <p:nvPr/>
        </p:nvSpPr>
        <p:spPr>
          <a:xfrm>
            <a:off x="8042040" y="453600"/>
            <a:ext cx="3701160" cy="9648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2" name="CustomShape 3"/>
          <p:cNvSpPr/>
          <p:nvPr/>
        </p:nvSpPr>
        <p:spPr>
          <a:xfrm>
            <a:off x="4241880" y="457200"/>
            <a:ext cx="3701160" cy="8928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3" name="CustomShape 4"/>
          <p:cNvSpPr/>
          <p:nvPr/>
        </p:nvSpPr>
        <p:spPr>
          <a:xfrm>
            <a:off x="446400" y="3085920"/>
            <a:ext cx="11260800" cy="330264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1160" cy="9288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3" name="CustomShape 2"/>
          <p:cNvSpPr/>
          <p:nvPr/>
        </p:nvSpPr>
        <p:spPr>
          <a:xfrm>
            <a:off x="8042040" y="453600"/>
            <a:ext cx="3701160" cy="9648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44" name="CustomShape 3"/>
          <p:cNvSpPr/>
          <p:nvPr/>
        </p:nvSpPr>
        <p:spPr>
          <a:xfrm>
            <a:off x="4241880" y="457200"/>
            <a:ext cx="3701160" cy="8928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45" name="CustomShape 4"/>
          <p:cNvSpPr/>
          <p:nvPr/>
        </p:nvSpPr>
        <p:spPr>
          <a:xfrm>
            <a:off x="440280" y="614520"/>
            <a:ext cx="11307240" cy="118728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81040" y="1020600"/>
            <a:ext cx="10991520" cy="1472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4d1434"/>
                </a:solidFill>
                <a:latin typeface="Arial"/>
                <a:ea typeface="Arial"/>
              </a:rPr>
              <a:t>Genetics</a:t>
            </a:r>
            <a:endParaRPr b="0" lang="en-US" sz="3600" spc="-1" strike="noStrike">
              <a:latin typeface="Arial"/>
            </a:endParaRPr>
          </a:p>
        </p:txBody>
      </p:sp>
      <p:sp>
        <p:nvSpPr>
          <p:cNvPr id="85" name="CustomShape 2"/>
          <p:cNvSpPr/>
          <p:nvPr/>
        </p:nvSpPr>
        <p:spPr>
          <a:xfrm>
            <a:off x="2848320" y="4120200"/>
            <a:ext cx="7256520" cy="7884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900" spc="-1" strike="noStrike">
                <a:solidFill>
                  <a:srgbClr val="f2f2f2"/>
                </a:solidFill>
                <a:latin typeface="Arial"/>
                <a:ea typeface="Arial"/>
              </a:rPr>
              <a:t>Kareem Ehab, Mohamed Moataz, Youssif Assem, Ahmed Gamal</a:t>
            </a:r>
            <a:endParaRPr b="0" lang="en-US" sz="19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42080" y="2079720"/>
            <a:ext cx="11331000" cy="4618800"/>
          </a:xfrm>
          <a:prstGeom prst="rect">
            <a:avLst/>
          </a:prstGeom>
          <a:solidFill>
            <a:schemeClr val="accent1"/>
          </a:solidFill>
          <a:ln cap="rnd" w="9360">
            <a:solidFill>
              <a:srgbClr val="380e25"/>
            </a:solidFill>
            <a:round/>
          </a:ln>
        </p:spPr>
        <p:style>
          <a:lnRef idx="0"/>
          <a:fillRef idx="0"/>
          <a:effectRef idx="0"/>
          <a:fontRef idx="minor"/>
        </p:style>
      </p:sp>
      <p:pic>
        <p:nvPicPr>
          <p:cNvPr id="121" name="Google Shape;192;p36" descr=""/>
          <p:cNvPicPr/>
          <p:nvPr/>
        </p:nvPicPr>
        <p:blipFill>
          <a:blip r:embed="rId1"/>
          <a:stretch/>
        </p:blipFill>
        <p:spPr>
          <a:xfrm>
            <a:off x="7413120" y="3494520"/>
            <a:ext cx="3833640" cy="894240"/>
          </a:xfrm>
          <a:prstGeom prst="rect">
            <a:avLst/>
          </a:prstGeom>
          <a:ln>
            <a:noFill/>
          </a:ln>
        </p:spPr>
      </p:pic>
      <p:sp>
        <p:nvSpPr>
          <p:cNvPr id="122" name="CustomShape 2"/>
          <p:cNvSpPr/>
          <p:nvPr/>
        </p:nvSpPr>
        <p:spPr>
          <a:xfrm>
            <a:off x="548640" y="914400"/>
            <a:ext cx="5444640" cy="486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Tasks and Timeplan (cont.)</a:t>
            </a:r>
            <a:endParaRPr b="0" lang="en-US" sz="3100" spc="-1" strike="noStrike">
              <a:latin typeface="Arial"/>
            </a:endParaRPr>
          </a:p>
        </p:txBody>
      </p:sp>
      <p:sp>
        <p:nvSpPr>
          <p:cNvPr id="123" name="CustomShape 3"/>
          <p:cNvSpPr/>
          <p:nvPr/>
        </p:nvSpPr>
        <p:spPr>
          <a:xfrm>
            <a:off x="884160" y="2397600"/>
            <a:ext cx="3066120" cy="16146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Doing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0720">
              <a:lnSpc>
                <a:spcPct val="100000"/>
              </a:lnSpc>
              <a:buClr>
                <a:srgbClr val="ffffff"/>
              </a:buClr>
              <a:buFont typeface="Arial"/>
              <a:buChar char="●"/>
              <a:tabLst>
                <a:tab algn="l" pos="0"/>
              </a:tabLst>
            </a:pPr>
            <a:r>
              <a:rPr b="0" lang="en-US" sz="2100" spc="-1" strike="noStrike">
                <a:solidFill>
                  <a:srgbClr val="ffffff"/>
                </a:solidFill>
                <a:latin typeface="Arial"/>
                <a:ea typeface="Arial"/>
              </a:rPr>
              <a:t>collecting papers</a:t>
            </a:r>
            <a:endParaRPr b="0" lang="en-US" sz="2100" spc="-1" strike="noStrike">
              <a:latin typeface="Arial"/>
            </a:endParaRPr>
          </a:p>
          <a:p>
            <a:pPr>
              <a:lnSpc>
                <a:spcPct val="100000"/>
              </a:lnSpc>
              <a:tabLst>
                <a:tab algn="l" pos="0"/>
              </a:tabLst>
            </a:pP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123">
                                            <p:txEl>
                                              <p:pRg st="0" end="0"/>
                                            </p:txEl>
                                          </p:spTgt>
                                        </p:tgtEl>
                                        <p:attrNameLst>
                                          <p:attrName>style.visibility</p:attrName>
                                        </p:attrNameLst>
                                      </p:cBhvr>
                                      <p:to>
                                        <p:strVal val="visible"/>
                                      </p:to>
                                    </p:set>
                                    <p:animEffect filter="fade" transition="in">
                                      <p:cBhvr additive="repl">
                                        <p:cTn id="97" dur="500"/>
                                        <p:tgtEl>
                                          <p:spTgt spid="12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123">
                                            <p:txEl>
                                              <p:pRg st="2" end="2"/>
                                            </p:txEl>
                                          </p:spTgt>
                                        </p:tgtEl>
                                        <p:attrNameLst>
                                          <p:attrName>style.visibility</p:attrName>
                                        </p:attrNameLst>
                                      </p:cBhvr>
                                      <p:to>
                                        <p:strVal val="visible"/>
                                      </p:to>
                                    </p:set>
                                    <p:animEffect filter="fade" transition="in">
                                      <p:cBhvr additive="repl">
                                        <p:cTn id="102" dur="500"/>
                                        <p:tgtEl>
                                          <p:spTgt spid="123">
                                            <p:txEl>
                                              <p:pRg st="2" end="2"/>
                                            </p:txEl>
                                          </p:spTgt>
                                        </p:tgtEl>
                                      </p:cBhvr>
                                    </p:animEffect>
                                  </p:childTnLst>
                                </p:cTn>
                              </p:par>
                              <p:par>
                                <p:cTn id="103" nodeType="withEffect" fill="hold" presetClass="entr" presetID="10">
                                  <p:stCondLst>
                                    <p:cond delay="0"/>
                                  </p:stCondLst>
                                  <p:childTnLst>
                                    <p:set>
                                      <p:cBhvr>
                                        <p:cTn id="104" dur="1" fill="hold">
                                          <p:stCondLst>
                                            <p:cond delay="0"/>
                                          </p:stCondLst>
                                        </p:cTn>
                                        <p:tgtEl>
                                          <p:spTgt spid="123">
                                            <p:txEl>
                                              <p:pRg st="3" end="3"/>
                                            </p:txEl>
                                          </p:spTgt>
                                        </p:tgtEl>
                                        <p:attrNameLst>
                                          <p:attrName>style.visibility</p:attrName>
                                        </p:attrNameLst>
                                      </p:cBhvr>
                                      <p:to>
                                        <p:strVal val="visible"/>
                                      </p:to>
                                    </p:set>
                                    <p:animEffect filter="fade" transition="in">
                                      <p:cBhvr additive="repl">
                                        <p:cTn id="105" dur="500"/>
                                        <p:tgtEl>
                                          <p:spTgt spid="12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48640" y="914400"/>
            <a:ext cx="5444640" cy="486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25" name="CustomShape 2"/>
          <p:cNvSpPr/>
          <p:nvPr/>
        </p:nvSpPr>
        <p:spPr>
          <a:xfrm>
            <a:off x="453960" y="1890360"/>
            <a:ext cx="11185920" cy="4618800"/>
          </a:xfrm>
          <a:prstGeom prst="rect">
            <a:avLst/>
          </a:prstGeom>
          <a:solidFill>
            <a:schemeClr val="accent1"/>
          </a:solidFill>
          <a:ln cap="rnd" w="9360">
            <a:solidFill>
              <a:srgbClr val="380e25"/>
            </a:solidFill>
            <a:round/>
          </a:ln>
        </p:spPr>
        <p:style>
          <a:lnRef idx="0"/>
          <a:fillRef idx="0"/>
          <a:effectRef idx="0"/>
          <a:fontRef idx="minor"/>
        </p:style>
      </p:sp>
      <p:sp>
        <p:nvSpPr>
          <p:cNvPr id="126" name="CustomShape 3"/>
          <p:cNvSpPr/>
          <p:nvPr/>
        </p:nvSpPr>
        <p:spPr>
          <a:xfrm>
            <a:off x="812160" y="2375640"/>
            <a:ext cx="4678560" cy="19346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Testing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0720">
              <a:lnSpc>
                <a:spcPct val="100000"/>
              </a:lnSpc>
              <a:buClr>
                <a:srgbClr val="ffffff"/>
              </a:buClr>
              <a:buFont typeface="Arial"/>
              <a:buChar char="●"/>
              <a:tabLst>
                <a:tab algn="l" pos="0"/>
              </a:tabLst>
            </a:pPr>
            <a:r>
              <a:rPr b="0" lang="en-US" sz="2100" spc="-1" strike="noStrike">
                <a:solidFill>
                  <a:srgbClr val="ffffff"/>
                </a:solidFill>
                <a:latin typeface="Arial"/>
                <a:ea typeface="Arial"/>
              </a:rPr>
              <a:t>testing several algorithms to run the dataset (KNN, Decision tree, XGBoost)</a:t>
            </a:r>
            <a:endParaRPr b="0" lang="en-US" sz="2100" spc="-1" strike="noStrike">
              <a:latin typeface="Arial"/>
            </a:endParaRPr>
          </a:p>
        </p:txBody>
      </p:sp>
      <p:pic>
        <p:nvPicPr>
          <p:cNvPr id="127" name="Google Shape;204;p37" descr=""/>
          <p:cNvPicPr/>
          <p:nvPr/>
        </p:nvPicPr>
        <p:blipFill>
          <a:blip r:embed="rId1"/>
          <a:stretch/>
        </p:blipFill>
        <p:spPr>
          <a:xfrm>
            <a:off x="8016840" y="3049560"/>
            <a:ext cx="2969640" cy="1133280"/>
          </a:xfrm>
          <a:prstGeom prst="rect">
            <a:avLst/>
          </a:prstGeom>
          <a:ln>
            <a:noFill/>
          </a:ln>
        </p:spPr>
      </p:pic>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childTnLst>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26">
                                            <p:txEl>
                                              <p:pRg st="0" end="0"/>
                                            </p:txEl>
                                          </p:spTgt>
                                        </p:tgtEl>
                                        <p:attrNameLst>
                                          <p:attrName>style.visibility</p:attrName>
                                        </p:attrNameLst>
                                      </p:cBhvr>
                                      <p:to>
                                        <p:strVal val="visible"/>
                                      </p:to>
                                    </p:set>
                                    <p:animEffect filter="fade" transition="in">
                                      <p:cBhvr additive="repl">
                                        <p:cTn id="112" dur="500"/>
                                        <p:tgtEl>
                                          <p:spTgt spid="126">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26">
                                            <p:txEl>
                                              <p:pRg st="2" end="2"/>
                                            </p:txEl>
                                          </p:spTgt>
                                        </p:tgtEl>
                                        <p:attrNameLst>
                                          <p:attrName>style.visibility</p:attrName>
                                        </p:attrNameLst>
                                      </p:cBhvr>
                                      <p:to>
                                        <p:strVal val="visible"/>
                                      </p:to>
                                    </p:set>
                                    <p:animEffect filter="fade" transition="in">
                                      <p:cBhvr additive="repl">
                                        <p:cTn id="117" dur="500"/>
                                        <p:tgtEl>
                                          <p:spTgt spid="12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5400" y="1921680"/>
            <a:ext cx="11277360" cy="4798440"/>
          </a:xfrm>
          <a:prstGeom prst="rect">
            <a:avLst/>
          </a:prstGeom>
          <a:solidFill>
            <a:schemeClr val="accent1"/>
          </a:solidFill>
          <a:ln cap="rnd" w="9360">
            <a:solidFill>
              <a:srgbClr val="380e25"/>
            </a:solidFill>
            <a:round/>
          </a:ln>
        </p:spPr>
        <p:style>
          <a:lnRef idx="0"/>
          <a:fillRef idx="0"/>
          <a:effectRef idx="0"/>
          <a:fontRef idx="minor"/>
        </p:style>
      </p:sp>
      <p:pic>
        <p:nvPicPr>
          <p:cNvPr id="129" name="Google Shape;210;p38" descr=""/>
          <p:cNvPicPr/>
          <p:nvPr/>
        </p:nvPicPr>
        <p:blipFill>
          <a:blip r:embed="rId1"/>
          <a:stretch/>
        </p:blipFill>
        <p:spPr>
          <a:xfrm>
            <a:off x="7727400" y="4806720"/>
            <a:ext cx="3886920" cy="669960"/>
          </a:xfrm>
          <a:prstGeom prst="rect">
            <a:avLst/>
          </a:prstGeom>
          <a:ln>
            <a:noFill/>
          </a:ln>
        </p:spPr>
      </p:pic>
      <p:pic>
        <p:nvPicPr>
          <p:cNvPr id="130" name="Google Shape;211;p38" descr=""/>
          <p:cNvPicPr/>
          <p:nvPr/>
        </p:nvPicPr>
        <p:blipFill>
          <a:blip r:embed="rId2"/>
          <a:stretch/>
        </p:blipFill>
        <p:spPr>
          <a:xfrm>
            <a:off x="7727400" y="2052000"/>
            <a:ext cx="3886920" cy="545400"/>
          </a:xfrm>
          <a:prstGeom prst="rect">
            <a:avLst/>
          </a:prstGeom>
          <a:ln>
            <a:noFill/>
          </a:ln>
        </p:spPr>
      </p:pic>
      <p:pic>
        <p:nvPicPr>
          <p:cNvPr id="131" name="Google Shape;212;p38" descr=""/>
          <p:cNvPicPr/>
          <p:nvPr/>
        </p:nvPicPr>
        <p:blipFill>
          <a:blip r:embed="rId3"/>
          <a:stretch/>
        </p:blipFill>
        <p:spPr>
          <a:xfrm>
            <a:off x="7762320" y="5710680"/>
            <a:ext cx="3817080" cy="761400"/>
          </a:xfrm>
          <a:prstGeom prst="rect">
            <a:avLst/>
          </a:prstGeom>
          <a:ln>
            <a:noFill/>
          </a:ln>
        </p:spPr>
      </p:pic>
      <p:pic>
        <p:nvPicPr>
          <p:cNvPr id="132" name="Google Shape;213;p38" descr=""/>
          <p:cNvPicPr/>
          <p:nvPr/>
        </p:nvPicPr>
        <p:blipFill>
          <a:blip r:embed="rId4"/>
          <a:stretch/>
        </p:blipFill>
        <p:spPr>
          <a:xfrm>
            <a:off x="7727400" y="2850480"/>
            <a:ext cx="3886920" cy="669960"/>
          </a:xfrm>
          <a:prstGeom prst="rect">
            <a:avLst/>
          </a:prstGeom>
          <a:ln>
            <a:noFill/>
          </a:ln>
        </p:spPr>
      </p:pic>
      <p:pic>
        <p:nvPicPr>
          <p:cNvPr id="133" name="Google Shape;214;p38" descr=""/>
          <p:cNvPicPr/>
          <p:nvPr/>
        </p:nvPicPr>
        <p:blipFill>
          <a:blip r:embed="rId5"/>
          <a:stretch/>
        </p:blipFill>
        <p:spPr>
          <a:xfrm>
            <a:off x="753840" y="5710680"/>
            <a:ext cx="3817080" cy="854640"/>
          </a:xfrm>
          <a:prstGeom prst="rect">
            <a:avLst/>
          </a:prstGeom>
          <a:ln>
            <a:noFill/>
          </a:ln>
        </p:spPr>
      </p:pic>
      <p:pic>
        <p:nvPicPr>
          <p:cNvPr id="134" name="Google Shape;215;p38" descr=""/>
          <p:cNvPicPr/>
          <p:nvPr/>
        </p:nvPicPr>
        <p:blipFill>
          <a:blip r:embed="rId6"/>
          <a:stretch/>
        </p:blipFill>
        <p:spPr>
          <a:xfrm>
            <a:off x="7699680" y="3773520"/>
            <a:ext cx="3942000" cy="761400"/>
          </a:xfrm>
          <a:prstGeom prst="rect">
            <a:avLst/>
          </a:prstGeom>
          <a:ln>
            <a:noFill/>
          </a:ln>
        </p:spPr>
      </p:pic>
      <p:sp>
        <p:nvSpPr>
          <p:cNvPr id="135" name="CustomShape 2"/>
          <p:cNvSpPr/>
          <p:nvPr/>
        </p:nvSpPr>
        <p:spPr>
          <a:xfrm>
            <a:off x="674280" y="875160"/>
            <a:ext cx="4602600" cy="6091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36" name="CustomShape 3"/>
          <p:cNvSpPr/>
          <p:nvPr/>
        </p:nvSpPr>
        <p:spPr>
          <a:xfrm>
            <a:off x="817200" y="2330640"/>
            <a:ext cx="5972760" cy="17665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Done</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92760">
              <a:lnSpc>
                <a:spcPct val="100000"/>
              </a:lnSpc>
              <a:buClr>
                <a:srgbClr val="ffffff"/>
              </a:buClr>
              <a:buFont typeface="Arial"/>
              <a:buChar char="●"/>
              <a:tabLst>
                <a:tab algn="l" pos="0"/>
              </a:tabLst>
            </a:pPr>
            <a:r>
              <a:rPr b="0" lang="en-US" sz="2600" spc="-1" strike="noStrike">
                <a:solidFill>
                  <a:srgbClr val="ffffff"/>
                </a:solidFill>
                <a:latin typeface="Arial"/>
                <a:ea typeface="Arial"/>
              </a:rPr>
              <a:t>Meeting with several doctors to help with the dataset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10">
                                  <p:stCondLst>
                                    <p:cond delay="0"/>
                                  </p:stCondLst>
                                  <p:childTnLst>
                                    <p:set>
                                      <p:cBhvr>
                                        <p:cTn id="123" dur="1" fill="hold">
                                          <p:stCondLst>
                                            <p:cond delay="0"/>
                                          </p:stCondLst>
                                        </p:cTn>
                                        <p:tgtEl>
                                          <p:spTgt spid="136">
                                            <p:txEl>
                                              <p:pRg st="0" end="0"/>
                                            </p:txEl>
                                          </p:spTgt>
                                        </p:tgtEl>
                                        <p:attrNameLst>
                                          <p:attrName>style.visibility</p:attrName>
                                        </p:attrNameLst>
                                      </p:cBhvr>
                                      <p:to>
                                        <p:strVal val="visible"/>
                                      </p:to>
                                    </p:set>
                                    <p:animEffect filter="fade" transition="in">
                                      <p:cBhvr additive="repl">
                                        <p:cTn id="124" dur="500"/>
                                        <p:tgtEl>
                                          <p:spTgt spid="136">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136">
                                            <p:txEl>
                                              <p:pRg st="2" end="2"/>
                                            </p:txEl>
                                          </p:spTgt>
                                        </p:tgtEl>
                                        <p:attrNameLst>
                                          <p:attrName>style.visibility</p:attrName>
                                        </p:attrNameLst>
                                      </p:cBhvr>
                                      <p:to>
                                        <p:strVal val="visible"/>
                                      </p:to>
                                    </p:set>
                                    <p:animEffect filter="fade" transition="in">
                                      <p:cBhvr additive="repl">
                                        <p:cTn id="129" dur="500"/>
                                        <p:tgtEl>
                                          <p:spTgt spid="13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821880"/>
            <a:ext cx="11027520" cy="71460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sp>
        <p:nvSpPr>
          <p:cNvPr id="138" name="CustomShape 2"/>
          <p:cNvSpPr/>
          <p:nvPr/>
        </p:nvSpPr>
        <p:spPr>
          <a:xfrm>
            <a:off x="447840" y="1866240"/>
            <a:ext cx="11265480" cy="511200"/>
          </a:xfrm>
          <a:prstGeom prst="rect">
            <a:avLst/>
          </a:prstGeom>
          <a:solidFill>
            <a:schemeClr val="accent1"/>
          </a:solidFill>
          <a:ln cap="rnd" w="9360">
            <a:solidFill>
              <a:srgbClr val="380e25"/>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pc="-1" strike="noStrike">
                <a:solidFill>
                  <a:srgbClr val="ffffff"/>
                </a:solidFill>
                <a:latin typeface="Arial"/>
                <a:ea typeface="Arial"/>
              </a:rPr>
              <a:t>we collected (205) responses in two days some people from Saudi Arabia, Dubai. Here is our statistics.</a:t>
            </a:r>
            <a:endParaRPr b="0" lang="en-US" sz="1800" spc="-1" strike="noStrike">
              <a:latin typeface="Arial"/>
            </a:endParaRPr>
          </a:p>
        </p:txBody>
      </p:sp>
      <p:sp>
        <p:nvSpPr>
          <p:cNvPr id="139" name="CustomShape 3"/>
          <p:cNvSpPr/>
          <p:nvPr/>
        </p:nvSpPr>
        <p:spPr>
          <a:xfrm>
            <a:off x="456480" y="1942200"/>
            <a:ext cx="11278440" cy="4513320"/>
          </a:xfrm>
          <a:prstGeom prst="rect">
            <a:avLst/>
          </a:prstGeom>
          <a:solidFill>
            <a:schemeClr val="accent1"/>
          </a:solidFill>
          <a:ln cap="rnd" w="9360">
            <a:solidFill>
              <a:srgbClr val="380e25"/>
            </a:solidFill>
            <a:round/>
          </a:ln>
        </p:spPr>
        <p:style>
          <a:lnRef idx="0"/>
          <a:fillRef idx="0"/>
          <a:effectRef idx="0"/>
          <a:fontRef idx="minor"/>
        </p:style>
      </p:sp>
      <p:pic>
        <p:nvPicPr>
          <p:cNvPr id="140" name="Google Shape;225;p39" descr=""/>
          <p:cNvPicPr/>
          <p:nvPr/>
        </p:nvPicPr>
        <p:blipFill>
          <a:blip r:embed="rId1"/>
          <a:srcRect l="33965" t="19444" r="22157" b="45687"/>
          <a:stretch/>
        </p:blipFill>
        <p:spPr>
          <a:xfrm>
            <a:off x="1323720" y="2017440"/>
            <a:ext cx="9690840" cy="408852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10">
                                  <p:stCondLst>
                                    <p:cond delay="0"/>
                                  </p:stCondLst>
                                  <p:childTnLst>
                                    <p:set>
                                      <p:cBhvr>
                                        <p:cTn id="135" dur="1" fill="hold">
                                          <p:stCondLst>
                                            <p:cond delay="0"/>
                                          </p:stCondLst>
                                        </p:cTn>
                                        <p:tgtEl>
                                          <p:spTgt spid="140"/>
                                        </p:tgtEl>
                                        <p:attrNameLst>
                                          <p:attrName>style.visibility</p:attrName>
                                        </p:attrNameLst>
                                      </p:cBhvr>
                                      <p:to>
                                        <p:strVal val="visible"/>
                                      </p:to>
                                    </p:set>
                                    <p:animEffect filter="fade" transition="in">
                                      <p:cBhvr additive="repl">
                                        <p:cTn id="136"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6480" y="1942200"/>
            <a:ext cx="11278440" cy="4513320"/>
          </a:xfrm>
          <a:prstGeom prst="rect">
            <a:avLst/>
          </a:prstGeom>
          <a:solidFill>
            <a:schemeClr val="accent1"/>
          </a:solidFill>
          <a:ln cap="rnd" w="9360">
            <a:solidFill>
              <a:srgbClr val="380e25"/>
            </a:solidFill>
            <a:round/>
          </a:ln>
        </p:spPr>
        <p:style>
          <a:lnRef idx="0"/>
          <a:fillRef idx="0"/>
          <a:effectRef idx="0"/>
          <a:fontRef idx="minor"/>
        </p:style>
      </p:sp>
      <p:pic>
        <p:nvPicPr>
          <p:cNvPr id="142" name="Google Shape;231;p40" descr=""/>
          <p:cNvPicPr/>
          <p:nvPr/>
        </p:nvPicPr>
        <p:blipFill>
          <a:blip r:embed="rId1"/>
          <a:stretch/>
        </p:blipFill>
        <p:spPr>
          <a:xfrm>
            <a:off x="1793880" y="2099520"/>
            <a:ext cx="8357040" cy="419868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43" name="CustomShape 2"/>
          <p:cNvSpPr/>
          <p:nvPr/>
        </p:nvSpPr>
        <p:spPr>
          <a:xfrm>
            <a:off x="552240" y="822960"/>
            <a:ext cx="9129600" cy="7419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142"/>
                                        </p:tgtEl>
                                        <p:attrNameLst>
                                          <p:attrName>style.visibility</p:attrName>
                                        </p:attrNameLst>
                                      </p:cBhvr>
                                      <p:to>
                                        <p:strVal val="visible"/>
                                      </p:to>
                                    </p:set>
                                    <p:animEffect filter="fade" transition="in">
                                      <p:cBhvr additive="repl">
                                        <p:cTn id="143"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6480" y="1942200"/>
            <a:ext cx="11278440" cy="4513320"/>
          </a:xfrm>
          <a:prstGeom prst="rect">
            <a:avLst/>
          </a:prstGeom>
          <a:solidFill>
            <a:schemeClr val="accent1"/>
          </a:solidFill>
          <a:ln cap="rnd" w="9360">
            <a:solidFill>
              <a:srgbClr val="380e25"/>
            </a:solidFill>
            <a:round/>
          </a:ln>
        </p:spPr>
        <p:style>
          <a:lnRef idx="0"/>
          <a:fillRef idx="0"/>
          <a:effectRef idx="0"/>
          <a:fontRef idx="minor"/>
        </p:style>
      </p:sp>
      <p:sp>
        <p:nvSpPr>
          <p:cNvPr id="145" name="CustomShape 2"/>
          <p:cNvSpPr/>
          <p:nvPr/>
        </p:nvSpPr>
        <p:spPr>
          <a:xfrm>
            <a:off x="548640" y="755280"/>
            <a:ext cx="8861400" cy="10112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146" name="Google Shape;239;p41" descr=""/>
          <p:cNvPicPr/>
          <p:nvPr/>
        </p:nvPicPr>
        <p:blipFill>
          <a:blip r:embed="rId1"/>
          <a:stretch/>
        </p:blipFill>
        <p:spPr>
          <a:xfrm>
            <a:off x="1765080" y="2142000"/>
            <a:ext cx="8502840" cy="411372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44" dur="indefinite" restart="never" nodeType="tmRoot">
          <p:childTnLst>
            <p:seq>
              <p:cTn id="145" dur="indefinite" nodeType="mainSeq">
                <p:childTnLst>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dur="1" fill="hold">
                                          <p:stCondLst>
                                            <p:cond delay="0"/>
                                          </p:stCondLst>
                                        </p:cTn>
                                        <p:tgtEl>
                                          <p:spTgt spid="146"/>
                                        </p:tgtEl>
                                        <p:attrNameLst>
                                          <p:attrName>style.visibility</p:attrName>
                                        </p:attrNameLst>
                                      </p:cBhvr>
                                      <p:to>
                                        <p:strVal val="visible"/>
                                      </p:to>
                                    </p:set>
                                    <p:animEffect filter="fade" transition="in">
                                      <p:cBhvr additive="repl">
                                        <p:cTn id="150"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6480" y="1843560"/>
            <a:ext cx="11320200" cy="4876200"/>
          </a:xfrm>
          <a:prstGeom prst="rect">
            <a:avLst/>
          </a:prstGeom>
          <a:solidFill>
            <a:schemeClr val="accent1"/>
          </a:solidFill>
          <a:ln cap="rnd" w="9360">
            <a:solidFill>
              <a:srgbClr val="380e25"/>
            </a:solidFill>
            <a:round/>
          </a:ln>
        </p:spPr>
        <p:style>
          <a:lnRef idx="0"/>
          <a:fillRef idx="0"/>
          <a:effectRef idx="0"/>
          <a:fontRef idx="minor"/>
        </p:style>
      </p:sp>
      <p:sp>
        <p:nvSpPr>
          <p:cNvPr id="148" name="CustomShape 2"/>
          <p:cNvSpPr/>
          <p:nvPr/>
        </p:nvSpPr>
        <p:spPr>
          <a:xfrm>
            <a:off x="581040" y="702000"/>
            <a:ext cx="11027520" cy="101160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pic>
        <p:nvPicPr>
          <p:cNvPr id="149" name="Google Shape;246;p42" descr=""/>
          <p:cNvPicPr/>
          <p:nvPr/>
        </p:nvPicPr>
        <p:blipFill>
          <a:blip r:embed="rId1"/>
          <a:stretch/>
        </p:blipFill>
        <p:spPr>
          <a:xfrm>
            <a:off x="696960" y="2025000"/>
            <a:ext cx="10796760" cy="447444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0">
                                  <p:stCondLst>
                                    <p:cond delay="0"/>
                                  </p:stCondLst>
                                  <p:childTnLst>
                                    <p:set>
                                      <p:cBhvr>
                                        <p:cTn id="156" dur="1" fill="hold">
                                          <p:stCondLst>
                                            <p:cond delay="0"/>
                                          </p:stCondLst>
                                        </p:cTn>
                                        <p:tgtEl>
                                          <p:spTgt spid="149"/>
                                        </p:tgtEl>
                                        <p:attrNameLst>
                                          <p:attrName>style.visibility</p:attrName>
                                        </p:attrNameLst>
                                      </p:cBhvr>
                                      <p:to>
                                        <p:strVal val="visible"/>
                                      </p:to>
                                    </p:set>
                                    <p:animEffect filter="fade" transition="in">
                                      <p:cBhvr additive="repl">
                                        <p:cTn id="157"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6480" y="1942200"/>
            <a:ext cx="11278440" cy="4513320"/>
          </a:xfrm>
          <a:prstGeom prst="rect">
            <a:avLst/>
          </a:prstGeom>
          <a:solidFill>
            <a:schemeClr val="accent1"/>
          </a:solidFill>
          <a:ln cap="rnd" w="9360">
            <a:solidFill>
              <a:srgbClr val="380e25"/>
            </a:solidFill>
            <a:round/>
          </a:ln>
        </p:spPr>
        <p:style>
          <a:lnRef idx="0"/>
          <a:fillRef idx="0"/>
          <a:effectRef idx="0"/>
          <a:fontRef idx="minor"/>
        </p:style>
      </p:sp>
      <p:pic>
        <p:nvPicPr>
          <p:cNvPr id="151" name="Google Shape;252;p43" descr=""/>
          <p:cNvPicPr/>
          <p:nvPr/>
        </p:nvPicPr>
        <p:blipFill>
          <a:blip r:embed="rId1"/>
          <a:stretch/>
        </p:blipFill>
        <p:spPr>
          <a:xfrm>
            <a:off x="790200" y="2054160"/>
            <a:ext cx="10702080" cy="421272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52" name="CustomShape 2"/>
          <p:cNvSpPr/>
          <p:nvPr/>
        </p:nvSpPr>
        <p:spPr>
          <a:xfrm>
            <a:off x="474120" y="705960"/>
            <a:ext cx="5339880" cy="9140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 descr=""/>
          <p:cNvPicPr/>
          <p:nvPr/>
        </p:nvPicPr>
        <p:blipFill>
          <a:blip r:embed="rId1"/>
          <a:srcRect l="0" t="16969" r="11154" b="8360"/>
          <a:stretch/>
        </p:blipFill>
        <p:spPr>
          <a:xfrm>
            <a:off x="274320" y="1920240"/>
            <a:ext cx="11612880" cy="4754880"/>
          </a:xfrm>
          <a:prstGeom prst="rect">
            <a:avLst/>
          </a:prstGeom>
          <a:ln>
            <a:noFill/>
          </a:ln>
        </p:spPr>
      </p:pic>
      <p:sp>
        <p:nvSpPr>
          <p:cNvPr id="154" name="TextShape 1"/>
          <p:cNvSpPr txBox="1"/>
          <p:nvPr/>
        </p:nvSpPr>
        <p:spPr>
          <a:xfrm>
            <a:off x="503640" y="1005840"/>
            <a:ext cx="2422440" cy="457200"/>
          </a:xfrm>
          <a:prstGeom prst="rect">
            <a:avLst/>
          </a:prstGeom>
          <a:noFill/>
          <a:ln>
            <a:noFill/>
          </a:ln>
        </p:spPr>
        <p:txBody>
          <a:bodyPr lIns="90000" rIns="90000" tIns="45000" bIns="45000">
            <a:noAutofit/>
          </a:bodyPr>
          <a:p>
            <a:r>
              <a:rPr b="1" i="1" lang="en-US" sz="2000" spc="-1" strike="noStrike">
                <a:solidFill>
                  <a:srgbClr val="ffffff"/>
                </a:solidFill>
                <a:latin typeface="Arial"/>
                <a:ea typeface="Arial"/>
              </a:rPr>
              <a:t>New</a:t>
            </a:r>
            <a:r>
              <a:rPr b="1" i="1" lang="en-US" sz="1800" spc="-1" strike="noStrike">
                <a:solidFill>
                  <a:srgbClr val="000000"/>
                </a:solidFill>
                <a:latin typeface="Arial"/>
                <a:ea typeface="DejaVu Sans"/>
              </a:rPr>
              <a:t> </a:t>
            </a:r>
            <a:r>
              <a:rPr b="1" i="1" lang="en-US" sz="2000" spc="-1" strike="noStrike">
                <a:solidFill>
                  <a:srgbClr val="ffffff"/>
                </a:solidFill>
                <a:latin typeface="Arial"/>
                <a:ea typeface="Arial"/>
              </a:rPr>
              <a:t>DATASET</a:t>
            </a:r>
            <a:endParaRPr b="1" i="1" lang="en-U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74320" y="1828800"/>
            <a:ext cx="11704320" cy="4937760"/>
          </a:xfrm>
          <a:prstGeom prst="rect">
            <a:avLst/>
          </a:prstGeom>
          <a:solidFill>
            <a:schemeClr val="accent1"/>
          </a:solidFill>
          <a:ln cap="rnd" w="9360">
            <a:solidFill>
              <a:srgbClr val="380e25"/>
            </a:solidFill>
            <a:round/>
          </a:ln>
        </p:spPr>
        <p:style>
          <a:lnRef idx="0"/>
          <a:fillRef idx="0"/>
          <a:effectRef idx="0"/>
          <a:fontRef idx="minor"/>
        </p:style>
      </p:sp>
      <p:sp>
        <p:nvSpPr>
          <p:cNvPr id="156" name="CustomShape 2"/>
          <p:cNvSpPr/>
          <p:nvPr/>
        </p:nvSpPr>
        <p:spPr>
          <a:xfrm>
            <a:off x="581040" y="702000"/>
            <a:ext cx="11027520" cy="101160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6480" y="2250360"/>
            <a:ext cx="11278440" cy="4205160"/>
          </a:xfrm>
          <a:prstGeom prst="rect">
            <a:avLst/>
          </a:prstGeom>
          <a:solidFill>
            <a:schemeClr val="accent1"/>
          </a:solidFill>
          <a:ln cap="rnd" w="9360">
            <a:solidFill>
              <a:srgbClr val="380e25"/>
            </a:solidFill>
            <a:round/>
          </a:ln>
        </p:spPr>
        <p:style>
          <a:lnRef idx="0"/>
          <a:fillRef idx="0"/>
          <a:effectRef idx="0"/>
          <a:fontRef idx="minor"/>
        </p:style>
      </p:sp>
      <p:sp>
        <p:nvSpPr>
          <p:cNvPr id="87" name="CustomShape 2"/>
          <p:cNvSpPr/>
          <p:nvPr/>
        </p:nvSpPr>
        <p:spPr>
          <a:xfrm>
            <a:off x="790200" y="1071720"/>
            <a:ext cx="9991440" cy="6548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4d1434"/>
                </a:solidFill>
                <a:latin typeface="Arial"/>
                <a:ea typeface="Arial"/>
              </a:rPr>
              <a:t>Agenda</a:t>
            </a:r>
            <a:endParaRPr b="0" lang="en-US" sz="3100" spc="-1" strike="noStrike">
              <a:latin typeface="Arial"/>
            </a:endParaRPr>
          </a:p>
        </p:txBody>
      </p:sp>
      <p:sp>
        <p:nvSpPr>
          <p:cNvPr id="88" name="CustomShape 3"/>
          <p:cNvSpPr/>
          <p:nvPr/>
        </p:nvSpPr>
        <p:spPr>
          <a:xfrm>
            <a:off x="937800" y="2839680"/>
            <a:ext cx="9133920" cy="3231720"/>
          </a:xfrm>
          <a:prstGeom prst="rect">
            <a:avLst/>
          </a:prstGeom>
          <a:noFill/>
          <a:ln>
            <a:noFill/>
          </a:ln>
        </p:spPr>
        <p:style>
          <a:lnRef idx="0"/>
          <a:fillRef idx="0"/>
          <a:effectRef idx="0"/>
          <a:fontRef idx="minor"/>
        </p:style>
        <p:txBody>
          <a:bodyPr lIns="90000" rIns="90000" tIns="91440" bIns="91440">
            <a:spAutoFit/>
          </a:bodyPr>
          <a:p>
            <a:pPr marL="457200" indent="-354600">
              <a:lnSpc>
                <a:spcPct val="100000"/>
              </a:lnSpc>
              <a:buClr>
                <a:srgbClr val="ffffff"/>
              </a:buClr>
              <a:buFont typeface="Arial"/>
              <a:buChar char="●"/>
            </a:pPr>
            <a:r>
              <a:rPr b="0" lang="en-US" sz="2000" spc="-1" strike="noStrike">
                <a:solidFill>
                  <a:srgbClr val="ffffff"/>
                </a:solidFill>
                <a:latin typeface="Arial"/>
                <a:ea typeface="Arial"/>
              </a:rPr>
              <a:t>Introduction</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Motivation</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Problem Statement</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Similar Systems</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System Overview</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Deliverables</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Time plan</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Supportive Documents</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Live Demo</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References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6480" y="4822200"/>
            <a:ext cx="11278440" cy="1633320"/>
          </a:xfrm>
          <a:prstGeom prst="rect">
            <a:avLst/>
          </a:prstGeom>
          <a:solidFill>
            <a:schemeClr val="accent1"/>
          </a:solidFill>
          <a:ln cap="rnd" w="9360">
            <a:solidFill>
              <a:srgbClr val="380e25"/>
            </a:solidFill>
            <a:round/>
          </a:ln>
        </p:spPr>
        <p:style>
          <a:lnRef idx="0"/>
          <a:fillRef idx="0"/>
          <a:effectRef idx="0"/>
          <a:fontRef idx="minor"/>
        </p:style>
      </p:sp>
      <p:sp>
        <p:nvSpPr>
          <p:cNvPr id="158" name="CustomShape 2"/>
          <p:cNvSpPr/>
          <p:nvPr/>
        </p:nvSpPr>
        <p:spPr>
          <a:xfrm>
            <a:off x="3187800" y="2304000"/>
            <a:ext cx="5517360" cy="11379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000000"/>
                </a:solidFill>
                <a:latin typeface="Arial"/>
                <a:ea typeface="Arial"/>
              </a:rPr>
              <a:t>Any Questions?</a:t>
            </a:r>
            <a:endParaRPr b="0" lang="en-US" sz="3100" spc="-1" strike="noStrike">
              <a:latin typeface="Arial"/>
            </a:endParaRPr>
          </a:p>
          <a:p>
            <a:pPr>
              <a:lnSpc>
                <a:spcPct val="100000"/>
              </a:lnSpc>
              <a:tabLst>
                <a:tab algn="l" pos="0"/>
              </a:tabLst>
            </a:pPr>
            <a:endParaRPr b="0" lang="en-US" sz="3100" spc="-1" strike="noStrike">
              <a:latin typeface="Arial"/>
            </a:endParaRPr>
          </a:p>
        </p:txBody>
      </p:sp>
      <p:sp>
        <p:nvSpPr>
          <p:cNvPr id="159" name="CustomShape 3"/>
          <p:cNvSpPr/>
          <p:nvPr/>
        </p:nvSpPr>
        <p:spPr>
          <a:xfrm>
            <a:off x="3577680" y="5196960"/>
            <a:ext cx="5035320" cy="5940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Tree>
  </p:cSld>
  <mc:AlternateContent>
    <mc:Choice Requires="p14">
      <p:transition spd="slow" p14:dur="2000"/>
    </mc:Choice>
    <mc:Fallback>
      <p:transition spd="slow"/>
    </mc:Fallback>
  </mc:AlternateContent>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ntr" presetID="10">
                                  <p:stCondLst>
                                    <p:cond delay="0"/>
                                  </p:stCondLst>
                                  <p:childTnLst>
                                    <p:set>
                                      <p:cBhvr>
                                        <p:cTn id="163" dur="1" fill="hold">
                                          <p:stCondLst>
                                            <p:cond delay="0"/>
                                          </p:stCondLst>
                                        </p:cTn>
                                        <p:tgtEl>
                                          <p:spTgt spid="158">
                                            <p:txEl>
                                              <p:pRg st="0" end="0"/>
                                            </p:txEl>
                                          </p:spTgt>
                                        </p:tgtEl>
                                        <p:attrNameLst>
                                          <p:attrName>style.visibility</p:attrName>
                                        </p:attrNameLst>
                                      </p:cBhvr>
                                      <p:to>
                                        <p:strVal val="visible"/>
                                      </p:to>
                                    </p:set>
                                    <p:animEffect filter="fade" transition="in">
                                      <p:cBhvr additive="repl">
                                        <p:cTn id="164" dur="500"/>
                                        <p:tgtEl>
                                          <p:spTgt spid="158">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159">
                                            <p:txEl>
                                              <p:pRg st="0" end="0"/>
                                            </p:txEl>
                                          </p:spTgt>
                                        </p:tgtEl>
                                        <p:attrNameLst>
                                          <p:attrName>style.visibility</p:attrName>
                                        </p:attrNameLst>
                                      </p:cBhvr>
                                      <p:to>
                                        <p:strVal val="visible"/>
                                      </p:to>
                                    </p:set>
                                    <p:animEffect filter="fade" transition="in">
                                      <p:cBhvr additive="repl">
                                        <p:cTn id="169" dur="500"/>
                                        <p:tgtEl>
                                          <p:spTgt spid="15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68720" y="2079720"/>
            <a:ext cx="11250360" cy="4618800"/>
          </a:xfrm>
          <a:prstGeom prst="rect">
            <a:avLst/>
          </a:prstGeom>
          <a:solidFill>
            <a:schemeClr val="accent1"/>
          </a:solidFill>
          <a:ln cap="rnd" w="9360">
            <a:solidFill>
              <a:srgbClr val="380e25"/>
            </a:solidFill>
            <a:round/>
          </a:ln>
        </p:spPr>
        <p:style>
          <a:lnRef idx="0"/>
          <a:fillRef idx="0"/>
          <a:effectRef idx="0"/>
          <a:fontRef idx="minor"/>
        </p:style>
      </p:sp>
      <p:sp>
        <p:nvSpPr>
          <p:cNvPr id="161" name="CustomShape 2"/>
          <p:cNvSpPr/>
          <p:nvPr/>
        </p:nvSpPr>
        <p:spPr>
          <a:xfrm>
            <a:off x="709920" y="910800"/>
            <a:ext cx="2704680" cy="6548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162" name="CustomShape 3"/>
          <p:cNvSpPr/>
          <p:nvPr/>
        </p:nvSpPr>
        <p:spPr>
          <a:xfrm>
            <a:off x="964440" y="2812680"/>
            <a:ext cx="7674120" cy="1782720"/>
          </a:xfrm>
          <a:prstGeom prst="rect">
            <a:avLst/>
          </a:prstGeom>
          <a:noFill/>
          <a:ln>
            <a:noFill/>
          </a:ln>
        </p:spPr>
        <p:style>
          <a:lnRef idx="0"/>
          <a:fillRef idx="0"/>
          <a:effectRef idx="0"/>
          <a:fontRef idx="minor"/>
        </p:style>
        <p:txBody>
          <a:bodyPr lIns="90000" rIns="90000" tIns="91440" bIns="91440">
            <a:spAutoFit/>
          </a:bodyPr>
          <a:p>
            <a:pPr marL="457200" indent="-360720">
              <a:lnSpc>
                <a:spcPct val="100000"/>
              </a:lnSpc>
              <a:buClr>
                <a:srgbClr val="ffffff"/>
              </a:buClr>
              <a:buFont typeface="Arial"/>
              <a:buChar char="●"/>
            </a:pPr>
            <a:r>
              <a:rPr b="0" lang="en-US" sz="2100" spc="-1" strike="noStrike" u="sng">
                <a:solidFill>
                  <a:srgbClr val="828282"/>
                </a:solidFill>
                <a:uFillTx/>
                <a:latin typeface="Arial"/>
                <a:ea typeface="Arial"/>
                <a:hlinkClick r:id="rId1"/>
              </a:rPr>
              <a:t>https://ieeexplore.ieee.org/abstract/document/7005947</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0720">
              <a:lnSpc>
                <a:spcPct val="100000"/>
              </a:lnSpc>
              <a:buClr>
                <a:srgbClr val="ffffff"/>
              </a:buClr>
              <a:buFont typeface="Arial"/>
              <a:buChar char="●"/>
              <a:tabLst>
                <a:tab algn="l" pos="0"/>
              </a:tabLst>
            </a:pPr>
            <a:r>
              <a:rPr b="0" lang="en-US" sz="2100" spc="-1" strike="noStrike" u="sng">
                <a:solidFill>
                  <a:srgbClr val="828282"/>
                </a:solidFill>
                <a:uFillTx/>
                <a:latin typeface="Arial"/>
                <a:ea typeface="Arial"/>
                <a:hlinkClick r:id="rId2"/>
              </a:rPr>
              <a:t>https://ieeexplore.ieee.org/abstract/document/9325640</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0720">
              <a:lnSpc>
                <a:spcPct val="100000"/>
              </a:lnSpc>
              <a:buClr>
                <a:srgbClr val="ffffff"/>
              </a:buClr>
              <a:buFont typeface="Arial"/>
              <a:buChar char="●"/>
              <a:tabLst>
                <a:tab algn="l" pos="0"/>
              </a:tabLst>
            </a:pPr>
            <a:r>
              <a:rPr b="0" lang="en-US" sz="2100" spc="-1" strike="noStrike" u="sng">
                <a:solidFill>
                  <a:srgbClr val="ffffff"/>
                </a:solidFill>
                <a:uFillTx/>
                <a:latin typeface="Arial"/>
                <a:ea typeface="Arial"/>
              </a:rPr>
              <a:t>https://ieeexplore.ieee.org/abstract/document/9392655</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170" dur="indefinite" restart="never" nodeType="tmRoot">
          <p:childTnLst>
            <p:seq>
              <p:cTn id="171" dur="indefinite" nodeType="mainSeq">
                <p:childTnLst>
                  <p:par>
                    <p:cTn id="172" fill="hold">
                      <p:stCondLst>
                        <p:cond delay="indefinite"/>
                      </p:stCondLst>
                      <p:childTnLst>
                        <p:par>
                          <p:cTn id="173" fill="hold">
                            <p:stCondLst>
                              <p:cond delay="0"/>
                            </p:stCondLst>
                            <p:childTnLst>
                              <p:par>
                                <p:cTn id="174" nodeType="clickEffect" fill="hold" presetClass="entr" presetID="10">
                                  <p:stCondLst>
                                    <p:cond delay="0"/>
                                  </p:stCondLst>
                                  <p:childTnLst>
                                    <p:set>
                                      <p:cBhvr>
                                        <p:cTn id="175" dur="1" fill="hold">
                                          <p:stCondLst>
                                            <p:cond delay="0"/>
                                          </p:stCondLst>
                                        </p:cTn>
                                        <p:tgtEl>
                                          <p:spTgt spid="162">
                                            <p:txEl>
                                              <p:pRg st="0" end="0"/>
                                            </p:txEl>
                                          </p:spTgt>
                                        </p:tgtEl>
                                        <p:attrNameLst>
                                          <p:attrName>style.visibility</p:attrName>
                                        </p:attrNameLst>
                                      </p:cBhvr>
                                      <p:to>
                                        <p:strVal val="visible"/>
                                      </p:to>
                                    </p:set>
                                    <p:animEffect filter="fade" transition="in">
                                      <p:cBhvr additive="repl">
                                        <p:cTn id="176" dur="500"/>
                                        <p:tgtEl>
                                          <p:spTgt spid="162">
                                            <p:txEl>
                                              <p:pRg st="0" end="0"/>
                                            </p:txEl>
                                          </p:spTgt>
                                        </p:tgtEl>
                                      </p:cBhvr>
                                    </p:animEffect>
                                  </p:childTnLst>
                                </p:cTn>
                              </p:par>
                              <p:par>
                                <p:cTn id="177" nodeType="withEffect" fill="hold" presetClass="entr" presetID="10">
                                  <p:stCondLst>
                                    <p:cond delay="0"/>
                                  </p:stCondLst>
                                  <p:childTnLst>
                                    <p:set>
                                      <p:cBhvr>
                                        <p:cTn id="178" dur="1" fill="hold">
                                          <p:stCondLst>
                                            <p:cond delay="0"/>
                                          </p:stCondLst>
                                        </p:cTn>
                                        <p:tgtEl>
                                          <p:spTgt spid="162">
                                            <p:txEl>
                                              <p:pRg st="2" end="2"/>
                                            </p:txEl>
                                          </p:spTgt>
                                        </p:tgtEl>
                                        <p:attrNameLst>
                                          <p:attrName>style.visibility</p:attrName>
                                        </p:attrNameLst>
                                      </p:cBhvr>
                                      <p:to>
                                        <p:strVal val="visible"/>
                                      </p:to>
                                    </p:set>
                                    <p:animEffect filter="fade" transition="in">
                                      <p:cBhvr additive="repl">
                                        <p:cTn id="179" dur="500"/>
                                        <p:tgtEl>
                                          <p:spTgt spid="162">
                                            <p:txEl>
                                              <p:pRg st="2" end="2"/>
                                            </p:txEl>
                                          </p:spTgt>
                                        </p:tgtEl>
                                      </p:cBhvr>
                                    </p:animEffect>
                                  </p:childTnLst>
                                </p:cTn>
                              </p:par>
                              <p:par>
                                <p:cTn id="180" nodeType="withEffect" fill="hold" presetClass="entr" presetID="10">
                                  <p:stCondLst>
                                    <p:cond delay="0"/>
                                  </p:stCondLst>
                                  <p:childTnLst>
                                    <p:set>
                                      <p:cBhvr>
                                        <p:cTn id="181" dur="1" fill="hold">
                                          <p:stCondLst>
                                            <p:cond delay="0"/>
                                          </p:stCondLst>
                                        </p:cTn>
                                        <p:tgtEl>
                                          <p:spTgt spid="162">
                                            <p:txEl>
                                              <p:pRg st="4" end="4"/>
                                            </p:txEl>
                                          </p:spTgt>
                                        </p:tgtEl>
                                        <p:attrNameLst>
                                          <p:attrName>style.visibility</p:attrName>
                                        </p:attrNameLst>
                                      </p:cBhvr>
                                      <p:to>
                                        <p:strVal val="visible"/>
                                      </p:to>
                                    </p:set>
                                    <p:animEffect filter="fade" transition="in">
                                      <p:cBhvr additive="repl">
                                        <p:cTn id="182" dur="500"/>
                                        <p:tgtEl>
                                          <p:spTgt spid="16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83480" y="852120"/>
            <a:ext cx="3493800" cy="59364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Introduction</a:t>
            </a:r>
            <a:endParaRPr b="0" lang="en-US" sz="3100" spc="-1" strike="noStrike">
              <a:latin typeface="Arial"/>
            </a:endParaRPr>
          </a:p>
        </p:txBody>
      </p:sp>
      <p:sp>
        <p:nvSpPr>
          <p:cNvPr id="90" name="CustomShape 2"/>
          <p:cNvSpPr/>
          <p:nvPr/>
        </p:nvSpPr>
        <p:spPr>
          <a:xfrm>
            <a:off x="483480" y="2530800"/>
            <a:ext cx="9786600" cy="430200"/>
          </a:xfrm>
          <a:prstGeom prst="rect">
            <a:avLst/>
          </a:prstGeom>
          <a:noFill/>
          <a:ln>
            <a:noFill/>
          </a:ln>
        </p:spPr>
        <p:style>
          <a:lnRef idx="0"/>
          <a:fillRef idx="0"/>
          <a:effectRef idx="0"/>
          <a:fontRef idx="minor"/>
        </p:style>
      </p:sp>
      <p:sp>
        <p:nvSpPr>
          <p:cNvPr id="91" name="CustomShape 3"/>
          <p:cNvSpPr/>
          <p:nvPr/>
        </p:nvSpPr>
        <p:spPr>
          <a:xfrm>
            <a:off x="442080" y="2045880"/>
            <a:ext cx="11307240" cy="4673520"/>
          </a:xfrm>
          <a:prstGeom prst="rect">
            <a:avLst/>
          </a:prstGeom>
          <a:solidFill>
            <a:schemeClr val="accent1"/>
          </a:solidFill>
          <a:ln cap="rnd" w="9360">
            <a:solidFill>
              <a:srgbClr val="380e25"/>
            </a:solidFill>
            <a:round/>
          </a:ln>
        </p:spPr>
        <p:style>
          <a:lnRef idx="0"/>
          <a:fillRef idx="0"/>
          <a:effectRef idx="0"/>
          <a:fontRef idx="minor"/>
        </p:style>
      </p:sp>
      <p:pic>
        <p:nvPicPr>
          <p:cNvPr id="92" name="Google Shape;135;p29" descr=""/>
          <p:cNvPicPr/>
          <p:nvPr/>
        </p:nvPicPr>
        <p:blipFill>
          <a:blip r:embed="rId1"/>
          <a:stretch/>
        </p:blipFill>
        <p:spPr>
          <a:xfrm>
            <a:off x="6714720" y="2484360"/>
            <a:ext cx="4506120" cy="3513600"/>
          </a:xfrm>
          <a:prstGeom prst="rect">
            <a:avLst/>
          </a:prstGeom>
          <a:ln>
            <a:noFill/>
          </a:ln>
        </p:spPr>
      </p:pic>
      <p:sp>
        <p:nvSpPr>
          <p:cNvPr id="93" name="CustomShape 4"/>
          <p:cNvSpPr/>
          <p:nvPr/>
        </p:nvSpPr>
        <p:spPr>
          <a:xfrm>
            <a:off x="670320" y="2180520"/>
            <a:ext cx="5626080" cy="44496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endParaRPr b="0" lang="en-US" sz="1800" spc="-1" strike="noStrike">
              <a:latin typeface="Arial"/>
            </a:endParaRPr>
          </a:p>
          <a:p>
            <a:pPr marL="457200" indent="-335520">
              <a:lnSpc>
                <a:spcPct val="100000"/>
              </a:lnSpc>
              <a:buClr>
                <a:srgbClr val="ffffff"/>
              </a:buClr>
              <a:buFont typeface="Arial"/>
              <a:buChar char="●"/>
              <a:tabLst>
                <a:tab algn="l" pos="0"/>
              </a:tabLst>
            </a:pPr>
            <a:r>
              <a:rPr b="0" lang="en-US" sz="1800" spc="-1" strike="noStrike">
                <a:solidFill>
                  <a:srgbClr val="ffffff"/>
                </a:solidFill>
                <a:latin typeface="Arial"/>
                <a:ea typeface="Arial"/>
              </a:rPr>
              <a:t>DNA contains genes and every gene converts to a protein, this protein leads to create a function that affects the body</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35520">
              <a:lnSpc>
                <a:spcPct val="100000"/>
              </a:lnSpc>
              <a:buClr>
                <a:srgbClr val="ffffff"/>
              </a:buClr>
              <a:buFont typeface="Arial"/>
              <a:buChar char="●"/>
              <a:tabLst>
                <a:tab algn="l" pos="0"/>
              </a:tabLst>
            </a:pPr>
            <a:r>
              <a:rPr b="0" lang="en-US" sz="1800" spc="-1" strike="noStrike">
                <a:solidFill>
                  <a:srgbClr val="ffffff"/>
                </a:solidFill>
                <a:latin typeface="Arial"/>
                <a:ea typeface="Arial"/>
              </a:rPr>
              <a:t>Both Parents may carry a gene and may be inactive (Carriers)</a:t>
            </a:r>
            <a:br/>
            <a:r>
              <a:rPr b="0" lang="en-US" sz="1800" spc="-1" strike="noStrike">
                <a:solidFill>
                  <a:srgbClr val="ffffff"/>
                </a:solidFill>
                <a:latin typeface="Arial"/>
                <a:ea typeface="DejaVu Sans"/>
              </a:rPr>
              <a:t> </a:t>
            </a:r>
            <a:endParaRPr b="0" lang="en-US" sz="1800" spc="-1" strike="noStrike">
              <a:latin typeface="Arial"/>
            </a:endParaRPr>
          </a:p>
          <a:p>
            <a:pPr marL="457200" indent="-335520">
              <a:lnSpc>
                <a:spcPct val="100000"/>
              </a:lnSpc>
              <a:buClr>
                <a:srgbClr val="ffffff"/>
              </a:buClr>
              <a:buFont typeface="Arial"/>
              <a:buChar char="●"/>
              <a:tabLst>
                <a:tab algn="l" pos="0"/>
              </a:tabLst>
            </a:pPr>
            <a:r>
              <a:rPr b="0" lang="en-US" sz="1800" spc="-1" strike="noStrike">
                <a:solidFill>
                  <a:srgbClr val="ffffff"/>
                </a:solidFill>
                <a:latin typeface="Arial"/>
                <a:ea typeface="Arial"/>
              </a:rPr>
              <a:t>Every gene represents a number of letters (A, T, C, G)</a:t>
            </a:r>
            <a:br/>
            <a:r>
              <a:rPr b="0" lang="en-US" sz="1800" spc="-1" strike="noStrike">
                <a:solidFill>
                  <a:srgbClr val="ffffff"/>
                </a:solidFill>
                <a:latin typeface="Arial"/>
                <a:ea typeface="DejaVu Sans"/>
              </a:rPr>
              <a:t> </a:t>
            </a:r>
            <a:endParaRPr b="0" lang="en-US" sz="1800" spc="-1" strike="noStrike">
              <a:latin typeface="Arial"/>
            </a:endParaRPr>
          </a:p>
          <a:p>
            <a:pPr marL="457200" indent="-335520">
              <a:lnSpc>
                <a:spcPct val="100000"/>
              </a:lnSpc>
              <a:buClr>
                <a:srgbClr val="ffffff"/>
              </a:buClr>
              <a:buFont typeface="Arial"/>
              <a:buChar char="●"/>
              <a:tabLst>
                <a:tab algn="l" pos="0"/>
              </a:tabLst>
            </a:pPr>
            <a:r>
              <a:rPr b="0" lang="en-US" sz="1800" spc="-1" strike="noStrike">
                <a:solidFill>
                  <a:srgbClr val="ffffff"/>
                </a:solidFill>
                <a:latin typeface="Arial"/>
                <a:ea typeface="Arial"/>
              </a:rPr>
              <a:t>Any changes of the order those letters leads to the actual protein to be changed which leads to the disease appearing</a:t>
            </a:r>
            <a:r>
              <a:rPr b="0" lang="en-US" sz="1400" spc="-1" strike="noStrike">
                <a:solidFill>
                  <a:srgbClr val="000000"/>
                </a:solidFill>
                <a:latin typeface="Arial"/>
                <a:ea typeface="Arial"/>
              </a:rPr>
              <a:t>.</a:t>
            </a:r>
            <a:endParaRPr b="0" lang="en-US" sz="1400" spc="-1" strike="noStrike">
              <a:latin typeface="Arial"/>
            </a:endParaRPr>
          </a:p>
          <a:p>
            <a:pPr marL="120600">
              <a:lnSpc>
                <a:spcPct val="100000"/>
              </a:lnSpc>
              <a:tabLst>
                <a:tab algn="l" pos="0"/>
              </a:tabLst>
            </a:pPr>
            <a:b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93">
                                            <p:txEl>
                                              <p:pRg st="1" end="1"/>
                                            </p:txEl>
                                          </p:spTgt>
                                        </p:tgtEl>
                                        <p:attrNameLst>
                                          <p:attrName>style.visibility</p:attrName>
                                        </p:attrNameLst>
                                      </p:cBhvr>
                                      <p:to>
                                        <p:strVal val="visible"/>
                                      </p:to>
                                    </p:set>
                                    <p:animEffect filter="fade" transition="in">
                                      <p:cBhvr additive="repl">
                                        <p:cTn id="7" dur="500"/>
                                        <p:tgtEl>
                                          <p:spTgt spid="93">
                                            <p:txEl>
                                              <p:pRg st="1" end="1"/>
                                            </p:txEl>
                                          </p:spTgt>
                                        </p:tgtEl>
                                      </p:cBhvr>
                                    </p:animEffect>
                                  </p:childTnLst>
                                </p:cTn>
                              </p:par>
                              <p:par>
                                <p:cTn id="8" nodeType="withEffect" fill="hold" presetClass="entr" presetID="10">
                                  <p:stCondLst>
                                    <p:cond delay="0"/>
                                  </p:stCondLst>
                                  <p:childTnLst>
                                    <p:set>
                                      <p:cBhvr>
                                        <p:cTn id="9" dur="1" fill="hold">
                                          <p:stCondLst>
                                            <p:cond delay="0"/>
                                          </p:stCondLst>
                                        </p:cTn>
                                        <p:tgtEl>
                                          <p:spTgt spid="93">
                                            <p:txEl>
                                              <p:pRg st="3" end="3"/>
                                            </p:txEl>
                                          </p:spTgt>
                                        </p:tgtEl>
                                        <p:attrNameLst>
                                          <p:attrName>style.visibility</p:attrName>
                                        </p:attrNameLst>
                                      </p:cBhvr>
                                      <p:to>
                                        <p:strVal val="visible"/>
                                      </p:to>
                                    </p:set>
                                    <p:animEffect filter="fade" transition="in">
                                      <p:cBhvr additive="repl">
                                        <p:cTn id="10" dur="500"/>
                                        <p:tgtEl>
                                          <p:spTgt spid="93">
                                            <p:txEl>
                                              <p:pRg st="3" end="3"/>
                                            </p:txEl>
                                          </p:spTgt>
                                        </p:tgtEl>
                                      </p:cBhvr>
                                    </p:animEffect>
                                  </p:childTnLst>
                                </p:cTn>
                              </p:par>
                              <p:par>
                                <p:cTn id="11" nodeType="withEffect" fill="hold" presetClass="entr" presetID="10">
                                  <p:stCondLst>
                                    <p:cond delay="0"/>
                                  </p:stCondLst>
                                  <p:childTnLst>
                                    <p:set>
                                      <p:cBhvr>
                                        <p:cTn id="12" dur="1" fill="hold">
                                          <p:stCondLst>
                                            <p:cond delay="0"/>
                                          </p:stCondLst>
                                        </p:cTn>
                                        <p:tgtEl>
                                          <p:spTgt spid="93">
                                            <p:txEl>
                                              <p:pRg st="6" end="6"/>
                                            </p:txEl>
                                          </p:spTgt>
                                        </p:tgtEl>
                                        <p:attrNameLst>
                                          <p:attrName>style.visibility</p:attrName>
                                        </p:attrNameLst>
                                      </p:cBhvr>
                                      <p:to>
                                        <p:strVal val="visible"/>
                                      </p:to>
                                    </p:set>
                                    <p:animEffect filter="fade" transition="in">
                                      <p:cBhvr additive="repl">
                                        <p:cTn id="13" dur="500"/>
                                        <p:tgtEl>
                                          <p:spTgt spid="93">
                                            <p:txEl>
                                              <p:pRg st="6" end="6"/>
                                            </p:txEl>
                                          </p:spTgt>
                                        </p:tgtEl>
                                      </p:cBhvr>
                                    </p:animEffect>
                                  </p:childTnLst>
                                </p:cTn>
                              </p:par>
                              <p:par>
                                <p:cTn id="14" nodeType="withEffect" fill="hold" presetClass="entr" presetID="10">
                                  <p:stCondLst>
                                    <p:cond delay="0"/>
                                  </p:stCondLst>
                                  <p:childTnLst>
                                    <p:set>
                                      <p:cBhvr>
                                        <p:cTn id="15" dur="1" fill="hold">
                                          <p:stCondLst>
                                            <p:cond delay="0"/>
                                          </p:stCondLst>
                                        </p:cTn>
                                        <p:tgtEl>
                                          <p:spTgt spid="93">
                                            <p:txEl>
                                              <p:pRg st="5" end="5"/>
                                            </p:txEl>
                                          </p:spTgt>
                                        </p:tgtEl>
                                        <p:attrNameLst>
                                          <p:attrName>style.visibility</p:attrName>
                                        </p:attrNameLst>
                                      </p:cBhvr>
                                      <p:to>
                                        <p:strVal val="visible"/>
                                      </p:to>
                                    </p:set>
                                    <p:animEffect filter="fade" transition="in">
                                      <p:cBhvr additive="repl">
                                        <p:cTn id="16" dur="500"/>
                                        <p:tgtEl>
                                          <p:spTgt spid="93">
                                            <p:txEl>
                                              <p:pRg st="5" end="5"/>
                                            </p:txEl>
                                          </p:spTgt>
                                        </p:tgtEl>
                                      </p:cBhvr>
                                    </p:animEffect>
                                  </p:childTnLst>
                                </p:cTn>
                              </p:par>
                              <p:par>
                                <p:cTn id="17" nodeType="withEffect" fill="hold" presetClass="entr" presetID="10">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animEffect filter="fade" transition="in">
                                      <p:cBhvr additive="repl">
                                        <p:cTn id="19" dur="500"/>
                                        <p:tgtEl>
                                          <p:spTgt spid="9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81040" y="778320"/>
            <a:ext cx="4309560" cy="76032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95" name="CustomShape 2"/>
          <p:cNvSpPr/>
          <p:nvPr/>
        </p:nvSpPr>
        <p:spPr>
          <a:xfrm>
            <a:off x="975960" y="2540160"/>
            <a:ext cx="7698960" cy="399240"/>
          </a:xfrm>
          <a:prstGeom prst="rect">
            <a:avLst/>
          </a:prstGeom>
          <a:noFill/>
          <a:ln>
            <a:noFill/>
          </a:ln>
        </p:spPr>
        <p:style>
          <a:lnRef idx="0"/>
          <a:fillRef idx="0"/>
          <a:effectRef idx="0"/>
          <a:fontRef idx="minor"/>
        </p:style>
      </p:sp>
      <p:sp>
        <p:nvSpPr>
          <p:cNvPr id="96" name="CustomShape 3"/>
          <p:cNvSpPr/>
          <p:nvPr/>
        </p:nvSpPr>
        <p:spPr>
          <a:xfrm>
            <a:off x="456480" y="2022480"/>
            <a:ext cx="11278440" cy="4499640"/>
          </a:xfrm>
          <a:prstGeom prst="rect">
            <a:avLst/>
          </a:prstGeom>
          <a:solidFill>
            <a:schemeClr val="accent1"/>
          </a:solidFill>
          <a:ln cap="rnd" w="9360">
            <a:solidFill>
              <a:srgbClr val="380e25"/>
            </a:solidFill>
            <a:round/>
          </a:ln>
        </p:spPr>
        <p:style>
          <a:lnRef idx="0"/>
          <a:fillRef idx="0"/>
          <a:effectRef idx="0"/>
          <a:fontRef idx="minor"/>
        </p:style>
      </p:sp>
      <p:pic>
        <p:nvPicPr>
          <p:cNvPr id="97" name="Google Shape;144;p30" descr=""/>
          <p:cNvPicPr/>
          <p:nvPr/>
        </p:nvPicPr>
        <p:blipFill>
          <a:blip r:embed="rId1"/>
          <a:stretch/>
        </p:blipFill>
        <p:spPr>
          <a:xfrm>
            <a:off x="7956000" y="2676600"/>
            <a:ext cx="3299040" cy="249912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98" name="CustomShape 4"/>
          <p:cNvSpPr/>
          <p:nvPr/>
        </p:nvSpPr>
        <p:spPr>
          <a:xfrm>
            <a:off x="975960" y="2288520"/>
            <a:ext cx="4901400" cy="3474360"/>
          </a:xfrm>
          <a:prstGeom prst="rect">
            <a:avLst/>
          </a:prstGeom>
          <a:noFill/>
          <a:ln>
            <a:noFill/>
          </a:ln>
        </p:spPr>
        <p:style>
          <a:lnRef idx="0"/>
          <a:fillRef idx="0"/>
          <a:effectRef idx="0"/>
          <a:fontRef idx="minor"/>
        </p:style>
        <p:txBody>
          <a:bodyPr lIns="90000" rIns="90000" tIns="91440" bIns="91440">
            <a:spAutoFit/>
          </a:bodyPr>
          <a:p>
            <a:pPr marL="457200" indent="-342000">
              <a:lnSpc>
                <a:spcPct val="100000"/>
              </a:lnSpc>
              <a:buClr>
                <a:srgbClr val="ffffff"/>
              </a:buClr>
              <a:buFont typeface="Arial"/>
              <a:buChar char="●"/>
            </a:pPr>
            <a:r>
              <a:rPr b="0" lang="en-US" sz="1800" spc="-1" strike="noStrike">
                <a:solidFill>
                  <a:srgbClr val="ffffff"/>
                </a:solidFill>
                <a:latin typeface="Arial"/>
                <a:ea typeface="Arial"/>
              </a:rPr>
              <a:t>Our target is the people who suffer from genetic disorders whether or not they were carriers to the mutated genes of the that specific disease</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98">
                                            <p:txEl>
                                              <p:pRg st="0" end="0"/>
                                            </p:txEl>
                                          </p:spTgt>
                                        </p:tgtEl>
                                        <p:attrNameLst>
                                          <p:attrName>style.visibility</p:attrName>
                                        </p:attrNameLst>
                                      </p:cBhvr>
                                      <p:to>
                                        <p:strVal val="visible"/>
                                      </p:to>
                                    </p:set>
                                    <p:animEffect filter="fade" transition="in">
                                      <p:cBhvr additive="repl">
                                        <p:cTn id="26" dur="500"/>
                                        <p:tgtEl>
                                          <p:spTgt spid="98">
                                            <p:txEl>
                                              <p:pRg st="0" end="0"/>
                                            </p:txEl>
                                          </p:spTgt>
                                        </p:tgtEl>
                                      </p:cBhvr>
                                    </p:animEffect>
                                  </p:childTnLst>
                                </p:cTn>
                              </p:par>
                              <p:par>
                                <p:cTn id="27" nodeType="withEffect" fill="hold" presetClass="entr" presetID="10">
                                  <p:stCondLst>
                                    <p:cond delay="0"/>
                                  </p:stCondLst>
                                  <p:childTnLst>
                                    <p:set>
                                      <p:cBhvr>
                                        <p:cTn id="28" dur="1" fill="hold">
                                          <p:stCondLst>
                                            <p:cond delay="0"/>
                                          </p:stCondLst>
                                        </p:cTn>
                                        <p:tgtEl>
                                          <p:spTgt spid="98">
                                            <p:txEl>
                                              <p:pRg st="2" end="2"/>
                                            </p:txEl>
                                          </p:spTgt>
                                        </p:tgtEl>
                                        <p:attrNameLst>
                                          <p:attrName>style.visibility</p:attrName>
                                        </p:attrNameLst>
                                      </p:cBhvr>
                                      <p:to>
                                        <p:strVal val="visible"/>
                                      </p:to>
                                    </p:set>
                                    <p:animEffect filter="fade" transition="in">
                                      <p:cBhvr additive="repl">
                                        <p:cTn id="29" dur="500"/>
                                        <p:tgtEl>
                                          <p:spTgt spid="9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40080" y="914400"/>
            <a:ext cx="4350960" cy="486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100" name="CustomShape 2"/>
          <p:cNvSpPr/>
          <p:nvPr/>
        </p:nvSpPr>
        <p:spPr>
          <a:xfrm>
            <a:off x="457200" y="1957320"/>
            <a:ext cx="11278440" cy="4568400"/>
          </a:xfrm>
          <a:prstGeom prst="rect">
            <a:avLst/>
          </a:prstGeom>
          <a:solidFill>
            <a:schemeClr val="accent1"/>
          </a:solidFill>
          <a:ln cap="rnd" w="9360">
            <a:solidFill>
              <a:srgbClr val="380e25"/>
            </a:solidFill>
            <a:round/>
          </a:ln>
        </p:spPr>
        <p:style>
          <a:lnRef idx="0"/>
          <a:fillRef idx="0"/>
          <a:effectRef idx="0"/>
          <a:fontRef idx="minor"/>
        </p:style>
      </p:sp>
      <p:sp>
        <p:nvSpPr>
          <p:cNvPr id="101" name="CustomShape 3"/>
          <p:cNvSpPr/>
          <p:nvPr/>
        </p:nvSpPr>
        <p:spPr>
          <a:xfrm>
            <a:off x="640080" y="2926440"/>
            <a:ext cx="6568560" cy="4146480"/>
          </a:xfrm>
          <a:prstGeom prst="rect">
            <a:avLst/>
          </a:prstGeom>
          <a:noFill/>
          <a:ln>
            <a:noFill/>
          </a:ln>
        </p:spPr>
        <p:style>
          <a:lnRef idx="0"/>
          <a:fillRef idx="0"/>
          <a:effectRef idx="0"/>
          <a:fontRef idx="minor"/>
        </p:style>
        <p:txBody>
          <a:bodyPr lIns="90000" rIns="90000" tIns="91440" bIns="91440">
            <a:spAutoFit/>
          </a:bodyPr>
          <a:p>
            <a:pPr marL="457200" indent="-35460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460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102" name="Google Shape;153;p31" descr=""/>
          <p:cNvPicPr/>
          <p:nvPr/>
        </p:nvPicPr>
        <p:blipFill>
          <a:blip r:embed="rId1"/>
          <a:stretch/>
        </p:blipFill>
        <p:spPr>
          <a:xfrm>
            <a:off x="7496640" y="2151000"/>
            <a:ext cx="3619800" cy="2804040"/>
          </a:xfrm>
          <a:prstGeom prst="rect">
            <a:avLst/>
          </a:prstGeom>
          <a:ln>
            <a:noFill/>
          </a:ln>
          <a:effectLst>
            <a:outerShdw algn="bl" blurRad="57150" rotWithShape="0">
              <a:srgbClr val="000000">
                <a:alpha val="54000"/>
              </a:srgbClr>
            </a:outerShdw>
            <a:reflection algn="bl" endPos="40000" fadeDir="5400012" rotWithShape="0" stA="71000" sy="-100000"/>
          </a:effectLst>
        </p:spPr>
      </p:pic>
    </p:spTree>
  </p:cSld>
  <mc:AlternateContent>
    <mc:Choice Requires="p14">
      <p:transition spd="slow" p14:dur="2000"/>
    </mc:Choice>
    <mc:Fallback>
      <p:transition spd="slow"/>
    </mc:Fallback>
  </mc:AlternateContent>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101">
                                            <p:txEl>
                                              <p:pRg st="0" end="0"/>
                                            </p:txEl>
                                          </p:spTgt>
                                        </p:tgtEl>
                                        <p:attrNameLst>
                                          <p:attrName>style.visibility</p:attrName>
                                        </p:attrNameLst>
                                      </p:cBhvr>
                                      <p:to>
                                        <p:strVal val="visible"/>
                                      </p:to>
                                    </p:set>
                                    <p:animEffect filter="fade" transition="in">
                                      <p:cBhvr additive="repl">
                                        <p:cTn id="36" dur="500"/>
                                        <p:tgtEl>
                                          <p:spTgt spid="101">
                                            <p:txEl>
                                              <p:pRg st="0" end="0"/>
                                            </p:txEl>
                                          </p:spTgt>
                                        </p:tgtEl>
                                      </p:cBhvr>
                                    </p:animEffect>
                                  </p:childTnLst>
                                </p:cTn>
                              </p:par>
                              <p:par>
                                <p:cTn id="37" nodeType="withEffect" fill="hold" presetClass="entr" presetID="10">
                                  <p:stCondLst>
                                    <p:cond delay="0"/>
                                  </p:stCondLst>
                                  <p:childTnLst>
                                    <p:set>
                                      <p:cBhvr>
                                        <p:cTn id="38" dur="1" fill="hold">
                                          <p:stCondLst>
                                            <p:cond delay="0"/>
                                          </p:stCondLst>
                                        </p:cTn>
                                        <p:tgtEl>
                                          <p:spTgt spid="101">
                                            <p:txEl>
                                              <p:pRg st="1" end="1"/>
                                            </p:txEl>
                                          </p:spTgt>
                                        </p:tgtEl>
                                        <p:attrNameLst>
                                          <p:attrName>style.visibility</p:attrName>
                                        </p:attrNameLst>
                                      </p:cBhvr>
                                      <p:to>
                                        <p:strVal val="visible"/>
                                      </p:to>
                                    </p:set>
                                    <p:animEffect filter="fade" transition="in">
                                      <p:cBhvr additive="repl">
                                        <p:cTn id="39" dur="500"/>
                                        <p:tgtEl>
                                          <p:spTgt spid="10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85720" y="914400"/>
            <a:ext cx="4350960" cy="4860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104" name="CustomShape 2"/>
          <p:cNvSpPr/>
          <p:nvPr/>
        </p:nvSpPr>
        <p:spPr>
          <a:xfrm>
            <a:off x="456480" y="2022480"/>
            <a:ext cx="11278440" cy="4433040"/>
          </a:xfrm>
          <a:prstGeom prst="rect">
            <a:avLst/>
          </a:prstGeom>
          <a:solidFill>
            <a:schemeClr val="accent1"/>
          </a:solidFill>
          <a:ln cap="rnd" w="9360">
            <a:solidFill>
              <a:srgbClr val="380e25"/>
            </a:solidFill>
            <a:round/>
          </a:ln>
        </p:spPr>
        <p:style>
          <a:lnRef idx="0"/>
          <a:fillRef idx="0"/>
          <a:effectRef idx="0"/>
          <a:fontRef idx="minor"/>
        </p:style>
      </p:sp>
      <p:sp>
        <p:nvSpPr>
          <p:cNvPr id="105" name="CustomShape 3"/>
          <p:cNvSpPr/>
          <p:nvPr/>
        </p:nvSpPr>
        <p:spPr>
          <a:xfrm>
            <a:off x="1379520" y="2544840"/>
            <a:ext cx="9321480" cy="3474720"/>
          </a:xfrm>
          <a:prstGeom prst="rect">
            <a:avLst/>
          </a:prstGeom>
          <a:noFill/>
          <a:ln>
            <a:noFill/>
          </a:ln>
        </p:spPr>
        <p:style>
          <a:lnRef idx="0"/>
          <a:fillRef idx="0"/>
          <a:effectRef idx="0"/>
          <a:fontRef idx="minor"/>
        </p:style>
        <p:txBody>
          <a:bodyPr lIns="90000" rIns="90000" tIns="91440" bIns="91440">
            <a:spAutoFit/>
          </a:bodyPr>
          <a:p>
            <a:pPr marL="457200" indent="-342000">
              <a:lnSpc>
                <a:spcPct val="100000"/>
              </a:lnSpc>
              <a:buClr>
                <a:srgbClr val="ffffff"/>
              </a:buClr>
              <a:buFont typeface="Arial"/>
              <a:buChar char="●"/>
            </a:pPr>
            <a:r>
              <a:rPr b="0" lang="en-US" sz="1800" spc="-1" strike="noStrike">
                <a:solidFill>
                  <a:srgbClr val="ffffff"/>
                </a:solidFill>
                <a:latin typeface="Arial"/>
                <a:ea typeface="Arial"/>
              </a:rPr>
              <a:t>A paper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2014 entitled ‘Early detection of type II Diabetes Mellitus with random forest and classification and regression tree (CART)’ proposed a system to detect type II diabetes using a ML to train a dataset.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0"/>
                      </p:stCondLst>
                      <p:childTnLst>
                        <p:par>
                          <p:cTn id="43" fill="hold">
                            <p:stCondLst>
                              <p:cond delay="0"/>
                            </p:stCondLst>
                            <p:childTnLst>
                              <p:par>
                                <p:cTn id="44" nodeType="withEffect" fill="hold" presetClass="entr" presetID="10">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filter="fade" transition="in">
                                      <p:cBhvr additive="repl">
                                        <p:cTn id="46" dur="500"/>
                                        <p:tgtEl>
                                          <p:spTgt spid="10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81760" y="706680"/>
            <a:ext cx="11027520" cy="1011600"/>
          </a:xfrm>
          <a:prstGeom prst="rect">
            <a:avLst/>
          </a:prstGeom>
          <a:noFill/>
          <a:ln>
            <a:noFill/>
          </a:ln>
        </p:spPr>
        <p:style>
          <a:lnRef idx="0"/>
          <a:fillRef idx="0"/>
          <a:effectRef idx="0"/>
          <a:fontRef idx="minor"/>
        </p:style>
      </p:sp>
      <p:sp>
        <p:nvSpPr>
          <p:cNvPr id="107" name="CustomShape 2"/>
          <p:cNvSpPr/>
          <p:nvPr/>
        </p:nvSpPr>
        <p:spPr>
          <a:xfrm>
            <a:off x="763560" y="803520"/>
            <a:ext cx="10728000" cy="6548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sp>
        <p:nvSpPr>
          <p:cNvPr id="108" name="CustomShape 3"/>
          <p:cNvSpPr/>
          <p:nvPr/>
        </p:nvSpPr>
        <p:spPr>
          <a:xfrm>
            <a:off x="456480" y="1942200"/>
            <a:ext cx="11278440" cy="4513320"/>
          </a:xfrm>
          <a:prstGeom prst="rect">
            <a:avLst/>
          </a:prstGeom>
          <a:solidFill>
            <a:schemeClr val="accent1"/>
          </a:solidFill>
          <a:ln cap="rnd" w="9360">
            <a:solidFill>
              <a:srgbClr val="380e25"/>
            </a:solidFill>
            <a:round/>
          </a:ln>
        </p:spPr>
        <p:style>
          <a:lnRef idx="0"/>
          <a:fillRef idx="0"/>
          <a:effectRef idx="0"/>
          <a:fontRef idx="minor"/>
        </p:style>
      </p:sp>
      <p:pic>
        <p:nvPicPr>
          <p:cNvPr id="109" name="Google Shape;161;p32" descr=""/>
          <p:cNvPicPr/>
          <p:nvPr/>
        </p:nvPicPr>
        <p:blipFill>
          <a:blip r:embed="rId1"/>
          <a:stretch/>
        </p:blipFill>
        <p:spPr>
          <a:xfrm>
            <a:off x="1868760" y="2163600"/>
            <a:ext cx="8517600" cy="4070160"/>
          </a:xfrm>
          <a:prstGeom prst="rect">
            <a:avLst/>
          </a:prstGeom>
          <a:ln cap="sq" w="127080">
            <a:solidFill>
              <a:srgbClr val="48183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09"/>
                                        </p:tgtEl>
                                        <p:attrNameLst>
                                          <p:attrName>style.visibility</p:attrName>
                                        </p:attrNameLst>
                                      </p:cBhvr>
                                      <p:to>
                                        <p:strVal val="visible"/>
                                      </p:to>
                                    </p:set>
                                    <p:animEffect filter="fade" transition="in">
                                      <p:cBhvr additive="repl">
                                        <p:cTn id="53"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81040" y="702000"/>
            <a:ext cx="11027520" cy="90972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111" name="CustomShape 2"/>
          <p:cNvSpPr/>
          <p:nvPr/>
        </p:nvSpPr>
        <p:spPr>
          <a:xfrm>
            <a:off x="457200" y="1957320"/>
            <a:ext cx="11278440" cy="4497840"/>
          </a:xfrm>
          <a:prstGeom prst="rect">
            <a:avLst/>
          </a:prstGeom>
          <a:solidFill>
            <a:schemeClr val="accent1"/>
          </a:solidFill>
          <a:ln cap="rnd" w="9360">
            <a:solidFill>
              <a:srgbClr val="380e25"/>
            </a:solidFill>
            <a:round/>
          </a:ln>
        </p:spPr>
        <p:style>
          <a:lnRef idx="0"/>
          <a:fillRef idx="0"/>
          <a:effectRef idx="0"/>
          <a:fontRef idx="minor"/>
        </p:style>
      </p:sp>
      <p:sp>
        <p:nvSpPr>
          <p:cNvPr id="112" name="CustomShape 3"/>
          <p:cNvSpPr/>
          <p:nvPr/>
        </p:nvSpPr>
        <p:spPr>
          <a:xfrm>
            <a:off x="800640" y="2384280"/>
            <a:ext cx="10542600" cy="3748680"/>
          </a:xfrm>
          <a:prstGeom prst="rect">
            <a:avLst/>
          </a:prstGeom>
          <a:noFill/>
          <a:ln>
            <a:noFill/>
          </a:ln>
        </p:spPr>
        <p:style>
          <a:lnRef idx="0"/>
          <a:fillRef idx="0"/>
          <a:effectRef idx="0"/>
          <a:fontRef idx="minor"/>
        </p:style>
        <p:txBody>
          <a:bodyPr lIns="90000" rIns="90000" tIns="91440" bIns="91440">
            <a:spAutoFit/>
          </a:bodyPr>
          <a:p>
            <a:pPr marL="457200" indent="-34200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200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112">
                                            <p:txEl>
                                              <p:pRg st="0" end="0"/>
                                            </p:txEl>
                                          </p:spTgt>
                                        </p:tgtEl>
                                        <p:attrNameLst>
                                          <p:attrName>style.visibility</p:attrName>
                                        </p:attrNameLst>
                                      </p:cBhvr>
                                      <p:to>
                                        <p:strVal val="visible"/>
                                      </p:to>
                                    </p:set>
                                    <p:animEffect filter="fade" transition="in">
                                      <p:cBhvr additive="repl">
                                        <p:cTn id="60" dur="500"/>
                                        <p:tgtEl>
                                          <p:spTgt spid="112">
                                            <p:txEl>
                                              <p:pRg st="0" end="0"/>
                                            </p:txEl>
                                          </p:spTgt>
                                        </p:tgtEl>
                                      </p:cBhvr>
                                    </p:animEffect>
                                  </p:childTnLst>
                                </p:cTn>
                              </p:par>
                              <p:par>
                                <p:cTn id="61" nodeType="withEffect" fill="hold" presetClass="entr" presetID="10">
                                  <p:stCondLst>
                                    <p:cond delay="0"/>
                                  </p:stCondLst>
                                  <p:childTnLst>
                                    <p:set>
                                      <p:cBhvr>
                                        <p:cTn id="62" dur="1" fill="hold">
                                          <p:stCondLst>
                                            <p:cond delay="0"/>
                                          </p:stCondLst>
                                        </p:cTn>
                                        <p:tgtEl>
                                          <p:spTgt spid="112">
                                            <p:txEl>
                                              <p:pRg st="3" end="3"/>
                                            </p:txEl>
                                          </p:spTgt>
                                        </p:tgtEl>
                                        <p:attrNameLst>
                                          <p:attrName>style.visibility</p:attrName>
                                        </p:attrNameLst>
                                      </p:cBhvr>
                                      <p:to>
                                        <p:strVal val="visible"/>
                                      </p:to>
                                    </p:set>
                                    <p:animEffect filter="fade" transition="in">
                                      <p:cBhvr additive="repl">
                                        <p:cTn id="63" dur="500"/>
                                        <p:tgtEl>
                                          <p:spTgt spid="112">
                                            <p:txEl>
                                              <p:pRg st="3" end="3"/>
                                            </p:txEl>
                                          </p:spTgt>
                                        </p:tgtEl>
                                      </p:cBhvr>
                                    </p:animEffect>
                                  </p:childTnLst>
                                </p:cTn>
                              </p:par>
                              <p:par>
                                <p:cTn id="64" nodeType="withEffect" fill="hold" presetClass="entr" presetID="10">
                                  <p:stCondLst>
                                    <p:cond delay="0"/>
                                  </p:stCondLst>
                                  <p:childTnLst>
                                    <p:set>
                                      <p:cBhvr>
                                        <p:cTn id="65" dur="1" fill="hold">
                                          <p:stCondLst>
                                            <p:cond delay="0"/>
                                          </p:stCondLst>
                                        </p:cTn>
                                        <p:tgtEl>
                                          <p:spTgt spid="112">
                                            <p:txEl>
                                              <p:pRg st="6" end="6"/>
                                            </p:txEl>
                                          </p:spTgt>
                                        </p:tgtEl>
                                        <p:attrNameLst>
                                          <p:attrName>style.visibility</p:attrName>
                                        </p:attrNameLst>
                                      </p:cBhvr>
                                      <p:to>
                                        <p:strVal val="visible"/>
                                      </p:to>
                                    </p:set>
                                    <p:animEffect filter="fade" transition="in">
                                      <p:cBhvr additive="repl">
                                        <p:cTn id="66" dur="500"/>
                                        <p:tgtEl>
                                          <p:spTgt spid="112">
                                            <p:txEl>
                                              <p:pRg st="6" end="6"/>
                                            </p:txEl>
                                          </p:spTgt>
                                        </p:tgtEl>
                                      </p:cBhvr>
                                    </p:animEffect>
                                  </p:childTnLst>
                                </p:cTn>
                              </p:par>
                              <p:par>
                                <p:cTn id="67" nodeType="withEffect" fill="hold" presetClass="entr" presetID="10">
                                  <p:stCondLst>
                                    <p:cond delay="0"/>
                                  </p:stCondLst>
                                  <p:childTnLst>
                                    <p:set>
                                      <p:cBhvr>
                                        <p:cTn id="68" dur="1" fill="hold">
                                          <p:stCondLst>
                                            <p:cond delay="0"/>
                                          </p:stCondLst>
                                        </p:cTn>
                                        <p:tgtEl>
                                          <p:spTgt spid="112">
                                            <p:txEl>
                                              <p:pRg st="9" end="9"/>
                                            </p:txEl>
                                          </p:spTgt>
                                        </p:tgtEl>
                                        <p:attrNameLst>
                                          <p:attrName>style.visibility</p:attrName>
                                        </p:attrNameLst>
                                      </p:cBhvr>
                                      <p:to>
                                        <p:strVal val="visible"/>
                                      </p:to>
                                    </p:set>
                                    <p:animEffect filter="fade" transition="in">
                                      <p:cBhvr additive="repl">
                                        <p:cTn id="69" dur="500"/>
                                        <p:tgtEl>
                                          <p:spTgt spid="112">
                                            <p:txEl>
                                              <p:pRg st="9" end="9"/>
                                            </p:txEl>
                                          </p:spTgt>
                                        </p:tgtEl>
                                      </p:cBhvr>
                                    </p:animEffect>
                                  </p:childTnLst>
                                </p:cTn>
                              </p:par>
                              <p:par>
                                <p:cTn id="70" nodeType="withEffect" fill="hold" presetClass="entr" presetID="10">
                                  <p:stCondLst>
                                    <p:cond delay="0"/>
                                  </p:stCondLst>
                                  <p:childTnLst>
                                    <p:set>
                                      <p:cBhvr>
                                        <p:cTn id="71" dur="1" fill="hold">
                                          <p:stCondLst>
                                            <p:cond delay="0"/>
                                          </p:stCondLst>
                                        </p:cTn>
                                        <p:tgtEl>
                                          <p:spTgt spid="112">
                                            <p:txEl>
                                              <p:pRg st="10" end="10"/>
                                            </p:txEl>
                                          </p:spTgt>
                                        </p:tgtEl>
                                        <p:attrNameLst>
                                          <p:attrName>style.visibility</p:attrName>
                                        </p:attrNameLst>
                                      </p:cBhvr>
                                      <p:to>
                                        <p:strVal val="visible"/>
                                      </p:to>
                                    </p:set>
                                    <p:animEffect filter="fade" transition="in">
                                      <p:cBhvr additive="repl">
                                        <p:cTn id="72" dur="500"/>
                                        <p:tgtEl>
                                          <p:spTgt spid="112">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81040" y="833760"/>
            <a:ext cx="11027520" cy="71460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Tasks and Timeplan</a:t>
            </a:r>
            <a:endParaRPr b="0" lang="en-US" sz="3100" spc="-1" strike="noStrike">
              <a:latin typeface="Arial"/>
            </a:endParaRPr>
          </a:p>
        </p:txBody>
      </p:sp>
      <p:sp>
        <p:nvSpPr>
          <p:cNvPr id="114" name="CustomShape 2"/>
          <p:cNvSpPr/>
          <p:nvPr/>
        </p:nvSpPr>
        <p:spPr>
          <a:xfrm>
            <a:off x="468720" y="2079720"/>
            <a:ext cx="11250360" cy="4618800"/>
          </a:xfrm>
          <a:prstGeom prst="rect">
            <a:avLst/>
          </a:prstGeom>
          <a:solidFill>
            <a:schemeClr val="accent1"/>
          </a:solidFill>
          <a:ln cap="rnd" w="9360">
            <a:solidFill>
              <a:srgbClr val="380e25"/>
            </a:solidFill>
            <a:round/>
          </a:ln>
        </p:spPr>
        <p:style>
          <a:lnRef idx="0"/>
          <a:fillRef idx="0"/>
          <a:effectRef idx="0"/>
          <a:fontRef idx="minor"/>
        </p:style>
      </p:sp>
      <p:sp>
        <p:nvSpPr>
          <p:cNvPr id="115" name="CustomShape 3"/>
          <p:cNvSpPr/>
          <p:nvPr/>
        </p:nvSpPr>
        <p:spPr>
          <a:xfrm>
            <a:off x="723240" y="2277000"/>
            <a:ext cx="5196240" cy="5785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To do</a:t>
            </a:r>
            <a:endParaRPr b="0" lang="en-US" sz="2600" spc="-1" strike="noStrike">
              <a:latin typeface="Arial"/>
            </a:endParaRPr>
          </a:p>
        </p:txBody>
      </p:sp>
      <p:pic>
        <p:nvPicPr>
          <p:cNvPr id="116" name="Google Shape;183;p35" descr=""/>
          <p:cNvPicPr/>
          <p:nvPr/>
        </p:nvPicPr>
        <p:blipFill>
          <a:blip r:embed="rId1"/>
          <a:stretch/>
        </p:blipFill>
        <p:spPr>
          <a:xfrm>
            <a:off x="7876080" y="4844520"/>
            <a:ext cx="3282480" cy="1059840"/>
          </a:xfrm>
          <a:prstGeom prst="rect">
            <a:avLst/>
          </a:prstGeom>
          <a:ln>
            <a:noFill/>
          </a:ln>
        </p:spPr>
      </p:pic>
      <p:pic>
        <p:nvPicPr>
          <p:cNvPr id="117" name="Google Shape;184;p35" descr=""/>
          <p:cNvPicPr/>
          <p:nvPr/>
        </p:nvPicPr>
        <p:blipFill>
          <a:blip r:embed="rId2"/>
          <a:stretch/>
        </p:blipFill>
        <p:spPr>
          <a:xfrm>
            <a:off x="7876080" y="3626280"/>
            <a:ext cx="3282480" cy="1059840"/>
          </a:xfrm>
          <a:prstGeom prst="rect">
            <a:avLst/>
          </a:prstGeom>
          <a:ln>
            <a:noFill/>
          </a:ln>
        </p:spPr>
      </p:pic>
      <p:pic>
        <p:nvPicPr>
          <p:cNvPr id="118" name="Google Shape;185;p35" descr=""/>
          <p:cNvPicPr/>
          <p:nvPr/>
        </p:nvPicPr>
        <p:blipFill>
          <a:blip r:embed="rId3"/>
          <a:stretch/>
        </p:blipFill>
        <p:spPr>
          <a:xfrm>
            <a:off x="7876080" y="2408040"/>
            <a:ext cx="3282480" cy="1059840"/>
          </a:xfrm>
          <a:prstGeom prst="rect">
            <a:avLst/>
          </a:prstGeom>
          <a:ln>
            <a:noFill/>
          </a:ln>
        </p:spPr>
      </p:pic>
      <p:sp>
        <p:nvSpPr>
          <p:cNvPr id="119" name="CustomShape 4"/>
          <p:cNvSpPr/>
          <p:nvPr/>
        </p:nvSpPr>
        <p:spPr>
          <a:xfrm>
            <a:off x="803520" y="3281760"/>
            <a:ext cx="5169240" cy="2102760"/>
          </a:xfrm>
          <a:prstGeom prst="rect">
            <a:avLst/>
          </a:prstGeom>
          <a:noFill/>
          <a:ln>
            <a:noFill/>
          </a:ln>
        </p:spPr>
        <p:style>
          <a:lnRef idx="0"/>
          <a:fillRef idx="0"/>
          <a:effectRef idx="0"/>
          <a:fontRef idx="minor"/>
        </p:style>
        <p:txBody>
          <a:bodyPr lIns="90000" rIns="90000" tIns="91440" bIns="91440">
            <a:spAutoFit/>
          </a:bodyPr>
          <a:p>
            <a:pPr marL="457200" indent="-360720">
              <a:lnSpc>
                <a:spcPct val="100000"/>
              </a:lnSpc>
              <a:buClr>
                <a:srgbClr val="ffffff"/>
              </a:buClr>
              <a:buFont typeface="Arial"/>
              <a:buChar char="●"/>
            </a:pPr>
            <a:r>
              <a:rPr b="0" lang="en-US" sz="2100" spc="-1" strike="noStrike">
                <a:solidFill>
                  <a:srgbClr val="ffffff"/>
                </a:solidFill>
                <a:latin typeface="Arial"/>
                <a:ea typeface="Arial"/>
              </a:rPr>
              <a:t>Collect new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0720">
              <a:lnSpc>
                <a:spcPct val="100000"/>
              </a:lnSpc>
              <a:buClr>
                <a:srgbClr val="ffffff"/>
              </a:buClr>
              <a:buFont typeface="Arial"/>
              <a:buChar char="●"/>
              <a:tabLst>
                <a:tab algn="l" pos="0"/>
              </a:tabLst>
            </a:pPr>
            <a:r>
              <a:rPr b="0" lang="en-US" sz="2100" spc="-1" strike="noStrike">
                <a:solidFill>
                  <a:srgbClr val="ffffff"/>
                </a:solidFill>
                <a:latin typeface="Arial"/>
                <a:ea typeface="Arial"/>
              </a:rPr>
              <a:t>Finish Pre-processing the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0720">
              <a:lnSpc>
                <a:spcPct val="100000"/>
              </a:lnSpc>
              <a:buClr>
                <a:srgbClr val="ffffff"/>
              </a:buClr>
              <a:buFont typeface="Arial"/>
              <a:buChar char="●"/>
              <a:tabLst>
                <a:tab algn="l" pos="0"/>
              </a:tabLst>
            </a:pPr>
            <a:r>
              <a:rPr b="0" lang="en-US" sz="2100" spc="-1" strike="noStrike">
                <a:solidFill>
                  <a:srgbClr val="ffffff"/>
                </a:solidFill>
                <a:latin typeface="Arial"/>
                <a:ea typeface="Arial"/>
              </a:rPr>
              <a:t>Planning the first image to the interface and GUI</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15">
                                            <p:txEl>
                                              <p:pRg st="0" end="0"/>
                                            </p:txEl>
                                          </p:spTgt>
                                        </p:tgtEl>
                                        <p:attrNameLst>
                                          <p:attrName>style.visibility</p:attrName>
                                        </p:attrNameLst>
                                      </p:cBhvr>
                                      <p:to>
                                        <p:strVal val="visible"/>
                                      </p:to>
                                    </p:set>
                                    <p:animEffect filter="fade" transition="in">
                                      <p:cBhvr additive="repl">
                                        <p:cTn id="79" dur="500"/>
                                        <p:tgtEl>
                                          <p:spTgt spid="11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19">
                                            <p:txEl>
                                              <p:pRg st="0" end="0"/>
                                            </p:txEl>
                                          </p:spTgt>
                                        </p:tgtEl>
                                        <p:attrNameLst>
                                          <p:attrName>style.visibility</p:attrName>
                                        </p:attrNameLst>
                                      </p:cBhvr>
                                      <p:to>
                                        <p:strVal val="visible"/>
                                      </p:to>
                                    </p:set>
                                    <p:animEffect filter="fade" transition="in">
                                      <p:cBhvr additive="repl">
                                        <p:cTn id="84" dur="500"/>
                                        <p:tgtEl>
                                          <p:spTgt spid="119">
                                            <p:txEl>
                                              <p:pRg st="0" end="0"/>
                                            </p:txEl>
                                          </p:spTgt>
                                        </p:tgtEl>
                                      </p:cBhvr>
                                    </p:animEffect>
                                  </p:childTnLst>
                                </p:cTn>
                              </p:par>
                              <p:par>
                                <p:cTn id="85" nodeType="withEffect" fill="hold" presetClass="entr" presetID="10">
                                  <p:stCondLst>
                                    <p:cond delay="0"/>
                                  </p:stCondLst>
                                  <p:childTnLst>
                                    <p:set>
                                      <p:cBhvr>
                                        <p:cTn id="86" dur="1" fill="hold">
                                          <p:stCondLst>
                                            <p:cond delay="0"/>
                                          </p:stCondLst>
                                        </p:cTn>
                                        <p:tgtEl>
                                          <p:spTgt spid="119">
                                            <p:txEl>
                                              <p:pRg st="2" end="2"/>
                                            </p:txEl>
                                          </p:spTgt>
                                        </p:tgtEl>
                                        <p:attrNameLst>
                                          <p:attrName>style.visibility</p:attrName>
                                        </p:attrNameLst>
                                      </p:cBhvr>
                                      <p:to>
                                        <p:strVal val="visible"/>
                                      </p:to>
                                    </p:set>
                                    <p:animEffect filter="fade" transition="in">
                                      <p:cBhvr additive="repl">
                                        <p:cTn id="87" dur="500"/>
                                        <p:tgtEl>
                                          <p:spTgt spid="119">
                                            <p:txEl>
                                              <p:pRg st="2" end="2"/>
                                            </p:txEl>
                                          </p:spTgt>
                                        </p:tgtEl>
                                      </p:cBhvr>
                                    </p:animEffect>
                                  </p:childTnLst>
                                </p:cTn>
                              </p:par>
                              <p:par>
                                <p:cTn id="88" nodeType="withEffect" fill="hold" presetClass="entr" presetID="10">
                                  <p:stCondLst>
                                    <p:cond delay="0"/>
                                  </p:stCondLst>
                                  <p:childTnLst>
                                    <p:set>
                                      <p:cBhvr>
                                        <p:cTn id="89" dur="1" fill="hold">
                                          <p:stCondLst>
                                            <p:cond delay="0"/>
                                          </p:stCondLst>
                                        </p:cTn>
                                        <p:tgtEl>
                                          <p:spTgt spid="119">
                                            <p:txEl>
                                              <p:pRg st="4" end="4"/>
                                            </p:txEl>
                                          </p:spTgt>
                                        </p:tgtEl>
                                        <p:attrNameLst>
                                          <p:attrName>style.visibility</p:attrName>
                                        </p:attrNameLst>
                                      </p:cBhvr>
                                      <p:to>
                                        <p:strVal val="visible"/>
                                      </p:to>
                                    </p:set>
                                    <p:animEffect filter="fade" transition="in">
                                      <p:cBhvr additive="repl">
                                        <p:cTn id="90" dur="500"/>
                                        <p:tgtEl>
                                          <p:spTgt spid="11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LibreOffice/6.4.7.2$Linux_X86_64 LibreOffice_project/40$Build-2</Application>
  <Words>601</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2021-11-18T21:37:23Z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