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webextensions/taskpanes.xml" ContentType="application/xml"/>
  <Override PartName="/ppt/presentation.xml" ContentType="application/vnd.openxmlformats-officedocument.presentationml.presentation.main+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_rels/presentation.xml.rels" ContentType="application/vnd.openxmlformats-package.relationships+xml"/>
  <Override PartName="/ppt/media/image9.png" ContentType="image/png"/>
  <Override PartName="/ppt/media/image8.png" ContentType="image/png"/>
  <Override PartName="/ppt/media/image14.jpeg" ContentType="image/jpeg"/>
  <Override PartName="/ppt/media/image12.png" ContentType="image/png"/>
  <Override PartName="/ppt/media/image7.png" ContentType="image/png"/>
  <Override PartName="/ppt/media/image11.png" ContentType="image/png"/>
  <Override PartName="/ppt/media/image6.png" ContentType="image/png"/>
  <Override PartName="/ppt/media/image10.png" ContentType="image/png"/>
  <Override PartName="/ppt/media/image5.png" ContentType="image/png"/>
  <Override PartName="/ppt/media/image13.jpeg" ContentType="image/jpeg"/>
  <Override PartName="/ppt/media/image23.png" ContentType="image/png"/>
  <Override PartName="/ppt/media/image4.png" ContentType="image/png"/>
  <Override PartName="/ppt/media/image22.png" ContentType="image/png"/>
  <Override PartName="/ppt/media/image21.png" ContentType="image/png"/>
  <Override PartName="/ppt/media/image19.png" ContentType="image/png"/>
  <Override PartName="/ppt/media/image1.png" ContentType="image/png"/>
  <Override PartName="/ppt/media/image3.png" ContentType="image/png"/>
  <Override PartName="/ppt/media/image20.png" ContentType="image/png"/>
  <Override PartName="/ppt/media/image18.png" ContentType="image/png"/>
  <Override PartName="/ppt/media/image17.png" ContentType="image/png"/>
  <Override PartName="/ppt/media/image16.png" ContentType="image/png"/>
  <Override PartName="/ppt/media/image24.jpeg" ContentType="image/jpeg"/>
  <Override PartName="/ppt/media/image15.png" ContentType="image/png"/>
  <Override PartName="/ppt/media/image25.png" ContentType="image/png"/>
  <Override PartName="/ppt/media/image2.png" ContentType="image/png"/>
  <Override PartName="/ppt/slideLayouts/_rels/slideLayout5.xml.rels" ContentType="application/vnd.openxmlformats-package.relationships+xml"/>
  <Override PartName="/ppt/slideLayouts/_rels/slideLayout25.xml.rels" ContentType="application/vnd.openxmlformats-package.relationships+xml"/>
  <Override PartName="/ppt/slideLayouts/_rels/slideLayout10.xml.rels" ContentType="application/vnd.openxmlformats-package.relationships+xml"/>
  <Override PartName="/ppt/slideLayouts/_rels/slideLayout32.xml.rels" ContentType="application/vnd.openxmlformats-package.relationships+xml"/>
  <Override PartName="/ppt/slideLayouts/_rels/slideLayout16.xml.rels" ContentType="application/vnd.openxmlformats-package.relationships+xml"/>
  <Override PartName="/ppt/slideLayouts/_rels/slideLayout47.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9.xml.rels" ContentType="application/vnd.openxmlformats-package.relationships+xml"/>
  <Override PartName="/ppt/slideLayouts/_rels/slideLayout31.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6.xml.rels" ContentType="application/vnd.openxmlformats-package.relationships+xml"/>
  <Override PartName="/ppt/slideLayouts/_rels/slideLayout42.xml.rels" ContentType="application/vnd.openxmlformats-package.relationships+xml"/>
  <Override PartName="/ppt/slideLayouts/_rels/slideLayout35.xml.rels" ContentType="application/vnd.openxmlformats-package.relationships+xml"/>
  <Override PartName="/ppt/slideLayouts/_rels/slideLayout20.xml.rels" ContentType="application/vnd.openxmlformats-package.relationships+xml"/>
  <Override PartName="/ppt/slideLayouts/_rels/slideLayout41.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43.xml.rels" ContentType="application/vnd.openxmlformats-package.relationships+xml"/>
  <Override PartName="/ppt/slideLayouts/_rels/slideLayout27.xml.rels" ContentType="application/vnd.openxmlformats-package.relationships+xml"/>
  <Override PartName="/ppt/slideLayouts/_rels/slideLayout23.xml.rels" ContentType="application/vnd.openxmlformats-package.relationships+xml"/>
  <Override PartName="/ppt/slideLayouts/_rels/slideLayout38.xml.rels" ContentType="application/vnd.openxmlformats-package.relationships+xml"/>
  <Override PartName="/ppt/slideLayouts/_rels/slideLayout29.xml.rels" ContentType="application/vnd.openxmlformats-package.relationships+xml"/>
  <Override PartName="/ppt/slideLayouts/_rels/slideLayout14.xml.rels" ContentType="application/vnd.openxmlformats-package.relationships+xml"/>
  <Override PartName="/ppt/slideLayouts/_rels/slideLayout45.xml.rels" ContentType="application/vnd.openxmlformats-package.relationships+xml"/>
  <Override PartName="/ppt/slideLayouts/_rels/slideLayout30.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22.xml.rels" ContentType="application/vnd.openxmlformats-package.relationships+xml"/>
  <Override PartName="/ppt/slideLayouts/_rels/slideLayout37.xml.rels" ContentType="application/vnd.openxmlformats-package.relationships+xml"/>
  <Override PartName="/ppt/slideLayouts/_rels/slideLayout28.xml.rels" ContentType="application/vnd.openxmlformats-package.relationships+xml"/>
  <Override PartName="/ppt/slideLayouts/_rels/slideLayout44.xml.rels" ContentType="application/vnd.openxmlformats-package.relationships+xml"/>
  <Override PartName="/ppt/slideLayouts/_rels/slideLayout46.xml.rels" ContentType="application/vnd.openxmlformats-package.relationships+xml"/>
  <Override PartName="/ppt/slideLayouts/_rels/slideLayout48.xml.rels" ContentType="application/vnd.openxmlformats-package.relationships+xml"/>
  <Override PartName="/ppt/slideLayouts/_rels/slideLayout33.xml.rels" ContentType="application/vnd.openxmlformats-package.relationships+xml"/>
  <Override PartName="/ppt/slideLayouts/_rels/slideLayout40.xml.rels" ContentType="application/vnd.openxmlformats-package.relationships+xml"/>
  <Override PartName="/ppt/slideLayouts/_rels/slideLayout39.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22.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23.xml" ContentType="application/vnd.openxmlformats-officedocument.presentationml.slideLayout+xml"/>
  <Override PartName="/ppt/slideLayouts/slideLayout4.xml" ContentType="application/vnd.openxmlformats-officedocument.presentationml.slideLayout+xml"/>
  <Override PartName="/ppt/slideLayouts/slideLayout2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40.xml" ContentType="application/vnd.openxmlformats-officedocument.presentationml.slideLayout+xml"/>
  <Override PartName="/ppt/slideLayouts/slideLayout39.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34.xml" ContentType="application/vnd.openxmlformats-officedocument.presentationml.slideLayout+xml"/>
  <Override PartName="/ppt/slideLayouts/slideLayout46.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13.xml" ContentType="application/vnd.openxmlformats-officedocument.presentationml.slideLayout+xml"/>
  <Override PartName="/ppt/slideLayouts/slideLayout11.xml" ContentType="application/vnd.openxmlformats-officedocument.presentationml.slideLayout+xml"/>
  <Override PartName="/ppt/slideLayouts/slideLayout48.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Layouts/slideLayout47.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19.xml" ContentType="application/vnd.openxmlformats-officedocument.presentationml.slide+xml"/>
  <Override PartName="/ppt/slides/slide4.xml" ContentType="application/vnd.openxmlformats-officedocument.presentationml.slide+xml"/>
  <Override PartName="/ppt/slides/slide6.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5.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19.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5.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microsoft.com/office/2011/relationships/webextensiontaskpanes" Target="ppt/webextensions/taskpanes.xml"/><Relationship Id="rId5"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x="12192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ffffff"/>
              </a:solidFill>
              <a:latin typeface="Trebuchet MS"/>
            </a:endParaRPr>
          </a:p>
        </p:txBody>
      </p:sp>
      <p:sp>
        <p:nvSpPr>
          <p:cNvPr id="32"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400" spc="-1" strike="noStrike">
              <a:solidFill>
                <a:srgbClr val="ffffff"/>
              </a:solidFill>
              <a:latin typeface="Trebuchet MS"/>
            </a:endParaRPr>
          </a:p>
        </p:txBody>
      </p:sp>
      <p:sp>
        <p:nvSpPr>
          <p:cNvPr id="33"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400" spc="-1" strike="noStrike">
              <a:solidFill>
                <a:srgbClr val="ffffff"/>
              </a:solidFill>
              <a:latin typeface="Trebuchet MS"/>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ffffff"/>
              </a:solidFill>
              <a:latin typeface="Trebuchet MS"/>
            </a:endParaRPr>
          </a:p>
        </p:txBody>
      </p:sp>
      <p:sp>
        <p:nvSpPr>
          <p:cNvPr id="3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400" spc="-1" strike="noStrike">
              <a:solidFill>
                <a:srgbClr val="ffffff"/>
              </a:solidFill>
              <a:latin typeface="Trebuchet MS"/>
            </a:endParaRPr>
          </a:p>
        </p:txBody>
      </p:sp>
      <p:sp>
        <p:nvSpPr>
          <p:cNvPr id="3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400" spc="-1" strike="noStrike">
              <a:solidFill>
                <a:srgbClr val="ffffff"/>
              </a:solidFill>
              <a:latin typeface="Trebuchet MS"/>
            </a:endParaRPr>
          </a:p>
        </p:txBody>
      </p:sp>
      <p:sp>
        <p:nvSpPr>
          <p:cNvPr id="37"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400" spc="-1" strike="noStrike">
              <a:solidFill>
                <a:srgbClr val="ffffff"/>
              </a:solidFill>
              <a:latin typeface="Trebuchet MS"/>
            </a:endParaRPr>
          </a:p>
        </p:txBody>
      </p:sp>
      <p:sp>
        <p:nvSpPr>
          <p:cNvPr id="38"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400" spc="-1" strike="noStrike">
              <a:solidFill>
                <a:srgbClr val="ffffff"/>
              </a:solidFill>
              <a:latin typeface="Trebuchet MS"/>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ffffff"/>
              </a:solidFill>
              <a:latin typeface="Trebuchet MS"/>
            </a:endParaRPr>
          </a:p>
        </p:txBody>
      </p:sp>
      <p:sp>
        <p:nvSpPr>
          <p:cNvPr id="40"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400" spc="-1" strike="noStrike">
              <a:solidFill>
                <a:srgbClr val="ffffff"/>
              </a:solidFill>
              <a:latin typeface="Trebuchet MS"/>
            </a:endParaRPr>
          </a:p>
        </p:txBody>
      </p:sp>
      <p:sp>
        <p:nvSpPr>
          <p:cNvPr id="41"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400" spc="-1" strike="noStrike">
              <a:solidFill>
                <a:srgbClr val="ffffff"/>
              </a:solidFill>
              <a:latin typeface="Trebuchet MS"/>
            </a:endParaRPr>
          </a:p>
        </p:txBody>
      </p:sp>
      <p:sp>
        <p:nvSpPr>
          <p:cNvPr id="42"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400" spc="-1" strike="noStrike">
              <a:solidFill>
                <a:srgbClr val="ffffff"/>
              </a:solidFill>
              <a:latin typeface="Trebuchet MS"/>
            </a:endParaRPr>
          </a:p>
        </p:txBody>
      </p:sp>
      <p:sp>
        <p:nvSpPr>
          <p:cNvPr id="43"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400" spc="-1" strike="noStrike">
              <a:solidFill>
                <a:srgbClr val="ffffff"/>
              </a:solidFill>
              <a:latin typeface="Trebuchet MS"/>
            </a:endParaRPr>
          </a:p>
        </p:txBody>
      </p:sp>
      <p:sp>
        <p:nvSpPr>
          <p:cNvPr id="44"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400" spc="-1" strike="noStrike">
              <a:solidFill>
                <a:srgbClr val="ffffff"/>
              </a:solidFill>
              <a:latin typeface="Trebuchet MS"/>
            </a:endParaRPr>
          </a:p>
        </p:txBody>
      </p:sp>
      <p:sp>
        <p:nvSpPr>
          <p:cNvPr id="45"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400" spc="-1" strike="noStrike">
              <a:solidFill>
                <a:srgbClr val="ffffff"/>
              </a:solidFill>
              <a:latin typeface="Trebuchet MS"/>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ffffff"/>
              </a:solidFill>
              <a:latin typeface="Trebuchet MS"/>
            </a:endParaRPr>
          </a:p>
        </p:txBody>
      </p:sp>
      <p:sp>
        <p:nvSpPr>
          <p:cNvPr id="57"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ffffff"/>
              </a:solidFill>
              <a:latin typeface="Trebuchet MS"/>
            </a:endParaRPr>
          </a:p>
        </p:txBody>
      </p:sp>
      <p:sp>
        <p:nvSpPr>
          <p:cNvPr id="59"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400" spc="-1" strike="noStrike">
              <a:solidFill>
                <a:srgbClr val="ffffff"/>
              </a:solidFill>
              <a:latin typeface="Trebuchet MS"/>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ffffff"/>
              </a:solidFill>
              <a:latin typeface="Trebuchet MS"/>
            </a:endParaRPr>
          </a:p>
        </p:txBody>
      </p:sp>
      <p:sp>
        <p:nvSpPr>
          <p:cNvPr id="61"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400" spc="-1" strike="noStrike">
              <a:solidFill>
                <a:srgbClr val="ffffff"/>
              </a:solidFill>
              <a:latin typeface="Trebuchet MS"/>
            </a:endParaRPr>
          </a:p>
        </p:txBody>
      </p:sp>
      <p:sp>
        <p:nvSpPr>
          <p:cNvPr id="62"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400" spc="-1" strike="noStrike">
              <a:solidFill>
                <a:srgbClr val="ffffff"/>
              </a:solidFill>
              <a:latin typeface="Trebuchet MS"/>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ffffff"/>
              </a:solidFill>
              <a:latin typeface="Trebuchet MS"/>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4"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ffffff"/>
              </a:solidFill>
              <a:latin typeface="Trebuchet MS"/>
            </a:endParaRPr>
          </a:p>
        </p:txBody>
      </p:sp>
      <p:sp>
        <p:nvSpPr>
          <p:cNvPr id="6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400" spc="-1" strike="noStrike">
              <a:solidFill>
                <a:srgbClr val="ffffff"/>
              </a:solidFill>
              <a:latin typeface="Trebuchet MS"/>
            </a:endParaRPr>
          </a:p>
        </p:txBody>
      </p:sp>
      <p:sp>
        <p:nvSpPr>
          <p:cNvPr id="67"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400" spc="-1" strike="noStrike">
              <a:solidFill>
                <a:srgbClr val="ffffff"/>
              </a:solidFill>
              <a:latin typeface="Trebuchet MS"/>
            </a:endParaRPr>
          </a:p>
        </p:txBody>
      </p:sp>
      <p:sp>
        <p:nvSpPr>
          <p:cNvPr id="68"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400" spc="-1" strike="noStrike">
              <a:solidFill>
                <a:srgbClr val="ffffff"/>
              </a:solidFill>
              <a:latin typeface="Trebuchet MS"/>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ffffff"/>
              </a:solidFill>
              <a:latin typeface="Trebuchet MS"/>
            </a:endParaRPr>
          </a:p>
        </p:txBody>
      </p:sp>
      <p:sp>
        <p:nvSpPr>
          <p:cNvPr id="11"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ffffff"/>
              </a:solidFill>
              <a:latin typeface="Trebuchet MS"/>
            </a:endParaRPr>
          </a:p>
        </p:txBody>
      </p:sp>
      <p:sp>
        <p:nvSpPr>
          <p:cNvPr id="70"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400" spc="-1" strike="noStrike">
              <a:solidFill>
                <a:srgbClr val="ffffff"/>
              </a:solidFill>
              <a:latin typeface="Trebuchet MS"/>
            </a:endParaRPr>
          </a:p>
        </p:txBody>
      </p:sp>
      <p:sp>
        <p:nvSpPr>
          <p:cNvPr id="7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400" spc="-1" strike="noStrike">
              <a:solidFill>
                <a:srgbClr val="ffffff"/>
              </a:solidFill>
              <a:latin typeface="Trebuchet MS"/>
            </a:endParaRPr>
          </a:p>
        </p:txBody>
      </p:sp>
      <p:sp>
        <p:nvSpPr>
          <p:cNvPr id="72"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400" spc="-1" strike="noStrike">
              <a:solidFill>
                <a:srgbClr val="ffffff"/>
              </a:solidFill>
              <a:latin typeface="Trebuchet MS"/>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ffffff"/>
              </a:solidFill>
              <a:latin typeface="Trebuchet MS"/>
            </a:endParaRPr>
          </a:p>
        </p:txBody>
      </p:sp>
      <p:sp>
        <p:nvSpPr>
          <p:cNvPr id="74"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400" spc="-1" strike="noStrike">
              <a:solidFill>
                <a:srgbClr val="ffffff"/>
              </a:solidFill>
              <a:latin typeface="Trebuchet MS"/>
            </a:endParaRPr>
          </a:p>
        </p:txBody>
      </p:sp>
      <p:sp>
        <p:nvSpPr>
          <p:cNvPr id="7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400" spc="-1" strike="noStrike">
              <a:solidFill>
                <a:srgbClr val="ffffff"/>
              </a:solidFill>
              <a:latin typeface="Trebuchet MS"/>
            </a:endParaRPr>
          </a:p>
        </p:txBody>
      </p:sp>
      <p:sp>
        <p:nvSpPr>
          <p:cNvPr id="76"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400" spc="-1" strike="noStrike">
              <a:solidFill>
                <a:srgbClr val="ffffff"/>
              </a:solidFill>
              <a:latin typeface="Trebuchet MS"/>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ffffff"/>
              </a:solidFill>
              <a:latin typeface="Trebuchet MS"/>
            </a:endParaRPr>
          </a:p>
        </p:txBody>
      </p:sp>
      <p:sp>
        <p:nvSpPr>
          <p:cNvPr id="78"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400" spc="-1" strike="noStrike">
              <a:solidFill>
                <a:srgbClr val="ffffff"/>
              </a:solidFill>
              <a:latin typeface="Trebuchet MS"/>
            </a:endParaRPr>
          </a:p>
        </p:txBody>
      </p:sp>
      <p:sp>
        <p:nvSpPr>
          <p:cNvPr id="79"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400" spc="-1" strike="noStrike">
              <a:solidFill>
                <a:srgbClr val="ffffff"/>
              </a:solidFill>
              <a:latin typeface="Trebuchet MS"/>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ffffff"/>
              </a:solidFill>
              <a:latin typeface="Trebuchet MS"/>
            </a:endParaRPr>
          </a:p>
        </p:txBody>
      </p:sp>
      <p:sp>
        <p:nvSpPr>
          <p:cNvPr id="81"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400" spc="-1" strike="noStrike">
              <a:solidFill>
                <a:srgbClr val="ffffff"/>
              </a:solidFill>
              <a:latin typeface="Trebuchet MS"/>
            </a:endParaRPr>
          </a:p>
        </p:txBody>
      </p:sp>
      <p:sp>
        <p:nvSpPr>
          <p:cNvPr id="8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400" spc="-1" strike="noStrike">
              <a:solidFill>
                <a:srgbClr val="ffffff"/>
              </a:solidFill>
              <a:latin typeface="Trebuchet MS"/>
            </a:endParaRPr>
          </a:p>
        </p:txBody>
      </p:sp>
      <p:sp>
        <p:nvSpPr>
          <p:cNvPr id="83"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400" spc="-1" strike="noStrike">
              <a:solidFill>
                <a:srgbClr val="ffffff"/>
              </a:solidFill>
              <a:latin typeface="Trebuchet MS"/>
            </a:endParaRPr>
          </a:p>
        </p:txBody>
      </p:sp>
      <p:sp>
        <p:nvSpPr>
          <p:cNvPr id="84"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400" spc="-1" strike="noStrike">
              <a:solidFill>
                <a:srgbClr val="ffffff"/>
              </a:solidFill>
              <a:latin typeface="Trebuchet MS"/>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ffffff"/>
              </a:solidFill>
              <a:latin typeface="Trebuchet MS"/>
            </a:endParaRPr>
          </a:p>
        </p:txBody>
      </p:sp>
      <p:sp>
        <p:nvSpPr>
          <p:cNvPr id="86"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400" spc="-1" strike="noStrike">
              <a:solidFill>
                <a:srgbClr val="ffffff"/>
              </a:solidFill>
              <a:latin typeface="Trebuchet MS"/>
            </a:endParaRPr>
          </a:p>
        </p:txBody>
      </p:sp>
      <p:sp>
        <p:nvSpPr>
          <p:cNvPr id="87"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400" spc="-1" strike="noStrike">
              <a:solidFill>
                <a:srgbClr val="ffffff"/>
              </a:solidFill>
              <a:latin typeface="Trebuchet MS"/>
            </a:endParaRPr>
          </a:p>
        </p:txBody>
      </p:sp>
      <p:sp>
        <p:nvSpPr>
          <p:cNvPr id="88"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400" spc="-1" strike="noStrike">
              <a:solidFill>
                <a:srgbClr val="ffffff"/>
              </a:solidFill>
              <a:latin typeface="Trebuchet MS"/>
            </a:endParaRPr>
          </a:p>
        </p:txBody>
      </p:sp>
      <p:sp>
        <p:nvSpPr>
          <p:cNvPr id="89"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400" spc="-1" strike="noStrike">
              <a:solidFill>
                <a:srgbClr val="ffffff"/>
              </a:solidFill>
              <a:latin typeface="Trebuchet MS"/>
            </a:endParaRPr>
          </a:p>
        </p:txBody>
      </p:sp>
      <p:sp>
        <p:nvSpPr>
          <p:cNvPr id="90"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400" spc="-1" strike="noStrike">
              <a:solidFill>
                <a:srgbClr val="ffffff"/>
              </a:solidFill>
              <a:latin typeface="Trebuchet MS"/>
            </a:endParaRPr>
          </a:p>
        </p:txBody>
      </p:sp>
      <p:sp>
        <p:nvSpPr>
          <p:cNvPr id="91"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400" spc="-1" strike="noStrike">
              <a:solidFill>
                <a:srgbClr val="ffffff"/>
              </a:solidFill>
              <a:latin typeface="Trebuchet MS"/>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3"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ffffff"/>
              </a:solidFill>
              <a:latin typeface="Trebuchet MS"/>
            </a:endParaRPr>
          </a:p>
        </p:txBody>
      </p:sp>
      <p:sp>
        <p:nvSpPr>
          <p:cNvPr id="104"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ffffff"/>
              </a:solidFill>
              <a:latin typeface="Trebuchet MS"/>
            </a:endParaRPr>
          </a:p>
        </p:txBody>
      </p:sp>
      <p:sp>
        <p:nvSpPr>
          <p:cNvPr id="106"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400" spc="-1" strike="noStrike">
              <a:solidFill>
                <a:srgbClr val="ffffff"/>
              </a:solidFill>
              <a:latin typeface="Trebuchet MS"/>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ffffff"/>
              </a:solidFill>
              <a:latin typeface="Trebuchet MS"/>
            </a:endParaRPr>
          </a:p>
        </p:txBody>
      </p:sp>
      <p:sp>
        <p:nvSpPr>
          <p:cNvPr id="108"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400" spc="-1" strike="noStrike">
              <a:solidFill>
                <a:srgbClr val="ffffff"/>
              </a:solidFill>
              <a:latin typeface="Trebuchet MS"/>
            </a:endParaRPr>
          </a:p>
        </p:txBody>
      </p:sp>
      <p:sp>
        <p:nvSpPr>
          <p:cNvPr id="109"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400" spc="-1" strike="noStrike">
              <a:solidFill>
                <a:srgbClr val="ffffff"/>
              </a:solidFill>
              <a:latin typeface="Trebuchet MS"/>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0"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ffffff"/>
              </a:solidFill>
              <a:latin typeface="Trebuchet MS"/>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ffffff"/>
              </a:solidFill>
              <a:latin typeface="Trebuchet MS"/>
            </a:endParaRPr>
          </a:p>
        </p:txBody>
      </p:sp>
      <p:sp>
        <p:nvSpPr>
          <p:cNvPr id="13"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400" spc="-1" strike="noStrike">
              <a:solidFill>
                <a:srgbClr val="ffffff"/>
              </a:solidFill>
              <a:latin typeface="Trebuchet MS"/>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1"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ffffff"/>
              </a:solidFill>
              <a:latin typeface="Trebuchet MS"/>
            </a:endParaRPr>
          </a:p>
        </p:txBody>
      </p:sp>
      <p:sp>
        <p:nvSpPr>
          <p:cNvPr id="11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400" spc="-1" strike="noStrike">
              <a:solidFill>
                <a:srgbClr val="ffffff"/>
              </a:solidFill>
              <a:latin typeface="Trebuchet MS"/>
            </a:endParaRPr>
          </a:p>
        </p:txBody>
      </p:sp>
      <p:sp>
        <p:nvSpPr>
          <p:cNvPr id="114"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400" spc="-1" strike="noStrike">
              <a:solidFill>
                <a:srgbClr val="ffffff"/>
              </a:solidFill>
              <a:latin typeface="Trebuchet MS"/>
            </a:endParaRPr>
          </a:p>
        </p:txBody>
      </p:sp>
      <p:sp>
        <p:nvSpPr>
          <p:cNvPr id="115"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400" spc="-1" strike="noStrike">
              <a:solidFill>
                <a:srgbClr val="ffffff"/>
              </a:solidFill>
              <a:latin typeface="Trebuchet MS"/>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ffffff"/>
              </a:solidFill>
              <a:latin typeface="Trebuchet MS"/>
            </a:endParaRPr>
          </a:p>
        </p:txBody>
      </p:sp>
      <p:sp>
        <p:nvSpPr>
          <p:cNvPr id="117"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400" spc="-1" strike="noStrike">
              <a:solidFill>
                <a:srgbClr val="ffffff"/>
              </a:solidFill>
              <a:latin typeface="Trebuchet MS"/>
            </a:endParaRPr>
          </a:p>
        </p:txBody>
      </p:sp>
      <p:sp>
        <p:nvSpPr>
          <p:cNvPr id="11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400" spc="-1" strike="noStrike">
              <a:solidFill>
                <a:srgbClr val="ffffff"/>
              </a:solidFill>
              <a:latin typeface="Trebuchet MS"/>
            </a:endParaRPr>
          </a:p>
        </p:txBody>
      </p:sp>
      <p:sp>
        <p:nvSpPr>
          <p:cNvPr id="119"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400" spc="-1" strike="noStrike">
              <a:solidFill>
                <a:srgbClr val="ffffff"/>
              </a:solidFill>
              <a:latin typeface="Trebuchet MS"/>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ffffff"/>
              </a:solidFill>
              <a:latin typeface="Trebuchet MS"/>
            </a:endParaRPr>
          </a:p>
        </p:txBody>
      </p:sp>
      <p:sp>
        <p:nvSpPr>
          <p:cNvPr id="121"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400" spc="-1" strike="noStrike">
              <a:solidFill>
                <a:srgbClr val="ffffff"/>
              </a:solidFill>
              <a:latin typeface="Trebuchet MS"/>
            </a:endParaRPr>
          </a:p>
        </p:txBody>
      </p:sp>
      <p:sp>
        <p:nvSpPr>
          <p:cNvPr id="12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400" spc="-1" strike="noStrike">
              <a:solidFill>
                <a:srgbClr val="ffffff"/>
              </a:solidFill>
              <a:latin typeface="Trebuchet MS"/>
            </a:endParaRPr>
          </a:p>
        </p:txBody>
      </p:sp>
      <p:sp>
        <p:nvSpPr>
          <p:cNvPr id="123"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400" spc="-1" strike="noStrike">
              <a:solidFill>
                <a:srgbClr val="ffffff"/>
              </a:solidFill>
              <a:latin typeface="Trebuchet MS"/>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ffffff"/>
              </a:solidFill>
              <a:latin typeface="Trebuchet MS"/>
            </a:endParaRPr>
          </a:p>
        </p:txBody>
      </p:sp>
      <p:sp>
        <p:nvSpPr>
          <p:cNvPr id="125"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400" spc="-1" strike="noStrike">
              <a:solidFill>
                <a:srgbClr val="ffffff"/>
              </a:solidFill>
              <a:latin typeface="Trebuchet MS"/>
            </a:endParaRPr>
          </a:p>
        </p:txBody>
      </p:sp>
      <p:sp>
        <p:nvSpPr>
          <p:cNvPr id="126"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400" spc="-1" strike="noStrike">
              <a:solidFill>
                <a:srgbClr val="ffffff"/>
              </a:solidFill>
              <a:latin typeface="Trebuchet MS"/>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ffffff"/>
              </a:solidFill>
              <a:latin typeface="Trebuchet MS"/>
            </a:endParaRPr>
          </a:p>
        </p:txBody>
      </p:sp>
      <p:sp>
        <p:nvSpPr>
          <p:cNvPr id="12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400" spc="-1" strike="noStrike">
              <a:solidFill>
                <a:srgbClr val="ffffff"/>
              </a:solidFill>
              <a:latin typeface="Trebuchet MS"/>
            </a:endParaRPr>
          </a:p>
        </p:txBody>
      </p:sp>
      <p:sp>
        <p:nvSpPr>
          <p:cNvPr id="12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400" spc="-1" strike="noStrike">
              <a:solidFill>
                <a:srgbClr val="ffffff"/>
              </a:solidFill>
              <a:latin typeface="Trebuchet MS"/>
            </a:endParaRPr>
          </a:p>
        </p:txBody>
      </p:sp>
      <p:sp>
        <p:nvSpPr>
          <p:cNvPr id="130"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400" spc="-1" strike="noStrike">
              <a:solidFill>
                <a:srgbClr val="ffffff"/>
              </a:solidFill>
              <a:latin typeface="Trebuchet MS"/>
            </a:endParaRPr>
          </a:p>
        </p:txBody>
      </p:sp>
      <p:sp>
        <p:nvSpPr>
          <p:cNvPr id="131"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400" spc="-1" strike="noStrike">
              <a:solidFill>
                <a:srgbClr val="ffffff"/>
              </a:solidFill>
              <a:latin typeface="Trebuchet MS"/>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ffffff"/>
              </a:solidFill>
              <a:latin typeface="Trebuchet MS"/>
            </a:endParaRPr>
          </a:p>
        </p:txBody>
      </p:sp>
      <p:sp>
        <p:nvSpPr>
          <p:cNvPr id="133"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400" spc="-1" strike="noStrike">
              <a:solidFill>
                <a:srgbClr val="ffffff"/>
              </a:solidFill>
              <a:latin typeface="Trebuchet MS"/>
            </a:endParaRPr>
          </a:p>
        </p:txBody>
      </p:sp>
      <p:sp>
        <p:nvSpPr>
          <p:cNvPr id="134"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400" spc="-1" strike="noStrike">
              <a:solidFill>
                <a:srgbClr val="ffffff"/>
              </a:solidFill>
              <a:latin typeface="Trebuchet MS"/>
            </a:endParaRPr>
          </a:p>
        </p:txBody>
      </p:sp>
      <p:sp>
        <p:nvSpPr>
          <p:cNvPr id="135"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400" spc="-1" strike="noStrike">
              <a:solidFill>
                <a:srgbClr val="ffffff"/>
              </a:solidFill>
              <a:latin typeface="Trebuchet MS"/>
            </a:endParaRPr>
          </a:p>
        </p:txBody>
      </p:sp>
      <p:sp>
        <p:nvSpPr>
          <p:cNvPr id="136"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400" spc="-1" strike="noStrike">
              <a:solidFill>
                <a:srgbClr val="ffffff"/>
              </a:solidFill>
              <a:latin typeface="Trebuchet MS"/>
            </a:endParaRPr>
          </a:p>
        </p:txBody>
      </p:sp>
      <p:sp>
        <p:nvSpPr>
          <p:cNvPr id="137"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400" spc="-1" strike="noStrike">
              <a:solidFill>
                <a:srgbClr val="ffffff"/>
              </a:solidFill>
              <a:latin typeface="Trebuchet MS"/>
            </a:endParaRPr>
          </a:p>
        </p:txBody>
      </p:sp>
      <p:sp>
        <p:nvSpPr>
          <p:cNvPr id="138"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400" spc="-1" strike="noStrike">
              <a:solidFill>
                <a:srgbClr val="ffffff"/>
              </a:solidFill>
              <a:latin typeface="Trebuchet MS"/>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47"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ffffff"/>
              </a:solidFill>
              <a:latin typeface="Trebuchet MS"/>
            </a:endParaRPr>
          </a:p>
        </p:txBody>
      </p:sp>
      <p:sp>
        <p:nvSpPr>
          <p:cNvPr id="148"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ffffff"/>
              </a:solidFill>
              <a:latin typeface="Trebuchet MS"/>
            </a:endParaRPr>
          </a:p>
        </p:txBody>
      </p:sp>
      <p:sp>
        <p:nvSpPr>
          <p:cNvPr id="150"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400" spc="-1" strike="noStrike">
              <a:solidFill>
                <a:srgbClr val="ffffff"/>
              </a:solidFill>
              <a:latin typeface="Trebuchet MS"/>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ffffff"/>
              </a:solidFill>
              <a:latin typeface="Trebuchet MS"/>
            </a:endParaRPr>
          </a:p>
        </p:txBody>
      </p:sp>
      <p:sp>
        <p:nvSpPr>
          <p:cNvPr id="15"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400" spc="-1" strike="noStrike">
              <a:solidFill>
                <a:srgbClr val="ffffff"/>
              </a:solidFill>
              <a:latin typeface="Trebuchet MS"/>
            </a:endParaRPr>
          </a:p>
        </p:txBody>
      </p:sp>
      <p:sp>
        <p:nvSpPr>
          <p:cNvPr id="1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400" spc="-1" strike="noStrike">
              <a:solidFill>
                <a:srgbClr val="ffffff"/>
              </a:solidFill>
              <a:latin typeface="Trebuchet MS"/>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ffffff"/>
              </a:solidFill>
              <a:latin typeface="Trebuchet MS"/>
            </a:endParaRPr>
          </a:p>
        </p:txBody>
      </p:sp>
      <p:sp>
        <p:nvSpPr>
          <p:cNvPr id="152"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400" spc="-1" strike="noStrike">
              <a:solidFill>
                <a:srgbClr val="ffffff"/>
              </a:solidFill>
              <a:latin typeface="Trebuchet MS"/>
            </a:endParaRPr>
          </a:p>
        </p:txBody>
      </p:sp>
      <p:sp>
        <p:nvSpPr>
          <p:cNvPr id="15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400" spc="-1" strike="noStrike">
              <a:solidFill>
                <a:srgbClr val="ffffff"/>
              </a:solidFill>
              <a:latin typeface="Trebuchet MS"/>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4"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ffffff"/>
              </a:solidFill>
              <a:latin typeface="Trebuchet MS"/>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5"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ffffff"/>
              </a:solidFill>
              <a:latin typeface="Trebuchet MS"/>
            </a:endParaRPr>
          </a:p>
        </p:txBody>
      </p:sp>
      <p:sp>
        <p:nvSpPr>
          <p:cNvPr id="157"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400" spc="-1" strike="noStrike">
              <a:solidFill>
                <a:srgbClr val="ffffff"/>
              </a:solidFill>
              <a:latin typeface="Trebuchet MS"/>
            </a:endParaRPr>
          </a:p>
        </p:txBody>
      </p:sp>
      <p:sp>
        <p:nvSpPr>
          <p:cNvPr id="15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400" spc="-1" strike="noStrike">
              <a:solidFill>
                <a:srgbClr val="ffffff"/>
              </a:solidFill>
              <a:latin typeface="Trebuchet MS"/>
            </a:endParaRPr>
          </a:p>
        </p:txBody>
      </p:sp>
      <p:sp>
        <p:nvSpPr>
          <p:cNvPr id="159"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400" spc="-1" strike="noStrike">
              <a:solidFill>
                <a:srgbClr val="ffffff"/>
              </a:solidFill>
              <a:latin typeface="Trebuchet MS"/>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0"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ffffff"/>
              </a:solidFill>
              <a:latin typeface="Trebuchet MS"/>
            </a:endParaRPr>
          </a:p>
        </p:txBody>
      </p:sp>
      <p:sp>
        <p:nvSpPr>
          <p:cNvPr id="161"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400" spc="-1" strike="noStrike">
              <a:solidFill>
                <a:srgbClr val="ffffff"/>
              </a:solidFill>
              <a:latin typeface="Trebuchet MS"/>
            </a:endParaRPr>
          </a:p>
        </p:txBody>
      </p:sp>
      <p:sp>
        <p:nvSpPr>
          <p:cNvPr id="16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400" spc="-1" strike="noStrike">
              <a:solidFill>
                <a:srgbClr val="ffffff"/>
              </a:solidFill>
              <a:latin typeface="Trebuchet MS"/>
            </a:endParaRPr>
          </a:p>
        </p:txBody>
      </p:sp>
      <p:sp>
        <p:nvSpPr>
          <p:cNvPr id="163"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400" spc="-1" strike="noStrike">
              <a:solidFill>
                <a:srgbClr val="ffffff"/>
              </a:solidFill>
              <a:latin typeface="Trebuchet MS"/>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64"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ffffff"/>
              </a:solidFill>
              <a:latin typeface="Trebuchet MS"/>
            </a:endParaRPr>
          </a:p>
        </p:txBody>
      </p:sp>
      <p:sp>
        <p:nvSpPr>
          <p:cNvPr id="16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400" spc="-1" strike="noStrike">
              <a:solidFill>
                <a:srgbClr val="ffffff"/>
              </a:solidFill>
              <a:latin typeface="Trebuchet MS"/>
            </a:endParaRPr>
          </a:p>
        </p:txBody>
      </p:sp>
      <p:sp>
        <p:nvSpPr>
          <p:cNvPr id="16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400" spc="-1" strike="noStrike">
              <a:solidFill>
                <a:srgbClr val="ffffff"/>
              </a:solidFill>
              <a:latin typeface="Trebuchet MS"/>
            </a:endParaRPr>
          </a:p>
        </p:txBody>
      </p:sp>
      <p:sp>
        <p:nvSpPr>
          <p:cNvPr id="167"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400" spc="-1" strike="noStrike">
              <a:solidFill>
                <a:srgbClr val="ffffff"/>
              </a:solidFill>
              <a:latin typeface="Trebuchet MS"/>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68"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ffffff"/>
              </a:solidFill>
              <a:latin typeface="Trebuchet MS"/>
            </a:endParaRPr>
          </a:p>
        </p:txBody>
      </p:sp>
      <p:sp>
        <p:nvSpPr>
          <p:cNvPr id="169"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400" spc="-1" strike="noStrike">
              <a:solidFill>
                <a:srgbClr val="ffffff"/>
              </a:solidFill>
              <a:latin typeface="Trebuchet MS"/>
            </a:endParaRPr>
          </a:p>
        </p:txBody>
      </p:sp>
      <p:sp>
        <p:nvSpPr>
          <p:cNvPr id="170"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400" spc="-1" strike="noStrike">
              <a:solidFill>
                <a:srgbClr val="ffffff"/>
              </a:solidFill>
              <a:latin typeface="Trebuchet MS"/>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ffffff"/>
              </a:solidFill>
              <a:latin typeface="Trebuchet MS"/>
            </a:endParaRPr>
          </a:p>
        </p:txBody>
      </p:sp>
      <p:sp>
        <p:nvSpPr>
          <p:cNvPr id="17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400" spc="-1" strike="noStrike">
              <a:solidFill>
                <a:srgbClr val="ffffff"/>
              </a:solidFill>
              <a:latin typeface="Trebuchet MS"/>
            </a:endParaRPr>
          </a:p>
        </p:txBody>
      </p:sp>
      <p:sp>
        <p:nvSpPr>
          <p:cNvPr id="17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400" spc="-1" strike="noStrike">
              <a:solidFill>
                <a:srgbClr val="ffffff"/>
              </a:solidFill>
              <a:latin typeface="Trebuchet MS"/>
            </a:endParaRPr>
          </a:p>
        </p:txBody>
      </p:sp>
      <p:sp>
        <p:nvSpPr>
          <p:cNvPr id="174"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400" spc="-1" strike="noStrike">
              <a:solidFill>
                <a:srgbClr val="ffffff"/>
              </a:solidFill>
              <a:latin typeface="Trebuchet MS"/>
            </a:endParaRPr>
          </a:p>
        </p:txBody>
      </p:sp>
      <p:sp>
        <p:nvSpPr>
          <p:cNvPr id="175"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400" spc="-1" strike="noStrike">
              <a:solidFill>
                <a:srgbClr val="ffffff"/>
              </a:solidFill>
              <a:latin typeface="Trebuchet MS"/>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76"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ffffff"/>
              </a:solidFill>
              <a:latin typeface="Trebuchet MS"/>
            </a:endParaRPr>
          </a:p>
        </p:txBody>
      </p:sp>
      <p:sp>
        <p:nvSpPr>
          <p:cNvPr id="177"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400" spc="-1" strike="noStrike">
              <a:solidFill>
                <a:srgbClr val="ffffff"/>
              </a:solidFill>
              <a:latin typeface="Trebuchet MS"/>
            </a:endParaRPr>
          </a:p>
        </p:txBody>
      </p:sp>
      <p:sp>
        <p:nvSpPr>
          <p:cNvPr id="178"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400" spc="-1" strike="noStrike">
              <a:solidFill>
                <a:srgbClr val="ffffff"/>
              </a:solidFill>
              <a:latin typeface="Trebuchet MS"/>
            </a:endParaRPr>
          </a:p>
        </p:txBody>
      </p:sp>
      <p:sp>
        <p:nvSpPr>
          <p:cNvPr id="179"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400" spc="-1" strike="noStrike">
              <a:solidFill>
                <a:srgbClr val="ffffff"/>
              </a:solidFill>
              <a:latin typeface="Trebuchet MS"/>
            </a:endParaRPr>
          </a:p>
        </p:txBody>
      </p:sp>
      <p:sp>
        <p:nvSpPr>
          <p:cNvPr id="180"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400" spc="-1" strike="noStrike">
              <a:solidFill>
                <a:srgbClr val="ffffff"/>
              </a:solidFill>
              <a:latin typeface="Trebuchet MS"/>
            </a:endParaRPr>
          </a:p>
        </p:txBody>
      </p:sp>
      <p:sp>
        <p:nvSpPr>
          <p:cNvPr id="181"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400" spc="-1" strike="noStrike">
              <a:solidFill>
                <a:srgbClr val="ffffff"/>
              </a:solidFill>
              <a:latin typeface="Trebuchet MS"/>
            </a:endParaRPr>
          </a:p>
        </p:txBody>
      </p:sp>
      <p:sp>
        <p:nvSpPr>
          <p:cNvPr id="182"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400" spc="-1" strike="noStrike">
              <a:solidFill>
                <a:srgbClr val="ffffff"/>
              </a:solidFill>
              <a:latin typeface="Trebuchet MS"/>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ffffff"/>
              </a:solidFill>
              <a:latin typeface="Trebuchet MS"/>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ffffff"/>
              </a:solidFill>
              <a:latin typeface="Trebuchet MS"/>
            </a:endParaRPr>
          </a:p>
        </p:txBody>
      </p:sp>
      <p:sp>
        <p:nvSpPr>
          <p:cNvPr id="2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400" spc="-1" strike="noStrike">
              <a:solidFill>
                <a:srgbClr val="ffffff"/>
              </a:solidFill>
              <a:latin typeface="Trebuchet MS"/>
            </a:endParaRPr>
          </a:p>
        </p:txBody>
      </p:sp>
      <p:sp>
        <p:nvSpPr>
          <p:cNvPr id="2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400" spc="-1" strike="noStrike">
              <a:solidFill>
                <a:srgbClr val="ffffff"/>
              </a:solidFill>
              <a:latin typeface="Trebuchet MS"/>
            </a:endParaRPr>
          </a:p>
        </p:txBody>
      </p:sp>
      <p:sp>
        <p:nvSpPr>
          <p:cNvPr id="22"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400" spc="-1" strike="noStrike">
              <a:solidFill>
                <a:srgbClr val="ffffff"/>
              </a:solidFill>
              <a:latin typeface="Trebuchet MS"/>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ffffff"/>
              </a:solidFill>
              <a:latin typeface="Trebuchet MS"/>
            </a:endParaRPr>
          </a:p>
        </p:txBody>
      </p:sp>
      <p:sp>
        <p:nvSpPr>
          <p:cNvPr id="24"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400" spc="-1" strike="noStrike">
              <a:solidFill>
                <a:srgbClr val="ffffff"/>
              </a:solidFill>
              <a:latin typeface="Trebuchet MS"/>
            </a:endParaRPr>
          </a:p>
        </p:txBody>
      </p:sp>
      <p:sp>
        <p:nvSpPr>
          <p:cNvPr id="2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400" spc="-1" strike="noStrike">
              <a:solidFill>
                <a:srgbClr val="ffffff"/>
              </a:solidFill>
              <a:latin typeface="Trebuchet MS"/>
            </a:endParaRPr>
          </a:p>
        </p:txBody>
      </p:sp>
      <p:sp>
        <p:nvSpPr>
          <p:cNvPr id="26"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400" spc="-1" strike="noStrike">
              <a:solidFill>
                <a:srgbClr val="ffffff"/>
              </a:solidFill>
              <a:latin typeface="Trebuchet MS"/>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ffffff"/>
              </a:solidFill>
              <a:latin typeface="Trebuchet MS"/>
            </a:endParaRPr>
          </a:p>
        </p:txBody>
      </p:sp>
      <p:sp>
        <p:nvSpPr>
          <p:cNvPr id="2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400" spc="-1" strike="noStrike">
              <a:solidFill>
                <a:srgbClr val="ffffff"/>
              </a:solidFill>
              <a:latin typeface="Trebuchet MS"/>
            </a:endParaRPr>
          </a:p>
        </p:txBody>
      </p:sp>
      <p:sp>
        <p:nvSpPr>
          <p:cNvPr id="2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400" spc="-1" strike="noStrike">
              <a:solidFill>
                <a:srgbClr val="ffffff"/>
              </a:solidFill>
              <a:latin typeface="Trebuchet MS"/>
            </a:endParaRPr>
          </a:p>
        </p:txBody>
      </p:sp>
      <p:sp>
        <p:nvSpPr>
          <p:cNvPr id="30"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400" spc="-1" strike="noStrike">
              <a:solidFill>
                <a:srgbClr val="ffffff"/>
              </a:solidFill>
              <a:latin typeface="Trebuchet MS"/>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slideLayout" Target="../slideLayouts/slideLayout1.xml"/><Relationship Id="rId6" Type="http://schemas.openxmlformats.org/officeDocument/2006/relationships/slideLayout" Target="../slideLayouts/slideLayout2.xml"/><Relationship Id="rId7" Type="http://schemas.openxmlformats.org/officeDocument/2006/relationships/slideLayout" Target="../slideLayouts/slideLayout3.xml"/><Relationship Id="rId8" Type="http://schemas.openxmlformats.org/officeDocument/2006/relationships/slideLayout" Target="../slideLayouts/slideLayout4.xml"/><Relationship Id="rId9" Type="http://schemas.openxmlformats.org/officeDocument/2006/relationships/slideLayout" Target="../slideLayouts/slideLayout5.xml"/><Relationship Id="rId10" Type="http://schemas.openxmlformats.org/officeDocument/2006/relationships/slideLayout" Target="../slideLayouts/slideLayout6.xml"/><Relationship Id="rId11" Type="http://schemas.openxmlformats.org/officeDocument/2006/relationships/slideLayout" Target="../slideLayouts/slideLayout7.xml"/><Relationship Id="rId12" Type="http://schemas.openxmlformats.org/officeDocument/2006/relationships/slideLayout" Target="../slideLayouts/slideLayout8.xml"/><Relationship Id="rId13" Type="http://schemas.openxmlformats.org/officeDocument/2006/relationships/slideLayout" Target="../slideLayouts/slideLayout9.xml"/><Relationship Id="rId14" Type="http://schemas.openxmlformats.org/officeDocument/2006/relationships/slideLayout" Target="../slideLayouts/slideLayout10.xml"/><Relationship Id="rId15" Type="http://schemas.openxmlformats.org/officeDocument/2006/relationships/slideLayout" Target="../slideLayouts/slideLayout11.xml"/><Relationship Id="rId16"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slideLayout" Target="../slideLayouts/slideLayout13.xml"/><Relationship Id="rId6" Type="http://schemas.openxmlformats.org/officeDocument/2006/relationships/slideLayout" Target="../slideLayouts/slideLayout14.xml"/><Relationship Id="rId7" Type="http://schemas.openxmlformats.org/officeDocument/2006/relationships/slideLayout" Target="../slideLayouts/slideLayout15.xml"/><Relationship Id="rId8" Type="http://schemas.openxmlformats.org/officeDocument/2006/relationships/slideLayout" Target="../slideLayouts/slideLayout16.xml"/><Relationship Id="rId9" Type="http://schemas.openxmlformats.org/officeDocument/2006/relationships/slideLayout" Target="../slideLayouts/slideLayout17.xml"/><Relationship Id="rId10" Type="http://schemas.openxmlformats.org/officeDocument/2006/relationships/slideLayout" Target="../slideLayouts/slideLayout18.xml"/><Relationship Id="rId11" Type="http://schemas.openxmlformats.org/officeDocument/2006/relationships/slideLayout" Target="../slideLayouts/slideLayout19.xml"/><Relationship Id="rId12" Type="http://schemas.openxmlformats.org/officeDocument/2006/relationships/slideLayout" Target="../slideLayouts/slideLayout20.xml"/><Relationship Id="rId13" Type="http://schemas.openxmlformats.org/officeDocument/2006/relationships/slideLayout" Target="../slideLayouts/slideLayout21.xml"/><Relationship Id="rId14" Type="http://schemas.openxmlformats.org/officeDocument/2006/relationships/slideLayout" Target="../slideLayouts/slideLayout22.xml"/><Relationship Id="rId15" Type="http://schemas.openxmlformats.org/officeDocument/2006/relationships/slideLayout" Target="../slideLayouts/slideLayout23.xml"/><Relationship Id="rId16"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slideLayout" Target="../slideLayouts/slideLayout25.xml"/><Relationship Id="rId6" Type="http://schemas.openxmlformats.org/officeDocument/2006/relationships/slideLayout" Target="../slideLayouts/slideLayout26.xml"/><Relationship Id="rId7" Type="http://schemas.openxmlformats.org/officeDocument/2006/relationships/slideLayout" Target="../slideLayouts/slideLayout27.xml"/><Relationship Id="rId8" Type="http://schemas.openxmlformats.org/officeDocument/2006/relationships/slideLayout" Target="../slideLayouts/slideLayout28.xml"/><Relationship Id="rId9" Type="http://schemas.openxmlformats.org/officeDocument/2006/relationships/slideLayout" Target="../slideLayouts/slideLayout29.xml"/><Relationship Id="rId10" Type="http://schemas.openxmlformats.org/officeDocument/2006/relationships/slideLayout" Target="../slideLayouts/slideLayout30.xml"/><Relationship Id="rId11" Type="http://schemas.openxmlformats.org/officeDocument/2006/relationships/slideLayout" Target="../slideLayouts/slideLayout31.xml"/><Relationship Id="rId12" Type="http://schemas.openxmlformats.org/officeDocument/2006/relationships/slideLayout" Target="../slideLayouts/slideLayout32.xml"/><Relationship Id="rId13" Type="http://schemas.openxmlformats.org/officeDocument/2006/relationships/slideLayout" Target="../slideLayouts/slideLayout33.xml"/><Relationship Id="rId14" Type="http://schemas.openxmlformats.org/officeDocument/2006/relationships/slideLayout" Target="../slideLayouts/slideLayout34.xml"/><Relationship Id="rId15" Type="http://schemas.openxmlformats.org/officeDocument/2006/relationships/slideLayout" Target="../slideLayouts/slideLayout35.xml"/><Relationship Id="rId16"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10.png"/><Relationship Id="rId3" Type="http://schemas.openxmlformats.org/officeDocument/2006/relationships/image" Target="../media/image11.png"/><Relationship Id="rId4" Type="http://schemas.openxmlformats.org/officeDocument/2006/relationships/slideLayout" Target="../slideLayouts/slideLayout37.xml"/><Relationship Id="rId5" Type="http://schemas.openxmlformats.org/officeDocument/2006/relationships/slideLayout" Target="../slideLayouts/slideLayout38.xml"/><Relationship Id="rId6" Type="http://schemas.openxmlformats.org/officeDocument/2006/relationships/slideLayout" Target="../slideLayouts/slideLayout39.xml"/><Relationship Id="rId7" Type="http://schemas.openxmlformats.org/officeDocument/2006/relationships/slideLayout" Target="../slideLayouts/slideLayout40.xml"/><Relationship Id="rId8" Type="http://schemas.openxmlformats.org/officeDocument/2006/relationships/slideLayout" Target="../slideLayouts/slideLayout41.xml"/><Relationship Id="rId9" Type="http://schemas.openxmlformats.org/officeDocument/2006/relationships/slideLayout" Target="../slideLayouts/slideLayout42.xml"/><Relationship Id="rId10" Type="http://schemas.openxmlformats.org/officeDocument/2006/relationships/slideLayout" Target="../slideLayouts/slideLayout43.xml"/><Relationship Id="rId11" Type="http://schemas.openxmlformats.org/officeDocument/2006/relationships/slideLayout" Target="../slideLayouts/slideLayout44.xml"/><Relationship Id="rId12" Type="http://schemas.openxmlformats.org/officeDocument/2006/relationships/slideLayout" Target="../slideLayouts/slideLayout45.xml"/><Relationship Id="rId13" Type="http://schemas.openxmlformats.org/officeDocument/2006/relationships/slideLayout" Target="../slideLayouts/slideLayout46.xml"/><Relationship Id="rId14" Type="http://schemas.openxmlformats.org/officeDocument/2006/relationships/slideLayout" Target="../slideLayouts/slideLayout47.xml"/><Relationship Id="rId15"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3f6b86"/>
            </a:gs>
            <a:gs pos="100000">
              <a:srgbClr val="0d3861"/>
            </a:gs>
          </a:gsLst>
          <a:lin ang="2520000"/>
        </a:gradFill>
      </p:bgPr>
    </p:bg>
    <p:spTree>
      <p:nvGrpSpPr>
        <p:cNvPr id="1" name=""/>
        <p:cNvGrpSpPr/>
        <p:nvPr/>
      </p:nvGrpSpPr>
      <p:grpSpPr>
        <a:xfrm>
          <a:off x="0" y="0"/>
          <a:ext cx="0" cy="0"/>
          <a:chOff x="0" y="0"/>
          <a:chExt cx="0" cy="0"/>
        </a:xfrm>
      </p:grpSpPr>
      <p:pic>
        <p:nvPicPr>
          <p:cNvPr id="0" name="Picture 6" descr="hashOverlay-FullResolve.png"/>
          <p:cNvPicPr/>
          <p:nvPr/>
        </p:nvPicPr>
        <p:blipFill>
          <a:blip r:embed="rId2">
            <a:alphaModFix amt="10000"/>
          </a:blip>
          <a:stretch/>
        </p:blipFill>
        <p:spPr>
          <a:xfrm>
            <a:off x="0" y="0"/>
            <a:ext cx="12191760" cy="6857640"/>
          </a:xfrm>
          <a:prstGeom prst="rect">
            <a:avLst/>
          </a:prstGeom>
          <a:ln>
            <a:noFill/>
          </a:ln>
        </p:spPr>
      </p:pic>
      <p:pic>
        <p:nvPicPr>
          <p:cNvPr id="1" name="Picture 6" descr="HD-ShadowLong.png"/>
          <p:cNvPicPr/>
          <p:nvPr/>
        </p:nvPicPr>
        <p:blipFill>
          <a:blip r:embed="rId3"/>
          <a:stretch/>
        </p:blipFill>
        <p:spPr>
          <a:xfrm>
            <a:off x="0" y="4242960"/>
            <a:ext cx="8967600" cy="275760"/>
          </a:xfrm>
          <a:prstGeom prst="rect">
            <a:avLst/>
          </a:prstGeom>
          <a:ln>
            <a:noFill/>
          </a:ln>
        </p:spPr>
      </p:pic>
      <p:pic>
        <p:nvPicPr>
          <p:cNvPr id="2" name="Picture 7" descr="HD-ShadowShort.png"/>
          <p:cNvPicPr/>
          <p:nvPr/>
        </p:nvPicPr>
        <p:blipFill>
          <a:blip r:embed="rId4"/>
          <a:stretch/>
        </p:blipFill>
        <p:spPr>
          <a:xfrm>
            <a:off x="9111600" y="4243680"/>
            <a:ext cx="3076920" cy="276480"/>
          </a:xfrm>
          <a:prstGeom prst="rect">
            <a:avLst/>
          </a:prstGeom>
          <a:ln>
            <a:noFill/>
          </a:ln>
        </p:spPr>
      </p:pic>
      <p:sp>
        <p:nvSpPr>
          <p:cNvPr id="3" name="CustomShape 1"/>
          <p:cNvSpPr/>
          <p:nvPr/>
        </p:nvSpPr>
        <p:spPr>
          <a:xfrm>
            <a:off x="0" y="2590200"/>
            <a:ext cx="8967600" cy="165996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p:style>
      </p:sp>
      <p:sp>
        <p:nvSpPr>
          <p:cNvPr id="4" name="CustomShape 2"/>
          <p:cNvSpPr/>
          <p:nvPr/>
        </p:nvSpPr>
        <p:spPr>
          <a:xfrm>
            <a:off x="9111600" y="2590200"/>
            <a:ext cx="3076920" cy="1659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5" name="PlaceHolder 3"/>
          <p:cNvSpPr>
            <a:spLocks noGrp="1"/>
          </p:cNvSpPr>
          <p:nvPr>
            <p:ph type="title"/>
          </p:nvPr>
        </p:nvSpPr>
        <p:spPr>
          <a:xfrm>
            <a:off x="680400" y="2733840"/>
            <a:ext cx="8143920" cy="1372680"/>
          </a:xfrm>
          <a:prstGeom prst="rect">
            <a:avLst/>
          </a:prstGeom>
        </p:spPr>
        <p:txBody>
          <a:bodyPr anchor="b">
            <a:noAutofit/>
          </a:bodyPr>
          <a:p>
            <a:pPr algn="r">
              <a:lnSpc>
                <a:spcPct val="90000"/>
              </a:lnSpc>
            </a:pPr>
            <a:r>
              <a:rPr b="0" lang="en-US" sz="5400" spc="-1" strike="noStrike">
                <a:solidFill>
                  <a:srgbClr val="ffffff"/>
                </a:solidFill>
                <a:latin typeface="Trebuchet MS"/>
              </a:rPr>
              <a:t>Cli</a:t>
            </a:r>
            <a:r>
              <a:rPr b="0" lang="en-US" sz="5400" spc="-1" strike="noStrike">
                <a:solidFill>
                  <a:srgbClr val="ffffff"/>
                </a:solidFill>
                <a:latin typeface="Trebuchet MS"/>
              </a:rPr>
              <a:t>ck </a:t>
            </a:r>
            <a:r>
              <a:rPr b="0" lang="en-US" sz="5400" spc="-1" strike="noStrike">
                <a:solidFill>
                  <a:srgbClr val="ffffff"/>
                </a:solidFill>
                <a:latin typeface="Trebuchet MS"/>
              </a:rPr>
              <a:t>to </a:t>
            </a:r>
            <a:r>
              <a:rPr b="0" lang="en-US" sz="5400" spc="-1" strike="noStrike">
                <a:solidFill>
                  <a:srgbClr val="ffffff"/>
                </a:solidFill>
                <a:latin typeface="Trebuchet MS"/>
              </a:rPr>
              <a:t>ed</a:t>
            </a:r>
            <a:r>
              <a:rPr b="0" lang="en-US" sz="5400" spc="-1" strike="noStrike">
                <a:solidFill>
                  <a:srgbClr val="ffffff"/>
                </a:solidFill>
                <a:latin typeface="Trebuchet MS"/>
              </a:rPr>
              <a:t>it </a:t>
            </a:r>
            <a:r>
              <a:rPr b="0" lang="en-US" sz="5400" spc="-1" strike="noStrike">
                <a:solidFill>
                  <a:srgbClr val="ffffff"/>
                </a:solidFill>
                <a:latin typeface="Trebuchet MS"/>
              </a:rPr>
              <a:t>M</a:t>
            </a:r>
            <a:r>
              <a:rPr b="0" lang="en-US" sz="5400" spc="-1" strike="noStrike">
                <a:solidFill>
                  <a:srgbClr val="ffffff"/>
                </a:solidFill>
                <a:latin typeface="Trebuchet MS"/>
              </a:rPr>
              <a:t>as</a:t>
            </a:r>
            <a:r>
              <a:rPr b="0" lang="en-US" sz="5400" spc="-1" strike="noStrike">
                <a:solidFill>
                  <a:srgbClr val="ffffff"/>
                </a:solidFill>
                <a:latin typeface="Trebuchet MS"/>
              </a:rPr>
              <a:t>te</a:t>
            </a:r>
            <a:r>
              <a:rPr b="0" lang="en-US" sz="5400" spc="-1" strike="noStrike">
                <a:solidFill>
                  <a:srgbClr val="ffffff"/>
                </a:solidFill>
                <a:latin typeface="Trebuchet MS"/>
              </a:rPr>
              <a:t>r </a:t>
            </a:r>
            <a:r>
              <a:rPr b="0" lang="en-US" sz="5400" spc="-1" strike="noStrike">
                <a:solidFill>
                  <a:srgbClr val="ffffff"/>
                </a:solidFill>
                <a:latin typeface="Trebuchet MS"/>
              </a:rPr>
              <a:t>titl</a:t>
            </a:r>
            <a:r>
              <a:rPr b="0" lang="en-US" sz="5400" spc="-1" strike="noStrike">
                <a:solidFill>
                  <a:srgbClr val="ffffff"/>
                </a:solidFill>
                <a:latin typeface="Trebuchet MS"/>
              </a:rPr>
              <a:t>e </a:t>
            </a:r>
            <a:r>
              <a:rPr b="0" lang="en-US" sz="5400" spc="-1" strike="noStrike">
                <a:solidFill>
                  <a:srgbClr val="ffffff"/>
                </a:solidFill>
                <a:latin typeface="Trebuchet MS"/>
              </a:rPr>
              <a:t>st</a:t>
            </a:r>
            <a:r>
              <a:rPr b="0" lang="en-US" sz="5400" spc="-1" strike="noStrike">
                <a:solidFill>
                  <a:srgbClr val="ffffff"/>
                </a:solidFill>
                <a:latin typeface="Trebuchet MS"/>
              </a:rPr>
              <a:t>yl</a:t>
            </a:r>
            <a:r>
              <a:rPr b="0" lang="en-US" sz="5400" spc="-1" strike="noStrike">
                <a:solidFill>
                  <a:srgbClr val="ffffff"/>
                </a:solidFill>
                <a:latin typeface="Trebuchet MS"/>
              </a:rPr>
              <a:t>e</a:t>
            </a:r>
            <a:endParaRPr b="0" lang="en-US" sz="5400" spc="-1" strike="noStrike">
              <a:solidFill>
                <a:srgbClr val="ffffff"/>
              </a:solidFill>
              <a:latin typeface="Trebuchet MS"/>
            </a:endParaRPr>
          </a:p>
        </p:txBody>
      </p:sp>
      <p:sp>
        <p:nvSpPr>
          <p:cNvPr id="6" name="PlaceHolder 4"/>
          <p:cNvSpPr>
            <a:spLocks noGrp="1"/>
          </p:cNvSpPr>
          <p:nvPr>
            <p:ph type="dt"/>
          </p:nvPr>
        </p:nvSpPr>
        <p:spPr>
          <a:xfrm>
            <a:off x="7551000" y="5936040"/>
            <a:ext cx="2742840" cy="364680"/>
          </a:xfrm>
          <a:prstGeom prst="rect">
            <a:avLst/>
          </a:prstGeom>
        </p:spPr>
        <p:txBody>
          <a:bodyPr anchor="ctr">
            <a:noAutofit/>
          </a:bodyPr>
          <a:p>
            <a:pPr algn="r">
              <a:lnSpc>
                <a:spcPct val="100000"/>
              </a:lnSpc>
            </a:pPr>
            <a:fld id="{761D8BF5-0EDC-44B9-BC19-E3AF048CF86C}" type="datetime1">
              <a:rPr b="0" lang="en-US" sz="1050" spc="-1" strike="noStrike">
                <a:solidFill>
                  <a:srgbClr val="ffffff"/>
                </a:solidFill>
                <a:latin typeface="Trebuchet MS"/>
              </a:rPr>
              <a:t>06/27/2022</a:t>
            </a:fld>
            <a:endParaRPr b="0" lang="en-US" sz="1050" spc="-1" strike="noStrike">
              <a:latin typeface="Times New Roman"/>
            </a:endParaRPr>
          </a:p>
        </p:txBody>
      </p:sp>
      <p:sp>
        <p:nvSpPr>
          <p:cNvPr id="7" name="PlaceHolder 5"/>
          <p:cNvSpPr>
            <a:spLocks noGrp="1"/>
          </p:cNvSpPr>
          <p:nvPr>
            <p:ph type="ftr"/>
          </p:nvPr>
        </p:nvSpPr>
        <p:spPr>
          <a:xfrm>
            <a:off x="680400" y="5936040"/>
            <a:ext cx="6870240" cy="364680"/>
          </a:xfrm>
          <a:prstGeom prst="rect">
            <a:avLst/>
          </a:prstGeom>
        </p:spPr>
        <p:txBody>
          <a:bodyPr anchor="ctr">
            <a:noAutofit/>
          </a:bodyPr>
          <a:p>
            <a:endParaRPr b="0" lang="en-US" sz="2400" spc="-1" strike="noStrike">
              <a:latin typeface="Times New Roman"/>
            </a:endParaRPr>
          </a:p>
        </p:txBody>
      </p:sp>
      <p:sp>
        <p:nvSpPr>
          <p:cNvPr id="8" name="PlaceHolder 6"/>
          <p:cNvSpPr>
            <a:spLocks noGrp="1"/>
          </p:cNvSpPr>
          <p:nvPr>
            <p:ph type="sldNum"/>
          </p:nvPr>
        </p:nvSpPr>
        <p:spPr>
          <a:xfrm>
            <a:off x="9255240" y="2750400"/>
            <a:ext cx="1171440" cy="1356120"/>
          </a:xfrm>
          <a:prstGeom prst="rect">
            <a:avLst/>
          </a:prstGeom>
        </p:spPr>
        <p:txBody>
          <a:bodyPr anchor="ctr">
            <a:noAutofit/>
          </a:bodyPr>
          <a:p>
            <a:pPr>
              <a:lnSpc>
                <a:spcPct val="100000"/>
              </a:lnSpc>
            </a:pPr>
            <a:fld id="{01417190-0BCA-4FF7-A3C2-8F7563A32E4E}" type="slidenum">
              <a:rPr b="0" lang="en-US" sz="3600" spc="-1" strike="noStrike">
                <a:solidFill>
                  <a:srgbClr val="ffffff"/>
                </a:solidFill>
                <a:latin typeface="Trebuchet MS"/>
              </a:rPr>
              <a:t>&lt;number&gt;</a:t>
            </a:fld>
            <a:endParaRPr b="0" lang="en-US" sz="3600" spc="-1" strike="noStrike">
              <a:latin typeface="Times New Roman"/>
            </a:endParaRPr>
          </a:p>
        </p:txBody>
      </p:sp>
      <p:sp>
        <p:nvSpPr>
          <p:cNvPr id="9" name="PlaceHolder 7"/>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400" spc="-1" strike="noStrike">
                <a:solidFill>
                  <a:srgbClr val="ffffff"/>
                </a:solidFill>
                <a:latin typeface="Trebuchet MS"/>
              </a:rPr>
              <a:t>Click to edit the outline text format</a:t>
            </a:r>
            <a:endParaRPr b="0" lang="en-US" sz="2400" spc="-1" strike="noStrike">
              <a:solidFill>
                <a:srgbClr val="ffffff"/>
              </a:solidFill>
              <a:latin typeface="Trebuchet MS"/>
            </a:endParaRPr>
          </a:p>
          <a:p>
            <a:pPr lvl="1" marL="864000" indent="-324000">
              <a:spcBef>
                <a:spcPts val="1134"/>
              </a:spcBef>
              <a:buClr>
                <a:srgbClr val="000000"/>
              </a:buClr>
              <a:buSzPct val="75000"/>
              <a:buFont typeface="Symbol" charset="2"/>
              <a:buChar char=""/>
            </a:pPr>
            <a:r>
              <a:rPr b="0" lang="en-US" sz="1800" spc="-1" strike="noStrike">
                <a:solidFill>
                  <a:srgbClr val="ffffff"/>
                </a:solidFill>
                <a:latin typeface="Trebuchet MS"/>
              </a:rPr>
              <a:t>Second Outline Level</a:t>
            </a:r>
            <a:endParaRPr b="0" lang="en-US" sz="1800" spc="-1" strike="noStrike">
              <a:solidFill>
                <a:srgbClr val="ffffff"/>
              </a:solidFill>
              <a:latin typeface="Trebuchet MS"/>
            </a:endParaRPr>
          </a:p>
          <a:p>
            <a:pPr lvl="2" marL="1296000" indent="-288000">
              <a:spcBef>
                <a:spcPts val="850"/>
              </a:spcBef>
              <a:buClr>
                <a:srgbClr val="000000"/>
              </a:buClr>
              <a:buSzPct val="45000"/>
              <a:buFont typeface="Wingdings" charset="2"/>
              <a:buChar char=""/>
            </a:pPr>
            <a:r>
              <a:rPr b="0" lang="en-US" sz="1600" spc="-1" strike="noStrike">
                <a:solidFill>
                  <a:srgbClr val="ffffff"/>
                </a:solidFill>
                <a:latin typeface="Trebuchet MS"/>
              </a:rPr>
              <a:t>Third Outline Level</a:t>
            </a:r>
            <a:endParaRPr b="0" lang="en-US" sz="1600" spc="-1" strike="noStrike">
              <a:solidFill>
                <a:srgbClr val="ffffff"/>
              </a:solidFill>
              <a:latin typeface="Trebuchet MS"/>
            </a:endParaRPr>
          </a:p>
          <a:p>
            <a:pPr lvl="3" marL="1728000" indent="-216000">
              <a:spcBef>
                <a:spcPts val="567"/>
              </a:spcBef>
              <a:buClr>
                <a:srgbClr val="000000"/>
              </a:buClr>
              <a:buSzPct val="75000"/>
              <a:buFont typeface="Symbol" charset="2"/>
              <a:buChar char=""/>
            </a:pPr>
            <a:r>
              <a:rPr b="0" lang="en-US" sz="1600" spc="-1" strike="noStrike">
                <a:solidFill>
                  <a:srgbClr val="ffffff"/>
                </a:solidFill>
                <a:latin typeface="Trebuchet MS"/>
              </a:rPr>
              <a:t>Fourth Outline Level</a:t>
            </a:r>
            <a:endParaRPr b="0" lang="en-US" sz="1600" spc="-1" strike="noStrike">
              <a:solidFill>
                <a:srgbClr val="ffffff"/>
              </a:solidFill>
              <a:latin typeface="Trebuchet MS"/>
            </a:endParaRPr>
          </a:p>
          <a:p>
            <a:pPr lvl="4" marL="2160000" indent="-216000">
              <a:spcBef>
                <a:spcPts val="283"/>
              </a:spcBef>
              <a:buClr>
                <a:srgbClr val="000000"/>
              </a:buClr>
              <a:buSzPct val="45000"/>
              <a:buFont typeface="Wingdings" charset="2"/>
              <a:buChar char=""/>
            </a:pPr>
            <a:r>
              <a:rPr b="0" lang="en-US" sz="2000" spc="-1" strike="noStrike">
                <a:solidFill>
                  <a:srgbClr val="ffffff"/>
                </a:solidFill>
                <a:latin typeface="Trebuchet MS"/>
              </a:rPr>
              <a:t>Fifth Outline Level</a:t>
            </a:r>
            <a:endParaRPr b="0" lang="en-US" sz="2000" spc="-1" strike="noStrike">
              <a:solidFill>
                <a:srgbClr val="ffffff"/>
              </a:solidFill>
              <a:latin typeface="Trebuchet MS"/>
            </a:endParaRPr>
          </a:p>
          <a:p>
            <a:pPr lvl="5" marL="2592000" indent="-216000">
              <a:spcBef>
                <a:spcPts val="283"/>
              </a:spcBef>
              <a:buClr>
                <a:srgbClr val="000000"/>
              </a:buClr>
              <a:buSzPct val="45000"/>
              <a:buFont typeface="Wingdings" charset="2"/>
              <a:buChar char=""/>
            </a:pPr>
            <a:r>
              <a:rPr b="0" lang="en-US" sz="2000" spc="-1" strike="noStrike">
                <a:solidFill>
                  <a:srgbClr val="ffffff"/>
                </a:solidFill>
                <a:latin typeface="Trebuchet MS"/>
              </a:rPr>
              <a:t>Sixth Outline Level</a:t>
            </a:r>
            <a:endParaRPr b="0" lang="en-US" sz="2000" spc="-1" strike="noStrike">
              <a:solidFill>
                <a:srgbClr val="ffffff"/>
              </a:solidFill>
              <a:latin typeface="Trebuchet MS"/>
            </a:endParaRPr>
          </a:p>
          <a:p>
            <a:pPr lvl="6" marL="3024000" indent="-216000">
              <a:spcBef>
                <a:spcPts val="283"/>
              </a:spcBef>
              <a:buClr>
                <a:srgbClr val="000000"/>
              </a:buClr>
              <a:buSzPct val="45000"/>
              <a:buFont typeface="Wingdings" charset="2"/>
              <a:buChar char=""/>
            </a:pPr>
            <a:r>
              <a:rPr b="0" lang="en-US" sz="2000" spc="-1" strike="noStrike">
                <a:solidFill>
                  <a:srgbClr val="ffffff"/>
                </a:solidFill>
                <a:latin typeface="Trebuchet MS"/>
              </a:rPr>
              <a:t>Seventh Outline Level</a:t>
            </a:r>
            <a:endParaRPr b="0" lang="en-US" sz="2000" spc="-1" strike="noStrike">
              <a:solidFill>
                <a:srgbClr val="ffffff"/>
              </a:solidFill>
              <a:latin typeface="Trebuchet MS"/>
            </a:endParaRPr>
          </a:p>
        </p:txBody>
      </p:sp>
    </p:spTree>
  </p:cSld>
  <p:clrMap bg1="lt1" bg2="lt2" tx1="dk1" tx2="dk2" accent1="accent1" accent2="accent2" accent3="accent3" accent4="accent4" accent5="accent5" accent6="accent6" hlink="hlink" folHlink="folHlink"/>
  <p:sldLayoutIdLst>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 id="2147483660" r:id="rId16"/>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3f6b86"/>
            </a:gs>
            <a:gs pos="100000">
              <a:srgbClr val="0d3861"/>
            </a:gs>
          </a:gsLst>
          <a:lin ang="2520000"/>
        </a:gradFill>
      </p:bgPr>
    </p:bg>
    <p:spTree>
      <p:nvGrpSpPr>
        <p:cNvPr id="1" name=""/>
        <p:cNvGrpSpPr/>
        <p:nvPr/>
      </p:nvGrpSpPr>
      <p:grpSpPr>
        <a:xfrm>
          <a:off x="0" y="0"/>
          <a:ext cx="0" cy="0"/>
          <a:chOff x="0" y="0"/>
          <a:chExt cx="0" cy="0"/>
        </a:xfrm>
      </p:grpSpPr>
      <p:pic>
        <p:nvPicPr>
          <p:cNvPr id="46" name="Picture 6" descr="hashOverlay-FullResolve.png"/>
          <p:cNvPicPr/>
          <p:nvPr/>
        </p:nvPicPr>
        <p:blipFill>
          <a:blip r:embed="rId2">
            <a:alphaModFix amt="10000"/>
          </a:blip>
          <a:stretch/>
        </p:blipFill>
        <p:spPr>
          <a:xfrm>
            <a:off x="0" y="0"/>
            <a:ext cx="12191760" cy="6857640"/>
          </a:xfrm>
          <a:prstGeom prst="rect">
            <a:avLst/>
          </a:prstGeom>
          <a:ln>
            <a:noFill/>
          </a:ln>
        </p:spPr>
      </p:pic>
      <p:pic>
        <p:nvPicPr>
          <p:cNvPr id="47" name="Picture 14" descr="HD-ShadowLong.png"/>
          <p:cNvPicPr/>
          <p:nvPr/>
        </p:nvPicPr>
        <p:blipFill>
          <a:blip r:embed="rId3"/>
          <a:stretch/>
        </p:blipFill>
        <p:spPr>
          <a:xfrm>
            <a:off x="0" y="1970280"/>
            <a:ext cx="10437480" cy="320760"/>
          </a:xfrm>
          <a:prstGeom prst="rect">
            <a:avLst/>
          </a:prstGeom>
          <a:ln>
            <a:noFill/>
          </a:ln>
        </p:spPr>
      </p:pic>
      <p:pic>
        <p:nvPicPr>
          <p:cNvPr id="48" name="Picture 15" descr="HD-ShadowShort.png"/>
          <p:cNvPicPr/>
          <p:nvPr/>
        </p:nvPicPr>
        <p:blipFill>
          <a:blip r:embed="rId4"/>
          <a:stretch/>
        </p:blipFill>
        <p:spPr>
          <a:xfrm>
            <a:off x="10585800" y="1971360"/>
            <a:ext cx="1602720" cy="144000"/>
          </a:xfrm>
          <a:prstGeom prst="rect">
            <a:avLst/>
          </a:prstGeom>
          <a:ln>
            <a:noFill/>
          </a:ln>
        </p:spPr>
      </p:pic>
      <p:sp>
        <p:nvSpPr>
          <p:cNvPr id="49" name="CustomShape 1"/>
          <p:cNvSpPr/>
          <p:nvPr/>
        </p:nvSpPr>
        <p:spPr>
          <a:xfrm>
            <a:off x="0" y="609480"/>
            <a:ext cx="10437480" cy="136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p:style>
      </p:sp>
      <p:sp>
        <p:nvSpPr>
          <p:cNvPr id="50" name="CustomShape 2"/>
          <p:cNvSpPr/>
          <p:nvPr/>
        </p:nvSpPr>
        <p:spPr>
          <a:xfrm>
            <a:off x="10585800" y="609480"/>
            <a:ext cx="1602720" cy="136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51" name="PlaceHolder 3"/>
          <p:cNvSpPr>
            <a:spLocks noGrp="1"/>
          </p:cNvSpPr>
          <p:nvPr>
            <p:ph type="title"/>
          </p:nvPr>
        </p:nvSpPr>
        <p:spPr>
          <a:xfrm>
            <a:off x="680400" y="753120"/>
            <a:ext cx="9613440" cy="1080720"/>
          </a:xfrm>
          <a:prstGeom prst="rect">
            <a:avLst/>
          </a:prstGeom>
        </p:spPr>
        <p:txBody>
          <a:bodyPr anchor="ctr">
            <a:noAutofit/>
          </a:bodyPr>
          <a:p>
            <a:pPr>
              <a:lnSpc>
                <a:spcPct val="90000"/>
              </a:lnSpc>
            </a:pPr>
            <a:r>
              <a:rPr b="0" lang="en-US" sz="3600" spc="-1" strike="noStrike">
                <a:solidFill>
                  <a:srgbClr val="ffffff"/>
                </a:solidFill>
                <a:latin typeface="Trebuchet MS"/>
              </a:rPr>
              <a:t>Click </a:t>
            </a:r>
            <a:r>
              <a:rPr b="0" lang="en-US" sz="3600" spc="-1" strike="noStrike">
                <a:solidFill>
                  <a:srgbClr val="ffffff"/>
                </a:solidFill>
                <a:latin typeface="Trebuchet MS"/>
              </a:rPr>
              <a:t>to </a:t>
            </a:r>
            <a:r>
              <a:rPr b="0" lang="en-US" sz="3600" spc="-1" strike="noStrike">
                <a:solidFill>
                  <a:srgbClr val="ffffff"/>
                </a:solidFill>
                <a:latin typeface="Trebuchet MS"/>
              </a:rPr>
              <a:t>edit </a:t>
            </a:r>
            <a:r>
              <a:rPr b="0" lang="en-US" sz="3600" spc="-1" strike="noStrike">
                <a:solidFill>
                  <a:srgbClr val="ffffff"/>
                </a:solidFill>
                <a:latin typeface="Trebuchet MS"/>
              </a:rPr>
              <a:t>Mast</a:t>
            </a:r>
            <a:r>
              <a:rPr b="0" lang="en-US" sz="3600" spc="-1" strike="noStrike">
                <a:solidFill>
                  <a:srgbClr val="ffffff"/>
                </a:solidFill>
                <a:latin typeface="Trebuchet MS"/>
              </a:rPr>
              <a:t>er </a:t>
            </a:r>
            <a:r>
              <a:rPr b="0" lang="en-US" sz="3600" spc="-1" strike="noStrike">
                <a:solidFill>
                  <a:srgbClr val="ffffff"/>
                </a:solidFill>
                <a:latin typeface="Trebuchet MS"/>
              </a:rPr>
              <a:t>title </a:t>
            </a:r>
            <a:r>
              <a:rPr b="0" lang="en-US" sz="3600" spc="-1" strike="noStrike">
                <a:solidFill>
                  <a:srgbClr val="ffffff"/>
                </a:solidFill>
                <a:latin typeface="Trebuchet MS"/>
              </a:rPr>
              <a:t>style</a:t>
            </a:r>
            <a:endParaRPr b="0" lang="en-US" sz="3600" spc="-1" strike="noStrike">
              <a:solidFill>
                <a:srgbClr val="ffffff"/>
              </a:solidFill>
              <a:latin typeface="Trebuchet MS"/>
            </a:endParaRPr>
          </a:p>
        </p:txBody>
      </p:sp>
      <p:sp>
        <p:nvSpPr>
          <p:cNvPr id="52" name="PlaceHolder 4"/>
          <p:cNvSpPr>
            <a:spLocks noGrp="1"/>
          </p:cNvSpPr>
          <p:nvPr>
            <p:ph type="body"/>
          </p:nvPr>
        </p:nvSpPr>
        <p:spPr>
          <a:xfrm>
            <a:off x="680400" y="2336760"/>
            <a:ext cx="9613440" cy="3598920"/>
          </a:xfrm>
          <a:prstGeom prst="rect">
            <a:avLst/>
          </a:prstGeom>
        </p:spPr>
        <p:txBody>
          <a:bodyPr>
            <a:noAutofit/>
          </a:bodyPr>
          <a:p>
            <a:pPr marL="228600" indent="-228240">
              <a:lnSpc>
                <a:spcPct val="90000"/>
              </a:lnSpc>
              <a:spcBef>
                <a:spcPts val="1001"/>
              </a:spcBef>
              <a:buClr>
                <a:srgbClr val="ffffff"/>
              </a:buClr>
              <a:buFont typeface="Arial"/>
              <a:buChar char="•"/>
            </a:pPr>
            <a:r>
              <a:rPr b="0" lang="en-US" sz="2400" spc="-1" strike="noStrike">
                <a:solidFill>
                  <a:srgbClr val="ffffff"/>
                </a:solidFill>
                <a:latin typeface="Trebuchet MS"/>
              </a:rPr>
              <a:t>Click to edit Master text styles</a:t>
            </a:r>
            <a:endParaRPr b="0" lang="en-US" sz="2400" spc="-1" strike="noStrike">
              <a:solidFill>
                <a:srgbClr val="ffffff"/>
              </a:solidFill>
              <a:latin typeface="Trebuchet MS"/>
            </a:endParaRPr>
          </a:p>
          <a:p>
            <a:pPr lvl="1" marL="685800" indent="-228240">
              <a:lnSpc>
                <a:spcPct val="90000"/>
              </a:lnSpc>
              <a:spcBef>
                <a:spcPts val="499"/>
              </a:spcBef>
              <a:buClr>
                <a:srgbClr val="ffffff"/>
              </a:buClr>
              <a:buFont typeface="Arial"/>
              <a:buChar char="•"/>
            </a:pPr>
            <a:r>
              <a:rPr b="0" lang="en-US" sz="2000" spc="-1" strike="noStrike">
                <a:solidFill>
                  <a:srgbClr val="ffffff"/>
                </a:solidFill>
                <a:latin typeface="Trebuchet MS"/>
              </a:rPr>
              <a:t>Second level</a:t>
            </a:r>
            <a:endParaRPr b="0" lang="en-US" sz="2000" spc="-1" strike="noStrike">
              <a:solidFill>
                <a:srgbClr val="ffffff"/>
              </a:solidFill>
              <a:latin typeface="Trebuchet MS"/>
            </a:endParaRPr>
          </a:p>
          <a:p>
            <a:pPr lvl="2" marL="1143000" indent="-228240">
              <a:lnSpc>
                <a:spcPct val="90000"/>
              </a:lnSpc>
              <a:spcBef>
                <a:spcPts val="499"/>
              </a:spcBef>
              <a:buClr>
                <a:srgbClr val="ffffff"/>
              </a:buClr>
              <a:buFont typeface="Arial"/>
              <a:buChar char="•"/>
            </a:pPr>
            <a:r>
              <a:rPr b="0" lang="en-US" sz="1800" spc="-1" strike="noStrike">
                <a:solidFill>
                  <a:srgbClr val="ffffff"/>
                </a:solidFill>
                <a:latin typeface="Trebuchet MS"/>
              </a:rPr>
              <a:t>Third level</a:t>
            </a:r>
            <a:endParaRPr b="0" lang="en-US" sz="1800" spc="-1" strike="noStrike">
              <a:solidFill>
                <a:srgbClr val="ffffff"/>
              </a:solidFill>
              <a:latin typeface="Trebuchet MS"/>
            </a:endParaRPr>
          </a:p>
          <a:p>
            <a:pPr lvl="3" marL="1600200" indent="-228240">
              <a:lnSpc>
                <a:spcPct val="90000"/>
              </a:lnSpc>
              <a:spcBef>
                <a:spcPts val="499"/>
              </a:spcBef>
              <a:buClr>
                <a:srgbClr val="ffffff"/>
              </a:buClr>
              <a:buFont typeface="Arial"/>
              <a:buChar char="•"/>
            </a:pPr>
            <a:r>
              <a:rPr b="0" lang="en-US" sz="1600" spc="-1" strike="noStrike">
                <a:solidFill>
                  <a:srgbClr val="ffffff"/>
                </a:solidFill>
                <a:latin typeface="Trebuchet MS"/>
              </a:rPr>
              <a:t>Fourth level</a:t>
            </a:r>
            <a:endParaRPr b="0" lang="en-US" sz="1600" spc="-1" strike="noStrike">
              <a:solidFill>
                <a:srgbClr val="ffffff"/>
              </a:solidFill>
              <a:latin typeface="Trebuchet MS"/>
            </a:endParaRPr>
          </a:p>
          <a:p>
            <a:pPr lvl="4" marL="2057400" indent="-228240">
              <a:lnSpc>
                <a:spcPct val="90000"/>
              </a:lnSpc>
              <a:spcBef>
                <a:spcPts val="499"/>
              </a:spcBef>
              <a:buClr>
                <a:srgbClr val="ffffff"/>
              </a:buClr>
              <a:buFont typeface="Arial"/>
              <a:buChar char="•"/>
            </a:pPr>
            <a:r>
              <a:rPr b="0" lang="en-US" sz="1600" spc="-1" strike="noStrike">
                <a:solidFill>
                  <a:srgbClr val="ffffff"/>
                </a:solidFill>
                <a:latin typeface="Trebuchet MS"/>
              </a:rPr>
              <a:t>Fifth level</a:t>
            </a:r>
            <a:endParaRPr b="0" lang="en-US" sz="1600" spc="-1" strike="noStrike">
              <a:solidFill>
                <a:srgbClr val="ffffff"/>
              </a:solidFill>
              <a:latin typeface="Trebuchet MS"/>
            </a:endParaRPr>
          </a:p>
        </p:txBody>
      </p:sp>
      <p:sp>
        <p:nvSpPr>
          <p:cNvPr id="53" name="PlaceHolder 5"/>
          <p:cNvSpPr>
            <a:spLocks noGrp="1"/>
          </p:cNvSpPr>
          <p:nvPr>
            <p:ph type="dt"/>
          </p:nvPr>
        </p:nvSpPr>
        <p:spPr>
          <a:xfrm>
            <a:off x="7551000" y="5936040"/>
            <a:ext cx="2742840" cy="364680"/>
          </a:xfrm>
          <a:prstGeom prst="rect">
            <a:avLst/>
          </a:prstGeom>
        </p:spPr>
        <p:txBody>
          <a:bodyPr anchor="ctr">
            <a:noAutofit/>
          </a:bodyPr>
          <a:p>
            <a:pPr algn="r">
              <a:lnSpc>
                <a:spcPct val="100000"/>
              </a:lnSpc>
            </a:pPr>
            <a:fld id="{AD3E98DF-DE6F-40FE-B17C-1A8A1E665963}" type="datetime1">
              <a:rPr b="0" lang="en-US" sz="1050" spc="-1" strike="noStrike">
                <a:solidFill>
                  <a:srgbClr val="ffffff"/>
                </a:solidFill>
                <a:latin typeface="Trebuchet MS"/>
              </a:rPr>
              <a:t>06/27/2022</a:t>
            </a:fld>
            <a:endParaRPr b="0" lang="en-US" sz="1050" spc="-1" strike="noStrike">
              <a:latin typeface="Times New Roman"/>
            </a:endParaRPr>
          </a:p>
        </p:txBody>
      </p:sp>
      <p:sp>
        <p:nvSpPr>
          <p:cNvPr id="54" name="PlaceHolder 6"/>
          <p:cNvSpPr>
            <a:spLocks noGrp="1"/>
          </p:cNvSpPr>
          <p:nvPr>
            <p:ph type="ftr"/>
          </p:nvPr>
        </p:nvSpPr>
        <p:spPr>
          <a:xfrm>
            <a:off x="680400" y="5936040"/>
            <a:ext cx="6870240" cy="364680"/>
          </a:xfrm>
          <a:prstGeom prst="rect">
            <a:avLst/>
          </a:prstGeom>
        </p:spPr>
        <p:txBody>
          <a:bodyPr anchor="ctr">
            <a:noAutofit/>
          </a:bodyPr>
          <a:p>
            <a:endParaRPr b="0" lang="en-US" sz="2400" spc="-1" strike="noStrike">
              <a:latin typeface="Times New Roman"/>
            </a:endParaRPr>
          </a:p>
        </p:txBody>
      </p:sp>
      <p:sp>
        <p:nvSpPr>
          <p:cNvPr id="55" name="PlaceHolder 7"/>
          <p:cNvSpPr>
            <a:spLocks noGrp="1"/>
          </p:cNvSpPr>
          <p:nvPr>
            <p:ph type="sldNum"/>
          </p:nvPr>
        </p:nvSpPr>
        <p:spPr>
          <a:xfrm>
            <a:off x="10729440" y="753120"/>
            <a:ext cx="1153800" cy="1090440"/>
          </a:xfrm>
          <a:prstGeom prst="rect">
            <a:avLst/>
          </a:prstGeom>
        </p:spPr>
        <p:txBody>
          <a:bodyPr anchor="ctr">
            <a:noAutofit/>
          </a:bodyPr>
          <a:p>
            <a:pPr>
              <a:lnSpc>
                <a:spcPct val="100000"/>
              </a:lnSpc>
            </a:pPr>
            <a:fld id="{6339F610-B3D1-4EA3-989A-B0C22DF0FA28}" type="slidenum">
              <a:rPr b="0" lang="en-US" sz="3600" spc="-1" strike="noStrike">
                <a:solidFill>
                  <a:srgbClr val="ffffff"/>
                </a:solidFill>
                <a:latin typeface="Trebuchet MS"/>
              </a:rPr>
              <a:t>&lt;number&gt;</a:t>
            </a:fld>
            <a:endParaRPr b="0" lang="en-US" sz="36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 id="2147483671" r:id="rId14"/>
    <p:sldLayoutId id="2147483672" r:id="rId15"/>
    <p:sldLayoutId id="2147483673" r:id="rId16"/>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3f6b86"/>
            </a:gs>
            <a:gs pos="100000">
              <a:srgbClr val="0d3861"/>
            </a:gs>
          </a:gsLst>
          <a:lin ang="2520000"/>
        </a:gradFill>
      </p:bgPr>
    </p:bg>
    <p:spTree>
      <p:nvGrpSpPr>
        <p:cNvPr id="1" name=""/>
        <p:cNvGrpSpPr/>
        <p:nvPr/>
      </p:nvGrpSpPr>
      <p:grpSpPr>
        <a:xfrm>
          <a:off x="0" y="0"/>
          <a:ext cx="0" cy="0"/>
          <a:chOff x="0" y="0"/>
          <a:chExt cx="0" cy="0"/>
        </a:xfrm>
      </p:grpSpPr>
      <p:pic>
        <p:nvPicPr>
          <p:cNvPr id="92" name="Picture 6" descr="hashOverlay-FullResolve.png"/>
          <p:cNvPicPr/>
          <p:nvPr/>
        </p:nvPicPr>
        <p:blipFill>
          <a:blip r:embed="rId2">
            <a:alphaModFix amt="10000"/>
          </a:blip>
          <a:stretch/>
        </p:blipFill>
        <p:spPr>
          <a:xfrm>
            <a:off x="0" y="0"/>
            <a:ext cx="12191760" cy="6857640"/>
          </a:xfrm>
          <a:prstGeom prst="rect">
            <a:avLst/>
          </a:prstGeom>
          <a:ln>
            <a:noFill/>
          </a:ln>
        </p:spPr>
      </p:pic>
      <p:pic>
        <p:nvPicPr>
          <p:cNvPr id="93" name="Picture 7" descr="HD-ShadowLong.png"/>
          <p:cNvPicPr/>
          <p:nvPr/>
        </p:nvPicPr>
        <p:blipFill>
          <a:blip r:embed="rId3"/>
          <a:stretch/>
        </p:blipFill>
        <p:spPr>
          <a:xfrm>
            <a:off x="0" y="1970280"/>
            <a:ext cx="10437480" cy="320760"/>
          </a:xfrm>
          <a:prstGeom prst="rect">
            <a:avLst/>
          </a:prstGeom>
          <a:ln>
            <a:noFill/>
          </a:ln>
        </p:spPr>
      </p:pic>
      <p:pic>
        <p:nvPicPr>
          <p:cNvPr id="94" name="Picture 8" descr="HD-ShadowShort.png"/>
          <p:cNvPicPr/>
          <p:nvPr/>
        </p:nvPicPr>
        <p:blipFill>
          <a:blip r:embed="rId4"/>
          <a:stretch/>
        </p:blipFill>
        <p:spPr>
          <a:xfrm>
            <a:off x="10585800" y="1971360"/>
            <a:ext cx="1602720" cy="144000"/>
          </a:xfrm>
          <a:prstGeom prst="rect">
            <a:avLst/>
          </a:prstGeom>
          <a:ln>
            <a:noFill/>
          </a:ln>
        </p:spPr>
      </p:pic>
      <p:sp>
        <p:nvSpPr>
          <p:cNvPr id="95" name="CustomShape 1"/>
          <p:cNvSpPr/>
          <p:nvPr/>
        </p:nvSpPr>
        <p:spPr>
          <a:xfrm>
            <a:off x="0" y="609480"/>
            <a:ext cx="10437480" cy="136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p:style>
      </p:sp>
      <p:sp>
        <p:nvSpPr>
          <p:cNvPr id="96" name="CustomShape 2"/>
          <p:cNvSpPr/>
          <p:nvPr/>
        </p:nvSpPr>
        <p:spPr>
          <a:xfrm>
            <a:off x="10585800" y="609480"/>
            <a:ext cx="1602720" cy="136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97" name="PlaceHolder 3"/>
          <p:cNvSpPr>
            <a:spLocks noGrp="1"/>
          </p:cNvSpPr>
          <p:nvPr>
            <p:ph type="title"/>
          </p:nvPr>
        </p:nvSpPr>
        <p:spPr>
          <a:xfrm>
            <a:off x="680400" y="753120"/>
            <a:ext cx="9613440" cy="1080720"/>
          </a:xfrm>
          <a:prstGeom prst="rect">
            <a:avLst/>
          </a:prstGeom>
        </p:spPr>
        <p:txBody>
          <a:bodyPr anchor="ctr">
            <a:noAutofit/>
          </a:bodyPr>
          <a:p>
            <a:pPr>
              <a:lnSpc>
                <a:spcPct val="90000"/>
              </a:lnSpc>
            </a:pPr>
            <a:r>
              <a:rPr b="0" lang="en-US" sz="3600" spc="-1" strike="noStrike">
                <a:solidFill>
                  <a:srgbClr val="ffffff"/>
                </a:solidFill>
                <a:latin typeface="Trebuchet MS"/>
              </a:rPr>
              <a:t>Click </a:t>
            </a:r>
            <a:r>
              <a:rPr b="0" lang="en-US" sz="3600" spc="-1" strike="noStrike">
                <a:solidFill>
                  <a:srgbClr val="ffffff"/>
                </a:solidFill>
                <a:latin typeface="Trebuchet MS"/>
              </a:rPr>
              <a:t>to </a:t>
            </a:r>
            <a:r>
              <a:rPr b="0" lang="en-US" sz="3600" spc="-1" strike="noStrike">
                <a:solidFill>
                  <a:srgbClr val="ffffff"/>
                </a:solidFill>
                <a:latin typeface="Trebuchet MS"/>
              </a:rPr>
              <a:t>edit </a:t>
            </a:r>
            <a:r>
              <a:rPr b="0" lang="en-US" sz="3600" spc="-1" strike="noStrike">
                <a:solidFill>
                  <a:srgbClr val="ffffff"/>
                </a:solidFill>
                <a:latin typeface="Trebuchet MS"/>
              </a:rPr>
              <a:t>Mast</a:t>
            </a:r>
            <a:r>
              <a:rPr b="0" lang="en-US" sz="3600" spc="-1" strike="noStrike">
                <a:solidFill>
                  <a:srgbClr val="ffffff"/>
                </a:solidFill>
                <a:latin typeface="Trebuchet MS"/>
              </a:rPr>
              <a:t>er </a:t>
            </a:r>
            <a:r>
              <a:rPr b="0" lang="en-US" sz="3600" spc="-1" strike="noStrike">
                <a:solidFill>
                  <a:srgbClr val="ffffff"/>
                </a:solidFill>
                <a:latin typeface="Trebuchet MS"/>
              </a:rPr>
              <a:t>title </a:t>
            </a:r>
            <a:r>
              <a:rPr b="0" lang="en-US" sz="3600" spc="-1" strike="noStrike">
                <a:solidFill>
                  <a:srgbClr val="ffffff"/>
                </a:solidFill>
                <a:latin typeface="Trebuchet MS"/>
              </a:rPr>
              <a:t>style</a:t>
            </a:r>
            <a:endParaRPr b="0" lang="en-US" sz="3600" spc="-1" strike="noStrike">
              <a:solidFill>
                <a:srgbClr val="ffffff"/>
              </a:solidFill>
              <a:latin typeface="Trebuchet MS"/>
            </a:endParaRPr>
          </a:p>
        </p:txBody>
      </p:sp>
      <p:sp>
        <p:nvSpPr>
          <p:cNvPr id="98" name="PlaceHolder 4"/>
          <p:cNvSpPr>
            <a:spLocks noGrp="1"/>
          </p:cNvSpPr>
          <p:nvPr>
            <p:ph type="body"/>
          </p:nvPr>
        </p:nvSpPr>
        <p:spPr>
          <a:xfrm>
            <a:off x="680400" y="2336760"/>
            <a:ext cx="4698000" cy="3598920"/>
          </a:xfrm>
          <a:prstGeom prst="rect">
            <a:avLst/>
          </a:prstGeom>
        </p:spPr>
        <p:txBody>
          <a:bodyPr>
            <a:noAutofit/>
          </a:bodyPr>
          <a:p>
            <a:pPr marL="228600" indent="-228240">
              <a:lnSpc>
                <a:spcPct val="90000"/>
              </a:lnSpc>
              <a:spcBef>
                <a:spcPts val="1001"/>
              </a:spcBef>
              <a:buClr>
                <a:srgbClr val="ffffff"/>
              </a:buClr>
              <a:buFont typeface="Arial"/>
              <a:buChar char="•"/>
            </a:pPr>
            <a:r>
              <a:rPr b="0" lang="en-US" sz="2400" spc="-1" strike="noStrike">
                <a:solidFill>
                  <a:srgbClr val="ffffff"/>
                </a:solidFill>
                <a:latin typeface="Trebuchet MS"/>
              </a:rPr>
              <a:t>Click to edit Master text styles</a:t>
            </a:r>
            <a:endParaRPr b="0" lang="en-US" sz="2400" spc="-1" strike="noStrike">
              <a:solidFill>
                <a:srgbClr val="ffffff"/>
              </a:solidFill>
              <a:latin typeface="Trebuchet MS"/>
            </a:endParaRPr>
          </a:p>
          <a:p>
            <a:pPr lvl="1" marL="685800" indent="-228240">
              <a:lnSpc>
                <a:spcPct val="90000"/>
              </a:lnSpc>
              <a:spcBef>
                <a:spcPts val="499"/>
              </a:spcBef>
              <a:buClr>
                <a:srgbClr val="ffffff"/>
              </a:buClr>
              <a:buFont typeface="Arial"/>
              <a:buChar char="•"/>
            </a:pPr>
            <a:r>
              <a:rPr b="0" lang="en-US" sz="2000" spc="-1" strike="noStrike">
                <a:solidFill>
                  <a:srgbClr val="ffffff"/>
                </a:solidFill>
                <a:latin typeface="Trebuchet MS"/>
              </a:rPr>
              <a:t>Second level</a:t>
            </a:r>
            <a:endParaRPr b="0" lang="en-US" sz="2000" spc="-1" strike="noStrike">
              <a:solidFill>
                <a:srgbClr val="ffffff"/>
              </a:solidFill>
              <a:latin typeface="Trebuchet MS"/>
            </a:endParaRPr>
          </a:p>
          <a:p>
            <a:pPr lvl="2" marL="1143000" indent="-228240">
              <a:lnSpc>
                <a:spcPct val="90000"/>
              </a:lnSpc>
              <a:spcBef>
                <a:spcPts val="499"/>
              </a:spcBef>
              <a:buClr>
                <a:srgbClr val="ffffff"/>
              </a:buClr>
              <a:buFont typeface="Arial"/>
              <a:buChar char="•"/>
            </a:pPr>
            <a:r>
              <a:rPr b="0" lang="en-US" sz="1800" spc="-1" strike="noStrike">
                <a:solidFill>
                  <a:srgbClr val="ffffff"/>
                </a:solidFill>
                <a:latin typeface="Trebuchet MS"/>
              </a:rPr>
              <a:t>Third level</a:t>
            </a:r>
            <a:endParaRPr b="0" lang="en-US" sz="1800" spc="-1" strike="noStrike">
              <a:solidFill>
                <a:srgbClr val="ffffff"/>
              </a:solidFill>
              <a:latin typeface="Trebuchet MS"/>
            </a:endParaRPr>
          </a:p>
          <a:p>
            <a:pPr lvl="3" marL="1600200" indent="-228240">
              <a:lnSpc>
                <a:spcPct val="90000"/>
              </a:lnSpc>
              <a:spcBef>
                <a:spcPts val="499"/>
              </a:spcBef>
              <a:buClr>
                <a:srgbClr val="ffffff"/>
              </a:buClr>
              <a:buFont typeface="Arial"/>
              <a:buChar char="•"/>
            </a:pPr>
            <a:r>
              <a:rPr b="0" lang="en-US" sz="1600" spc="-1" strike="noStrike">
                <a:solidFill>
                  <a:srgbClr val="ffffff"/>
                </a:solidFill>
                <a:latin typeface="Trebuchet MS"/>
              </a:rPr>
              <a:t>Fourth level</a:t>
            </a:r>
            <a:endParaRPr b="0" lang="en-US" sz="1600" spc="-1" strike="noStrike">
              <a:solidFill>
                <a:srgbClr val="ffffff"/>
              </a:solidFill>
              <a:latin typeface="Trebuchet MS"/>
            </a:endParaRPr>
          </a:p>
          <a:p>
            <a:pPr lvl="4" marL="2057400" indent="-228240">
              <a:lnSpc>
                <a:spcPct val="90000"/>
              </a:lnSpc>
              <a:spcBef>
                <a:spcPts val="499"/>
              </a:spcBef>
              <a:buClr>
                <a:srgbClr val="ffffff"/>
              </a:buClr>
              <a:buFont typeface="Arial"/>
              <a:buChar char="•"/>
            </a:pPr>
            <a:r>
              <a:rPr b="0" lang="en-US" sz="1600" spc="-1" strike="noStrike">
                <a:solidFill>
                  <a:srgbClr val="ffffff"/>
                </a:solidFill>
                <a:latin typeface="Trebuchet MS"/>
              </a:rPr>
              <a:t>Fifth level</a:t>
            </a:r>
            <a:endParaRPr b="0" lang="en-US" sz="1600" spc="-1" strike="noStrike">
              <a:solidFill>
                <a:srgbClr val="ffffff"/>
              </a:solidFill>
              <a:latin typeface="Trebuchet MS"/>
            </a:endParaRPr>
          </a:p>
        </p:txBody>
      </p:sp>
      <p:sp>
        <p:nvSpPr>
          <p:cNvPr id="99" name="PlaceHolder 5"/>
          <p:cNvSpPr>
            <a:spLocks noGrp="1"/>
          </p:cNvSpPr>
          <p:nvPr>
            <p:ph type="body"/>
          </p:nvPr>
        </p:nvSpPr>
        <p:spPr>
          <a:xfrm>
            <a:off x="5594040" y="2336760"/>
            <a:ext cx="4699800" cy="3598920"/>
          </a:xfrm>
          <a:prstGeom prst="rect">
            <a:avLst/>
          </a:prstGeom>
        </p:spPr>
        <p:txBody>
          <a:bodyPr>
            <a:noAutofit/>
          </a:bodyPr>
          <a:p>
            <a:pPr marL="228600" indent="-228240">
              <a:lnSpc>
                <a:spcPct val="90000"/>
              </a:lnSpc>
              <a:spcBef>
                <a:spcPts val="1001"/>
              </a:spcBef>
              <a:buClr>
                <a:srgbClr val="ffffff"/>
              </a:buClr>
              <a:buFont typeface="Arial"/>
              <a:buChar char="•"/>
            </a:pPr>
            <a:r>
              <a:rPr b="0" lang="en-US" sz="2400" spc="-1" strike="noStrike">
                <a:solidFill>
                  <a:srgbClr val="ffffff"/>
                </a:solidFill>
                <a:latin typeface="Trebuchet MS"/>
              </a:rPr>
              <a:t>Click to edit Master text styles</a:t>
            </a:r>
            <a:endParaRPr b="0" lang="en-US" sz="2400" spc="-1" strike="noStrike">
              <a:solidFill>
                <a:srgbClr val="ffffff"/>
              </a:solidFill>
              <a:latin typeface="Trebuchet MS"/>
            </a:endParaRPr>
          </a:p>
          <a:p>
            <a:pPr lvl="1" marL="685800" indent="-228240">
              <a:lnSpc>
                <a:spcPct val="90000"/>
              </a:lnSpc>
              <a:spcBef>
                <a:spcPts val="499"/>
              </a:spcBef>
              <a:buClr>
                <a:srgbClr val="ffffff"/>
              </a:buClr>
              <a:buFont typeface="Arial"/>
              <a:buChar char="•"/>
            </a:pPr>
            <a:r>
              <a:rPr b="0" lang="en-US" sz="2000" spc="-1" strike="noStrike">
                <a:solidFill>
                  <a:srgbClr val="ffffff"/>
                </a:solidFill>
                <a:latin typeface="Trebuchet MS"/>
              </a:rPr>
              <a:t>Second level</a:t>
            </a:r>
            <a:endParaRPr b="0" lang="en-US" sz="2000" spc="-1" strike="noStrike">
              <a:solidFill>
                <a:srgbClr val="ffffff"/>
              </a:solidFill>
              <a:latin typeface="Trebuchet MS"/>
            </a:endParaRPr>
          </a:p>
          <a:p>
            <a:pPr lvl="2" marL="1143000" indent="-228240">
              <a:lnSpc>
                <a:spcPct val="90000"/>
              </a:lnSpc>
              <a:spcBef>
                <a:spcPts val="499"/>
              </a:spcBef>
              <a:buClr>
                <a:srgbClr val="ffffff"/>
              </a:buClr>
              <a:buFont typeface="Arial"/>
              <a:buChar char="•"/>
            </a:pPr>
            <a:r>
              <a:rPr b="0" lang="en-US" sz="1800" spc="-1" strike="noStrike">
                <a:solidFill>
                  <a:srgbClr val="ffffff"/>
                </a:solidFill>
                <a:latin typeface="Trebuchet MS"/>
              </a:rPr>
              <a:t>Third level</a:t>
            </a:r>
            <a:endParaRPr b="0" lang="en-US" sz="1800" spc="-1" strike="noStrike">
              <a:solidFill>
                <a:srgbClr val="ffffff"/>
              </a:solidFill>
              <a:latin typeface="Trebuchet MS"/>
            </a:endParaRPr>
          </a:p>
          <a:p>
            <a:pPr lvl="3" marL="1600200" indent="-228240">
              <a:lnSpc>
                <a:spcPct val="90000"/>
              </a:lnSpc>
              <a:spcBef>
                <a:spcPts val="499"/>
              </a:spcBef>
              <a:buClr>
                <a:srgbClr val="ffffff"/>
              </a:buClr>
              <a:buFont typeface="Arial"/>
              <a:buChar char="•"/>
            </a:pPr>
            <a:r>
              <a:rPr b="0" lang="en-US" sz="1600" spc="-1" strike="noStrike">
                <a:solidFill>
                  <a:srgbClr val="ffffff"/>
                </a:solidFill>
                <a:latin typeface="Trebuchet MS"/>
              </a:rPr>
              <a:t>Fourth level</a:t>
            </a:r>
            <a:endParaRPr b="0" lang="en-US" sz="1600" spc="-1" strike="noStrike">
              <a:solidFill>
                <a:srgbClr val="ffffff"/>
              </a:solidFill>
              <a:latin typeface="Trebuchet MS"/>
            </a:endParaRPr>
          </a:p>
          <a:p>
            <a:pPr lvl="4" marL="2057400" indent="-228240">
              <a:lnSpc>
                <a:spcPct val="90000"/>
              </a:lnSpc>
              <a:spcBef>
                <a:spcPts val="499"/>
              </a:spcBef>
              <a:buClr>
                <a:srgbClr val="ffffff"/>
              </a:buClr>
              <a:buFont typeface="Arial"/>
              <a:buChar char="•"/>
            </a:pPr>
            <a:r>
              <a:rPr b="0" lang="en-US" sz="1600" spc="-1" strike="noStrike">
                <a:solidFill>
                  <a:srgbClr val="ffffff"/>
                </a:solidFill>
                <a:latin typeface="Trebuchet MS"/>
              </a:rPr>
              <a:t>Fifth level</a:t>
            </a:r>
            <a:endParaRPr b="0" lang="en-US" sz="1600" spc="-1" strike="noStrike">
              <a:solidFill>
                <a:srgbClr val="ffffff"/>
              </a:solidFill>
              <a:latin typeface="Trebuchet MS"/>
            </a:endParaRPr>
          </a:p>
        </p:txBody>
      </p:sp>
      <p:sp>
        <p:nvSpPr>
          <p:cNvPr id="100" name="PlaceHolder 6"/>
          <p:cNvSpPr>
            <a:spLocks noGrp="1"/>
          </p:cNvSpPr>
          <p:nvPr>
            <p:ph type="dt"/>
          </p:nvPr>
        </p:nvSpPr>
        <p:spPr>
          <a:xfrm>
            <a:off x="7551000" y="5936040"/>
            <a:ext cx="2742840" cy="364680"/>
          </a:xfrm>
          <a:prstGeom prst="rect">
            <a:avLst/>
          </a:prstGeom>
        </p:spPr>
        <p:txBody>
          <a:bodyPr anchor="ctr">
            <a:noAutofit/>
          </a:bodyPr>
          <a:p>
            <a:pPr algn="r">
              <a:lnSpc>
                <a:spcPct val="100000"/>
              </a:lnSpc>
            </a:pPr>
            <a:fld id="{A0238C19-AF34-43A8-B81E-EC399687DFD5}" type="datetime1">
              <a:rPr b="0" lang="en-US" sz="1050" spc="-1" strike="noStrike">
                <a:solidFill>
                  <a:srgbClr val="ffffff"/>
                </a:solidFill>
                <a:latin typeface="Trebuchet MS"/>
              </a:rPr>
              <a:t>06/27/2022</a:t>
            </a:fld>
            <a:endParaRPr b="0" lang="en-US" sz="1050" spc="-1" strike="noStrike">
              <a:latin typeface="Times New Roman"/>
            </a:endParaRPr>
          </a:p>
        </p:txBody>
      </p:sp>
      <p:sp>
        <p:nvSpPr>
          <p:cNvPr id="101" name="PlaceHolder 7"/>
          <p:cNvSpPr>
            <a:spLocks noGrp="1"/>
          </p:cNvSpPr>
          <p:nvPr>
            <p:ph type="ftr"/>
          </p:nvPr>
        </p:nvSpPr>
        <p:spPr>
          <a:xfrm>
            <a:off x="680400" y="5936040"/>
            <a:ext cx="6870240" cy="364680"/>
          </a:xfrm>
          <a:prstGeom prst="rect">
            <a:avLst/>
          </a:prstGeom>
        </p:spPr>
        <p:txBody>
          <a:bodyPr anchor="ctr">
            <a:noAutofit/>
          </a:bodyPr>
          <a:p>
            <a:endParaRPr b="0" lang="en-US" sz="2400" spc="-1" strike="noStrike">
              <a:latin typeface="Times New Roman"/>
            </a:endParaRPr>
          </a:p>
        </p:txBody>
      </p:sp>
      <p:sp>
        <p:nvSpPr>
          <p:cNvPr id="102" name="PlaceHolder 8"/>
          <p:cNvSpPr>
            <a:spLocks noGrp="1"/>
          </p:cNvSpPr>
          <p:nvPr>
            <p:ph type="sldNum"/>
          </p:nvPr>
        </p:nvSpPr>
        <p:spPr>
          <a:xfrm>
            <a:off x="10729440" y="753120"/>
            <a:ext cx="1153800" cy="1090440"/>
          </a:xfrm>
          <a:prstGeom prst="rect">
            <a:avLst/>
          </a:prstGeom>
        </p:spPr>
        <p:txBody>
          <a:bodyPr anchor="ctr">
            <a:noAutofit/>
          </a:bodyPr>
          <a:p>
            <a:pPr>
              <a:lnSpc>
                <a:spcPct val="100000"/>
              </a:lnSpc>
            </a:pPr>
            <a:fld id="{95C91A48-449A-4231-AE52-CA70AE519132}" type="slidenum">
              <a:rPr b="0" lang="en-US" sz="3600" spc="-1" strike="noStrike">
                <a:solidFill>
                  <a:srgbClr val="ffffff"/>
                </a:solidFill>
                <a:latin typeface="Trebuchet MS"/>
              </a:rPr>
              <a:t>&lt;number&gt;</a:t>
            </a:fld>
            <a:endParaRPr b="0" lang="en-US" sz="36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84" r:id="rId14"/>
    <p:sldLayoutId id="2147483685" r:id="rId15"/>
    <p:sldLayoutId id="2147483686" r:id="rId16"/>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3f6b86"/>
            </a:gs>
            <a:gs pos="100000">
              <a:srgbClr val="0d3861"/>
            </a:gs>
          </a:gsLst>
          <a:lin ang="2520000"/>
        </a:gradFill>
      </p:bgPr>
    </p:bg>
    <p:spTree>
      <p:nvGrpSpPr>
        <p:cNvPr id="1" name=""/>
        <p:cNvGrpSpPr/>
        <p:nvPr/>
      </p:nvGrpSpPr>
      <p:grpSpPr>
        <a:xfrm>
          <a:off x="0" y="0"/>
          <a:ext cx="0" cy="0"/>
          <a:chOff x="0" y="0"/>
          <a:chExt cx="0" cy="0"/>
        </a:xfrm>
      </p:grpSpPr>
      <p:pic>
        <p:nvPicPr>
          <p:cNvPr id="139" name="Picture 6" descr="hashOverlay-FullResolve.png"/>
          <p:cNvPicPr/>
          <p:nvPr/>
        </p:nvPicPr>
        <p:blipFill>
          <a:blip r:embed="rId2">
            <a:alphaModFix amt="10000"/>
          </a:blip>
          <a:stretch/>
        </p:blipFill>
        <p:spPr>
          <a:xfrm>
            <a:off x="0" y="0"/>
            <a:ext cx="12191760" cy="6857640"/>
          </a:xfrm>
          <a:prstGeom prst="rect">
            <a:avLst/>
          </a:prstGeom>
          <a:ln>
            <a:noFill/>
          </a:ln>
        </p:spPr>
      </p:pic>
      <p:pic>
        <p:nvPicPr>
          <p:cNvPr id="140" name="Picture 4" descr="HD-ShadowShort.png"/>
          <p:cNvPicPr/>
          <p:nvPr/>
        </p:nvPicPr>
        <p:blipFill>
          <a:blip r:embed="rId3"/>
          <a:stretch/>
        </p:blipFill>
        <p:spPr>
          <a:xfrm>
            <a:off x="10585800" y="1971360"/>
            <a:ext cx="1602720" cy="144000"/>
          </a:xfrm>
          <a:prstGeom prst="rect">
            <a:avLst/>
          </a:prstGeom>
          <a:ln>
            <a:noFill/>
          </a:ln>
        </p:spPr>
      </p:pic>
      <p:sp>
        <p:nvSpPr>
          <p:cNvPr id="141" name="CustomShape 1"/>
          <p:cNvSpPr/>
          <p:nvPr/>
        </p:nvSpPr>
        <p:spPr>
          <a:xfrm>
            <a:off x="10585800" y="609480"/>
            <a:ext cx="1602720" cy="136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142" name="PlaceHolder 2"/>
          <p:cNvSpPr>
            <a:spLocks noGrp="1"/>
          </p:cNvSpPr>
          <p:nvPr>
            <p:ph type="dt"/>
          </p:nvPr>
        </p:nvSpPr>
        <p:spPr>
          <a:xfrm>
            <a:off x="7551000" y="5936040"/>
            <a:ext cx="2742840" cy="364680"/>
          </a:xfrm>
          <a:prstGeom prst="rect">
            <a:avLst/>
          </a:prstGeom>
        </p:spPr>
        <p:txBody>
          <a:bodyPr anchor="ctr">
            <a:noAutofit/>
          </a:bodyPr>
          <a:p>
            <a:pPr algn="r">
              <a:lnSpc>
                <a:spcPct val="100000"/>
              </a:lnSpc>
            </a:pPr>
            <a:fld id="{EF377C19-0AB2-4D72-A801-0856DDDE7F05}" type="datetime1">
              <a:rPr b="0" lang="en-US" sz="1050" spc="-1" strike="noStrike">
                <a:solidFill>
                  <a:srgbClr val="ffffff"/>
                </a:solidFill>
                <a:latin typeface="Trebuchet MS"/>
              </a:rPr>
              <a:t>06/27/2022</a:t>
            </a:fld>
            <a:endParaRPr b="0" lang="en-US" sz="1050" spc="-1" strike="noStrike">
              <a:latin typeface="Times New Roman"/>
            </a:endParaRPr>
          </a:p>
        </p:txBody>
      </p:sp>
      <p:sp>
        <p:nvSpPr>
          <p:cNvPr id="143" name="PlaceHolder 3"/>
          <p:cNvSpPr>
            <a:spLocks noGrp="1"/>
          </p:cNvSpPr>
          <p:nvPr>
            <p:ph type="ftr"/>
          </p:nvPr>
        </p:nvSpPr>
        <p:spPr>
          <a:xfrm>
            <a:off x="680400" y="5936040"/>
            <a:ext cx="6870240" cy="364680"/>
          </a:xfrm>
          <a:prstGeom prst="rect">
            <a:avLst/>
          </a:prstGeom>
        </p:spPr>
        <p:txBody>
          <a:bodyPr anchor="ctr">
            <a:noAutofit/>
          </a:bodyPr>
          <a:p>
            <a:endParaRPr b="0" lang="en-US" sz="2400" spc="-1" strike="noStrike">
              <a:latin typeface="Times New Roman"/>
            </a:endParaRPr>
          </a:p>
        </p:txBody>
      </p:sp>
      <p:sp>
        <p:nvSpPr>
          <p:cNvPr id="144" name="PlaceHolder 4"/>
          <p:cNvSpPr>
            <a:spLocks noGrp="1"/>
          </p:cNvSpPr>
          <p:nvPr>
            <p:ph type="sldNum"/>
          </p:nvPr>
        </p:nvSpPr>
        <p:spPr>
          <a:xfrm>
            <a:off x="10729440" y="753120"/>
            <a:ext cx="1153800" cy="1090440"/>
          </a:xfrm>
          <a:prstGeom prst="rect">
            <a:avLst/>
          </a:prstGeom>
        </p:spPr>
        <p:txBody>
          <a:bodyPr anchor="ctr">
            <a:noAutofit/>
          </a:bodyPr>
          <a:p>
            <a:pPr>
              <a:lnSpc>
                <a:spcPct val="100000"/>
              </a:lnSpc>
            </a:pPr>
            <a:fld id="{C653CB2B-F56C-40EA-9C1B-E764F5C99BEC}" type="slidenum">
              <a:rPr b="0" lang="en-US" sz="3600" spc="-1" strike="noStrike">
                <a:solidFill>
                  <a:srgbClr val="ffffff"/>
                </a:solidFill>
                <a:latin typeface="Trebuchet MS"/>
              </a:rPr>
              <a:t>&lt;number&gt;</a:t>
            </a:fld>
            <a:endParaRPr b="0" lang="en-US" sz="3600" spc="-1" strike="noStrike">
              <a:latin typeface="Times New Roman"/>
            </a:endParaRPr>
          </a:p>
        </p:txBody>
      </p:sp>
      <p:sp>
        <p:nvSpPr>
          <p:cNvPr id="145" name="PlaceHolder 5"/>
          <p:cNvSpPr>
            <a:spLocks noGrp="1"/>
          </p:cNvSpPr>
          <p:nvPr>
            <p:ph type="title"/>
          </p:nvPr>
        </p:nvSpPr>
        <p:spPr>
          <a:xfrm>
            <a:off x="609480" y="273600"/>
            <a:ext cx="10972440" cy="1144800"/>
          </a:xfrm>
          <a:prstGeom prst="rect">
            <a:avLst/>
          </a:prstGeom>
        </p:spPr>
        <p:txBody>
          <a:bodyPr lIns="0" rIns="0" tIns="0" bIns="0" anchor="ctr">
            <a:noAutofit/>
          </a:bodyPr>
          <a:p>
            <a:r>
              <a:rPr b="0" lang="en-US" sz="1800" spc="-1" strike="noStrike">
                <a:solidFill>
                  <a:srgbClr val="ffffff"/>
                </a:solidFill>
                <a:latin typeface="Trebuchet MS"/>
              </a:rPr>
              <a:t>Click to edit the title text format</a:t>
            </a:r>
            <a:endParaRPr b="0" lang="en-US" sz="1800" spc="-1" strike="noStrike">
              <a:solidFill>
                <a:srgbClr val="ffffff"/>
              </a:solidFill>
              <a:latin typeface="Trebuchet MS"/>
            </a:endParaRPr>
          </a:p>
        </p:txBody>
      </p:sp>
      <p:sp>
        <p:nvSpPr>
          <p:cNvPr id="146" name="PlaceHolder 6"/>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400" spc="-1" strike="noStrike">
                <a:solidFill>
                  <a:srgbClr val="ffffff"/>
                </a:solidFill>
                <a:latin typeface="Trebuchet MS"/>
              </a:rPr>
              <a:t>Click to edit the outline text format</a:t>
            </a:r>
            <a:endParaRPr b="0" lang="en-US" sz="2400" spc="-1" strike="noStrike">
              <a:solidFill>
                <a:srgbClr val="ffffff"/>
              </a:solidFill>
              <a:latin typeface="Trebuchet MS"/>
            </a:endParaRPr>
          </a:p>
          <a:p>
            <a:pPr lvl="1" marL="864000" indent="-324000">
              <a:spcBef>
                <a:spcPts val="1134"/>
              </a:spcBef>
              <a:buClr>
                <a:srgbClr val="000000"/>
              </a:buClr>
              <a:buSzPct val="75000"/>
              <a:buFont typeface="Symbol" charset="2"/>
              <a:buChar char=""/>
            </a:pPr>
            <a:r>
              <a:rPr b="0" lang="en-US" sz="1800" spc="-1" strike="noStrike">
                <a:solidFill>
                  <a:srgbClr val="ffffff"/>
                </a:solidFill>
                <a:latin typeface="Trebuchet MS"/>
              </a:rPr>
              <a:t>Second Outline Level</a:t>
            </a:r>
            <a:endParaRPr b="0" lang="en-US" sz="1800" spc="-1" strike="noStrike">
              <a:solidFill>
                <a:srgbClr val="ffffff"/>
              </a:solidFill>
              <a:latin typeface="Trebuchet MS"/>
            </a:endParaRPr>
          </a:p>
          <a:p>
            <a:pPr lvl="2" marL="1296000" indent="-288000">
              <a:spcBef>
                <a:spcPts val="850"/>
              </a:spcBef>
              <a:buClr>
                <a:srgbClr val="000000"/>
              </a:buClr>
              <a:buSzPct val="45000"/>
              <a:buFont typeface="Wingdings" charset="2"/>
              <a:buChar char=""/>
            </a:pPr>
            <a:r>
              <a:rPr b="0" lang="en-US" sz="1600" spc="-1" strike="noStrike">
                <a:solidFill>
                  <a:srgbClr val="ffffff"/>
                </a:solidFill>
                <a:latin typeface="Trebuchet MS"/>
              </a:rPr>
              <a:t>Third Outline Level</a:t>
            </a:r>
            <a:endParaRPr b="0" lang="en-US" sz="1600" spc="-1" strike="noStrike">
              <a:solidFill>
                <a:srgbClr val="ffffff"/>
              </a:solidFill>
              <a:latin typeface="Trebuchet MS"/>
            </a:endParaRPr>
          </a:p>
          <a:p>
            <a:pPr lvl="3" marL="1728000" indent="-216000">
              <a:spcBef>
                <a:spcPts val="567"/>
              </a:spcBef>
              <a:buClr>
                <a:srgbClr val="000000"/>
              </a:buClr>
              <a:buSzPct val="75000"/>
              <a:buFont typeface="Symbol" charset="2"/>
              <a:buChar char=""/>
            </a:pPr>
            <a:r>
              <a:rPr b="0" lang="en-US" sz="1600" spc="-1" strike="noStrike">
                <a:solidFill>
                  <a:srgbClr val="ffffff"/>
                </a:solidFill>
                <a:latin typeface="Trebuchet MS"/>
              </a:rPr>
              <a:t>Fourth Outline Level</a:t>
            </a:r>
            <a:endParaRPr b="0" lang="en-US" sz="1600" spc="-1" strike="noStrike">
              <a:solidFill>
                <a:srgbClr val="ffffff"/>
              </a:solidFill>
              <a:latin typeface="Trebuchet MS"/>
            </a:endParaRPr>
          </a:p>
          <a:p>
            <a:pPr lvl="4" marL="2160000" indent="-216000">
              <a:spcBef>
                <a:spcPts val="283"/>
              </a:spcBef>
              <a:buClr>
                <a:srgbClr val="000000"/>
              </a:buClr>
              <a:buSzPct val="45000"/>
              <a:buFont typeface="Wingdings" charset="2"/>
              <a:buChar char=""/>
            </a:pPr>
            <a:r>
              <a:rPr b="0" lang="en-US" sz="2000" spc="-1" strike="noStrike">
                <a:solidFill>
                  <a:srgbClr val="ffffff"/>
                </a:solidFill>
                <a:latin typeface="Trebuchet MS"/>
              </a:rPr>
              <a:t>Fifth Outline Level</a:t>
            </a:r>
            <a:endParaRPr b="0" lang="en-US" sz="2000" spc="-1" strike="noStrike">
              <a:solidFill>
                <a:srgbClr val="ffffff"/>
              </a:solidFill>
              <a:latin typeface="Trebuchet MS"/>
            </a:endParaRPr>
          </a:p>
          <a:p>
            <a:pPr lvl="5" marL="2592000" indent="-216000">
              <a:spcBef>
                <a:spcPts val="283"/>
              </a:spcBef>
              <a:buClr>
                <a:srgbClr val="000000"/>
              </a:buClr>
              <a:buSzPct val="45000"/>
              <a:buFont typeface="Wingdings" charset="2"/>
              <a:buChar char=""/>
            </a:pPr>
            <a:r>
              <a:rPr b="0" lang="en-US" sz="2000" spc="-1" strike="noStrike">
                <a:solidFill>
                  <a:srgbClr val="ffffff"/>
                </a:solidFill>
                <a:latin typeface="Trebuchet MS"/>
              </a:rPr>
              <a:t>Sixth Outline Level</a:t>
            </a:r>
            <a:endParaRPr b="0" lang="en-US" sz="2000" spc="-1" strike="noStrike">
              <a:solidFill>
                <a:srgbClr val="ffffff"/>
              </a:solidFill>
              <a:latin typeface="Trebuchet MS"/>
            </a:endParaRPr>
          </a:p>
          <a:p>
            <a:pPr lvl="6" marL="3024000" indent="-216000">
              <a:spcBef>
                <a:spcPts val="283"/>
              </a:spcBef>
              <a:buClr>
                <a:srgbClr val="000000"/>
              </a:buClr>
              <a:buSzPct val="45000"/>
              <a:buFont typeface="Wingdings" charset="2"/>
              <a:buChar char=""/>
            </a:pPr>
            <a:r>
              <a:rPr b="0" lang="en-US" sz="2000" spc="-1" strike="noStrike">
                <a:solidFill>
                  <a:srgbClr val="ffffff"/>
                </a:solidFill>
                <a:latin typeface="Trebuchet MS"/>
              </a:rPr>
              <a:t>Seventh Outline Level</a:t>
            </a:r>
            <a:endParaRPr b="0" lang="en-US" sz="2000" spc="-1" strike="noStrike">
              <a:solidFill>
                <a:srgbClr val="ffffff"/>
              </a:solidFill>
              <a:latin typeface="Trebuchet MS"/>
            </a:endParaRPr>
          </a:p>
        </p:txBody>
      </p:sp>
    </p:spTree>
  </p:cSld>
  <p:clrMap bg1="lt1" bg2="lt2" tx1="dk1" tx2="dk2" accent1="accent1" accent2="accent2" accent3="accent3" accent4="accent4" accent5="accent5" accent6="accent6" hlink="hlink" folHlink="folHlink"/>
  <p:sldLayoutIdLst>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Lst>
</p:sldMaster>
</file>

<file path=ppt/slides/_rels/slide1.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hyperlink" Target="https://www.kaggle.com/datasets/zusmani/family-genome-dataset" TargetMode="External"/><Relationship Id="rId2" Type="http://schemas.openxmlformats.org/officeDocument/2006/relationships/image" Target="../media/image19.png"/><Relationship Id="rId3"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24.jpe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hyperlink" Target="https://doi.org/10.1109/MIUCC55081.2022.9781722" TargetMode="External"/><Relationship Id="rId2"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slideLayout" Target="../slideLayouts/slideLayout37.xml"/>
</Relationships>
</file>

<file path=ppt/slides/_rels/slide3.xml.rels><?xml version="1.0" encoding="UTF-8"?>
<Relationships xmlns="http://schemas.openxmlformats.org/package/2006/relationships"><Relationship Id="rId1" Type="http://schemas.openxmlformats.org/officeDocument/2006/relationships/image" Target="../media/image13.jpeg"/><Relationship Id="rId2" Type="http://schemas.openxmlformats.org/officeDocument/2006/relationships/image" Target="../media/image14.jpeg"/><Relationship Id="rId3"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2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TextShape 1"/>
          <p:cNvSpPr txBox="1"/>
          <p:nvPr/>
        </p:nvSpPr>
        <p:spPr>
          <a:xfrm>
            <a:off x="680400" y="2733840"/>
            <a:ext cx="8143920" cy="1372680"/>
          </a:xfrm>
          <a:prstGeom prst="rect">
            <a:avLst/>
          </a:prstGeom>
          <a:noFill/>
          <a:ln>
            <a:noFill/>
          </a:ln>
        </p:spPr>
        <p:txBody>
          <a:bodyPr anchor="b">
            <a:noAutofit/>
          </a:bodyPr>
          <a:p>
            <a:pPr>
              <a:lnSpc>
                <a:spcPct val="90000"/>
              </a:lnSpc>
            </a:pPr>
            <a:r>
              <a:rPr b="1" lang="en-US" sz="4400" spc="-1" strike="noStrike">
                <a:solidFill>
                  <a:srgbClr val="ffffff"/>
                </a:solidFill>
                <a:latin typeface="Trebuchet MS"/>
              </a:rPr>
              <a:t>Pa</a:t>
            </a:r>
            <a:r>
              <a:rPr b="1" lang="en-US" sz="4400" spc="-1" strike="noStrike">
                <a:solidFill>
                  <a:srgbClr val="ffffff"/>
                </a:solidFill>
                <a:latin typeface="Trebuchet MS"/>
              </a:rPr>
              <a:t>ter</a:t>
            </a:r>
            <a:r>
              <a:rPr b="1" lang="en-US" sz="4400" spc="-1" strike="noStrike">
                <a:solidFill>
                  <a:srgbClr val="ffffff"/>
                </a:solidFill>
                <a:latin typeface="Trebuchet MS"/>
              </a:rPr>
              <a:t>nit</a:t>
            </a:r>
            <a:r>
              <a:rPr b="1" lang="en-US" sz="4400" spc="-1" strike="noStrike">
                <a:solidFill>
                  <a:srgbClr val="ffffff"/>
                </a:solidFill>
                <a:latin typeface="Trebuchet MS"/>
              </a:rPr>
              <a:t>y </a:t>
            </a:r>
            <a:r>
              <a:rPr b="1" lang="en-US" sz="4400" spc="-1" strike="noStrike">
                <a:solidFill>
                  <a:srgbClr val="ffffff"/>
                </a:solidFill>
                <a:latin typeface="Trebuchet MS"/>
              </a:rPr>
              <a:t>Te</a:t>
            </a:r>
            <a:r>
              <a:rPr b="1" lang="en-US" sz="4400" spc="-1" strike="noStrike">
                <a:solidFill>
                  <a:srgbClr val="ffffff"/>
                </a:solidFill>
                <a:latin typeface="Trebuchet MS"/>
              </a:rPr>
              <a:t>sti</a:t>
            </a:r>
            <a:r>
              <a:rPr b="1" lang="en-US" sz="4400" spc="-1" strike="noStrike">
                <a:solidFill>
                  <a:srgbClr val="ffffff"/>
                </a:solidFill>
                <a:latin typeface="Trebuchet MS"/>
              </a:rPr>
              <a:t>ng </a:t>
            </a:r>
            <a:r>
              <a:rPr b="1" lang="en-US" sz="4400" spc="-1" strike="noStrike">
                <a:solidFill>
                  <a:srgbClr val="ffffff"/>
                </a:solidFill>
                <a:latin typeface="Trebuchet MS"/>
              </a:rPr>
              <a:t>Usi</a:t>
            </a:r>
            <a:r>
              <a:rPr b="1" lang="en-US" sz="4400" spc="-1" strike="noStrike">
                <a:solidFill>
                  <a:srgbClr val="ffffff"/>
                </a:solidFill>
                <a:latin typeface="Trebuchet MS"/>
              </a:rPr>
              <a:t>ng </a:t>
            </a:r>
            <a:r>
              <a:rPr b="1" lang="en-US" sz="4400" spc="-1" strike="noStrike">
                <a:solidFill>
                  <a:srgbClr val="ffffff"/>
                </a:solidFill>
                <a:latin typeface="Trebuchet MS"/>
              </a:rPr>
              <a:t>Ge</a:t>
            </a:r>
            <a:r>
              <a:rPr b="1" lang="en-US" sz="4400" spc="-1" strike="noStrike">
                <a:solidFill>
                  <a:srgbClr val="ffffff"/>
                </a:solidFill>
                <a:latin typeface="Trebuchet MS"/>
              </a:rPr>
              <a:t>ne</a:t>
            </a:r>
            <a:r>
              <a:rPr b="1" lang="en-US" sz="4400" spc="-1" strike="noStrike">
                <a:solidFill>
                  <a:srgbClr val="ffffff"/>
                </a:solidFill>
                <a:latin typeface="Trebuchet MS"/>
              </a:rPr>
              <a:t>tic</a:t>
            </a:r>
            <a:r>
              <a:rPr b="1" lang="en-US" sz="4400" spc="-1" strike="noStrike">
                <a:solidFill>
                  <a:srgbClr val="ffffff"/>
                </a:solidFill>
                <a:latin typeface="Trebuchet MS"/>
              </a:rPr>
              <a:t>s</a:t>
            </a:r>
            <a:endParaRPr b="0" lang="en-US" sz="4400" spc="-1" strike="noStrike">
              <a:solidFill>
                <a:srgbClr val="ffffff"/>
              </a:solidFill>
              <a:latin typeface="Trebuchet MS"/>
            </a:endParaRPr>
          </a:p>
        </p:txBody>
      </p:sp>
      <p:sp>
        <p:nvSpPr>
          <p:cNvPr id="184" name="TextShape 2"/>
          <p:cNvSpPr txBox="1"/>
          <p:nvPr/>
        </p:nvSpPr>
        <p:spPr>
          <a:xfrm>
            <a:off x="680400" y="4394160"/>
            <a:ext cx="10614960" cy="1117440"/>
          </a:xfrm>
          <a:prstGeom prst="rect">
            <a:avLst/>
          </a:prstGeom>
          <a:noFill/>
          <a:ln>
            <a:noFill/>
          </a:ln>
        </p:spPr>
        <p:txBody>
          <a:bodyPr>
            <a:normAutofit fontScale="66000"/>
          </a:bodyPr>
          <a:p>
            <a:pPr>
              <a:lnSpc>
                <a:spcPct val="90000"/>
              </a:lnSpc>
              <a:spcBef>
                <a:spcPts val="1001"/>
              </a:spcBef>
              <a:tabLst>
                <a:tab algn="l" pos="0"/>
              </a:tabLst>
            </a:pPr>
            <a:br/>
            <a:r>
              <a:rPr b="0" lang="en-US" sz="2000" spc="-1" strike="noStrike">
                <a:solidFill>
                  <a:srgbClr val="ffffff"/>
                </a:solidFill>
                <a:latin typeface="Trebuchet MS"/>
              </a:rPr>
              <a:t>Youssif Assem, Kareem Ehab, Mohamed Moataz, Mohamed Akram, Ahmed Gamal</a:t>
            </a:r>
            <a:br/>
            <a:br/>
            <a:r>
              <a:rPr b="1" lang="en-US" sz="2000" spc="-1" strike="noStrike">
                <a:solidFill>
                  <a:srgbClr val="ffffff"/>
                </a:solidFill>
                <a:latin typeface="Trebuchet MS"/>
              </a:rPr>
              <a:t>Supervised By : </a:t>
            </a:r>
            <a:r>
              <a:rPr b="0" lang="en-US" sz="2000" spc="-1" strike="noStrike">
                <a:solidFill>
                  <a:srgbClr val="ffffff"/>
                </a:solidFill>
                <a:latin typeface="Trebuchet MS"/>
              </a:rPr>
              <a:t>Dr. Ashraf Abdel Raouf, Eng. Ahmed Hazem, Eng. Mahmoud El Sahhar</a:t>
            </a:r>
            <a:endParaRPr b="0" lang="en-US" sz="2000" spc="-1" strike="noStrike">
              <a:latin typeface="Arial"/>
            </a:endParaRPr>
          </a:p>
        </p:txBody>
      </p:sp>
      <p:pic>
        <p:nvPicPr>
          <p:cNvPr id="185" name="Picture 7_0" descr=""/>
          <p:cNvPicPr/>
          <p:nvPr/>
        </p:nvPicPr>
        <p:blipFill>
          <a:blip r:embed="rId1"/>
          <a:stretch/>
        </p:blipFill>
        <p:spPr>
          <a:xfrm>
            <a:off x="3418920" y="-1562760"/>
            <a:ext cx="5137560" cy="5137560"/>
          </a:xfrm>
          <a:prstGeom prst="rect">
            <a:avLst/>
          </a:prstGeom>
          <a:ln>
            <a:noFill/>
          </a:ln>
        </p:spPr>
      </p:pic>
      <p:sp>
        <p:nvSpPr>
          <p:cNvPr id="186" name="TextShape 3"/>
          <p:cNvSpPr txBox="1"/>
          <p:nvPr/>
        </p:nvSpPr>
        <p:spPr>
          <a:xfrm>
            <a:off x="9255240" y="2750400"/>
            <a:ext cx="1171440" cy="1356120"/>
          </a:xfrm>
          <a:prstGeom prst="rect">
            <a:avLst/>
          </a:prstGeom>
          <a:noFill/>
          <a:ln>
            <a:noFill/>
          </a:ln>
        </p:spPr>
        <p:txBody>
          <a:bodyPr anchor="ctr">
            <a:noAutofit/>
          </a:bodyPr>
          <a:p>
            <a:pPr algn="ctr">
              <a:lnSpc>
                <a:spcPct val="100000"/>
              </a:lnSpc>
            </a:pPr>
            <a:fld id="{6375D22D-D1A8-4820-B6A6-A8CF3F17F1FA}" type="slidenum">
              <a:rPr b="0" lang="en-US" sz="3600" spc="-1" strike="noStrike">
                <a:solidFill>
                  <a:srgbClr val="ffffff"/>
                </a:solidFill>
                <a:latin typeface="Trebuchet MS"/>
              </a:rPr>
              <a:t>1</a:t>
            </a:fld>
            <a:endParaRPr b="0" lang="en-US" sz="3600" spc="-1" strike="noStrike">
              <a:latin typeface="Times New Roman"/>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7" name="TextShape 1"/>
          <p:cNvSpPr txBox="1"/>
          <p:nvPr/>
        </p:nvSpPr>
        <p:spPr>
          <a:xfrm>
            <a:off x="680400" y="753120"/>
            <a:ext cx="9613440" cy="1080720"/>
          </a:xfrm>
          <a:prstGeom prst="rect">
            <a:avLst/>
          </a:prstGeom>
          <a:noFill/>
          <a:ln>
            <a:noFill/>
          </a:ln>
        </p:spPr>
        <p:txBody>
          <a:bodyPr anchor="ctr">
            <a:noAutofit/>
          </a:bodyPr>
          <a:p>
            <a:pPr>
              <a:lnSpc>
                <a:spcPct val="90000"/>
              </a:lnSpc>
            </a:pPr>
            <a:r>
              <a:rPr b="1" lang="en-US" sz="3600" spc="-1" strike="noStrike">
                <a:solidFill>
                  <a:srgbClr val="ffffff"/>
                </a:solidFill>
                <a:latin typeface="Trebuchet MS"/>
              </a:rPr>
              <a:t>Dataset</a:t>
            </a:r>
            <a:endParaRPr b="0" lang="en-US" sz="3600" spc="-1" strike="noStrike">
              <a:solidFill>
                <a:srgbClr val="ffffff"/>
              </a:solidFill>
              <a:latin typeface="Trebuchet MS"/>
            </a:endParaRPr>
          </a:p>
        </p:txBody>
      </p:sp>
      <p:sp>
        <p:nvSpPr>
          <p:cNvPr id="218" name="TextShape 2"/>
          <p:cNvSpPr txBox="1"/>
          <p:nvPr/>
        </p:nvSpPr>
        <p:spPr>
          <a:xfrm>
            <a:off x="680400" y="2815920"/>
            <a:ext cx="6434280" cy="2783520"/>
          </a:xfrm>
          <a:prstGeom prst="rect">
            <a:avLst/>
          </a:prstGeom>
          <a:noFill/>
          <a:ln>
            <a:noFill/>
          </a:ln>
        </p:spPr>
        <p:txBody>
          <a:bodyPr>
            <a:normAutofit fontScale="73000"/>
          </a:bodyPr>
          <a:p>
            <a:pPr marL="228600" indent="-228240">
              <a:lnSpc>
                <a:spcPct val="90000"/>
              </a:lnSpc>
              <a:spcBef>
                <a:spcPts val="1001"/>
              </a:spcBef>
              <a:buClr>
                <a:srgbClr val="ffffff"/>
              </a:buClr>
              <a:buFont typeface="Arial"/>
              <a:buChar char="•"/>
            </a:pPr>
            <a:r>
              <a:rPr b="0" lang="en-US" sz="2400" spc="-1" strike="noStrike">
                <a:solidFill>
                  <a:srgbClr val="ffffff"/>
                </a:solidFill>
                <a:latin typeface="Trebuchet MS"/>
                <a:ea typeface="DejaVu Sans"/>
              </a:rPr>
              <a:t>Our dataset has over 100000 instances of Rs numbers and consists of 6 main features showing both alleles for every family member and the number of chromosome for each instance</a:t>
            </a:r>
            <a:endParaRPr b="0" lang="en-US" sz="2400" spc="-1" strike="noStrike">
              <a:solidFill>
                <a:srgbClr val="ffffff"/>
              </a:solidFill>
              <a:latin typeface="Trebuchet MS"/>
            </a:endParaRPr>
          </a:p>
          <a:p>
            <a:pPr marL="228600" indent="-228240">
              <a:lnSpc>
                <a:spcPct val="90000"/>
              </a:lnSpc>
              <a:spcBef>
                <a:spcPts val="1001"/>
              </a:spcBef>
              <a:buClr>
                <a:srgbClr val="ffffff"/>
              </a:buClr>
              <a:buFont typeface="Arial"/>
              <a:buChar char="•"/>
            </a:pPr>
            <a:r>
              <a:rPr b="0" lang="en-US" sz="2400" spc="-1" strike="noStrike">
                <a:solidFill>
                  <a:srgbClr val="ffffff"/>
                </a:solidFill>
                <a:latin typeface="Trebuchet MS"/>
                <a:ea typeface="DejaVu Sans"/>
              </a:rPr>
              <a:t>The dataset was collected from Kaggle</a:t>
            </a:r>
            <a:endParaRPr b="0" lang="en-US" sz="2400" spc="-1" strike="noStrike">
              <a:solidFill>
                <a:srgbClr val="ffffff"/>
              </a:solidFill>
              <a:latin typeface="Trebuchet MS"/>
            </a:endParaRPr>
          </a:p>
          <a:p>
            <a:pPr>
              <a:lnSpc>
                <a:spcPct val="90000"/>
              </a:lnSpc>
              <a:spcBef>
                <a:spcPts val="1001"/>
              </a:spcBef>
              <a:tabLst>
                <a:tab algn="l" pos="0"/>
              </a:tabLst>
            </a:pPr>
            <a:r>
              <a:rPr b="0" lang="en-US" sz="2400" spc="-1" strike="noStrike">
                <a:solidFill>
                  <a:srgbClr val="ffffff"/>
                </a:solidFill>
                <a:latin typeface="Trebuchet MS"/>
                <a:ea typeface="DejaVu Sans"/>
              </a:rPr>
              <a:t>Our dataset name: Family of five</a:t>
            </a:r>
            <a:endParaRPr b="0" lang="en-US" sz="2400" spc="-1" strike="noStrike">
              <a:solidFill>
                <a:srgbClr val="ffffff"/>
              </a:solidFill>
              <a:latin typeface="Trebuchet MS"/>
            </a:endParaRPr>
          </a:p>
          <a:p>
            <a:pPr>
              <a:lnSpc>
                <a:spcPct val="90000"/>
              </a:lnSpc>
              <a:spcBef>
                <a:spcPts val="1001"/>
              </a:spcBef>
              <a:tabLst>
                <a:tab algn="l" pos="0"/>
              </a:tabLst>
            </a:pPr>
            <a:r>
              <a:rPr b="0" lang="en-US" sz="2400" spc="-1" strike="noStrike" u="sng">
                <a:solidFill>
                  <a:srgbClr val="ffffff"/>
                </a:solidFill>
                <a:uFillTx/>
                <a:latin typeface="Trebuchet MS"/>
                <a:ea typeface="DejaVu Sans"/>
                <a:hlinkClick r:id="rId1"/>
              </a:rPr>
              <a:t>https://www.kaggle.com/datasets/zusmani/family-genome-dataset</a:t>
            </a:r>
            <a:endParaRPr b="0" lang="en-US" sz="2400" spc="-1" strike="noStrike">
              <a:solidFill>
                <a:srgbClr val="ffffff"/>
              </a:solidFill>
              <a:latin typeface="Trebuchet MS"/>
            </a:endParaRPr>
          </a:p>
          <a:p>
            <a:pPr>
              <a:lnSpc>
                <a:spcPct val="90000"/>
              </a:lnSpc>
              <a:spcBef>
                <a:spcPts val="1001"/>
              </a:spcBef>
              <a:tabLst>
                <a:tab algn="l" pos="0"/>
              </a:tabLst>
            </a:pPr>
            <a:endParaRPr b="0" lang="en-US" sz="2400" spc="-1" strike="noStrike">
              <a:solidFill>
                <a:srgbClr val="ffffff"/>
              </a:solidFill>
              <a:latin typeface="Trebuchet MS"/>
            </a:endParaRPr>
          </a:p>
          <a:p>
            <a:pPr>
              <a:lnSpc>
                <a:spcPct val="90000"/>
              </a:lnSpc>
              <a:spcBef>
                <a:spcPts val="1001"/>
              </a:spcBef>
              <a:tabLst>
                <a:tab algn="l" pos="0"/>
              </a:tabLst>
            </a:pPr>
            <a:endParaRPr b="0" lang="en-US" sz="2400" spc="-1" strike="noStrike">
              <a:solidFill>
                <a:srgbClr val="ffffff"/>
              </a:solidFill>
              <a:latin typeface="Trebuchet MS"/>
            </a:endParaRPr>
          </a:p>
          <a:p>
            <a:pPr>
              <a:lnSpc>
                <a:spcPct val="90000"/>
              </a:lnSpc>
              <a:spcBef>
                <a:spcPts val="1001"/>
              </a:spcBef>
              <a:tabLst>
                <a:tab algn="l" pos="0"/>
              </a:tabLst>
            </a:pPr>
            <a:endParaRPr b="0" lang="en-US" sz="2400" spc="-1" strike="noStrike">
              <a:solidFill>
                <a:srgbClr val="ffffff"/>
              </a:solidFill>
              <a:latin typeface="Trebuchet MS"/>
            </a:endParaRPr>
          </a:p>
          <a:p>
            <a:pPr>
              <a:lnSpc>
                <a:spcPct val="90000"/>
              </a:lnSpc>
              <a:spcBef>
                <a:spcPts val="1001"/>
              </a:spcBef>
              <a:tabLst>
                <a:tab algn="l" pos="0"/>
              </a:tabLst>
            </a:pPr>
            <a:endParaRPr b="0" lang="en-US" sz="2400" spc="-1" strike="noStrike">
              <a:solidFill>
                <a:srgbClr val="ffffff"/>
              </a:solidFill>
              <a:latin typeface="Trebuchet MS"/>
            </a:endParaRPr>
          </a:p>
        </p:txBody>
      </p:sp>
      <p:sp>
        <p:nvSpPr>
          <p:cNvPr id="219" name="TextShape 3"/>
          <p:cNvSpPr txBox="1"/>
          <p:nvPr/>
        </p:nvSpPr>
        <p:spPr>
          <a:xfrm>
            <a:off x="10729440" y="753120"/>
            <a:ext cx="1153800" cy="1090440"/>
          </a:xfrm>
          <a:prstGeom prst="rect">
            <a:avLst/>
          </a:prstGeom>
          <a:noFill/>
          <a:ln>
            <a:noFill/>
          </a:ln>
        </p:spPr>
        <p:txBody>
          <a:bodyPr anchor="ctr">
            <a:noAutofit/>
          </a:bodyPr>
          <a:p>
            <a:pPr algn="ctr">
              <a:lnSpc>
                <a:spcPct val="100000"/>
              </a:lnSpc>
            </a:pPr>
            <a:fld id="{1712C4A5-790C-4A93-9737-5031E99B82C5}" type="slidenum">
              <a:rPr b="0" lang="en-US" sz="3600" spc="-1" strike="noStrike">
                <a:solidFill>
                  <a:srgbClr val="ffffff"/>
                </a:solidFill>
                <a:latin typeface="Trebuchet MS"/>
              </a:rPr>
              <a:t>10</a:t>
            </a:fld>
            <a:endParaRPr b="0" lang="en-US" sz="3600" spc="-1" strike="noStrike">
              <a:latin typeface="Times New Roman"/>
            </a:endParaRPr>
          </a:p>
        </p:txBody>
      </p:sp>
      <p:sp>
        <p:nvSpPr>
          <p:cNvPr id="220" name="CustomShape 4"/>
          <p:cNvSpPr/>
          <p:nvPr/>
        </p:nvSpPr>
        <p:spPr>
          <a:xfrm>
            <a:off x="7363440" y="2349720"/>
            <a:ext cx="4456080" cy="3794400"/>
          </a:xfrm>
          <a:prstGeom prst="roundRect">
            <a:avLst>
              <a:gd name="adj" fmla="val 8594"/>
            </a:avLst>
          </a:prstGeom>
          <a:blipFill rotWithShape="0">
            <a:blip r:embed="rId2"/>
            <a:stretch>
              <a:fillRect/>
            </a:stretch>
          </a:blipFill>
          <a:ln>
            <a:noFill/>
          </a:ln>
          <a:effectLst>
            <a:reflection algn="bl" blurRad="12700" dir="5400000" dist="5000" endPos="28000" rotWithShape="0" stA="38000" sy="-100000"/>
          </a:effectLst>
        </p:spPr>
        <p:style>
          <a:lnRef idx="0"/>
          <a:fillRef idx="0"/>
          <a:effectRef idx="0"/>
          <a:fontRef idx="minor"/>
        </p:style>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1" name="TextShape 1"/>
          <p:cNvSpPr txBox="1"/>
          <p:nvPr/>
        </p:nvSpPr>
        <p:spPr>
          <a:xfrm>
            <a:off x="680400" y="753120"/>
            <a:ext cx="9613440" cy="1080720"/>
          </a:xfrm>
          <a:prstGeom prst="rect">
            <a:avLst/>
          </a:prstGeom>
          <a:noFill/>
          <a:ln>
            <a:noFill/>
          </a:ln>
        </p:spPr>
        <p:txBody>
          <a:bodyPr anchor="ctr">
            <a:noAutofit/>
          </a:bodyPr>
          <a:p>
            <a:pPr>
              <a:lnSpc>
                <a:spcPct val="90000"/>
              </a:lnSpc>
            </a:pPr>
            <a:r>
              <a:rPr b="0" lang="en-US" sz="3600" spc="-1" strike="noStrike">
                <a:solidFill>
                  <a:srgbClr val="ffffff"/>
                </a:solidFill>
                <a:latin typeface="Trebuchet MS"/>
              </a:rPr>
              <a:t>Dataset</a:t>
            </a:r>
            <a:endParaRPr b="0" lang="en-US" sz="3600" spc="-1" strike="noStrike">
              <a:solidFill>
                <a:srgbClr val="ffffff"/>
              </a:solidFill>
              <a:latin typeface="Trebuchet MS"/>
            </a:endParaRPr>
          </a:p>
        </p:txBody>
      </p:sp>
      <p:sp>
        <p:nvSpPr>
          <p:cNvPr id="222" name="TextShape 2"/>
          <p:cNvSpPr txBox="1"/>
          <p:nvPr/>
        </p:nvSpPr>
        <p:spPr>
          <a:xfrm>
            <a:off x="523440" y="2284560"/>
            <a:ext cx="6773760" cy="3941640"/>
          </a:xfrm>
          <a:prstGeom prst="rect">
            <a:avLst/>
          </a:prstGeom>
          <a:noFill/>
          <a:ln>
            <a:noFill/>
          </a:ln>
        </p:spPr>
        <p:txBody>
          <a:bodyPr>
            <a:normAutofit/>
          </a:bodyPr>
          <a:p>
            <a:pPr marL="228600" indent="-228240">
              <a:lnSpc>
                <a:spcPct val="90000"/>
              </a:lnSpc>
              <a:spcBef>
                <a:spcPts val="1001"/>
              </a:spcBef>
              <a:buClr>
                <a:srgbClr val="ffffff"/>
              </a:buClr>
              <a:buFont typeface="Arial"/>
              <a:buChar char="•"/>
            </a:pPr>
            <a:r>
              <a:rPr b="0" lang="en-US" sz="2400" spc="-1" strike="noStrike">
                <a:solidFill>
                  <a:srgbClr val="ffffff"/>
                </a:solidFill>
                <a:latin typeface="Trebuchet MS"/>
                <a:ea typeface="DejaVu Sans"/>
              </a:rPr>
              <a:t>In the whole exome the process to determine paternity is somewhat different There </a:t>
            </a:r>
            <a:r>
              <a:rPr b="0" lang="en-US" sz="2400" spc="-1" strike="noStrike">
                <a:solidFill>
                  <a:srgbClr val="ffffff"/>
                </a:solidFill>
                <a:latin typeface="Trebuchet MS"/>
                <a:ea typeface="DejaVu Sans"/>
              </a:rPr>
              <a:t>exists a specific repeat that we are looking for ex: D7S280 --&gt; GATA counting the </a:t>
            </a:r>
            <a:r>
              <a:rPr b="0" lang="en-US" sz="2400" spc="-1" strike="noStrike">
                <a:solidFill>
                  <a:srgbClr val="ffffff"/>
                </a:solidFill>
                <a:latin typeface="Trebuchet MS"/>
                <a:ea typeface="DejaVu Sans"/>
              </a:rPr>
              <a:t>number of those repeats and then comparing it with the number of repeats in the </a:t>
            </a:r>
            <a:r>
              <a:rPr b="0" lang="en-US" sz="2400" spc="-1" strike="noStrike">
                <a:solidFill>
                  <a:srgbClr val="ffffff"/>
                </a:solidFill>
                <a:latin typeface="Trebuchet MS"/>
                <a:ea typeface="DejaVu Sans"/>
              </a:rPr>
              <a:t>mother and father</a:t>
            </a:r>
            <a:endParaRPr b="0" lang="en-US" sz="2400" spc="-1" strike="noStrike">
              <a:solidFill>
                <a:srgbClr val="ffffff"/>
              </a:solidFill>
              <a:latin typeface="Trebuchet MS"/>
            </a:endParaRPr>
          </a:p>
          <a:p>
            <a:pPr>
              <a:lnSpc>
                <a:spcPct val="90000"/>
              </a:lnSpc>
              <a:spcBef>
                <a:spcPts val="1001"/>
              </a:spcBef>
            </a:pPr>
            <a:endParaRPr b="0" lang="en-US" sz="2400" spc="-1" strike="noStrike">
              <a:solidFill>
                <a:srgbClr val="ffffff"/>
              </a:solidFill>
              <a:latin typeface="Trebuchet MS"/>
            </a:endParaRPr>
          </a:p>
          <a:p>
            <a:pPr>
              <a:lnSpc>
                <a:spcPct val="90000"/>
              </a:lnSpc>
              <a:spcBef>
                <a:spcPts val="1001"/>
              </a:spcBef>
              <a:tabLst>
                <a:tab algn="l" pos="0"/>
              </a:tabLst>
            </a:pPr>
            <a:endParaRPr b="0" lang="en-US" sz="2400" spc="-1" strike="noStrike">
              <a:solidFill>
                <a:srgbClr val="ffffff"/>
              </a:solidFill>
              <a:latin typeface="Trebuchet MS"/>
            </a:endParaRPr>
          </a:p>
          <a:p>
            <a:pPr>
              <a:lnSpc>
                <a:spcPct val="90000"/>
              </a:lnSpc>
              <a:spcBef>
                <a:spcPts val="1001"/>
              </a:spcBef>
              <a:tabLst>
                <a:tab algn="l" pos="0"/>
              </a:tabLst>
            </a:pPr>
            <a:endParaRPr b="0" lang="en-US" sz="2400" spc="-1" strike="noStrike">
              <a:solidFill>
                <a:srgbClr val="ffffff"/>
              </a:solidFill>
              <a:latin typeface="Trebuchet MS"/>
            </a:endParaRPr>
          </a:p>
        </p:txBody>
      </p:sp>
      <p:sp>
        <p:nvSpPr>
          <p:cNvPr id="223" name="TextShape 3"/>
          <p:cNvSpPr txBox="1"/>
          <p:nvPr/>
        </p:nvSpPr>
        <p:spPr>
          <a:xfrm>
            <a:off x="10729440" y="753120"/>
            <a:ext cx="1153800" cy="1090440"/>
          </a:xfrm>
          <a:prstGeom prst="rect">
            <a:avLst/>
          </a:prstGeom>
          <a:noFill/>
          <a:ln>
            <a:noFill/>
          </a:ln>
        </p:spPr>
        <p:txBody>
          <a:bodyPr anchor="ctr">
            <a:noAutofit/>
          </a:bodyPr>
          <a:p>
            <a:pPr algn="ctr">
              <a:lnSpc>
                <a:spcPct val="100000"/>
              </a:lnSpc>
            </a:pPr>
            <a:fld id="{14A11B33-0A4B-45F0-AEE9-DA32E45709F9}" type="slidenum">
              <a:rPr b="0" lang="en-US" sz="3600" spc="-1" strike="noStrike">
                <a:solidFill>
                  <a:srgbClr val="ffffff"/>
                </a:solidFill>
                <a:latin typeface="Trebuchet MS"/>
              </a:rPr>
              <a:t>11</a:t>
            </a:fld>
            <a:endParaRPr b="0" lang="en-US" sz="3600" spc="-1" strike="noStrike">
              <a:latin typeface="Times New Roman"/>
            </a:endParaRPr>
          </a:p>
        </p:txBody>
      </p:sp>
      <p:pic>
        <p:nvPicPr>
          <p:cNvPr id="224" name="Picture 5" descr=""/>
          <p:cNvPicPr/>
          <p:nvPr/>
        </p:nvPicPr>
        <p:blipFill>
          <a:blip r:embed="rId1"/>
          <a:srcRect l="0" t="0" r="0" b="3427"/>
          <a:stretch/>
        </p:blipFill>
        <p:spPr>
          <a:xfrm>
            <a:off x="7509240" y="2137320"/>
            <a:ext cx="4273200" cy="4236480"/>
          </a:xfrm>
          <a:prstGeom prst="rect">
            <a:avLst/>
          </a:prstGeom>
          <a:ln>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5" name="TextShape 1"/>
          <p:cNvSpPr txBox="1"/>
          <p:nvPr/>
        </p:nvSpPr>
        <p:spPr>
          <a:xfrm>
            <a:off x="680400" y="753120"/>
            <a:ext cx="9613440" cy="1080720"/>
          </a:xfrm>
          <a:prstGeom prst="rect">
            <a:avLst/>
          </a:prstGeom>
          <a:noFill/>
          <a:ln>
            <a:noFill/>
          </a:ln>
        </p:spPr>
        <p:txBody>
          <a:bodyPr anchor="ctr">
            <a:noAutofit/>
          </a:bodyPr>
          <a:p>
            <a:pPr>
              <a:lnSpc>
                <a:spcPct val="90000"/>
              </a:lnSpc>
            </a:pPr>
            <a:r>
              <a:rPr b="0" lang="en-US" sz="3600" spc="-1" strike="noStrike">
                <a:solidFill>
                  <a:srgbClr val="ffffff"/>
                </a:solidFill>
                <a:latin typeface="Trebuchet MS"/>
              </a:rPr>
              <a:t>Dataset</a:t>
            </a:r>
            <a:endParaRPr b="0" lang="en-US" sz="3600" spc="-1" strike="noStrike">
              <a:solidFill>
                <a:srgbClr val="ffffff"/>
              </a:solidFill>
              <a:latin typeface="Trebuchet MS"/>
            </a:endParaRPr>
          </a:p>
        </p:txBody>
      </p:sp>
      <p:sp>
        <p:nvSpPr>
          <p:cNvPr id="226" name="TextShape 2"/>
          <p:cNvSpPr txBox="1"/>
          <p:nvPr/>
        </p:nvSpPr>
        <p:spPr>
          <a:xfrm>
            <a:off x="680400" y="2336760"/>
            <a:ext cx="5720040" cy="4072320"/>
          </a:xfrm>
          <a:prstGeom prst="rect">
            <a:avLst/>
          </a:prstGeom>
          <a:noFill/>
          <a:ln>
            <a:noFill/>
          </a:ln>
        </p:spPr>
        <p:txBody>
          <a:bodyPr>
            <a:normAutofit fontScale="57000"/>
          </a:bodyPr>
          <a:p>
            <a:pPr marL="228600" indent="-228240">
              <a:lnSpc>
                <a:spcPct val="100000"/>
              </a:lnSpc>
              <a:spcBef>
                <a:spcPts val="1001"/>
              </a:spcBef>
              <a:buClr>
                <a:srgbClr val="ffffff"/>
              </a:buClr>
              <a:buFont typeface="Arial"/>
              <a:buChar char="•"/>
            </a:pPr>
            <a:r>
              <a:rPr b="0" lang="en-US" sz="2400" spc="-1" strike="noStrike">
                <a:solidFill>
                  <a:srgbClr val="ffffff"/>
                </a:solidFill>
                <a:latin typeface="Arial"/>
                <a:ea typeface="DejaVu Sans"/>
              </a:rPr>
              <a:t>The second dataset we are using contains 40 rs numbers for over 2000 different people.</a:t>
            </a:r>
            <a:endParaRPr b="0" lang="en-US" sz="2400" spc="-1" strike="noStrike">
              <a:solidFill>
                <a:srgbClr val="ffffff"/>
              </a:solidFill>
              <a:latin typeface="Trebuchet MS"/>
            </a:endParaRPr>
          </a:p>
          <a:p>
            <a:pPr>
              <a:lnSpc>
                <a:spcPct val="100000"/>
              </a:lnSpc>
              <a:spcBef>
                <a:spcPts val="1001"/>
              </a:spcBef>
            </a:pPr>
            <a:endParaRPr b="0" lang="en-US" sz="2400" spc="-1" strike="noStrike">
              <a:solidFill>
                <a:srgbClr val="ffffff"/>
              </a:solidFill>
              <a:latin typeface="Trebuchet MS"/>
            </a:endParaRPr>
          </a:p>
          <a:p>
            <a:pPr marL="228600" indent="-228240">
              <a:lnSpc>
                <a:spcPct val="100000"/>
              </a:lnSpc>
              <a:spcBef>
                <a:spcPts val="1001"/>
              </a:spcBef>
              <a:buClr>
                <a:srgbClr val="ffffff"/>
              </a:buClr>
              <a:buFont typeface="Arial"/>
              <a:buChar char="•"/>
            </a:pPr>
            <a:r>
              <a:rPr b="0" lang="en-US" sz="2400" spc="-1" strike="noStrike">
                <a:solidFill>
                  <a:srgbClr val="ffffff"/>
                </a:solidFill>
                <a:latin typeface="Arial"/>
                <a:ea typeface="DejaVu Sans"/>
              </a:rPr>
              <a:t>The use of this dataset is to find out the highest probability that we can acquire from those people when comparing each one of those alleles to the child.</a:t>
            </a:r>
            <a:endParaRPr b="0" lang="en-US" sz="2400" spc="-1" strike="noStrike">
              <a:solidFill>
                <a:srgbClr val="ffffff"/>
              </a:solidFill>
              <a:latin typeface="Trebuchet MS"/>
            </a:endParaRPr>
          </a:p>
          <a:p>
            <a:pPr>
              <a:lnSpc>
                <a:spcPct val="100000"/>
              </a:lnSpc>
              <a:spcBef>
                <a:spcPts val="1001"/>
              </a:spcBef>
            </a:pPr>
            <a:endParaRPr b="0" lang="en-US" sz="2400" spc="-1" strike="noStrike">
              <a:solidFill>
                <a:srgbClr val="ffffff"/>
              </a:solidFill>
              <a:latin typeface="Trebuchet MS"/>
            </a:endParaRPr>
          </a:p>
          <a:p>
            <a:pPr marL="228600" indent="-228240">
              <a:lnSpc>
                <a:spcPct val="100000"/>
              </a:lnSpc>
              <a:spcBef>
                <a:spcPts val="1001"/>
              </a:spcBef>
              <a:buClr>
                <a:srgbClr val="ffffff"/>
              </a:buClr>
              <a:buFont typeface="Arial"/>
              <a:buChar char="•"/>
            </a:pPr>
            <a:r>
              <a:rPr b="0" lang="en-US" sz="2400" spc="-1" strike="noStrike">
                <a:solidFill>
                  <a:srgbClr val="ffffff"/>
                </a:solidFill>
                <a:latin typeface="Arial"/>
                <a:ea typeface="DejaVu Sans"/>
              </a:rPr>
              <a:t>The highest probability = Highest similarity that the targeted child is indeed related to this member of this family which means this child is a relative to this member of the family</a:t>
            </a:r>
            <a:endParaRPr b="0" lang="en-US" sz="2400" spc="-1" strike="noStrike">
              <a:solidFill>
                <a:srgbClr val="ffffff"/>
              </a:solidFill>
              <a:latin typeface="Trebuchet MS"/>
            </a:endParaRPr>
          </a:p>
          <a:p>
            <a:pPr>
              <a:lnSpc>
                <a:spcPct val="90000"/>
              </a:lnSpc>
              <a:spcBef>
                <a:spcPts val="1001"/>
              </a:spcBef>
            </a:pPr>
            <a:endParaRPr b="0" lang="en-US" sz="2400" spc="-1" strike="noStrike">
              <a:solidFill>
                <a:srgbClr val="ffffff"/>
              </a:solidFill>
              <a:latin typeface="Trebuchet MS"/>
            </a:endParaRPr>
          </a:p>
        </p:txBody>
      </p:sp>
      <p:sp>
        <p:nvSpPr>
          <p:cNvPr id="227" name="TextShape 3"/>
          <p:cNvSpPr txBox="1"/>
          <p:nvPr/>
        </p:nvSpPr>
        <p:spPr>
          <a:xfrm>
            <a:off x="10729440" y="753120"/>
            <a:ext cx="1153800" cy="1090440"/>
          </a:xfrm>
          <a:prstGeom prst="rect">
            <a:avLst/>
          </a:prstGeom>
          <a:noFill/>
          <a:ln>
            <a:noFill/>
          </a:ln>
        </p:spPr>
        <p:txBody>
          <a:bodyPr anchor="ctr">
            <a:noAutofit/>
          </a:bodyPr>
          <a:p>
            <a:pPr algn="ctr">
              <a:lnSpc>
                <a:spcPct val="100000"/>
              </a:lnSpc>
            </a:pPr>
            <a:fld id="{255DC444-1AC7-481D-B0E0-9746A631DC62}" type="slidenum">
              <a:rPr b="0" lang="en-US" sz="3600" spc="-1" strike="noStrike">
                <a:solidFill>
                  <a:srgbClr val="ffffff"/>
                </a:solidFill>
                <a:latin typeface="Trebuchet MS"/>
              </a:rPr>
              <a:t>&lt;number&gt;</a:t>
            </a:fld>
            <a:endParaRPr b="0" lang="en-US" sz="3600" spc="-1" strike="noStrike">
              <a:latin typeface="Times New Roman"/>
            </a:endParaRPr>
          </a:p>
        </p:txBody>
      </p:sp>
      <p:pic>
        <p:nvPicPr>
          <p:cNvPr id="228" name="Picture 4" descr=""/>
          <p:cNvPicPr/>
          <p:nvPr/>
        </p:nvPicPr>
        <p:blipFill>
          <a:blip r:embed="rId1"/>
          <a:stretch/>
        </p:blipFill>
        <p:spPr>
          <a:xfrm>
            <a:off x="6600960" y="2346840"/>
            <a:ext cx="5282280" cy="4001400"/>
          </a:xfrm>
          <a:prstGeom prst="rect">
            <a:avLst/>
          </a:prstGeom>
          <a:ln>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9" name="TextShape 1"/>
          <p:cNvSpPr txBox="1"/>
          <p:nvPr/>
        </p:nvSpPr>
        <p:spPr>
          <a:xfrm>
            <a:off x="680400" y="753120"/>
            <a:ext cx="9613440" cy="1080720"/>
          </a:xfrm>
          <a:prstGeom prst="rect">
            <a:avLst/>
          </a:prstGeom>
          <a:noFill/>
          <a:ln>
            <a:noFill/>
          </a:ln>
        </p:spPr>
        <p:txBody>
          <a:bodyPr anchor="ctr">
            <a:noAutofit/>
          </a:bodyPr>
          <a:p>
            <a:pPr>
              <a:lnSpc>
                <a:spcPct val="90000"/>
              </a:lnSpc>
            </a:pPr>
            <a:r>
              <a:rPr b="1" lang="en-US" sz="3600" spc="-1" strike="noStrike">
                <a:solidFill>
                  <a:srgbClr val="ffffff"/>
                </a:solidFill>
                <a:latin typeface="Trebuchet MS"/>
              </a:rPr>
              <a:t>Experiments and results</a:t>
            </a:r>
            <a:endParaRPr b="0" lang="en-US" sz="3600" spc="-1" strike="noStrike">
              <a:solidFill>
                <a:srgbClr val="ffffff"/>
              </a:solidFill>
              <a:latin typeface="Trebuchet MS"/>
            </a:endParaRPr>
          </a:p>
        </p:txBody>
      </p:sp>
      <p:sp>
        <p:nvSpPr>
          <p:cNvPr id="230" name="TextShape 2"/>
          <p:cNvSpPr txBox="1"/>
          <p:nvPr/>
        </p:nvSpPr>
        <p:spPr>
          <a:xfrm>
            <a:off x="384120" y="2328120"/>
            <a:ext cx="5781240" cy="4203000"/>
          </a:xfrm>
          <a:prstGeom prst="rect">
            <a:avLst/>
          </a:prstGeom>
          <a:noFill/>
          <a:ln>
            <a:noFill/>
          </a:ln>
        </p:spPr>
        <p:txBody>
          <a:bodyPr>
            <a:normAutofit fontScale="79000"/>
          </a:bodyPr>
          <a:p>
            <a:pPr marL="228600" indent="-228240">
              <a:lnSpc>
                <a:spcPct val="90000"/>
              </a:lnSpc>
              <a:spcBef>
                <a:spcPts val="1001"/>
              </a:spcBef>
              <a:buClr>
                <a:srgbClr val="ffffff"/>
              </a:buClr>
              <a:buFont typeface="Arial"/>
              <a:buChar char="•"/>
            </a:pPr>
            <a:r>
              <a:rPr b="0" lang="en-US" sz="2400" spc="-1" strike="noStrike">
                <a:solidFill>
                  <a:srgbClr val="ffffff"/>
                </a:solidFill>
                <a:latin typeface="Trebuchet MS"/>
              </a:rPr>
              <a:t>With the first approach in the system we compared more than 10000 rs numbers using Mendalian’s law between the three children and the father and collected a final probability proving he is the true father for three children.</a:t>
            </a:r>
            <a:endParaRPr b="0" lang="en-US" sz="2400" spc="-1" strike="noStrike">
              <a:solidFill>
                <a:srgbClr val="ffffff"/>
              </a:solidFill>
              <a:latin typeface="Trebuchet MS"/>
            </a:endParaRPr>
          </a:p>
          <a:p>
            <a:pPr>
              <a:lnSpc>
                <a:spcPct val="90000"/>
              </a:lnSpc>
              <a:spcBef>
                <a:spcPts val="1001"/>
              </a:spcBef>
            </a:pPr>
            <a:endParaRPr b="0" lang="en-US" sz="2400" spc="-1" strike="noStrike">
              <a:solidFill>
                <a:srgbClr val="ffffff"/>
              </a:solidFill>
              <a:latin typeface="Trebuchet MS"/>
            </a:endParaRPr>
          </a:p>
          <a:p>
            <a:pPr marL="228600" indent="-228240">
              <a:lnSpc>
                <a:spcPct val="90000"/>
              </a:lnSpc>
              <a:spcBef>
                <a:spcPts val="1001"/>
              </a:spcBef>
              <a:buClr>
                <a:srgbClr val="ffffff"/>
              </a:buClr>
              <a:buFont typeface="Arial"/>
              <a:buChar char="•"/>
            </a:pPr>
            <a:r>
              <a:rPr b="0" lang="en-US" sz="1300" spc="-1" strike="noStrike">
                <a:solidFill>
                  <a:srgbClr val="ffffff"/>
                </a:solidFill>
                <a:latin typeface="Trebuchet MS"/>
              </a:rPr>
              <a:t>Green Color → Represents the rs numbers and alleles that apply the Mendelian's law which means (child's alleles are indeed inherited from father and mother) </a:t>
            </a:r>
            <a:endParaRPr b="0" lang="en-US" sz="1300" spc="-1" strike="noStrike">
              <a:solidFill>
                <a:srgbClr val="ffffff"/>
              </a:solidFill>
              <a:latin typeface="Trebuchet MS"/>
            </a:endParaRPr>
          </a:p>
          <a:p>
            <a:pPr marL="228600" indent="-228240">
              <a:lnSpc>
                <a:spcPct val="90000"/>
              </a:lnSpc>
              <a:spcBef>
                <a:spcPts val="1001"/>
              </a:spcBef>
              <a:buClr>
                <a:srgbClr val="ffffff"/>
              </a:buClr>
              <a:buFont typeface="Arial"/>
              <a:buChar char="•"/>
            </a:pPr>
            <a:r>
              <a:rPr b="0" lang="en-US" sz="1300" spc="-1" strike="noStrike">
                <a:solidFill>
                  <a:srgbClr val="ffffff"/>
                </a:solidFill>
                <a:latin typeface="Trebuchet MS"/>
              </a:rPr>
              <a:t>Red Color → Represents the rs numbers and alleles that doesn’t apply the Mendelian’s law which means (child's alleles aren't inherited from father and mother) </a:t>
            </a:r>
            <a:endParaRPr b="0" lang="en-US" sz="1300" spc="-1" strike="noStrike">
              <a:solidFill>
                <a:srgbClr val="ffffff"/>
              </a:solidFill>
              <a:latin typeface="Trebuchet MS"/>
            </a:endParaRPr>
          </a:p>
          <a:p>
            <a:pPr marL="228600" indent="-228240">
              <a:lnSpc>
                <a:spcPct val="90000"/>
              </a:lnSpc>
              <a:spcBef>
                <a:spcPts val="1001"/>
              </a:spcBef>
              <a:buClr>
                <a:srgbClr val="ffffff"/>
              </a:buClr>
              <a:buFont typeface="Arial"/>
              <a:buChar char="•"/>
            </a:pPr>
            <a:r>
              <a:rPr b="0" lang="en-US" sz="1300" spc="-1" strike="noStrike">
                <a:solidFill>
                  <a:srgbClr val="ffffff"/>
                </a:solidFill>
                <a:latin typeface="Trebuchet MS"/>
              </a:rPr>
              <a:t>Black Color → Represents the probability of how much this child may be related to this father.</a:t>
            </a:r>
            <a:endParaRPr b="0" lang="en-US" sz="1300" spc="-1" strike="noStrike">
              <a:solidFill>
                <a:srgbClr val="ffffff"/>
              </a:solidFill>
              <a:latin typeface="Trebuchet MS"/>
            </a:endParaRPr>
          </a:p>
        </p:txBody>
      </p:sp>
      <p:sp>
        <p:nvSpPr>
          <p:cNvPr id="231" name="TextShape 3"/>
          <p:cNvSpPr txBox="1"/>
          <p:nvPr/>
        </p:nvSpPr>
        <p:spPr>
          <a:xfrm>
            <a:off x="10729440" y="753120"/>
            <a:ext cx="1153800" cy="1090440"/>
          </a:xfrm>
          <a:prstGeom prst="rect">
            <a:avLst/>
          </a:prstGeom>
          <a:noFill/>
          <a:ln>
            <a:noFill/>
          </a:ln>
        </p:spPr>
        <p:txBody>
          <a:bodyPr anchor="ctr">
            <a:noAutofit/>
          </a:bodyPr>
          <a:p>
            <a:pPr algn="ctr">
              <a:lnSpc>
                <a:spcPct val="100000"/>
              </a:lnSpc>
            </a:pPr>
            <a:fld id="{2903E8BB-9BD2-4AC9-A3C0-85EEAE22422C}" type="slidenum">
              <a:rPr b="0" lang="en-US" sz="3600" spc="-1" strike="noStrike">
                <a:solidFill>
                  <a:srgbClr val="ffffff"/>
                </a:solidFill>
                <a:latin typeface="Trebuchet MS"/>
              </a:rPr>
              <a:t>&lt;number&gt;</a:t>
            </a:fld>
            <a:endParaRPr b="0" lang="en-US" sz="3600" spc="-1" strike="noStrike">
              <a:latin typeface="Times New Roman"/>
            </a:endParaRPr>
          </a:p>
        </p:txBody>
      </p:sp>
      <p:sp>
        <p:nvSpPr>
          <p:cNvPr id="232" name="CustomShape 4"/>
          <p:cNvSpPr/>
          <p:nvPr/>
        </p:nvSpPr>
        <p:spPr>
          <a:xfrm>
            <a:off x="6461640" y="2537280"/>
            <a:ext cx="5533560" cy="3636720"/>
          </a:xfrm>
          <a:prstGeom prst="roundRect">
            <a:avLst>
              <a:gd name="adj" fmla="val 4167"/>
            </a:avLst>
          </a:prstGeom>
          <a:blipFill rotWithShape="0">
            <a:blip r:embed="rId1"/>
            <a:stretch>
              <a:fillRect/>
            </a:stretch>
          </a:blipFill>
          <a:ln cap="sq" w="76320">
            <a:solidFill>
              <a:schemeClr val="tx1"/>
            </a:solidFill>
            <a:miter/>
          </a:ln>
          <a:effectLst>
            <a:reflection algn="bl" blurRad="12700" dir="5400000" dist="5000" endPos="28000" rotWithShape="0" stA="33000" sy="-100000"/>
          </a:effectLst>
          <a:scene3d>
            <a:camera prst="orthographicFront"/>
            <a:lightRig dir="t" rig="threePt">
              <a:rot lat="0" lon="0" rev="2700000"/>
            </a:lightRig>
          </a:scene3d>
          <a:sp3d contourW="6350">
            <a:bevelT h="38100"/>
            <a:contourClr>
              <a:srgbClr val="c0c0c0"/>
            </a:contourClr>
          </a:sp3d>
        </p:spPr>
        <p:style>
          <a:lnRef idx="0"/>
          <a:fillRef idx="0"/>
          <a:effectRef idx="0"/>
          <a:fontRef idx="minor"/>
        </p:style>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3" name="TextShape 1"/>
          <p:cNvSpPr txBox="1"/>
          <p:nvPr/>
        </p:nvSpPr>
        <p:spPr>
          <a:xfrm>
            <a:off x="680400" y="753120"/>
            <a:ext cx="9613440" cy="1080720"/>
          </a:xfrm>
          <a:prstGeom prst="rect">
            <a:avLst/>
          </a:prstGeom>
          <a:noFill/>
          <a:ln>
            <a:noFill/>
          </a:ln>
        </p:spPr>
        <p:txBody>
          <a:bodyPr anchor="ctr">
            <a:noAutofit/>
          </a:bodyPr>
          <a:p>
            <a:pPr>
              <a:lnSpc>
                <a:spcPct val="90000"/>
              </a:lnSpc>
            </a:pPr>
            <a:r>
              <a:rPr b="0" lang="en-US" sz="3600" spc="-1" strike="noStrike">
                <a:solidFill>
                  <a:srgbClr val="ffffff"/>
                </a:solidFill>
                <a:latin typeface="Trebuchet MS"/>
              </a:rPr>
              <a:t>Experiments and results</a:t>
            </a:r>
            <a:endParaRPr b="0" lang="en-US" sz="3600" spc="-1" strike="noStrike">
              <a:solidFill>
                <a:srgbClr val="ffffff"/>
              </a:solidFill>
              <a:latin typeface="Trebuchet MS"/>
            </a:endParaRPr>
          </a:p>
        </p:txBody>
      </p:sp>
      <p:sp>
        <p:nvSpPr>
          <p:cNvPr id="234" name="TextShape 2"/>
          <p:cNvSpPr txBox="1"/>
          <p:nvPr/>
        </p:nvSpPr>
        <p:spPr>
          <a:xfrm>
            <a:off x="314640" y="2275920"/>
            <a:ext cx="5885640" cy="4246560"/>
          </a:xfrm>
          <a:prstGeom prst="rect">
            <a:avLst/>
          </a:prstGeom>
          <a:noFill/>
          <a:ln>
            <a:noFill/>
          </a:ln>
        </p:spPr>
        <p:txBody>
          <a:bodyPr>
            <a:normAutofit fontScale="54000"/>
          </a:bodyPr>
          <a:p>
            <a:pPr marL="228600" indent="-228240">
              <a:lnSpc>
                <a:spcPct val="90000"/>
              </a:lnSpc>
              <a:spcBef>
                <a:spcPts val="1001"/>
              </a:spcBef>
              <a:buClr>
                <a:srgbClr val="ffffff"/>
              </a:buClr>
              <a:buFont typeface="Arial"/>
              <a:buChar char="•"/>
            </a:pPr>
            <a:r>
              <a:rPr b="0" lang="en-US" sz="2600" spc="-1" strike="noStrike">
                <a:solidFill>
                  <a:srgbClr val="ffffff"/>
                </a:solidFill>
                <a:latin typeface="Trebuchet MS"/>
              </a:rPr>
              <a:t>With the next approach that is used for relevance and kinship analysis we collected 40 rs numbers from more than 2000 families and comparing the those rs numbers with a random child (that may be an orphan or homeless) using Mendalian’s law to collect the highest probability possible to determine a relevancy between a child and a specific family or relative</a:t>
            </a:r>
            <a:endParaRPr b="0" lang="en-US" sz="2600" spc="-1" strike="noStrike">
              <a:solidFill>
                <a:srgbClr val="ffffff"/>
              </a:solidFill>
              <a:latin typeface="Trebuchet MS"/>
            </a:endParaRPr>
          </a:p>
          <a:p>
            <a:pPr>
              <a:lnSpc>
                <a:spcPct val="90000"/>
              </a:lnSpc>
              <a:spcBef>
                <a:spcPts val="1001"/>
              </a:spcBef>
              <a:tabLst>
                <a:tab algn="l" pos="0"/>
              </a:tabLst>
            </a:pPr>
            <a:endParaRPr b="0" lang="en-US" sz="2600" spc="-1" strike="noStrike">
              <a:solidFill>
                <a:srgbClr val="ffffff"/>
              </a:solidFill>
              <a:latin typeface="Trebuchet MS"/>
            </a:endParaRPr>
          </a:p>
          <a:p>
            <a:pPr marL="228600" indent="-228240">
              <a:lnSpc>
                <a:spcPct val="90000"/>
              </a:lnSpc>
              <a:spcBef>
                <a:spcPts val="1001"/>
              </a:spcBef>
              <a:buClr>
                <a:srgbClr val="ffffff"/>
              </a:buClr>
              <a:buFont typeface="Arial"/>
              <a:buChar char="•"/>
              <a:tabLst>
                <a:tab algn="l" pos="0"/>
              </a:tabLst>
            </a:pPr>
            <a:r>
              <a:rPr b="0" lang="en-US" sz="1700" spc="-1" strike="noStrike">
                <a:solidFill>
                  <a:srgbClr val="ffffff"/>
                </a:solidFill>
                <a:latin typeface="Trebuchet MS"/>
              </a:rPr>
              <a:t>Black Color → IDs of children that are related and not related to the family</a:t>
            </a:r>
            <a:endParaRPr b="0" lang="en-US" sz="1700" spc="-1" strike="noStrike">
              <a:solidFill>
                <a:srgbClr val="ffffff"/>
              </a:solidFill>
              <a:latin typeface="Trebuchet MS"/>
            </a:endParaRPr>
          </a:p>
          <a:p>
            <a:pPr marL="228600" indent="-228240">
              <a:lnSpc>
                <a:spcPct val="90000"/>
              </a:lnSpc>
              <a:spcBef>
                <a:spcPts val="1001"/>
              </a:spcBef>
              <a:buClr>
                <a:srgbClr val="ffffff"/>
              </a:buClr>
              <a:buFont typeface="Arial"/>
              <a:buChar char="•"/>
              <a:tabLst>
                <a:tab algn="l" pos="0"/>
              </a:tabLst>
            </a:pPr>
            <a:r>
              <a:rPr b="0" lang="en-US" sz="1700" spc="-1" strike="noStrike">
                <a:solidFill>
                  <a:srgbClr val="ffffff"/>
                </a:solidFill>
                <a:latin typeface="Trebuchet MS"/>
              </a:rPr>
              <a:t>Red Color → Represents the statistics of how many people from the dataset are related to the child, how many people are not related to the child</a:t>
            </a:r>
            <a:endParaRPr b="0" lang="en-US" sz="1700" spc="-1" strike="noStrike">
              <a:solidFill>
                <a:srgbClr val="ffffff"/>
              </a:solidFill>
              <a:latin typeface="Trebuchet MS"/>
            </a:endParaRPr>
          </a:p>
        </p:txBody>
      </p:sp>
      <p:sp>
        <p:nvSpPr>
          <p:cNvPr id="235" name="TextShape 3"/>
          <p:cNvSpPr txBox="1"/>
          <p:nvPr/>
        </p:nvSpPr>
        <p:spPr>
          <a:xfrm>
            <a:off x="10729440" y="753120"/>
            <a:ext cx="1153800" cy="1090440"/>
          </a:xfrm>
          <a:prstGeom prst="rect">
            <a:avLst/>
          </a:prstGeom>
          <a:noFill/>
          <a:ln>
            <a:noFill/>
          </a:ln>
        </p:spPr>
        <p:txBody>
          <a:bodyPr anchor="ctr">
            <a:noAutofit/>
          </a:bodyPr>
          <a:p>
            <a:pPr algn="ctr">
              <a:lnSpc>
                <a:spcPct val="100000"/>
              </a:lnSpc>
            </a:pPr>
            <a:fld id="{843E22ED-0C3C-4B57-A382-2A7DE4BDF780}" type="slidenum">
              <a:rPr b="0" lang="en-US" sz="3600" spc="-1" strike="noStrike">
                <a:solidFill>
                  <a:srgbClr val="ffffff"/>
                </a:solidFill>
                <a:latin typeface="Trebuchet MS"/>
              </a:rPr>
              <a:t>&lt;number&gt;</a:t>
            </a:fld>
            <a:endParaRPr b="0" lang="en-US" sz="3600" spc="-1" strike="noStrike">
              <a:latin typeface="Times New Roman"/>
            </a:endParaRPr>
          </a:p>
        </p:txBody>
      </p:sp>
      <p:pic>
        <p:nvPicPr>
          <p:cNvPr id="236" name="Picture 7" descr=""/>
          <p:cNvPicPr/>
          <p:nvPr/>
        </p:nvPicPr>
        <p:blipFill>
          <a:blip r:embed="rId1"/>
          <a:stretch/>
        </p:blipFill>
        <p:spPr>
          <a:xfrm>
            <a:off x="6279480" y="2429640"/>
            <a:ext cx="5728320" cy="2629800"/>
          </a:xfrm>
          <a:prstGeom prst="rect">
            <a:avLst/>
          </a:prstGeom>
          <a:ln>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7" name="TextShape 1"/>
          <p:cNvSpPr txBox="1"/>
          <p:nvPr/>
        </p:nvSpPr>
        <p:spPr>
          <a:xfrm>
            <a:off x="680400" y="753120"/>
            <a:ext cx="9613440" cy="1080720"/>
          </a:xfrm>
          <a:prstGeom prst="rect">
            <a:avLst/>
          </a:prstGeom>
          <a:noFill/>
          <a:ln>
            <a:noFill/>
          </a:ln>
        </p:spPr>
        <p:txBody>
          <a:bodyPr anchor="ctr">
            <a:noAutofit/>
          </a:bodyPr>
          <a:p>
            <a:pPr>
              <a:lnSpc>
                <a:spcPct val="90000"/>
              </a:lnSpc>
            </a:pPr>
            <a:r>
              <a:rPr b="0" lang="en-US" sz="3600" spc="-1" strike="noStrike">
                <a:solidFill>
                  <a:srgbClr val="ffffff"/>
                </a:solidFill>
                <a:latin typeface="Trebuchet MS"/>
              </a:rPr>
              <a:t>Experiments and results</a:t>
            </a:r>
            <a:endParaRPr b="0" lang="en-US" sz="3600" spc="-1" strike="noStrike">
              <a:solidFill>
                <a:srgbClr val="ffffff"/>
              </a:solidFill>
              <a:latin typeface="Trebuchet MS"/>
            </a:endParaRPr>
          </a:p>
        </p:txBody>
      </p:sp>
      <p:sp>
        <p:nvSpPr>
          <p:cNvPr id="238" name="TextShape 2"/>
          <p:cNvSpPr txBox="1"/>
          <p:nvPr/>
        </p:nvSpPr>
        <p:spPr>
          <a:xfrm>
            <a:off x="680400" y="2336760"/>
            <a:ext cx="4736160" cy="3598920"/>
          </a:xfrm>
          <a:prstGeom prst="rect">
            <a:avLst/>
          </a:prstGeom>
          <a:noFill/>
          <a:ln>
            <a:noFill/>
          </a:ln>
        </p:spPr>
        <p:txBody>
          <a:bodyPr>
            <a:noAutofit/>
          </a:bodyPr>
          <a:p>
            <a:pPr marL="228600" indent="-228240">
              <a:lnSpc>
                <a:spcPct val="90000"/>
              </a:lnSpc>
              <a:spcBef>
                <a:spcPts val="1001"/>
              </a:spcBef>
              <a:buClr>
                <a:srgbClr val="ffffff"/>
              </a:buClr>
              <a:buFont typeface="Arial"/>
              <a:buChar char="•"/>
            </a:pPr>
            <a:r>
              <a:rPr b="0" lang="en-US" sz="2400" spc="-1" strike="noStrike">
                <a:solidFill>
                  <a:srgbClr val="ffffff"/>
                </a:solidFill>
                <a:latin typeface="Trebuchet MS"/>
              </a:rPr>
              <a:t>With our approach we use short tandem repeats to prove paternity by counting both the repeats of the child and father and comparing them with each other to deliver a final probability to prove whether or not this is the true father or not</a:t>
            </a:r>
            <a:endParaRPr b="0" lang="en-US" sz="2400" spc="-1" strike="noStrike">
              <a:solidFill>
                <a:srgbClr val="ffffff"/>
              </a:solidFill>
              <a:latin typeface="Trebuchet MS"/>
            </a:endParaRPr>
          </a:p>
        </p:txBody>
      </p:sp>
      <p:sp>
        <p:nvSpPr>
          <p:cNvPr id="239" name="TextShape 3"/>
          <p:cNvSpPr txBox="1"/>
          <p:nvPr/>
        </p:nvSpPr>
        <p:spPr>
          <a:xfrm>
            <a:off x="10729440" y="753120"/>
            <a:ext cx="1153800" cy="1090440"/>
          </a:xfrm>
          <a:prstGeom prst="rect">
            <a:avLst/>
          </a:prstGeom>
          <a:noFill/>
          <a:ln>
            <a:noFill/>
          </a:ln>
        </p:spPr>
        <p:txBody>
          <a:bodyPr anchor="ctr">
            <a:noAutofit/>
          </a:bodyPr>
          <a:p>
            <a:pPr algn="ctr">
              <a:lnSpc>
                <a:spcPct val="100000"/>
              </a:lnSpc>
            </a:pPr>
            <a:fld id="{101782D0-D8A6-4FD4-BE59-EF0CDC5D12A7}" type="slidenum">
              <a:rPr b="0" lang="en-US" sz="3600" spc="-1" strike="noStrike">
                <a:solidFill>
                  <a:srgbClr val="ffffff"/>
                </a:solidFill>
                <a:latin typeface="Trebuchet MS"/>
              </a:rPr>
              <a:t>&lt;number&gt;</a:t>
            </a:fld>
            <a:endParaRPr b="0" lang="en-US" sz="3600" spc="-1" strike="noStrike">
              <a:latin typeface="Times New Roman"/>
            </a:endParaRPr>
          </a:p>
        </p:txBody>
      </p:sp>
      <p:pic>
        <p:nvPicPr>
          <p:cNvPr id="240" name="Picture 4" descr=""/>
          <p:cNvPicPr/>
          <p:nvPr/>
        </p:nvPicPr>
        <p:blipFill>
          <a:blip r:embed="rId1"/>
          <a:srcRect l="0" t="81800" r="0" b="-616"/>
          <a:stretch/>
        </p:blipFill>
        <p:spPr>
          <a:xfrm>
            <a:off x="924120" y="5617080"/>
            <a:ext cx="9639000" cy="1009800"/>
          </a:xfrm>
          <a:prstGeom prst="rect">
            <a:avLst/>
          </a:prstGeom>
          <a:ln>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1" name="TextShape 1"/>
          <p:cNvSpPr txBox="1"/>
          <p:nvPr/>
        </p:nvSpPr>
        <p:spPr>
          <a:xfrm>
            <a:off x="680400" y="753120"/>
            <a:ext cx="9613440" cy="1080720"/>
          </a:xfrm>
          <a:prstGeom prst="rect">
            <a:avLst/>
          </a:prstGeom>
          <a:noFill/>
          <a:ln>
            <a:noFill/>
          </a:ln>
        </p:spPr>
        <p:txBody>
          <a:bodyPr anchor="ctr">
            <a:noAutofit/>
          </a:bodyPr>
          <a:p>
            <a:pPr>
              <a:lnSpc>
                <a:spcPct val="90000"/>
              </a:lnSpc>
            </a:pPr>
            <a:r>
              <a:rPr b="1" lang="en-US" sz="3600" spc="-1" strike="noStrike">
                <a:solidFill>
                  <a:srgbClr val="ffffff"/>
                </a:solidFill>
                <a:latin typeface="Trebuchet MS"/>
              </a:rPr>
              <a:t>Contributions</a:t>
            </a:r>
            <a:endParaRPr b="0" lang="en-US" sz="3600" spc="-1" strike="noStrike">
              <a:solidFill>
                <a:srgbClr val="ffffff"/>
              </a:solidFill>
              <a:latin typeface="Trebuchet MS"/>
            </a:endParaRPr>
          </a:p>
        </p:txBody>
      </p:sp>
      <p:sp>
        <p:nvSpPr>
          <p:cNvPr id="242" name="TextShape 2"/>
          <p:cNvSpPr txBox="1"/>
          <p:nvPr/>
        </p:nvSpPr>
        <p:spPr>
          <a:xfrm>
            <a:off x="680400" y="2336760"/>
            <a:ext cx="9613440" cy="3598920"/>
          </a:xfrm>
          <a:prstGeom prst="rect">
            <a:avLst/>
          </a:prstGeom>
          <a:noFill/>
          <a:ln>
            <a:noFill/>
          </a:ln>
        </p:spPr>
        <p:txBody>
          <a:bodyPr>
            <a:normAutofit/>
          </a:bodyPr>
          <a:p>
            <a:pPr marL="228600" indent="-228240">
              <a:lnSpc>
                <a:spcPct val="90000"/>
              </a:lnSpc>
              <a:spcBef>
                <a:spcPts val="1001"/>
              </a:spcBef>
              <a:buClr>
                <a:srgbClr val="ffffff"/>
              </a:buClr>
              <a:buFont typeface="Arial"/>
              <a:buChar char="•"/>
            </a:pPr>
            <a:r>
              <a:rPr b="0" lang="en-US" sz="2400" spc="-1" strike="noStrike">
                <a:solidFill>
                  <a:srgbClr val="ffffff"/>
                </a:solidFill>
                <a:latin typeface="Trebuchet MS"/>
              </a:rPr>
              <a:t>We managed to propose a new approach for paternity testing using rs numbers and whole exome and inherit a new way to prove relevancy between different parents and orphaned/homeless children to help them find their true parents or even a relative of their actual family.</a:t>
            </a:r>
            <a:endParaRPr b="0" lang="en-US" sz="2400" spc="-1" strike="noStrike">
              <a:solidFill>
                <a:srgbClr val="ffffff"/>
              </a:solidFill>
              <a:latin typeface="Trebuchet MS"/>
            </a:endParaRPr>
          </a:p>
          <a:p>
            <a:pPr marL="228600" indent="-228240">
              <a:lnSpc>
                <a:spcPct val="90000"/>
              </a:lnSpc>
              <a:spcBef>
                <a:spcPts val="1001"/>
              </a:spcBef>
              <a:buClr>
                <a:srgbClr val="ffffff"/>
              </a:buClr>
              <a:buFont typeface="Arial"/>
              <a:buChar char="•"/>
            </a:pPr>
            <a:r>
              <a:rPr b="0" lang="en-US" sz="2400" spc="-1" strike="noStrike">
                <a:solidFill>
                  <a:srgbClr val="ffffff"/>
                </a:solidFill>
                <a:latin typeface="Trebuchet MS"/>
              </a:rPr>
              <a:t>We successfully managed to be a part of IEEE conference (2nd International Mobile, Intelligent, and Ubiquitous Computing Conference) with our research paper entitled:</a:t>
            </a:r>
            <a:endParaRPr b="0" lang="en-US" sz="2400" spc="-1" strike="noStrike">
              <a:solidFill>
                <a:srgbClr val="ffffff"/>
              </a:solidFill>
              <a:latin typeface="Trebuchet MS"/>
            </a:endParaRPr>
          </a:p>
          <a:p>
            <a:pPr>
              <a:lnSpc>
                <a:spcPct val="90000"/>
              </a:lnSpc>
              <a:spcBef>
                <a:spcPts val="1001"/>
              </a:spcBef>
              <a:tabLst>
                <a:tab algn="l" pos="0"/>
              </a:tabLst>
            </a:pPr>
            <a:r>
              <a:rPr b="0" lang="en-US" sz="2400" spc="-1" strike="noStrike">
                <a:solidFill>
                  <a:srgbClr val="ffffff"/>
                </a:solidFill>
                <a:latin typeface="Trebuchet MS"/>
              </a:rPr>
              <a:t>An optimized approach for Paternity Testing using rs numbers and whole genome</a:t>
            </a:r>
            <a:endParaRPr b="0" lang="en-US" sz="2400" spc="-1" strike="noStrike">
              <a:solidFill>
                <a:srgbClr val="ffffff"/>
              </a:solidFill>
              <a:latin typeface="Trebuchet MS"/>
            </a:endParaRPr>
          </a:p>
        </p:txBody>
      </p:sp>
      <p:sp>
        <p:nvSpPr>
          <p:cNvPr id="243" name="TextShape 3"/>
          <p:cNvSpPr txBox="1"/>
          <p:nvPr/>
        </p:nvSpPr>
        <p:spPr>
          <a:xfrm>
            <a:off x="10729440" y="753120"/>
            <a:ext cx="1153800" cy="1090440"/>
          </a:xfrm>
          <a:prstGeom prst="rect">
            <a:avLst/>
          </a:prstGeom>
          <a:noFill/>
          <a:ln>
            <a:noFill/>
          </a:ln>
        </p:spPr>
        <p:txBody>
          <a:bodyPr anchor="ctr">
            <a:noAutofit/>
          </a:bodyPr>
          <a:p>
            <a:pPr algn="ctr">
              <a:lnSpc>
                <a:spcPct val="100000"/>
              </a:lnSpc>
            </a:pPr>
            <a:fld id="{BE3F1B59-B259-4B79-974E-E7542107E598}" type="slidenum">
              <a:rPr b="0" lang="en-US" sz="3600" spc="-1" strike="noStrike">
                <a:solidFill>
                  <a:srgbClr val="ffffff"/>
                </a:solidFill>
                <a:latin typeface="Trebuchet MS"/>
              </a:rPr>
              <a:t>&lt;number&gt;</a:t>
            </a:fld>
            <a:endParaRPr b="0" lang="en-US" sz="3600" spc="-1" strike="noStrike">
              <a:latin typeface="Times New Roman"/>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4" name="TextShape 1"/>
          <p:cNvSpPr txBox="1"/>
          <p:nvPr/>
        </p:nvSpPr>
        <p:spPr>
          <a:xfrm>
            <a:off x="680400" y="753120"/>
            <a:ext cx="9613440" cy="1080720"/>
          </a:xfrm>
          <a:prstGeom prst="rect">
            <a:avLst/>
          </a:prstGeom>
          <a:noFill/>
          <a:ln>
            <a:noFill/>
          </a:ln>
        </p:spPr>
        <p:txBody>
          <a:bodyPr anchor="ctr">
            <a:noAutofit/>
          </a:bodyPr>
          <a:p>
            <a:pPr>
              <a:lnSpc>
                <a:spcPct val="90000"/>
              </a:lnSpc>
            </a:pPr>
            <a:r>
              <a:rPr b="1" lang="en-US" sz="3600" spc="-1" strike="noStrike">
                <a:solidFill>
                  <a:srgbClr val="ffffff"/>
                </a:solidFill>
                <a:latin typeface="Trebuchet MS"/>
              </a:rPr>
              <a:t>Achievements</a:t>
            </a:r>
            <a:r>
              <a:rPr b="0" lang="en-US" sz="3600" spc="-1" strike="noStrike">
                <a:solidFill>
                  <a:srgbClr val="ffffff"/>
                </a:solidFill>
                <a:latin typeface="Trebuchet MS"/>
              </a:rPr>
              <a:t> </a:t>
            </a:r>
            <a:endParaRPr b="0" lang="en-US" sz="3600" spc="-1" strike="noStrike">
              <a:solidFill>
                <a:srgbClr val="ffffff"/>
              </a:solidFill>
              <a:latin typeface="Trebuchet MS"/>
            </a:endParaRPr>
          </a:p>
        </p:txBody>
      </p:sp>
      <p:sp>
        <p:nvSpPr>
          <p:cNvPr id="245" name="TextShape 2"/>
          <p:cNvSpPr txBox="1"/>
          <p:nvPr/>
        </p:nvSpPr>
        <p:spPr>
          <a:xfrm>
            <a:off x="680400" y="2336760"/>
            <a:ext cx="9613440" cy="3976560"/>
          </a:xfrm>
          <a:prstGeom prst="rect">
            <a:avLst/>
          </a:prstGeom>
          <a:noFill/>
          <a:ln>
            <a:noFill/>
          </a:ln>
        </p:spPr>
        <p:txBody>
          <a:bodyPr>
            <a:normAutofit fontScale="61000"/>
          </a:bodyPr>
          <a:p>
            <a:pPr>
              <a:lnSpc>
                <a:spcPct val="90000"/>
              </a:lnSpc>
              <a:spcBef>
                <a:spcPts val="1001"/>
              </a:spcBef>
              <a:tabLst>
                <a:tab algn="l" pos="0"/>
              </a:tabLst>
            </a:pPr>
            <a:r>
              <a:rPr b="0" lang="en-US" sz="2400" spc="-1" strike="noStrike">
                <a:solidFill>
                  <a:srgbClr val="ffffff"/>
                </a:solidFill>
                <a:latin typeface="Trebuchet MS"/>
              </a:rPr>
              <a:t>We have accomplished many achievements throughout the project’s timeline such</a:t>
            </a:r>
            <a:endParaRPr b="0" lang="en-US" sz="2400" spc="-1" strike="noStrike">
              <a:solidFill>
                <a:srgbClr val="ffffff"/>
              </a:solidFill>
              <a:latin typeface="Trebuchet MS"/>
            </a:endParaRPr>
          </a:p>
          <a:p>
            <a:pPr>
              <a:lnSpc>
                <a:spcPct val="90000"/>
              </a:lnSpc>
              <a:spcBef>
                <a:spcPts val="1001"/>
              </a:spcBef>
              <a:tabLst>
                <a:tab algn="l" pos="0"/>
              </a:tabLst>
            </a:pPr>
            <a:endParaRPr b="0" lang="en-US" sz="2400" spc="-1" strike="noStrike">
              <a:solidFill>
                <a:srgbClr val="ffffff"/>
              </a:solidFill>
              <a:latin typeface="Trebuchet MS"/>
            </a:endParaRPr>
          </a:p>
          <a:p>
            <a:pPr marL="228600" indent="-228240">
              <a:lnSpc>
                <a:spcPct val="90000"/>
              </a:lnSpc>
              <a:spcBef>
                <a:spcPts val="1001"/>
              </a:spcBef>
              <a:buClr>
                <a:srgbClr val="ffffff"/>
              </a:buClr>
              <a:buFont typeface="Arial"/>
              <a:buChar char="•"/>
              <a:tabLst>
                <a:tab algn="l" pos="0"/>
              </a:tabLst>
            </a:pPr>
            <a:r>
              <a:rPr b="0" lang="en-US" sz="2400" spc="-1" strike="noStrike">
                <a:solidFill>
                  <a:srgbClr val="ffffff"/>
                </a:solidFill>
                <a:latin typeface="Trebuchet MS"/>
              </a:rPr>
              <a:t>We have also managed to finish the project’s requirements and milestones on time which are:</a:t>
            </a:r>
            <a:endParaRPr b="0" lang="en-US" sz="2400" spc="-1" strike="noStrike">
              <a:solidFill>
                <a:srgbClr val="ffffff"/>
              </a:solidFill>
              <a:latin typeface="Trebuchet MS"/>
            </a:endParaRPr>
          </a:p>
          <a:p>
            <a:pPr>
              <a:lnSpc>
                <a:spcPct val="90000"/>
              </a:lnSpc>
              <a:spcBef>
                <a:spcPts val="1001"/>
              </a:spcBef>
              <a:tabLst>
                <a:tab algn="l" pos="0"/>
              </a:tabLst>
            </a:pPr>
            <a:endParaRPr b="0" lang="en-US" sz="2400" spc="-1" strike="noStrike">
              <a:solidFill>
                <a:srgbClr val="ffffff"/>
              </a:solidFill>
              <a:latin typeface="Trebuchet MS"/>
            </a:endParaRPr>
          </a:p>
          <a:p>
            <a:pPr lvl="1" marL="914400" indent="-456840">
              <a:lnSpc>
                <a:spcPct val="90000"/>
              </a:lnSpc>
              <a:spcBef>
                <a:spcPts val="499"/>
              </a:spcBef>
              <a:buClr>
                <a:srgbClr val="ffffff"/>
              </a:buClr>
              <a:buFont typeface="Trebuchet MS"/>
              <a:buAutoNum type="arabicPeriod"/>
              <a:tabLst>
                <a:tab algn="l" pos="0"/>
              </a:tabLst>
            </a:pPr>
            <a:r>
              <a:rPr b="0" lang="en-US" sz="2000" spc="-1" strike="noStrike">
                <a:solidFill>
                  <a:srgbClr val="ffffff"/>
                </a:solidFill>
                <a:latin typeface="Trebuchet MS"/>
              </a:rPr>
              <a:t>Prove paternity testing by rs numbers using Mendelian's law of inheritance.  </a:t>
            </a:r>
            <a:endParaRPr b="0" lang="en-US" sz="2000" spc="-1" strike="noStrike">
              <a:solidFill>
                <a:srgbClr val="ffffff"/>
              </a:solidFill>
              <a:latin typeface="Trebuchet MS"/>
            </a:endParaRPr>
          </a:p>
          <a:p>
            <a:pPr lvl="1" marL="914400" indent="-456840">
              <a:lnSpc>
                <a:spcPct val="90000"/>
              </a:lnSpc>
              <a:spcBef>
                <a:spcPts val="499"/>
              </a:spcBef>
              <a:buClr>
                <a:srgbClr val="ffffff"/>
              </a:buClr>
              <a:buFont typeface="Trebuchet MS"/>
              <a:buAutoNum type="arabicPeriod"/>
              <a:tabLst>
                <a:tab algn="l" pos="0"/>
              </a:tabLst>
            </a:pPr>
            <a:r>
              <a:rPr b="0" lang="en-US" sz="2000" spc="-1" strike="noStrike">
                <a:solidFill>
                  <a:srgbClr val="ffffff"/>
                </a:solidFill>
                <a:latin typeface="Trebuchet MS"/>
              </a:rPr>
              <a:t>Prove relevance and kinship analysis using rs numbers</a:t>
            </a:r>
            <a:endParaRPr b="0" lang="en-US" sz="2000" spc="-1" strike="noStrike">
              <a:solidFill>
                <a:srgbClr val="ffffff"/>
              </a:solidFill>
              <a:latin typeface="Trebuchet MS"/>
            </a:endParaRPr>
          </a:p>
          <a:p>
            <a:pPr lvl="1" marL="914400" indent="-456840">
              <a:lnSpc>
                <a:spcPct val="90000"/>
              </a:lnSpc>
              <a:spcBef>
                <a:spcPts val="499"/>
              </a:spcBef>
              <a:buClr>
                <a:srgbClr val="ffffff"/>
              </a:buClr>
              <a:buFont typeface="Trebuchet MS"/>
              <a:buAutoNum type="arabicPeriod"/>
              <a:tabLst>
                <a:tab algn="l" pos="0"/>
              </a:tabLst>
            </a:pPr>
            <a:r>
              <a:rPr b="0" lang="en-US" sz="2000" spc="-1" strike="noStrike">
                <a:solidFill>
                  <a:srgbClr val="ffffff"/>
                </a:solidFill>
                <a:latin typeface="Trebuchet MS"/>
              </a:rPr>
              <a:t>Prove paternity by counting short tandem repeats in the whole exome</a:t>
            </a:r>
            <a:endParaRPr b="0" lang="en-US" sz="2000" spc="-1" strike="noStrike">
              <a:solidFill>
                <a:srgbClr val="ffffff"/>
              </a:solidFill>
              <a:latin typeface="Trebuchet MS"/>
            </a:endParaRPr>
          </a:p>
          <a:p>
            <a:pPr>
              <a:lnSpc>
                <a:spcPct val="90000"/>
              </a:lnSpc>
              <a:spcBef>
                <a:spcPts val="1001"/>
              </a:spcBef>
              <a:tabLst>
                <a:tab algn="l" pos="0"/>
              </a:tabLst>
            </a:pPr>
            <a:endParaRPr b="0" lang="en-US" sz="2000" spc="-1" strike="noStrike">
              <a:solidFill>
                <a:srgbClr val="ffffff"/>
              </a:solidFill>
              <a:latin typeface="Trebuchet MS"/>
            </a:endParaRPr>
          </a:p>
          <a:p>
            <a:pPr marL="228600" indent="-228240">
              <a:lnSpc>
                <a:spcPct val="90000"/>
              </a:lnSpc>
              <a:spcBef>
                <a:spcPts val="1001"/>
              </a:spcBef>
              <a:buClr>
                <a:srgbClr val="ffffff"/>
              </a:buClr>
              <a:buFont typeface="Arial"/>
              <a:buChar char="•"/>
              <a:tabLst>
                <a:tab algn="l" pos="0"/>
              </a:tabLst>
            </a:pPr>
            <a:r>
              <a:rPr b="0" lang="en-US" sz="2400" spc="-1" strike="noStrike">
                <a:solidFill>
                  <a:srgbClr val="ffffff"/>
                </a:solidFill>
                <a:latin typeface="Trebuchet MS"/>
              </a:rPr>
              <a:t>We have also successfully managed to publish our research paper on the IEEE website    DOI: </a:t>
            </a:r>
            <a:r>
              <a:rPr b="0" lang="en-US" sz="2400" spc="-1" strike="noStrike" u="sng">
                <a:solidFill>
                  <a:srgbClr val="ffffff"/>
                </a:solidFill>
                <a:uFillTx/>
                <a:latin typeface="Trebuchet MS"/>
                <a:hlinkClick r:id="rId1"/>
              </a:rPr>
              <a:t>10.1109/MIUCC55081.2022.9781722</a:t>
            </a:r>
            <a:endParaRPr b="0" lang="en-US" sz="2400" spc="-1" strike="noStrike">
              <a:solidFill>
                <a:srgbClr val="ffffff"/>
              </a:solidFill>
              <a:latin typeface="Trebuchet MS"/>
            </a:endParaRPr>
          </a:p>
          <a:p>
            <a:pPr>
              <a:lnSpc>
                <a:spcPct val="90000"/>
              </a:lnSpc>
              <a:spcBef>
                <a:spcPts val="1001"/>
              </a:spcBef>
              <a:tabLst>
                <a:tab algn="l" pos="0"/>
              </a:tabLst>
            </a:pPr>
            <a:endParaRPr b="0" lang="en-US" sz="2400" spc="-1" strike="noStrike">
              <a:solidFill>
                <a:srgbClr val="ffffff"/>
              </a:solidFill>
              <a:latin typeface="Trebuchet MS"/>
            </a:endParaRPr>
          </a:p>
        </p:txBody>
      </p:sp>
      <p:sp>
        <p:nvSpPr>
          <p:cNvPr id="246" name="TextShape 3"/>
          <p:cNvSpPr txBox="1"/>
          <p:nvPr/>
        </p:nvSpPr>
        <p:spPr>
          <a:xfrm>
            <a:off x="10729440" y="753120"/>
            <a:ext cx="1153800" cy="1090440"/>
          </a:xfrm>
          <a:prstGeom prst="rect">
            <a:avLst/>
          </a:prstGeom>
          <a:noFill/>
          <a:ln>
            <a:noFill/>
          </a:ln>
        </p:spPr>
        <p:txBody>
          <a:bodyPr anchor="ctr">
            <a:noAutofit/>
          </a:bodyPr>
          <a:p>
            <a:pPr algn="ctr">
              <a:lnSpc>
                <a:spcPct val="100000"/>
              </a:lnSpc>
            </a:pPr>
            <a:fld id="{780077E9-514F-4B89-9CE6-A4EC0D6BC613}" type="slidenum">
              <a:rPr b="0" lang="en-US" sz="3600" spc="-1" strike="noStrike">
                <a:solidFill>
                  <a:srgbClr val="ffffff"/>
                </a:solidFill>
                <a:latin typeface="Trebuchet MS"/>
              </a:rPr>
              <a:t>&lt;number&gt;</a:t>
            </a:fld>
            <a:endParaRPr b="0" lang="en-US" sz="3600" spc="-1" strike="noStrike">
              <a:latin typeface="Times New Roman"/>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7" name="TextShape 1"/>
          <p:cNvSpPr txBox="1"/>
          <p:nvPr/>
        </p:nvSpPr>
        <p:spPr>
          <a:xfrm>
            <a:off x="680400" y="753120"/>
            <a:ext cx="9613440" cy="1080720"/>
          </a:xfrm>
          <a:prstGeom prst="rect">
            <a:avLst/>
          </a:prstGeom>
          <a:noFill/>
          <a:ln>
            <a:noFill/>
          </a:ln>
        </p:spPr>
        <p:txBody>
          <a:bodyPr anchor="ctr">
            <a:noAutofit/>
          </a:bodyPr>
          <a:p>
            <a:pPr>
              <a:lnSpc>
                <a:spcPct val="90000"/>
              </a:lnSpc>
            </a:pPr>
            <a:r>
              <a:rPr b="0" lang="en-US" sz="3600" spc="-1" strike="noStrike">
                <a:solidFill>
                  <a:srgbClr val="ffffff"/>
                </a:solidFill>
                <a:latin typeface="Trebuchet MS"/>
              </a:rPr>
              <a:t>Customer Feedback</a:t>
            </a:r>
            <a:endParaRPr b="0" lang="en-US" sz="3600" spc="-1" strike="noStrike">
              <a:solidFill>
                <a:srgbClr val="ffffff"/>
              </a:solidFill>
              <a:latin typeface="Trebuchet MS"/>
            </a:endParaRPr>
          </a:p>
        </p:txBody>
      </p:sp>
      <p:sp>
        <p:nvSpPr>
          <p:cNvPr id="248" name="TextShape 2"/>
          <p:cNvSpPr txBox="1"/>
          <p:nvPr/>
        </p:nvSpPr>
        <p:spPr>
          <a:xfrm>
            <a:off x="10729440" y="753120"/>
            <a:ext cx="1153800" cy="1090440"/>
          </a:xfrm>
          <a:prstGeom prst="rect">
            <a:avLst/>
          </a:prstGeom>
          <a:noFill/>
          <a:ln>
            <a:noFill/>
          </a:ln>
        </p:spPr>
        <p:txBody>
          <a:bodyPr anchor="ctr">
            <a:noAutofit/>
          </a:bodyPr>
          <a:p>
            <a:pPr algn="ctr">
              <a:lnSpc>
                <a:spcPct val="100000"/>
              </a:lnSpc>
            </a:pPr>
            <a:fld id="{ACC8EB76-36F8-45E0-A4CB-3052E63F8059}" type="slidenum">
              <a:rPr b="0" lang="en-US" sz="3600" spc="-1" strike="noStrike">
                <a:solidFill>
                  <a:srgbClr val="ffffff"/>
                </a:solidFill>
                <a:latin typeface="Trebuchet MS"/>
              </a:rPr>
              <a:t>&lt;number&gt;</a:t>
            </a:fld>
            <a:endParaRPr b="0" lang="en-US" sz="3600" spc="-1" strike="noStrike">
              <a:latin typeface="Times New Roman"/>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9" name="TextShape 1"/>
          <p:cNvSpPr txBox="1"/>
          <p:nvPr/>
        </p:nvSpPr>
        <p:spPr>
          <a:xfrm>
            <a:off x="680400" y="753120"/>
            <a:ext cx="9613440" cy="1080720"/>
          </a:xfrm>
          <a:prstGeom prst="rect">
            <a:avLst/>
          </a:prstGeom>
          <a:noFill/>
          <a:ln>
            <a:noFill/>
          </a:ln>
        </p:spPr>
        <p:txBody>
          <a:bodyPr anchor="ctr">
            <a:noAutofit/>
          </a:bodyPr>
          <a:p>
            <a:pPr>
              <a:lnSpc>
                <a:spcPct val="90000"/>
              </a:lnSpc>
            </a:pPr>
            <a:r>
              <a:rPr b="0" lang="en-US" sz="3600" spc="-1" strike="noStrike">
                <a:solidFill>
                  <a:srgbClr val="ffffff"/>
                </a:solidFill>
                <a:latin typeface="Trebuchet MS"/>
              </a:rPr>
              <a:t>Demo</a:t>
            </a:r>
            <a:endParaRPr b="0" lang="en-US" sz="3600" spc="-1" strike="noStrike">
              <a:solidFill>
                <a:srgbClr val="ffffff"/>
              </a:solidFill>
              <a:latin typeface="Trebuchet MS"/>
            </a:endParaRPr>
          </a:p>
        </p:txBody>
      </p:sp>
      <p:sp>
        <p:nvSpPr>
          <p:cNvPr id="250" name="TextShape 2"/>
          <p:cNvSpPr txBox="1"/>
          <p:nvPr/>
        </p:nvSpPr>
        <p:spPr>
          <a:xfrm>
            <a:off x="10729440" y="753120"/>
            <a:ext cx="1153800" cy="1090440"/>
          </a:xfrm>
          <a:prstGeom prst="rect">
            <a:avLst/>
          </a:prstGeom>
          <a:noFill/>
          <a:ln>
            <a:noFill/>
          </a:ln>
        </p:spPr>
        <p:txBody>
          <a:bodyPr anchor="ctr">
            <a:noAutofit/>
          </a:bodyPr>
          <a:p>
            <a:pPr algn="ctr">
              <a:lnSpc>
                <a:spcPct val="100000"/>
              </a:lnSpc>
            </a:pPr>
            <a:fld id="{3D14C468-D63E-4A2A-B0D8-B7DDCDD5CEA4}" type="slidenum">
              <a:rPr b="0" lang="en-US" sz="3600" spc="-1" strike="noStrike">
                <a:solidFill>
                  <a:srgbClr val="ffffff"/>
                </a:solidFill>
                <a:latin typeface="Trebuchet MS"/>
              </a:rPr>
              <a:t>&lt;number&gt;</a:t>
            </a:fld>
            <a:endParaRPr b="0" lang="en-US" sz="3600" spc="-1" strike="noStrike">
              <a:latin typeface="Times New Roman"/>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TextShape 1"/>
          <p:cNvSpPr txBox="1"/>
          <p:nvPr/>
        </p:nvSpPr>
        <p:spPr>
          <a:xfrm>
            <a:off x="680400" y="753120"/>
            <a:ext cx="9613440" cy="1080720"/>
          </a:xfrm>
          <a:prstGeom prst="rect">
            <a:avLst/>
          </a:prstGeom>
          <a:noFill/>
          <a:ln>
            <a:noFill/>
          </a:ln>
        </p:spPr>
        <p:txBody>
          <a:bodyPr anchor="ctr">
            <a:noAutofit/>
          </a:bodyPr>
          <a:p>
            <a:pPr>
              <a:lnSpc>
                <a:spcPct val="90000"/>
              </a:lnSpc>
            </a:pPr>
            <a:r>
              <a:rPr b="1" lang="en-US" sz="3600" spc="-1" strike="noStrike">
                <a:solidFill>
                  <a:srgbClr val="ffffff"/>
                </a:solidFill>
                <a:latin typeface="Trebuchet MS"/>
              </a:rPr>
              <a:t>Agenda</a:t>
            </a:r>
            <a:endParaRPr b="0" lang="en-US" sz="3600" spc="-1" strike="noStrike">
              <a:solidFill>
                <a:srgbClr val="ffffff"/>
              </a:solidFill>
              <a:latin typeface="Trebuchet MS"/>
            </a:endParaRPr>
          </a:p>
        </p:txBody>
      </p:sp>
      <p:sp>
        <p:nvSpPr>
          <p:cNvPr id="188" name="TextShape 2"/>
          <p:cNvSpPr txBox="1"/>
          <p:nvPr/>
        </p:nvSpPr>
        <p:spPr>
          <a:xfrm>
            <a:off x="680400" y="2336760"/>
            <a:ext cx="9613440" cy="3598920"/>
          </a:xfrm>
          <a:prstGeom prst="rect">
            <a:avLst/>
          </a:prstGeom>
          <a:noFill/>
          <a:ln>
            <a:noFill/>
          </a:ln>
        </p:spPr>
        <p:txBody>
          <a:bodyPr>
            <a:normAutofit fontScale="61000"/>
          </a:bodyPr>
          <a:p>
            <a:pPr marL="228600" indent="-228240">
              <a:lnSpc>
                <a:spcPct val="90000"/>
              </a:lnSpc>
              <a:spcBef>
                <a:spcPts val="1001"/>
              </a:spcBef>
              <a:buClr>
                <a:srgbClr val="ffffff"/>
              </a:buClr>
              <a:buFont typeface="Arial"/>
              <a:buChar char="•"/>
            </a:pPr>
            <a:r>
              <a:rPr b="0" lang="en-US" sz="2400" spc="-1" strike="noStrike">
                <a:solidFill>
                  <a:srgbClr val="ffffff"/>
                </a:solidFill>
                <a:latin typeface="Trebuchet MS"/>
              </a:rPr>
              <a:t>Introduction</a:t>
            </a:r>
            <a:endParaRPr b="0" lang="en-US" sz="2400" spc="-1" strike="noStrike">
              <a:solidFill>
                <a:srgbClr val="ffffff"/>
              </a:solidFill>
              <a:latin typeface="Trebuchet MS"/>
            </a:endParaRPr>
          </a:p>
          <a:p>
            <a:pPr marL="228600" indent="-228240">
              <a:lnSpc>
                <a:spcPct val="90000"/>
              </a:lnSpc>
              <a:spcBef>
                <a:spcPts val="1001"/>
              </a:spcBef>
              <a:buClr>
                <a:srgbClr val="ffffff"/>
              </a:buClr>
              <a:buFont typeface="Arial"/>
              <a:buChar char="•"/>
            </a:pPr>
            <a:r>
              <a:rPr b="0" lang="en-US" sz="2400" spc="-1" strike="noStrike">
                <a:solidFill>
                  <a:srgbClr val="ffffff"/>
                </a:solidFill>
                <a:latin typeface="Trebuchet MS"/>
              </a:rPr>
              <a:t>Related Work</a:t>
            </a:r>
            <a:endParaRPr b="0" lang="en-US" sz="2400" spc="-1" strike="noStrike">
              <a:solidFill>
                <a:srgbClr val="ffffff"/>
              </a:solidFill>
              <a:latin typeface="Trebuchet MS"/>
            </a:endParaRPr>
          </a:p>
          <a:p>
            <a:pPr marL="228600" indent="-228240">
              <a:lnSpc>
                <a:spcPct val="90000"/>
              </a:lnSpc>
              <a:spcBef>
                <a:spcPts val="1001"/>
              </a:spcBef>
              <a:buClr>
                <a:srgbClr val="ffffff"/>
              </a:buClr>
              <a:buFont typeface="Arial"/>
              <a:buChar char="•"/>
            </a:pPr>
            <a:r>
              <a:rPr b="0" lang="en-US" sz="2400" spc="-1" strike="noStrike">
                <a:solidFill>
                  <a:srgbClr val="ffffff"/>
                </a:solidFill>
                <a:latin typeface="Trebuchet MS"/>
              </a:rPr>
              <a:t>Problem Statement</a:t>
            </a:r>
            <a:endParaRPr b="0" lang="en-US" sz="2400" spc="-1" strike="noStrike">
              <a:solidFill>
                <a:srgbClr val="ffffff"/>
              </a:solidFill>
              <a:latin typeface="Trebuchet MS"/>
            </a:endParaRPr>
          </a:p>
          <a:p>
            <a:pPr marL="228600" indent="-228240">
              <a:lnSpc>
                <a:spcPct val="90000"/>
              </a:lnSpc>
              <a:spcBef>
                <a:spcPts val="1001"/>
              </a:spcBef>
              <a:buClr>
                <a:srgbClr val="ffffff"/>
              </a:buClr>
              <a:buFont typeface="Arial"/>
              <a:buChar char="•"/>
            </a:pPr>
            <a:r>
              <a:rPr b="0" lang="en-US" sz="2400" spc="-1" strike="noStrike">
                <a:solidFill>
                  <a:srgbClr val="ffffff"/>
                </a:solidFill>
                <a:latin typeface="Trebuchet MS"/>
              </a:rPr>
              <a:t>System Overview</a:t>
            </a:r>
            <a:endParaRPr b="0" lang="en-US" sz="2400" spc="-1" strike="noStrike">
              <a:solidFill>
                <a:srgbClr val="ffffff"/>
              </a:solidFill>
              <a:latin typeface="Trebuchet MS"/>
            </a:endParaRPr>
          </a:p>
          <a:p>
            <a:pPr marL="228600" indent="-228240">
              <a:lnSpc>
                <a:spcPct val="90000"/>
              </a:lnSpc>
              <a:spcBef>
                <a:spcPts val="1001"/>
              </a:spcBef>
              <a:buClr>
                <a:srgbClr val="ffffff"/>
              </a:buClr>
              <a:buFont typeface="Arial"/>
              <a:buChar char="•"/>
            </a:pPr>
            <a:r>
              <a:rPr b="0" lang="en-US" sz="2400" spc="-1" strike="noStrike">
                <a:solidFill>
                  <a:srgbClr val="ffffff"/>
                </a:solidFill>
                <a:latin typeface="Trebuchet MS"/>
              </a:rPr>
              <a:t>Approach</a:t>
            </a:r>
            <a:endParaRPr b="0" lang="en-US" sz="2400" spc="-1" strike="noStrike">
              <a:solidFill>
                <a:srgbClr val="ffffff"/>
              </a:solidFill>
              <a:latin typeface="Trebuchet MS"/>
            </a:endParaRPr>
          </a:p>
          <a:p>
            <a:pPr marL="228600" indent="-228240">
              <a:lnSpc>
                <a:spcPct val="90000"/>
              </a:lnSpc>
              <a:spcBef>
                <a:spcPts val="1001"/>
              </a:spcBef>
              <a:buClr>
                <a:srgbClr val="ffffff"/>
              </a:buClr>
              <a:buFont typeface="Arial"/>
              <a:buChar char="•"/>
            </a:pPr>
            <a:r>
              <a:rPr b="0" lang="en-US" sz="2400" spc="-1" strike="noStrike">
                <a:solidFill>
                  <a:srgbClr val="ffffff"/>
                </a:solidFill>
                <a:latin typeface="Trebuchet MS"/>
              </a:rPr>
              <a:t>Dataset</a:t>
            </a:r>
            <a:endParaRPr b="0" lang="en-US" sz="2400" spc="-1" strike="noStrike">
              <a:solidFill>
                <a:srgbClr val="ffffff"/>
              </a:solidFill>
              <a:latin typeface="Trebuchet MS"/>
            </a:endParaRPr>
          </a:p>
          <a:p>
            <a:pPr marL="228600" indent="-228240">
              <a:lnSpc>
                <a:spcPct val="90000"/>
              </a:lnSpc>
              <a:spcBef>
                <a:spcPts val="1001"/>
              </a:spcBef>
              <a:buClr>
                <a:srgbClr val="ffffff"/>
              </a:buClr>
              <a:buFont typeface="Arial"/>
              <a:buChar char="•"/>
            </a:pPr>
            <a:r>
              <a:rPr b="0" lang="en-US" sz="2400" spc="-1" strike="noStrike">
                <a:solidFill>
                  <a:srgbClr val="ffffff"/>
                </a:solidFill>
                <a:latin typeface="Trebuchet MS"/>
              </a:rPr>
              <a:t>Experiments/Results</a:t>
            </a:r>
            <a:endParaRPr b="0" lang="en-US" sz="2400" spc="-1" strike="noStrike">
              <a:solidFill>
                <a:srgbClr val="ffffff"/>
              </a:solidFill>
              <a:latin typeface="Trebuchet MS"/>
            </a:endParaRPr>
          </a:p>
          <a:p>
            <a:pPr marL="228600" indent="-228240">
              <a:lnSpc>
                <a:spcPct val="90000"/>
              </a:lnSpc>
              <a:spcBef>
                <a:spcPts val="1001"/>
              </a:spcBef>
              <a:buClr>
                <a:srgbClr val="ffffff"/>
              </a:buClr>
              <a:buFont typeface="Arial"/>
              <a:buChar char="•"/>
            </a:pPr>
            <a:r>
              <a:rPr b="0" lang="en-US" sz="2400" spc="-1" strike="noStrike">
                <a:solidFill>
                  <a:srgbClr val="ffffff"/>
                </a:solidFill>
                <a:latin typeface="Trebuchet MS"/>
              </a:rPr>
              <a:t>Contributions</a:t>
            </a:r>
            <a:endParaRPr b="0" lang="en-US" sz="2400" spc="-1" strike="noStrike">
              <a:solidFill>
                <a:srgbClr val="ffffff"/>
              </a:solidFill>
              <a:latin typeface="Trebuchet MS"/>
            </a:endParaRPr>
          </a:p>
          <a:p>
            <a:pPr marL="228600" indent="-228240">
              <a:lnSpc>
                <a:spcPct val="90000"/>
              </a:lnSpc>
              <a:spcBef>
                <a:spcPts val="1001"/>
              </a:spcBef>
              <a:buClr>
                <a:srgbClr val="ffffff"/>
              </a:buClr>
              <a:buFont typeface="Arial"/>
              <a:buChar char="•"/>
            </a:pPr>
            <a:r>
              <a:rPr b="0" lang="en-US" sz="2400" spc="-1" strike="noStrike">
                <a:solidFill>
                  <a:srgbClr val="ffffff"/>
                </a:solidFill>
                <a:latin typeface="Trebuchet MS"/>
              </a:rPr>
              <a:t>Achievements</a:t>
            </a:r>
            <a:endParaRPr b="0" lang="en-US" sz="2400" spc="-1" strike="noStrike">
              <a:solidFill>
                <a:srgbClr val="ffffff"/>
              </a:solidFill>
              <a:latin typeface="Trebuchet MS"/>
            </a:endParaRPr>
          </a:p>
          <a:p>
            <a:pPr marL="228600" indent="-228240">
              <a:lnSpc>
                <a:spcPct val="90000"/>
              </a:lnSpc>
              <a:spcBef>
                <a:spcPts val="1001"/>
              </a:spcBef>
              <a:buClr>
                <a:srgbClr val="ffffff"/>
              </a:buClr>
              <a:buFont typeface="Arial"/>
              <a:buChar char="•"/>
            </a:pPr>
            <a:r>
              <a:rPr b="0" lang="en-US" sz="2400" spc="-1" strike="noStrike">
                <a:solidFill>
                  <a:srgbClr val="ffffff"/>
                </a:solidFill>
                <a:latin typeface="Trebuchet MS"/>
              </a:rPr>
              <a:t>Customer Feedback</a:t>
            </a:r>
            <a:endParaRPr b="0" lang="en-US" sz="2400" spc="-1" strike="noStrike">
              <a:solidFill>
                <a:srgbClr val="ffffff"/>
              </a:solidFill>
              <a:latin typeface="Trebuchet MS"/>
            </a:endParaRPr>
          </a:p>
          <a:p>
            <a:pPr marL="228600" indent="-228240">
              <a:lnSpc>
                <a:spcPct val="90000"/>
              </a:lnSpc>
              <a:spcBef>
                <a:spcPts val="1001"/>
              </a:spcBef>
              <a:buClr>
                <a:srgbClr val="ffffff"/>
              </a:buClr>
              <a:buFont typeface="Arial"/>
              <a:buChar char="•"/>
            </a:pPr>
            <a:r>
              <a:rPr b="0" lang="en-US" sz="2400" spc="-1" strike="noStrike">
                <a:solidFill>
                  <a:srgbClr val="ffffff"/>
                </a:solidFill>
                <a:latin typeface="Trebuchet MS"/>
              </a:rPr>
              <a:t>Demo</a:t>
            </a:r>
            <a:endParaRPr b="0" lang="en-US" sz="2400" spc="-1" strike="noStrike">
              <a:solidFill>
                <a:srgbClr val="ffffff"/>
              </a:solidFill>
              <a:latin typeface="Trebuchet MS"/>
            </a:endParaRPr>
          </a:p>
          <a:p>
            <a:pPr>
              <a:lnSpc>
                <a:spcPct val="90000"/>
              </a:lnSpc>
              <a:spcBef>
                <a:spcPts val="1001"/>
              </a:spcBef>
            </a:pPr>
            <a:endParaRPr b="0" lang="en-US" sz="2400" spc="-1" strike="noStrike">
              <a:solidFill>
                <a:srgbClr val="ffffff"/>
              </a:solidFill>
              <a:latin typeface="Trebuchet MS"/>
            </a:endParaRPr>
          </a:p>
        </p:txBody>
      </p:sp>
      <p:sp>
        <p:nvSpPr>
          <p:cNvPr id="189" name="TextShape 3"/>
          <p:cNvSpPr txBox="1"/>
          <p:nvPr/>
        </p:nvSpPr>
        <p:spPr>
          <a:xfrm>
            <a:off x="10729440" y="753120"/>
            <a:ext cx="1153800" cy="1090440"/>
          </a:xfrm>
          <a:prstGeom prst="rect">
            <a:avLst/>
          </a:prstGeom>
          <a:noFill/>
          <a:ln>
            <a:noFill/>
          </a:ln>
        </p:spPr>
        <p:txBody>
          <a:bodyPr anchor="ctr">
            <a:noAutofit/>
          </a:bodyPr>
          <a:p>
            <a:pPr algn="ctr">
              <a:lnSpc>
                <a:spcPct val="100000"/>
              </a:lnSpc>
            </a:pPr>
            <a:fld id="{5379F738-D1A5-4439-ACA6-248BD6A9C720}" type="slidenum">
              <a:rPr b="0" lang="en-US" sz="3600" spc="-1" strike="noStrike">
                <a:solidFill>
                  <a:srgbClr val="ffffff"/>
                </a:solidFill>
                <a:latin typeface="Trebuchet MS"/>
              </a:rPr>
              <a:t>2</a:t>
            </a:fld>
            <a:endParaRPr b="0" lang="en-US" sz="3600" spc="-1" strike="noStrike">
              <a:latin typeface="Times New Roman"/>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1" name="TextShape 1"/>
          <p:cNvSpPr txBox="1"/>
          <p:nvPr/>
        </p:nvSpPr>
        <p:spPr>
          <a:xfrm>
            <a:off x="10729440" y="753120"/>
            <a:ext cx="1153800" cy="1090440"/>
          </a:xfrm>
          <a:prstGeom prst="rect">
            <a:avLst/>
          </a:prstGeom>
          <a:noFill/>
          <a:ln>
            <a:noFill/>
          </a:ln>
        </p:spPr>
        <p:txBody>
          <a:bodyPr anchor="ctr">
            <a:noAutofit/>
          </a:bodyPr>
          <a:p>
            <a:pPr algn="ctr">
              <a:lnSpc>
                <a:spcPct val="100000"/>
              </a:lnSpc>
            </a:pPr>
            <a:fld id="{5288E7E1-165C-43FB-B589-6AD688F73E51}" type="slidenum">
              <a:rPr b="0" lang="en-US" sz="3600" spc="-1" strike="noStrike">
                <a:solidFill>
                  <a:srgbClr val="ffffff"/>
                </a:solidFill>
                <a:latin typeface="Trebuchet MS"/>
              </a:rPr>
              <a:t>&lt;number&gt;</a:t>
            </a:fld>
            <a:endParaRPr b="0" lang="en-US" sz="3600" spc="-1" strike="noStrike">
              <a:latin typeface="Times New Roman"/>
            </a:endParaRPr>
          </a:p>
        </p:txBody>
      </p:sp>
      <p:sp>
        <p:nvSpPr>
          <p:cNvPr id="252" name="CustomShape 2"/>
          <p:cNvSpPr/>
          <p:nvPr/>
        </p:nvSpPr>
        <p:spPr>
          <a:xfrm>
            <a:off x="0" y="2267640"/>
            <a:ext cx="12191760" cy="1736640"/>
          </a:xfrm>
          <a:prstGeom prst="rect">
            <a:avLst/>
          </a:prstGeom>
          <a:solidFill>
            <a:schemeClr val="bg1">
              <a:lumMod val="85000"/>
              <a:lumOff val="15000"/>
            </a:schemeClr>
          </a:solidFill>
          <a:ln>
            <a:noFill/>
          </a:ln>
          <a:effectLst>
            <a:outerShdw algn="tl" blurRad="50800" dir="2700000" dist="37674" rotWithShape="0">
              <a:srgbClr val="000000">
                <a:alpha val="40000"/>
              </a:srgbClr>
            </a:outerShdw>
          </a:effectLst>
        </p:spPr>
        <p:style>
          <a:lnRef idx="0"/>
          <a:fillRef idx="0"/>
          <a:effectRef idx="0"/>
          <a:fontRef idx="minor"/>
        </p:style>
        <p:txBody>
          <a:bodyPr lIns="90000" rIns="90000" tIns="45000" bIns="45000" anchor="ctr">
            <a:spAutoFit/>
          </a:bodyPr>
          <a:p>
            <a:pPr algn="ctr">
              <a:lnSpc>
                <a:spcPct val="100000"/>
              </a:lnSpc>
            </a:pPr>
            <a:r>
              <a:rPr b="0" lang="en-US" sz="3600" spc="-1" strike="noStrike">
                <a:solidFill>
                  <a:srgbClr val="ffffff"/>
                </a:solidFill>
                <a:latin typeface="Trebuchet MS"/>
              </a:rPr>
              <a:t>Thank You </a:t>
            </a:r>
            <a:endParaRPr b="0" lang="en-US" sz="3600" spc="-1" strike="noStrike">
              <a:latin typeface="Arial"/>
            </a:endParaRPr>
          </a:p>
          <a:p>
            <a:pPr algn="ctr">
              <a:lnSpc>
                <a:spcPct val="100000"/>
              </a:lnSpc>
            </a:pPr>
            <a:endParaRPr b="0" lang="en-US" sz="3600" spc="-1" strike="noStrike">
              <a:latin typeface="Arial"/>
            </a:endParaRPr>
          </a:p>
          <a:p>
            <a:pPr algn="ctr">
              <a:lnSpc>
                <a:spcPct val="100000"/>
              </a:lnSpc>
            </a:pPr>
            <a:r>
              <a:rPr b="0" lang="en-US" sz="3600" spc="-1" strike="noStrike">
                <a:solidFill>
                  <a:srgbClr val="ffffff"/>
                </a:solidFill>
                <a:latin typeface="Trebuchet MS"/>
              </a:rPr>
              <a:t>Any Questions ? </a:t>
            </a:r>
            <a:r>
              <a:rPr b="0" lang="en-US" sz="3600" spc="-1" strike="noStrike">
                <a:solidFill>
                  <a:srgbClr val="ffffff"/>
                </a:solidFill>
                <a:latin typeface="Wingdings"/>
              </a:rPr>
              <a:t></a:t>
            </a:r>
            <a:endParaRPr b="0" lang="en-US" sz="3600" spc="-1" strike="noStrike">
              <a:latin typeface="Arial"/>
            </a:endParaRPr>
          </a:p>
        </p:txBody>
      </p:sp>
      <p:pic>
        <p:nvPicPr>
          <p:cNvPr id="253" name="Picture 5" descr=""/>
          <p:cNvPicPr/>
          <p:nvPr/>
        </p:nvPicPr>
        <p:blipFill>
          <a:blip r:embed="rId1"/>
          <a:stretch/>
        </p:blipFill>
        <p:spPr>
          <a:xfrm>
            <a:off x="3526920" y="2652120"/>
            <a:ext cx="5137560" cy="5137560"/>
          </a:xfrm>
          <a:prstGeom prst="rect">
            <a:avLst/>
          </a:prstGeom>
          <a:ln>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TextShape 1"/>
          <p:cNvSpPr txBox="1"/>
          <p:nvPr/>
        </p:nvSpPr>
        <p:spPr>
          <a:xfrm>
            <a:off x="680400" y="753120"/>
            <a:ext cx="9613440" cy="1080720"/>
          </a:xfrm>
          <a:prstGeom prst="rect">
            <a:avLst/>
          </a:prstGeom>
          <a:noFill/>
          <a:ln>
            <a:noFill/>
          </a:ln>
        </p:spPr>
        <p:txBody>
          <a:bodyPr anchor="ctr">
            <a:noAutofit/>
          </a:bodyPr>
          <a:p>
            <a:pPr>
              <a:lnSpc>
                <a:spcPct val="90000"/>
              </a:lnSpc>
            </a:pPr>
            <a:r>
              <a:rPr b="1" lang="en-US" sz="3600" spc="-1" strike="noStrike">
                <a:solidFill>
                  <a:srgbClr val="ffffff"/>
                </a:solidFill>
                <a:latin typeface="Trebuchet MS"/>
              </a:rPr>
              <a:t>Introduction</a:t>
            </a:r>
            <a:endParaRPr b="0" lang="en-US" sz="3600" spc="-1" strike="noStrike">
              <a:solidFill>
                <a:srgbClr val="ffffff"/>
              </a:solidFill>
              <a:latin typeface="Trebuchet MS"/>
            </a:endParaRPr>
          </a:p>
        </p:txBody>
      </p:sp>
      <p:sp>
        <p:nvSpPr>
          <p:cNvPr id="191" name="CustomShape 2"/>
          <p:cNvSpPr/>
          <p:nvPr/>
        </p:nvSpPr>
        <p:spPr>
          <a:xfrm>
            <a:off x="680400" y="2526120"/>
            <a:ext cx="6095520" cy="2833560"/>
          </a:xfrm>
          <a:prstGeom prst="rect">
            <a:avLst/>
          </a:prstGeom>
          <a:noFill/>
          <a:ln>
            <a:noFill/>
          </a:ln>
        </p:spPr>
        <p:style>
          <a:lnRef idx="0"/>
          <a:fillRef idx="0"/>
          <a:effectRef idx="0"/>
          <a:fontRef idx="minor"/>
        </p:style>
        <p:txBody>
          <a:bodyPr lIns="90000" rIns="90000" tIns="45000" bIns="45000">
            <a:spAutoFit/>
          </a:bodyPr>
          <a:p>
            <a:pPr>
              <a:lnSpc>
                <a:spcPct val="100000"/>
              </a:lnSpc>
            </a:pPr>
            <a:br/>
            <a:r>
              <a:rPr b="1" lang="en-US" sz="1800" spc="-1" strike="noStrike">
                <a:solidFill>
                  <a:srgbClr val="ffffff"/>
                </a:solidFill>
                <a:latin typeface="Fira Sans Condensed Light"/>
                <a:ea typeface="Arial"/>
              </a:rPr>
              <a:t>DNA</a:t>
            </a:r>
            <a:endParaRPr b="0" lang="en-US" sz="1800" spc="-1" strike="noStrike">
              <a:latin typeface="Arial"/>
            </a:endParaRPr>
          </a:p>
          <a:p>
            <a:pPr>
              <a:lnSpc>
                <a:spcPct val="100000"/>
              </a:lnSpc>
            </a:pPr>
            <a:r>
              <a:rPr b="0" lang="en-US" sz="1800" spc="-1" strike="noStrike">
                <a:solidFill>
                  <a:srgbClr val="f3f3f3"/>
                </a:solidFill>
                <a:latin typeface="Fira Sans Condensed Light"/>
                <a:ea typeface="Arial"/>
              </a:rPr>
              <a:t>DNA molecules allow some of our characteristics to be passed down from our generation to the next (our children)</a:t>
            </a:r>
            <a:endParaRPr b="0" lang="en-US" sz="1800" spc="-1" strike="noStrike">
              <a:latin typeface="Arial"/>
            </a:endParaRPr>
          </a:p>
          <a:p>
            <a:pPr>
              <a:lnSpc>
                <a:spcPct val="100000"/>
              </a:lnSpc>
            </a:pPr>
            <a:endParaRPr b="0" lang="en-US" sz="1800" spc="-1" strike="noStrike">
              <a:latin typeface="Arial"/>
            </a:endParaRPr>
          </a:p>
          <a:p>
            <a:pPr>
              <a:lnSpc>
                <a:spcPct val="100000"/>
              </a:lnSpc>
            </a:pPr>
            <a:r>
              <a:rPr b="1" lang="en-US" sz="1800" spc="-1" strike="noStrike">
                <a:solidFill>
                  <a:srgbClr val="ffffff"/>
                </a:solidFill>
                <a:latin typeface="Fira Sans Condensed Light"/>
                <a:ea typeface="Arial"/>
              </a:rPr>
              <a:t>Genes</a:t>
            </a:r>
            <a:r>
              <a:rPr b="0" lang="en-US" sz="1800" spc="-1" strike="noStrike">
                <a:solidFill>
                  <a:srgbClr val="ffffff"/>
                </a:solidFill>
                <a:latin typeface="Fira Sans Condensed Light"/>
                <a:ea typeface="Arial"/>
              </a:rPr>
              <a:t> → Genes are passed from parents to offspring and contain the information needed to specify traits(qualities). Genes contains a subset of the DNA and this subset is (A, T, C, G).  </a:t>
            </a:r>
            <a:endParaRPr b="0" lang="en-US" sz="1800" spc="-1" strike="noStrike">
              <a:latin typeface="Arial"/>
            </a:endParaRPr>
          </a:p>
        </p:txBody>
      </p:sp>
      <p:pic>
        <p:nvPicPr>
          <p:cNvPr id="192" name="Picture 16" descr=""/>
          <p:cNvPicPr/>
          <p:nvPr/>
        </p:nvPicPr>
        <p:blipFill>
          <a:blip r:embed="rId1"/>
          <a:stretch/>
        </p:blipFill>
        <p:spPr>
          <a:xfrm>
            <a:off x="8832240" y="2061720"/>
            <a:ext cx="3134160" cy="2309760"/>
          </a:xfrm>
          <a:prstGeom prst="rect">
            <a:avLst/>
          </a:prstGeom>
          <a:ln>
            <a:noFill/>
          </a:ln>
          <a:effectLst>
            <a:softEdge rad="112500"/>
          </a:effectLst>
        </p:spPr>
      </p:pic>
      <p:pic>
        <p:nvPicPr>
          <p:cNvPr id="193" name="Picture 17" descr=""/>
          <p:cNvPicPr/>
          <p:nvPr/>
        </p:nvPicPr>
        <p:blipFill>
          <a:blip r:embed="rId2"/>
          <a:stretch/>
        </p:blipFill>
        <p:spPr>
          <a:xfrm>
            <a:off x="8832240" y="4451400"/>
            <a:ext cx="3134160" cy="2275560"/>
          </a:xfrm>
          <a:prstGeom prst="rect">
            <a:avLst/>
          </a:prstGeom>
          <a:ln>
            <a:noFill/>
          </a:ln>
          <a:effectLst>
            <a:softEdge rad="112500"/>
          </a:effectLst>
        </p:spPr>
      </p:pic>
      <p:sp>
        <p:nvSpPr>
          <p:cNvPr id="194" name="TextShape 3"/>
          <p:cNvSpPr txBox="1"/>
          <p:nvPr/>
        </p:nvSpPr>
        <p:spPr>
          <a:xfrm>
            <a:off x="10729440" y="753120"/>
            <a:ext cx="1153800" cy="1090440"/>
          </a:xfrm>
          <a:prstGeom prst="rect">
            <a:avLst/>
          </a:prstGeom>
          <a:noFill/>
          <a:ln>
            <a:noFill/>
          </a:ln>
        </p:spPr>
        <p:txBody>
          <a:bodyPr anchor="ctr">
            <a:noAutofit/>
          </a:bodyPr>
          <a:p>
            <a:pPr algn="ctr">
              <a:lnSpc>
                <a:spcPct val="100000"/>
              </a:lnSpc>
            </a:pPr>
            <a:fld id="{632B700B-11D9-4890-8286-4C9EAB693BC4}" type="slidenum">
              <a:rPr b="0" lang="en-US" sz="3600" spc="-1" strike="noStrike">
                <a:solidFill>
                  <a:srgbClr val="ffffff"/>
                </a:solidFill>
                <a:latin typeface="Trebuchet MS"/>
              </a:rPr>
              <a:t>2</a:t>
            </a:fld>
            <a:endParaRPr b="0" lang="en-US" sz="3600" spc="-1" strike="noStrike">
              <a:latin typeface="Times New Roman"/>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TextShape 1"/>
          <p:cNvSpPr txBox="1"/>
          <p:nvPr/>
        </p:nvSpPr>
        <p:spPr>
          <a:xfrm>
            <a:off x="680400" y="753120"/>
            <a:ext cx="9613440" cy="1080720"/>
          </a:xfrm>
          <a:prstGeom prst="rect">
            <a:avLst/>
          </a:prstGeom>
          <a:noFill/>
          <a:ln>
            <a:noFill/>
          </a:ln>
        </p:spPr>
        <p:txBody>
          <a:bodyPr anchor="ctr">
            <a:noAutofit/>
          </a:bodyPr>
          <a:p>
            <a:pPr>
              <a:lnSpc>
                <a:spcPct val="90000"/>
              </a:lnSpc>
            </a:pPr>
            <a:r>
              <a:rPr b="1" lang="en-US" sz="3600" spc="-1" strike="noStrike">
                <a:solidFill>
                  <a:srgbClr val="ffffff"/>
                </a:solidFill>
                <a:latin typeface="Trebuchet MS"/>
              </a:rPr>
              <a:t>Intro</a:t>
            </a:r>
            <a:r>
              <a:rPr b="1" lang="en-US" sz="3600" spc="-1" strike="noStrike">
                <a:solidFill>
                  <a:srgbClr val="ffffff"/>
                </a:solidFill>
                <a:latin typeface="Trebuchet MS"/>
              </a:rPr>
              <a:t>ducti</a:t>
            </a:r>
            <a:r>
              <a:rPr b="1" lang="en-US" sz="3600" spc="-1" strike="noStrike">
                <a:solidFill>
                  <a:srgbClr val="ffffff"/>
                </a:solidFill>
                <a:latin typeface="Trebuchet MS"/>
              </a:rPr>
              <a:t>on</a:t>
            </a:r>
            <a:endParaRPr b="0" lang="en-US" sz="3600" spc="-1" strike="noStrike">
              <a:solidFill>
                <a:srgbClr val="ffffff"/>
              </a:solidFill>
              <a:latin typeface="Trebuchet MS"/>
            </a:endParaRPr>
          </a:p>
        </p:txBody>
      </p:sp>
      <p:sp>
        <p:nvSpPr>
          <p:cNvPr id="196" name="TextShape 2"/>
          <p:cNvSpPr txBox="1"/>
          <p:nvPr/>
        </p:nvSpPr>
        <p:spPr>
          <a:xfrm>
            <a:off x="680400" y="2336760"/>
            <a:ext cx="7958160" cy="3598920"/>
          </a:xfrm>
          <a:prstGeom prst="rect">
            <a:avLst/>
          </a:prstGeom>
          <a:noFill/>
          <a:ln>
            <a:noFill/>
          </a:ln>
        </p:spPr>
        <p:txBody>
          <a:bodyPr>
            <a:normAutofit fontScale="88000"/>
          </a:bodyPr>
          <a:p>
            <a:pPr marL="457200" indent="-300960">
              <a:lnSpc>
                <a:spcPct val="100000"/>
              </a:lnSpc>
              <a:spcBef>
                <a:spcPts val="1001"/>
              </a:spcBef>
              <a:buClr>
                <a:srgbClr val="f3f3f3"/>
              </a:buClr>
              <a:buFont typeface="Arial"/>
              <a:buChar char="•"/>
              <a:tabLst>
                <a:tab algn="l" pos="0"/>
              </a:tabLst>
            </a:pPr>
            <a:r>
              <a:rPr b="1" lang="en-US" sz="2200" spc="-1" strike="noStrike">
                <a:solidFill>
                  <a:srgbClr val="f3f3f3"/>
                </a:solidFill>
                <a:latin typeface="Trebuchet MS"/>
                <a:ea typeface="Fira Sans Condensed Light"/>
              </a:rPr>
              <a:t>What is an Rs number ?</a:t>
            </a:r>
            <a:endParaRPr b="0" lang="en-US" sz="2200" spc="-1" strike="noStrike">
              <a:solidFill>
                <a:srgbClr val="ffffff"/>
              </a:solidFill>
              <a:latin typeface="Trebuchet MS"/>
            </a:endParaRPr>
          </a:p>
          <a:p>
            <a:pPr marL="155880">
              <a:lnSpc>
                <a:spcPct val="100000"/>
              </a:lnSpc>
              <a:spcBef>
                <a:spcPts val="1001"/>
              </a:spcBef>
              <a:tabLst>
                <a:tab algn="l" pos="0"/>
              </a:tabLst>
            </a:pPr>
            <a:r>
              <a:rPr b="0" lang="en-US" sz="2200" spc="-1" strike="noStrike">
                <a:solidFill>
                  <a:srgbClr val="f3f3f3"/>
                </a:solidFill>
                <a:latin typeface="Trebuchet MS"/>
                <a:ea typeface="Fira Sans Condensed Light"/>
              </a:rPr>
              <a:t>It is a unique reference number to the gene we have that consists of two alleles (one from the father and the other from the mother).</a:t>
            </a:r>
            <a:endParaRPr b="0" lang="en-US" sz="2200" spc="-1" strike="noStrike">
              <a:solidFill>
                <a:srgbClr val="ffffff"/>
              </a:solidFill>
              <a:latin typeface="Trebuchet MS"/>
            </a:endParaRPr>
          </a:p>
          <a:p>
            <a:pPr>
              <a:lnSpc>
                <a:spcPct val="100000"/>
              </a:lnSpc>
              <a:spcBef>
                <a:spcPts val="1001"/>
              </a:spcBef>
              <a:tabLst>
                <a:tab algn="l" pos="0"/>
              </a:tabLst>
            </a:pPr>
            <a:endParaRPr b="0" lang="en-US" sz="2200" spc="-1" strike="noStrike">
              <a:solidFill>
                <a:srgbClr val="ffffff"/>
              </a:solidFill>
              <a:latin typeface="Trebuchet MS"/>
            </a:endParaRPr>
          </a:p>
          <a:p>
            <a:pPr marL="457200" indent="-300960">
              <a:lnSpc>
                <a:spcPct val="100000"/>
              </a:lnSpc>
              <a:spcBef>
                <a:spcPts val="1001"/>
              </a:spcBef>
              <a:buClr>
                <a:srgbClr val="dcddde"/>
              </a:buClr>
              <a:buFont typeface="Arial"/>
              <a:buChar char="•"/>
              <a:tabLst>
                <a:tab algn="l" pos="0"/>
              </a:tabLst>
            </a:pPr>
            <a:r>
              <a:rPr b="1" lang="en-US" sz="2200" spc="-1" strike="noStrike">
                <a:solidFill>
                  <a:srgbClr val="dcddde"/>
                </a:solidFill>
                <a:latin typeface="Trebuchet MS"/>
                <a:ea typeface="DejaVu Sans"/>
              </a:rPr>
              <a:t>What are Alleles ?</a:t>
            </a:r>
            <a:endParaRPr b="0" lang="en-US" sz="2200" spc="-1" strike="noStrike">
              <a:solidFill>
                <a:srgbClr val="ffffff"/>
              </a:solidFill>
              <a:latin typeface="Trebuchet MS"/>
            </a:endParaRPr>
          </a:p>
          <a:p>
            <a:pPr marL="155880">
              <a:lnSpc>
                <a:spcPct val="100000"/>
              </a:lnSpc>
              <a:spcBef>
                <a:spcPts val="1001"/>
              </a:spcBef>
              <a:tabLst>
                <a:tab algn="l" pos="0"/>
              </a:tabLst>
            </a:pPr>
            <a:r>
              <a:rPr b="0" lang="en-US" sz="2200" spc="-1" strike="noStrike">
                <a:solidFill>
                  <a:srgbClr val="ffffff"/>
                </a:solidFill>
                <a:latin typeface="Trebuchet MS"/>
                <a:ea typeface="DejaVu Sans"/>
              </a:rPr>
              <a:t>Each allele consists of two characters that represent the gene sequence repeats of characters (one from father and another one from mother)</a:t>
            </a:r>
            <a:br/>
            <a:endParaRPr b="0" lang="en-US" sz="2200" spc="-1" strike="noStrike">
              <a:solidFill>
                <a:srgbClr val="ffffff"/>
              </a:solidFill>
              <a:latin typeface="Trebuchet MS"/>
            </a:endParaRPr>
          </a:p>
        </p:txBody>
      </p:sp>
      <p:sp>
        <p:nvSpPr>
          <p:cNvPr id="197" name="TextShape 3"/>
          <p:cNvSpPr txBox="1"/>
          <p:nvPr/>
        </p:nvSpPr>
        <p:spPr>
          <a:xfrm>
            <a:off x="10729440" y="753120"/>
            <a:ext cx="1153800" cy="1090440"/>
          </a:xfrm>
          <a:prstGeom prst="rect">
            <a:avLst/>
          </a:prstGeom>
          <a:noFill/>
          <a:ln>
            <a:noFill/>
          </a:ln>
        </p:spPr>
        <p:txBody>
          <a:bodyPr anchor="ctr">
            <a:noAutofit/>
          </a:bodyPr>
          <a:p>
            <a:pPr algn="ctr">
              <a:lnSpc>
                <a:spcPct val="100000"/>
              </a:lnSpc>
            </a:pPr>
            <a:fld id="{0A7F406E-7D92-46D8-9D48-98A7AB1706DE}" type="slidenum">
              <a:rPr b="0" lang="en-US" sz="3600" spc="-1" strike="noStrike">
                <a:solidFill>
                  <a:srgbClr val="ffffff"/>
                </a:solidFill>
                <a:latin typeface="Trebuchet MS"/>
              </a:rPr>
              <a:t>4</a:t>
            </a:fld>
            <a:endParaRPr b="0" lang="en-US" sz="3600" spc="-1" strike="noStrike">
              <a:latin typeface="Times New Roman"/>
            </a:endParaRPr>
          </a:p>
        </p:txBody>
      </p:sp>
      <p:graphicFrame>
        <p:nvGraphicFramePr>
          <p:cNvPr id="198" name="Table 4"/>
          <p:cNvGraphicFramePr/>
          <p:nvPr/>
        </p:nvGraphicFramePr>
        <p:xfrm>
          <a:off x="959760" y="5625720"/>
          <a:ext cx="9233280" cy="907200"/>
        </p:xfrm>
        <a:graphic>
          <a:graphicData uri="http://schemas.openxmlformats.org/drawingml/2006/table">
            <a:tbl>
              <a:tblPr/>
              <a:tblGrid>
                <a:gridCol w="1538640"/>
                <a:gridCol w="1538640"/>
                <a:gridCol w="1538640"/>
                <a:gridCol w="1538640"/>
                <a:gridCol w="1538640"/>
                <a:gridCol w="1540080"/>
              </a:tblGrid>
              <a:tr h="453600">
                <a:tc>
                  <a:txBody>
                    <a:bodyPr lIns="111600" rIns="111600" tIns="55800" bIns="55800">
                      <a:noAutofit/>
                    </a:bodyPr>
                    <a:p>
                      <a:pPr>
                        <a:lnSpc>
                          <a:spcPct val="100000"/>
                        </a:lnSpc>
                      </a:pPr>
                      <a:r>
                        <a:rPr b="0" lang="en-US" sz="1700" spc="-1" strike="noStrike">
                          <a:solidFill>
                            <a:srgbClr val="ffffff"/>
                          </a:solidFill>
                          <a:latin typeface="Trebuchet MS"/>
                        </a:rPr>
                        <a:t>RsNumber</a:t>
                      </a:r>
                      <a:endParaRPr b="0" lang="en-US" sz="1700" spc="-1" strike="noStrike">
                        <a:latin typeface="Arial"/>
                      </a:endParaRPr>
                    </a:p>
                  </a:txBody>
                  <a:tcPr marL="111600" marR="111600">
                    <a:lnL w="12240">
                      <a:solidFill>
                        <a:srgbClr val="ffffff"/>
                      </a:solidFill>
                    </a:lnL>
                    <a:lnR w="12240">
                      <a:solidFill>
                        <a:srgbClr val="ffffff"/>
                      </a:solidFill>
                    </a:lnR>
                    <a:lnT w="12240">
                      <a:solidFill>
                        <a:srgbClr val="ffffff"/>
                      </a:solidFill>
                    </a:lnT>
                    <a:lnB w="12240">
                      <a:solidFill>
                        <a:srgbClr val="ffffff"/>
                      </a:solidFill>
                    </a:lnB>
                    <a:noFill/>
                  </a:tcPr>
                </a:tc>
                <a:tc>
                  <a:txBody>
                    <a:bodyPr lIns="111600" rIns="111600" tIns="55800" bIns="55800">
                      <a:noAutofit/>
                    </a:bodyPr>
                    <a:p>
                      <a:pPr>
                        <a:lnSpc>
                          <a:spcPct val="100000"/>
                        </a:lnSpc>
                      </a:pPr>
                      <a:r>
                        <a:rPr b="0" lang="en-US" sz="1700" spc="-1" strike="noStrike">
                          <a:solidFill>
                            <a:srgbClr val="ffffff"/>
                          </a:solidFill>
                          <a:latin typeface="Trebuchet MS"/>
                        </a:rPr>
                        <a:t>Father</a:t>
                      </a:r>
                      <a:endParaRPr b="0" lang="en-US" sz="1700" spc="-1" strike="noStrike">
                        <a:latin typeface="Arial"/>
                      </a:endParaRPr>
                    </a:p>
                  </a:txBody>
                  <a:tcPr marL="111600" marR="111600">
                    <a:lnL w="12240">
                      <a:solidFill>
                        <a:srgbClr val="ffffff"/>
                      </a:solidFill>
                    </a:lnL>
                    <a:lnR w="12240">
                      <a:solidFill>
                        <a:srgbClr val="ffffff"/>
                      </a:solidFill>
                    </a:lnR>
                    <a:lnT w="12240">
                      <a:solidFill>
                        <a:srgbClr val="ffffff"/>
                      </a:solidFill>
                    </a:lnT>
                    <a:lnB w="12240">
                      <a:solidFill>
                        <a:srgbClr val="ffffff"/>
                      </a:solidFill>
                    </a:lnB>
                    <a:noFill/>
                  </a:tcPr>
                </a:tc>
                <a:tc>
                  <a:txBody>
                    <a:bodyPr lIns="111600" rIns="111600" tIns="55800" bIns="55800">
                      <a:noAutofit/>
                    </a:bodyPr>
                    <a:p>
                      <a:pPr>
                        <a:lnSpc>
                          <a:spcPct val="100000"/>
                        </a:lnSpc>
                      </a:pPr>
                      <a:r>
                        <a:rPr b="0" lang="en-US" sz="1700" spc="-1" strike="noStrike">
                          <a:solidFill>
                            <a:srgbClr val="ffffff"/>
                          </a:solidFill>
                          <a:latin typeface="Trebuchet MS"/>
                        </a:rPr>
                        <a:t>Mother</a:t>
                      </a:r>
                      <a:endParaRPr b="0" lang="en-US" sz="1700" spc="-1" strike="noStrike">
                        <a:latin typeface="Arial"/>
                      </a:endParaRPr>
                    </a:p>
                  </a:txBody>
                  <a:tcPr marL="111600" marR="111600">
                    <a:lnL w="12240">
                      <a:solidFill>
                        <a:srgbClr val="ffffff"/>
                      </a:solidFill>
                    </a:lnL>
                    <a:lnR w="12240">
                      <a:solidFill>
                        <a:srgbClr val="ffffff"/>
                      </a:solidFill>
                    </a:lnR>
                    <a:lnT w="12240">
                      <a:solidFill>
                        <a:srgbClr val="ffffff"/>
                      </a:solidFill>
                    </a:lnT>
                    <a:lnB w="12240">
                      <a:solidFill>
                        <a:srgbClr val="ffffff"/>
                      </a:solidFill>
                    </a:lnB>
                    <a:noFill/>
                  </a:tcPr>
                </a:tc>
                <a:tc>
                  <a:txBody>
                    <a:bodyPr lIns="111600" rIns="111600" tIns="55800" bIns="55800">
                      <a:noAutofit/>
                    </a:bodyPr>
                    <a:p>
                      <a:pPr>
                        <a:lnSpc>
                          <a:spcPct val="100000"/>
                        </a:lnSpc>
                      </a:pPr>
                      <a:r>
                        <a:rPr b="0" lang="en-US" sz="1700" spc="-1" strike="noStrike">
                          <a:solidFill>
                            <a:srgbClr val="ffffff"/>
                          </a:solidFill>
                          <a:latin typeface="Trebuchet MS"/>
                        </a:rPr>
                        <a:t>Child1</a:t>
                      </a:r>
                      <a:endParaRPr b="0" lang="en-US" sz="1700" spc="-1" strike="noStrike">
                        <a:latin typeface="Arial"/>
                      </a:endParaRPr>
                    </a:p>
                  </a:txBody>
                  <a:tcPr marL="111600" marR="111600">
                    <a:lnL w="12240">
                      <a:solidFill>
                        <a:srgbClr val="ffffff"/>
                      </a:solidFill>
                    </a:lnL>
                    <a:lnR w="12240">
                      <a:solidFill>
                        <a:srgbClr val="ffffff"/>
                      </a:solidFill>
                    </a:lnR>
                    <a:lnT w="12240">
                      <a:solidFill>
                        <a:srgbClr val="ffffff"/>
                      </a:solidFill>
                    </a:lnT>
                    <a:lnB w="12240">
                      <a:solidFill>
                        <a:srgbClr val="ffffff"/>
                      </a:solidFill>
                    </a:lnB>
                    <a:noFill/>
                  </a:tcPr>
                </a:tc>
                <a:tc>
                  <a:txBody>
                    <a:bodyPr lIns="111600" rIns="111600" tIns="55800" bIns="55800">
                      <a:noAutofit/>
                    </a:bodyPr>
                    <a:p>
                      <a:pPr>
                        <a:lnSpc>
                          <a:spcPct val="100000"/>
                        </a:lnSpc>
                      </a:pPr>
                      <a:r>
                        <a:rPr b="0" lang="en-US" sz="1700" spc="-1" strike="noStrike">
                          <a:solidFill>
                            <a:srgbClr val="ffffff"/>
                          </a:solidFill>
                          <a:latin typeface="Trebuchet MS"/>
                        </a:rPr>
                        <a:t>Child2</a:t>
                      </a:r>
                      <a:endParaRPr b="0" lang="en-US" sz="1700" spc="-1" strike="noStrike">
                        <a:latin typeface="Arial"/>
                      </a:endParaRPr>
                    </a:p>
                  </a:txBody>
                  <a:tcPr marL="111600" marR="111600">
                    <a:lnL w="12240">
                      <a:solidFill>
                        <a:srgbClr val="ffffff"/>
                      </a:solidFill>
                    </a:lnL>
                    <a:lnR w="12240">
                      <a:solidFill>
                        <a:srgbClr val="ffffff"/>
                      </a:solidFill>
                    </a:lnR>
                    <a:lnT w="12240">
                      <a:solidFill>
                        <a:srgbClr val="ffffff"/>
                      </a:solidFill>
                    </a:lnT>
                    <a:lnB w="12240">
                      <a:solidFill>
                        <a:srgbClr val="ffffff"/>
                      </a:solidFill>
                    </a:lnB>
                    <a:noFill/>
                  </a:tcPr>
                </a:tc>
                <a:tc>
                  <a:txBody>
                    <a:bodyPr lIns="111600" rIns="111600" tIns="55800" bIns="55800">
                      <a:noAutofit/>
                    </a:bodyPr>
                    <a:p>
                      <a:pPr>
                        <a:lnSpc>
                          <a:spcPct val="100000"/>
                        </a:lnSpc>
                      </a:pPr>
                      <a:r>
                        <a:rPr b="0" lang="en-US" sz="1700" spc="-1" strike="noStrike">
                          <a:solidFill>
                            <a:srgbClr val="ffffff"/>
                          </a:solidFill>
                          <a:latin typeface="Trebuchet MS"/>
                        </a:rPr>
                        <a:t>Child3</a:t>
                      </a:r>
                      <a:endParaRPr b="0" lang="en-US" sz="1700" spc="-1" strike="noStrike">
                        <a:latin typeface="Arial"/>
                      </a:endParaRPr>
                    </a:p>
                  </a:txBody>
                  <a:tcPr marL="111600" marR="111600">
                    <a:lnL w="12240">
                      <a:solidFill>
                        <a:srgbClr val="ffffff"/>
                      </a:solidFill>
                    </a:lnL>
                    <a:lnR w="12240">
                      <a:solidFill>
                        <a:srgbClr val="ffffff"/>
                      </a:solidFill>
                    </a:lnR>
                    <a:lnT w="12240">
                      <a:solidFill>
                        <a:srgbClr val="ffffff"/>
                      </a:solidFill>
                    </a:lnT>
                    <a:lnB w="12240">
                      <a:solidFill>
                        <a:srgbClr val="ffffff"/>
                      </a:solidFill>
                    </a:lnB>
                    <a:noFill/>
                  </a:tcPr>
                </a:tc>
              </a:tr>
              <a:tr h="453600">
                <a:tc>
                  <a:txBody>
                    <a:bodyPr lIns="111600" rIns="111600" tIns="55800" bIns="55800">
                      <a:noAutofit/>
                    </a:bodyPr>
                    <a:p>
                      <a:pPr>
                        <a:lnSpc>
                          <a:spcPct val="100000"/>
                        </a:lnSpc>
                      </a:pPr>
                      <a:r>
                        <a:rPr b="0" lang="en-US" sz="1700" spc="-1" strike="noStrike">
                          <a:solidFill>
                            <a:srgbClr val="ffffff"/>
                          </a:solidFill>
                          <a:latin typeface="Trebuchet MS"/>
                        </a:rPr>
                        <a:t>rs3131972</a:t>
                      </a:r>
                      <a:endParaRPr b="0" lang="en-US" sz="1700" spc="-1" strike="noStrike">
                        <a:latin typeface="Arial"/>
                      </a:endParaRPr>
                    </a:p>
                  </a:txBody>
                  <a:tcPr marL="111600" marR="111600">
                    <a:lnL w="12240">
                      <a:solidFill>
                        <a:srgbClr val="ffffff"/>
                      </a:solidFill>
                    </a:lnL>
                    <a:lnR w="12240">
                      <a:solidFill>
                        <a:srgbClr val="ffffff"/>
                      </a:solidFill>
                    </a:lnR>
                    <a:lnT w="12240">
                      <a:solidFill>
                        <a:srgbClr val="ffffff"/>
                      </a:solidFill>
                    </a:lnT>
                    <a:lnB w="12240">
                      <a:solidFill>
                        <a:srgbClr val="ffffff"/>
                      </a:solidFill>
                    </a:lnB>
                    <a:noFill/>
                  </a:tcPr>
                </a:tc>
                <a:tc>
                  <a:txBody>
                    <a:bodyPr lIns="111600" rIns="111600" tIns="55800" bIns="55800">
                      <a:noAutofit/>
                    </a:bodyPr>
                    <a:p>
                      <a:pPr>
                        <a:lnSpc>
                          <a:spcPct val="100000"/>
                        </a:lnSpc>
                      </a:pPr>
                      <a:r>
                        <a:rPr b="0" lang="en-US" sz="1700" spc="-1" strike="noStrike">
                          <a:solidFill>
                            <a:srgbClr val="ffffff"/>
                          </a:solidFill>
                          <a:latin typeface="Trebuchet MS"/>
                        </a:rPr>
                        <a:t>AG</a:t>
                      </a:r>
                      <a:endParaRPr b="0" lang="en-US" sz="1700" spc="-1" strike="noStrike">
                        <a:latin typeface="Arial"/>
                      </a:endParaRPr>
                    </a:p>
                  </a:txBody>
                  <a:tcPr marL="111600" marR="111600">
                    <a:lnL w="12240">
                      <a:solidFill>
                        <a:srgbClr val="ffffff"/>
                      </a:solidFill>
                    </a:lnL>
                    <a:lnR w="12240">
                      <a:solidFill>
                        <a:srgbClr val="ffffff"/>
                      </a:solidFill>
                    </a:lnR>
                    <a:lnT w="12240">
                      <a:solidFill>
                        <a:srgbClr val="ffffff"/>
                      </a:solidFill>
                    </a:lnT>
                    <a:lnB w="12240">
                      <a:solidFill>
                        <a:srgbClr val="ffffff"/>
                      </a:solidFill>
                    </a:lnB>
                    <a:noFill/>
                  </a:tcPr>
                </a:tc>
                <a:tc>
                  <a:txBody>
                    <a:bodyPr lIns="111600" rIns="111600" tIns="55800" bIns="55800">
                      <a:noAutofit/>
                    </a:bodyPr>
                    <a:p>
                      <a:pPr>
                        <a:lnSpc>
                          <a:spcPct val="100000"/>
                        </a:lnSpc>
                      </a:pPr>
                      <a:r>
                        <a:rPr b="0" lang="en-US" sz="1700" spc="-1" strike="noStrike">
                          <a:solidFill>
                            <a:srgbClr val="ffffff"/>
                          </a:solidFill>
                          <a:latin typeface="Trebuchet MS"/>
                        </a:rPr>
                        <a:t>GG</a:t>
                      </a:r>
                      <a:endParaRPr b="0" lang="en-US" sz="1700" spc="-1" strike="noStrike">
                        <a:latin typeface="Arial"/>
                      </a:endParaRPr>
                    </a:p>
                  </a:txBody>
                  <a:tcPr marL="111600" marR="111600">
                    <a:lnL w="12240">
                      <a:solidFill>
                        <a:srgbClr val="ffffff"/>
                      </a:solidFill>
                    </a:lnL>
                    <a:lnR w="12240">
                      <a:solidFill>
                        <a:srgbClr val="ffffff"/>
                      </a:solidFill>
                    </a:lnR>
                    <a:lnT w="12240">
                      <a:solidFill>
                        <a:srgbClr val="ffffff"/>
                      </a:solidFill>
                    </a:lnT>
                    <a:lnB w="12240">
                      <a:solidFill>
                        <a:srgbClr val="ffffff"/>
                      </a:solidFill>
                    </a:lnB>
                    <a:noFill/>
                  </a:tcPr>
                </a:tc>
                <a:tc>
                  <a:txBody>
                    <a:bodyPr lIns="111600" rIns="111600" tIns="55800" bIns="55800">
                      <a:noAutofit/>
                    </a:bodyPr>
                    <a:p>
                      <a:pPr>
                        <a:lnSpc>
                          <a:spcPct val="100000"/>
                        </a:lnSpc>
                      </a:pPr>
                      <a:r>
                        <a:rPr b="0" lang="en-US" sz="1700" spc="-1" strike="noStrike">
                          <a:solidFill>
                            <a:srgbClr val="ffffff"/>
                          </a:solidFill>
                          <a:latin typeface="Trebuchet MS"/>
                        </a:rPr>
                        <a:t>AG</a:t>
                      </a:r>
                      <a:endParaRPr b="0" lang="en-US" sz="1700" spc="-1" strike="noStrike">
                        <a:latin typeface="Arial"/>
                      </a:endParaRPr>
                    </a:p>
                  </a:txBody>
                  <a:tcPr marL="111600" marR="111600">
                    <a:lnL w="12240">
                      <a:solidFill>
                        <a:srgbClr val="ffffff"/>
                      </a:solidFill>
                    </a:lnL>
                    <a:lnR w="12240">
                      <a:solidFill>
                        <a:srgbClr val="ffffff"/>
                      </a:solidFill>
                    </a:lnR>
                    <a:lnT w="12240">
                      <a:solidFill>
                        <a:srgbClr val="ffffff"/>
                      </a:solidFill>
                    </a:lnT>
                    <a:lnB w="12240">
                      <a:solidFill>
                        <a:srgbClr val="ffffff"/>
                      </a:solidFill>
                    </a:lnB>
                    <a:noFill/>
                  </a:tcPr>
                </a:tc>
                <a:tc>
                  <a:txBody>
                    <a:bodyPr lIns="111600" rIns="111600" tIns="55800" bIns="55800">
                      <a:noAutofit/>
                    </a:bodyPr>
                    <a:p>
                      <a:pPr>
                        <a:lnSpc>
                          <a:spcPct val="100000"/>
                        </a:lnSpc>
                      </a:pPr>
                      <a:r>
                        <a:rPr b="0" lang="en-US" sz="1700" spc="-1" strike="noStrike">
                          <a:solidFill>
                            <a:srgbClr val="ffffff"/>
                          </a:solidFill>
                          <a:latin typeface="Trebuchet MS"/>
                        </a:rPr>
                        <a:t>GG</a:t>
                      </a:r>
                      <a:endParaRPr b="0" lang="en-US" sz="1700" spc="-1" strike="noStrike">
                        <a:latin typeface="Arial"/>
                      </a:endParaRPr>
                    </a:p>
                  </a:txBody>
                  <a:tcPr marL="111600" marR="111600">
                    <a:lnL w="12240">
                      <a:solidFill>
                        <a:srgbClr val="ffffff"/>
                      </a:solidFill>
                    </a:lnL>
                    <a:lnR w="12240">
                      <a:solidFill>
                        <a:srgbClr val="ffffff"/>
                      </a:solidFill>
                    </a:lnR>
                    <a:lnT w="12240">
                      <a:solidFill>
                        <a:srgbClr val="ffffff"/>
                      </a:solidFill>
                    </a:lnT>
                    <a:lnB w="12240">
                      <a:solidFill>
                        <a:srgbClr val="ffffff"/>
                      </a:solidFill>
                    </a:lnB>
                    <a:noFill/>
                  </a:tcPr>
                </a:tc>
                <a:tc>
                  <a:txBody>
                    <a:bodyPr lIns="111600" rIns="111600" tIns="55800" bIns="55800">
                      <a:noAutofit/>
                    </a:bodyPr>
                    <a:p>
                      <a:pPr>
                        <a:lnSpc>
                          <a:spcPct val="100000"/>
                        </a:lnSpc>
                      </a:pPr>
                      <a:r>
                        <a:rPr b="0" lang="en-US" sz="1700" spc="-1" strike="noStrike">
                          <a:solidFill>
                            <a:srgbClr val="ffffff"/>
                          </a:solidFill>
                          <a:latin typeface="Trebuchet MS"/>
                        </a:rPr>
                        <a:t>GG</a:t>
                      </a:r>
                      <a:endParaRPr b="0" lang="en-US" sz="1700" spc="-1" strike="noStrike">
                        <a:latin typeface="Arial"/>
                      </a:endParaRPr>
                    </a:p>
                  </a:txBody>
                  <a:tcPr marL="111600" marR="111600">
                    <a:lnL w="12240">
                      <a:solidFill>
                        <a:srgbClr val="ffffff"/>
                      </a:solidFill>
                    </a:lnL>
                    <a:lnR w="12240">
                      <a:solidFill>
                        <a:srgbClr val="ffffff"/>
                      </a:solidFill>
                    </a:lnR>
                    <a:lnT w="12240">
                      <a:solidFill>
                        <a:srgbClr val="ffffff"/>
                      </a:solidFill>
                    </a:lnT>
                    <a:lnB w="12240">
                      <a:solidFill>
                        <a:srgbClr val="ffffff"/>
                      </a:solidFill>
                    </a:lnB>
                    <a:noFill/>
                  </a:tcPr>
                </a:tc>
              </a:tr>
            </a:tbl>
          </a:graphicData>
        </a:graphic>
      </p:graphicFrame>
      <p:sp>
        <p:nvSpPr>
          <p:cNvPr id="199" name="CustomShape 5"/>
          <p:cNvSpPr/>
          <p:nvPr/>
        </p:nvSpPr>
        <p:spPr>
          <a:xfrm>
            <a:off x="9038160" y="2549520"/>
            <a:ext cx="2845080" cy="2583000"/>
          </a:xfrm>
          <a:prstGeom prst="roundRect">
            <a:avLst>
              <a:gd name="adj" fmla="val 16667"/>
            </a:avLst>
          </a:prstGeom>
          <a:blipFill rotWithShape="0">
            <a:blip r:embed="rId1"/>
            <a:stretch>
              <a:fillRect/>
            </a:stretch>
          </a:blipFill>
          <a:ln>
            <a:noFill/>
          </a:ln>
          <a:effectLst>
            <a:outerShdw algn="tl" blurRad="76200" dir="7800819" dist="38073" rotWithShape="0">
              <a:srgbClr val="000000">
                <a:alpha val="40000"/>
              </a:srgbClr>
            </a:outerShdw>
          </a:effectLst>
          <a:scene3d>
            <a:camera prst="orthographicFront"/>
            <a:lightRig dir="t" rig="contrasting">
              <a:rot lat="0" lon="0" rev="4200000"/>
            </a:lightRig>
          </a:scene3d>
          <a:sp3d prstMaterial="plastic">
            <a:bevelT prst="relaxedInset" w="381000" h="114300"/>
            <a:contourClr>
              <a:srgbClr val="969696"/>
            </a:contourClr>
          </a:sp3d>
        </p:spPr>
        <p:style>
          <a:lnRef idx="0"/>
          <a:fillRef idx="0"/>
          <a:effectRef idx="0"/>
          <a:fontRef idx="minor"/>
        </p:style>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TextShape 1"/>
          <p:cNvSpPr txBox="1"/>
          <p:nvPr/>
        </p:nvSpPr>
        <p:spPr>
          <a:xfrm>
            <a:off x="680400" y="753120"/>
            <a:ext cx="9613440" cy="1080720"/>
          </a:xfrm>
          <a:prstGeom prst="rect">
            <a:avLst/>
          </a:prstGeom>
          <a:noFill/>
          <a:ln>
            <a:noFill/>
          </a:ln>
        </p:spPr>
        <p:txBody>
          <a:bodyPr anchor="ctr">
            <a:noAutofit/>
          </a:bodyPr>
          <a:p>
            <a:pPr>
              <a:lnSpc>
                <a:spcPct val="90000"/>
              </a:lnSpc>
            </a:pPr>
            <a:r>
              <a:rPr b="1" lang="en-US" sz="3600" spc="-1" strike="noStrike">
                <a:solidFill>
                  <a:srgbClr val="ffffff"/>
                </a:solidFill>
                <a:latin typeface="Trebuchet MS"/>
              </a:rPr>
              <a:t>Introduction</a:t>
            </a:r>
            <a:endParaRPr b="0" lang="en-US" sz="3600" spc="-1" strike="noStrike">
              <a:solidFill>
                <a:srgbClr val="ffffff"/>
              </a:solidFill>
              <a:latin typeface="Trebuchet MS"/>
            </a:endParaRPr>
          </a:p>
        </p:txBody>
      </p:sp>
      <p:sp>
        <p:nvSpPr>
          <p:cNvPr id="201" name="TextShape 2"/>
          <p:cNvSpPr txBox="1"/>
          <p:nvPr/>
        </p:nvSpPr>
        <p:spPr>
          <a:xfrm>
            <a:off x="453960" y="2371680"/>
            <a:ext cx="6887160" cy="3871800"/>
          </a:xfrm>
          <a:prstGeom prst="rect">
            <a:avLst/>
          </a:prstGeom>
          <a:noFill/>
          <a:ln>
            <a:noFill/>
          </a:ln>
        </p:spPr>
        <p:txBody>
          <a:bodyPr>
            <a:normAutofit fontScale="67000"/>
          </a:bodyPr>
          <a:p>
            <a:pPr marL="228600" indent="-228240">
              <a:lnSpc>
                <a:spcPct val="100000"/>
              </a:lnSpc>
              <a:spcBef>
                <a:spcPts val="1001"/>
              </a:spcBef>
              <a:buClr>
                <a:srgbClr val="f3f3f3"/>
              </a:buClr>
              <a:buFont typeface="Arial"/>
              <a:buChar char="•"/>
              <a:tabLst>
                <a:tab algn="l" pos="0"/>
              </a:tabLst>
            </a:pPr>
            <a:r>
              <a:rPr b="1" lang="en-US" sz="2400" spc="-1" strike="noStrike">
                <a:solidFill>
                  <a:srgbClr val="f3f3f3"/>
                </a:solidFill>
                <a:latin typeface="Fira Sans Condensed Light"/>
                <a:ea typeface="Fira Sans Condensed Light"/>
              </a:rPr>
              <a:t>What is our whole genome ?</a:t>
            </a:r>
            <a:endParaRPr b="0" lang="en-US" sz="2400" spc="-1" strike="noStrike">
              <a:solidFill>
                <a:srgbClr val="ffffff"/>
              </a:solidFill>
              <a:latin typeface="Trebuchet MS"/>
            </a:endParaRPr>
          </a:p>
          <a:p>
            <a:pPr>
              <a:lnSpc>
                <a:spcPct val="100000"/>
              </a:lnSpc>
              <a:spcBef>
                <a:spcPts val="1001"/>
              </a:spcBef>
              <a:tabLst>
                <a:tab algn="l" pos="0"/>
              </a:tabLst>
            </a:pPr>
            <a:r>
              <a:rPr b="0" lang="en-US" sz="2400" spc="-1" strike="noStrike">
                <a:solidFill>
                  <a:srgbClr val="f3f3f3"/>
                </a:solidFill>
                <a:latin typeface="Fira Sans Condensed Light"/>
                <a:ea typeface="Fira Sans Condensed Light"/>
              </a:rPr>
              <a:t>It is the whole DNA sequence that a human have in their system.</a:t>
            </a:r>
            <a:endParaRPr b="0" lang="en-US" sz="2400" spc="-1" strike="noStrike">
              <a:solidFill>
                <a:srgbClr val="ffffff"/>
              </a:solidFill>
              <a:latin typeface="Trebuchet MS"/>
            </a:endParaRPr>
          </a:p>
          <a:p>
            <a:pPr>
              <a:lnSpc>
                <a:spcPct val="100000"/>
              </a:lnSpc>
              <a:spcBef>
                <a:spcPts val="1001"/>
              </a:spcBef>
              <a:tabLst>
                <a:tab algn="l" pos="0"/>
              </a:tabLst>
            </a:pPr>
            <a:r>
              <a:rPr b="0" lang="en-US" sz="2400" spc="-1" strike="noStrike">
                <a:solidFill>
                  <a:srgbClr val="f3f3f3"/>
                </a:solidFill>
                <a:latin typeface="Fira Sans Condensed Light"/>
                <a:ea typeface="Fira Sans Condensed Light"/>
              </a:rPr>
              <a:t>It consists of the four nucleotides which can be represented in four characters (A,C,T,G).</a:t>
            </a:r>
            <a:endParaRPr b="0" lang="en-US" sz="2400" spc="-1" strike="noStrike">
              <a:solidFill>
                <a:srgbClr val="ffffff"/>
              </a:solidFill>
              <a:latin typeface="Trebuchet MS"/>
            </a:endParaRPr>
          </a:p>
          <a:p>
            <a:pPr>
              <a:lnSpc>
                <a:spcPct val="100000"/>
              </a:lnSpc>
              <a:spcBef>
                <a:spcPts val="1001"/>
              </a:spcBef>
              <a:tabLst>
                <a:tab algn="l" pos="0"/>
              </a:tabLst>
            </a:pPr>
            <a:r>
              <a:rPr b="0" lang="en-US" sz="2400" spc="-1" strike="noStrike">
                <a:solidFill>
                  <a:srgbClr val="f3f3f3"/>
                </a:solidFill>
                <a:latin typeface="Fira Sans Condensed Light"/>
                <a:ea typeface="DejaVu Sans"/>
              </a:rPr>
              <a:t>Each number in the Table represents the repeats of nucleotide.</a:t>
            </a:r>
            <a:br/>
            <a:endParaRPr b="0" lang="en-US" sz="2400" spc="-1" strike="noStrike">
              <a:solidFill>
                <a:srgbClr val="ffffff"/>
              </a:solidFill>
              <a:latin typeface="Trebuchet MS"/>
            </a:endParaRPr>
          </a:p>
          <a:p>
            <a:pPr marL="228600" indent="-228240">
              <a:lnSpc>
                <a:spcPct val="100000"/>
              </a:lnSpc>
              <a:spcBef>
                <a:spcPts val="1001"/>
              </a:spcBef>
              <a:buClr>
                <a:srgbClr val="f3f3f3"/>
              </a:buClr>
              <a:buFont typeface="Arial"/>
              <a:buChar char="•"/>
              <a:tabLst>
                <a:tab algn="l" pos="0"/>
              </a:tabLst>
            </a:pPr>
            <a:r>
              <a:rPr b="0" lang="en-US" sz="2400" spc="-1" strike="noStrike">
                <a:solidFill>
                  <a:srgbClr val="f3f3f3"/>
                </a:solidFill>
                <a:latin typeface="Fira Sans Condensed Light"/>
                <a:ea typeface="DejaVu Sans"/>
              </a:rPr>
              <a:t>Ex:</a:t>
            </a:r>
            <a:endParaRPr b="0" lang="en-US" sz="2400" spc="-1" strike="noStrike">
              <a:solidFill>
                <a:srgbClr val="ffffff"/>
              </a:solidFill>
              <a:latin typeface="Trebuchet MS"/>
            </a:endParaRPr>
          </a:p>
          <a:p>
            <a:pPr marL="228600" indent="-228240">
              <a:lnSpc>
                <a:spcPct val="100000"/>
              </a:lnSpc>
              <a:spcBef>
                <a:spcPts val="1001"/>
              </a:spcBef>
              <a:buClr>
                <a:srgbClr val="f3f3f3"/>
              </a:buClr>
              <a:buFont typeface="Arial"/>
              <a:buChar char="•"/>
              <a:tabLst>
                <a:tab algn="l" pos="0"/>
              </a:tabLst>
            </a:pPr>
            <a:r>
              <a:rPr b="0" lang="en-US" sz="2400" spc="-1" strike="noStrike">
                <a:solidFill>
                  <a:srgbClr val="f3f3f3"/>
                </a:solidFill>
                <a:latin typeface="Fira Sans Condensed Light"/>
                <a:ea typeface="DejaVu Sans"/>
              </a:rPr>
              <a:t>ATCGATCGATCGATCGATCGATCGATCGATCGATCGATCG</a:t>
            </a:r>
            <a:endParaRPr b="0" lang="en-US" sz="2400" spc="-1" strike="noStrike">
              <a:solidFill>
                <a:srgbClr val="ffffff"/>
              </a:solidFill>
              <a:latin typeface="Trebuchet MS"/>
            </a:endParaRPr>
          </a:p>
        </p:txBody>
      </p:sp>
      <p:sp>
        <p:nvSpPr>
          <p:cNvPr id="202" name="TextShape 3"/>
          <p:cNvSpPr txBox="1"/>
          <p:nvPr/>
        </p:nvSpPr>
        <p:spPr>
          <a:xfrm>
            <a:off x="10729440" y="753120"/>
            <a:ext cx="1153800" cy="1090440"/>
          </a:xfrm>
          <a:prstGeom prst="rect">
            <a:avLst/>
          </a:prstGeom>
          <a:noFill/>
          <a:ln>
            <a:noFill/>
          </a:ln>
        </p:spPr>
        <p:txBody>
          <a:bodyPr anchor="ctr">
            <a:noAutofit/>
          </a:bodyPr>
          <a:p>
            <a:pPr algn="ctr">
              <a:lnSpc>
                <a:spcPct val="100000"/>
              </a:lnSpc>
            </a:pPr>
            <a:fld id="{11E3EC03-E2EE-4AB2-A341-D50E97644937}" type="slidenum">
              <a:rPr b="0" lang="en-US" sz="3600" spc="-1" strike="noStrike">
                <a:solidFill>
                  <a:srgbClr val="ffffff"/>
                </a:solidFill>
                <a:latin typeface="Trebuchet MS"/>
              </a:rPr>
              <a:t>5</a:t>
            </a:fld>
            <a:endParaRPr b="0" lang="en-US" sz="3600" spc="-1" strike="noStrike">
              <a:latin typeface="Times New Roman"/>
            </a:endParaRPr>
          </a:p>
        </p:txBody>
      </p:sp>
      <p:pic>
        <p:nvPicPr>
          <p:cNvPr id="203" name="Picture 2" descr=""/>
          <p:cNvPicPr/>
          <p:nvPr/>
        </p:nvPicPr>
        <p:blipFill>
          <a:blip r:embed="rId1"/>
          <a:stretch/>
        </p:blipFill>
        <p:spPr>
          <a:xfrm>
            <a:off x="7614000" y="2242080"/>
            <a:ext cx="4577760" cy="4131000"/>
          </a:xfrm>
          <a:prstGeom prst="rect">
            <a:avLst/>
          </a:prstGeom>
          <a:ln>
            <a:noFill/>
          </a:ln>
          <a:effectLst>
            <a:softEdge rad="112500"/>
          </a:effectLst>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 name="TextShape 1"/>
          <p:cNvSpPr txBox="1"/>
          <p:nvPr/>
        </p:nvSpPr>
        <p:spPr>
          <a:xfrm>
            <a:off x="680400" y="753120"/>
            <a:ext cx="9613440" cy="1080720"/>
          </a:xfrm>
          <a:prstGeom prst="rect">
            <a:avLst/>
          </a:prstGeom>
          <a:noFill/>
          <a:ln>
            <a:noFill/>
          </a:ln>
        </p:spPr>
        <p:txBody>
          <a:bodyPr anchor="ctr">
            <a:noAutofit/>
          </a:bodyPr>
          <a:p>
            <a:pPr>
              <a:lnSpc>
                <a:spcPct val="90000"/>
              </a:lnSpc>
            </a:pPr>
            <a:r>
              <a:rPr b="1" lang="en-US" sz="3600" spc="-1" strike="noStrike">
                <a:solidFill>
                  <a:srgbClr val="ffffff"/>
                </a:solidFill>
                <a:latin typeface="Trebuchet MS"/>
              </a:rPr>
              <a:t>Related Work</a:t>
            </a:r>
            <a:endParaRPr b="0" lang="en-US" sz="3600" spc="-1" strike="noStrike">
              <a:solidFill>
                <a:srgbClr val="ffffff"/>
              </a:solidFill>
              <a:latin typeface="Trebuchet MS"/>
            </a:endParaRPr>
          </a:p>
        </p:txBody>
      </p:sp>
      <p:sp>
        <p:nvSpPr>
          <p:cNvPr id="205" name="TextShape 2"/>
          <p:cNvSpPr txBox="1"/>
          <p:nvPr/>
        </p:nvSpPr>
        <p:spPr>
          <a:xfrm>
            <a:off x="680400" y="2336760"/>
            <a:ext cx="10997640" cy="3598920"/>
          </a:xfrm>
          <a:prstGeom prst="rect">
            <a:avLst/>
          </a:prstGeom>
          <a:noFill/>
          <a:ln>
            <a:noFill/>
          </a:ln>
        </p:spPr>
        <p:txBody>
          <a:bodyPr>
            <a:normAutofit/>
          </a:bodyPr>
          <a:p>
            <a:pPr>
              <a:lnSpc>
                <a:spcPct val="90000"/>
              </a:lnSpc>
              <a:spcBef>
                <a:spcPts val="1001"/>
              </a:spcBef>
              <a:tabLst>
                <a:tab algn="l" pos="0"/>
              </a:tabLst>
            </a:pPr>
            <a:r>
              <a:rPr b="0" lang="en-US" sz="2000" spc="-1" strike="noStrike">
                <a:solidFill>
                  <a:srgbClr val="ffffff"/>
                </a:solidFill>
                <a:latin typeface="Trebuchet MS"/>
              </a:rPr>
              <a:t>There are multiple systems that are similar to ours such:</a:t>
            </a:r>
            <a:endParaRPr b="0" lang="en-US" sz="2000" spc="-1" strike="noStrike">
              <a:solidFill>
                <a:srgbClr val="ffffff"/>
              </a:solidFill>
              <a:latin typeface="Trebuchet MS"/>
            </a:endParaRPr>
          </a:p>
          <a:p>
            <a:pPr marL="228600" indent="-228240">
              <a:lnSpc>
                <a:spcPct val="90000"/>
              </a:lnSpc>
              <a:spcBef>
                <a:spcPts val="1001"/>
              </a:spcBef>
              <a:buClr>
                <a:srgbClr val="ffffff"/>
              </a:buClr>
              <a:buFont typeface="Arial"/>
              <a:buChar char="•"/>
              <a:tabLst>
                <a:tab algn="l" pos="0"/>
              </a:tabLst>
            </a:pPr>
            <a:r>
              <a:rPr b="0" lang="en-US" sz="2000" spc="-1" strike="noStrike">
                <a:solidFill>
                  <a:srgbClr val="ffffff"/>
                </a:solidFill>
                <a:latin typeface="Trebuchet MS"/>
              </a:rPr>
              <a:t>Masataka .T. in a paper entitled “R scripts for kinship testing” proposed a method using R scripts to determine paternity because of its strong statistical power and used many test cases in their study including the trio case (mother, alleged father, child)</a:t>
            </a:r>
            <a:endParaRPr b="0" lang="en-US" sz="2000" spc="-1" strike="noStrike">
              <a:solidFill>
                <a:srgbClr val="ffffff"/>
              </a:solidFill>
              <a:latin typeface="Trebuchet MS"/>
            </a:endParaRPr>
          </a:p>
          <a:p>
            <a:pPr>
              <a:lnSpc>
                <a:spcPct val="90000"/>
              </a:lnSpc>
              <a:spcBef>
                <a:spcPts val="1001"/>
              </a:spcBef>
              <a:tabLst>
                <a:tab algn="l" pos="0"/>
              </a:tabLst>
            </a:pPr>
            <a:endParaRPr b="0" lang="en-US" sz="2000" spc="-1" strike="noStrike">
              <a:solidFill>
                <a:srgbClr val="ffffff"/>
              </a:solidFill>
              <a:latin typeface="Trebuchet MS"/>
            </a:endParaRPr>
          </a:p>
          <a:p>
            <a:pPr>
              <a:lnSpc>
                <a:spcPct val="90000"/>
              </a:lnSpc>
              <a:spcBef>
                <a:spcPts val="1001"/>
              </a:spcBef>
              <a:tabLst>
                <a:tab algn="l" pos="0"/>
              </a:tabLst>
            </a:pPr>
            <a:endParaRPr b="0" lang="en-US" sz="2000" spc="-1" strike="noStrike">
              <a:solidFill>
                <a:srgbClr val="ffffff"/>
              </a:solidFill>
              <a:latin typeface="Trebuchet MS"/>
            </a:endParaRPr>
          </a:p>
          <a:p>
            <a:pPr marL="228600" indent="-228240">
              <a:lnSpc>
                <a:spcPct val="90000"/>
              </a:lnSpc>
              <a:spcBef>
                <a:spcPts val="1001"/>
              </a:spcBef>
              <a:buClr>
                <a:srgbClr val="ffffff"/>
              </a:buClr>
              <a:buFont typeface="Arial"/>
              <a:buChar char="•"/>
              <a:tabLst>
                <a:tab algn="l" pos="0"/>
              </a:tabLst>
            </a:pPr>
            <a:r>
              <a:rPr b="0" lang="en-US" sz="2000" spc="-1" strike="noStrike">
                <a:solidFill>
                  <a:srgbClr val="ffffff"/>
                </a:solidFill>
                <a:latin typeface="Trebuchet MS"/>
              </a:rPr>
              <a:t>Andrzej .D et in a paper entitled “Confirmation of Paternity despite Three Genetic Incompatibilities at Chromosome 2” proposed a study to confirm the determination of kinship analysis using rs numbers between the data of (mother, alleged father, child)</a:t>
            </a:r>
            <a:endParaRPr b="0" lang="en-US" sz="2000" spc="-1" strike="noStrike">
              <a:solidFill>
                <a:srgbClr val="ffffff"/>
              </a:solidFill>
              <a:latin typeface="Trebuchet MS"/>
            </a:endParaRPr>
          </a:p>
          <a:p>
            <a:pPr>
              <a:lnSpc>
                <a:spcPct val="90000"/>
              </a:lnSpc>
              <a:spcBef>
                <a:spcPts val="1001"/>
              </a:spcBef>
              <a:tabLst>
                <a:tab algn="l" pos="0"/>
              </a:tabLst>
            </a:pPr>
            <a:endParaRPr b="0" lang="en-US" sz="2000" spc="-1" strike="noStrike">
              <a:solidFill>
                <a:srgbClr val="ffffff"/>
              </a:solidFill>
              <a:latin typeface="Trebuchet MS"/>
            </a:endParaRPr>
          </a:p>
          <a:p>
            <a:pPr>
              <a:lnSpc>
                <a:spcPct val="90000"/>
              </a:lnSpc>
              <a:spcBef>
                <a:spcPts val="1001"/>
              </a:spcBef>
              <a:tabLst>
                <a:tab algn="l" pos="0"/>
              </a:tabLst>
            </a:pPr>
            <a:endParaRPr b="0" lang="en-US" sz="2000" spc="-1" strike="noStrike">
              <a:solidFill>
                <a:srgbClr val="ffffff"/>
              </a:solidFill>
              <a:latin typeface="Trebuchet MS"/>
            </a:endParaRPr>
          </a:p>
        </p:txBody>
      </p:sp>
      <p:sp>
        <p:nvSpPr>
          <p:cNvPr id="206" name="TextShape 3"/>
          <p:cNvSpPr txBox="1"/>
          <p:nvPr/>
        </p:nvSpPr>
        <p:spPr>
          <a:xfrm>
            <a:off x="10729440" y="753120"/>
            <a:ext cx="1153800" cy="1090440"/>
          </a:xfrm>
          <a:prstGeom prst="rect">
            <a:avLst/>
          </a:prstGeom>
          <a:noFill/>
          <a:ln>
            <a:noFill/>
          </a:ln>
        </p:spPr>
        <p:txBody>
          <a:bodyPr anchor="ctr">
            <a:noAutofit/>
          </a:bodyPr>
          <a:p>
            <a:pPr algn="ctr">
              <a:lnSpc>
                <a:spcPct val="100000"/>
              </a:lnSpc>
            </a:pPr>
            <a:fld id="{7BA24CE7-F9BD-420C-82E8-FA1E411C14B6}" type="slidenum">
              <a:rPr b="0" lang="en-US" sz="3600" spc="-1" strike="noStrike">
                <a:solidFill>
                  <a:srgbClr val="ffffff"/>
                </a:solidFill>
                <a:latin typeface="Trebuchet MS"/>
              </a:rPr>
              <a:t>6</a:t>
            </a:fld>
            <a:endParaRPr b="0" lang="en-US" sz="3600" spc="-1" strike="noStrike">
              <a:latin typeface="Times New Roman"/>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7" name="TextShape 1"/>
          <p:cNvSpPr txBox="1"/>
          <p:nvPr/>
        </p:nvSpPr>
        <p:spPr>
          <a:xfrm>
            <a:off x="680400" y="753120"/>
            <a:ext cx="9613440" cy="1080720"/>
          </a:xfrm>
          <a:prstGeom prst="rect">
            <a:avLst/>
          </a:prstGeom>
          <a:noFill/>
          <a:ln>
            <a:noFill/>
          </a:ln>
        </p:spPr>
        <p:txBody>
          <a:bodyPr anchor="ctr">
            <a:noAutofit/>
          </a:bodyPr>
          <a:p>
            <a:pPr>
              <a:lnSpc>
                <a:spcPct val="90000"/>
              </a:lnSpc>
            </a:pPr>
            <a:r>
              <a:rPr b="1" lang="en-US" sz="3600" spc="-1" strike="noStrike">
                <a:solidFill>
                  <a:srgbClr val="ffffff"/>
                </a:solidFill>
                <a:latin typeface="Trebuchet MS"/>
              </a:rPr>
              <a:t>Problem Statement</a:t>
            </a:r>
            <a:endParaRPr b="0" lang="en-US" sz="3600" spc="-1" strike="noStrike">
              <a:solidFill>
                <a:srgbClr val="ffffff"/>
              </a:solidFill>
              <a:latin typeface="Trebuchet MS"/>
            </a:endParaRPr>
          </a:p>
        </p:txBody>
      </p:sp>
      <p:sp>
        <p:nvSpPr>
          <p:cNvPr id="208" name="CustomShape 2"/>
          <p:cNvSpPr/>
          <p:nvPr/>
        </p:nvSpPr>
        <p:spPr>
          <a:xfrm>
            <a:off x="437400" y="2749320"/>
            <a:ext cx="7191000" cy="31395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ffffff"/>
                </a:solidFill>
                <a:latin typeface="Trebuchet MS"/>
              </a:rPr>
              <a:t>There are many homeless children in the street, in orphanages, and we don’t know what family they are related to. Many families lose their children and they can’t find them again. On the other hand, numerous fathers deny the paternity of their children. So, we aim to create a system that will solve these different problems by applying Mendelian’s law on rs numbers and applying the STR algorithm on the whole genome. So we can have a system that could save time from the exhausting procedures in child custody cases</a:t>
            </a:r>
            <a:endParaRPr b="0" lang="en-US" sz="2000" spc="-1" strike="noStrike">
              <a:latin typeface="Arial"/>
            </a:endParaRPr>
          </a:p>
        </p:txBody>
      </p:sp>
      <p:sp>
        <p:nvSpPr>
          <p:cNvPr id="209" name="TextShape 3"/>
          <p:cNvSpPr txBox="1"/>
          <p:nvPr/>
        </p:nvSpPr>
        <p:spPr>
          <a:xfrm>
            <a:off x="10729440" y="753120"/>
            <a:ext cx="1153800" cy="1090440"/>
          </a:xfrm>
          <a:prstGeom prst="rect">
            <a:avLst/>
          </a:prstGeom>
          <a:noFill/>
          <a:ln>
            <a:noFill/>
          </a:ln>
        </p:spPr>
        <p:txBody>
          <a:bodyPr anchor="ctr">
            <a:noAutofit/>
          </a:bodyPr>
          <a:p>
            <a:pPr algn="ctr">
              <a:lnSpc>
                <a:spcPct val="100000"/>
              </a:lnSpc>
            </a:pPr>
            <a:fld id="{8C62C2DB-8E92-4701-8312-468072B0FDD1}" type="slidenum">
              <a:rPr b="0" lang="en-US" sz="3600" spc="-1" strike="noStrike">
                <a:solidFill>
                  <a:srgbClr val="ffffff"/>
                </a:solidFill>
                <a:latin typeface="Trebuchet MS"/>
              </a:rPr>
              <a:t>6</a:t>
            </a:fld>
            <a:endParaRPr b="0" lang="en-US" sz="3600" spc="-1" strike="noStrike">
              <a:latin typeface="Times New Roman"/>
            </a:endParaRPr>
          </a:p>
        </p:txBody>
      </p:sp>
      <p:pic>
        <p:nvPicPr>
          <p:cNvPr id="210" name="Picture 3" descr=""/>
          <p:cNvPicPr/>
          <p:nvPr/>
        </p:nvPicPr>
        <p:blipFill>
          <a:blip r:embed="rId1">
            <a:lum bright="70000" contrast="-70000"/>
          </a:blip>
          <a:stretch/>
        </p:blipFill>
        <p:spPr>
          <a:xfrm>
            <a:off x="8799480" y="2655720"/>
            <a:ext cx="2988720" cy="3263400"/>
          </a:xfrm>
          <a:prstGeom prst="rect">
            <a:avLst/>
          </a:prstGeom>
          <a:ln cap="sq" w="190440">
            <a:solidFill>
              <a:srgbClr val="c8c6bd"/>
            </a:solidFill>
            <a:miter/>
          </a:ln>
          <a:effectLst>
            <a:outerShdw algn="bl" blurRad="254000" rotWithShape="0">
              <a:srgbClr val="000000">
                <a:alpha val="43000"/>
              </a:srgbClr>
            </a:outerShdw>
          </a:effectLst>
          <a:scene3d>
            <a:camera fov="5400000" prst="perspectiveFront"/>
            <a:lightRig dir="t" rig="threePt">
              <a:rot lat="0" lon="0" rev="2100000"/>
            </a:lightRig>
          </a:scene3d>
          <a:sp3d extrusionH="25400">
            <a:bevelT prst="hardEdge" w="304800" h="152400"/>
            <a:extrusionClr>
              <a:srgbClr val="000000"/>
            </a:extrusionClr>
          </a:sp3d>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1" name="TextShape 1"/>
          <p:cNvSpPr txBox="1"/>
          <p:nvPr/>
        </p:nvSpPr>
        <p:spPr>
          <a:xfrm>
            <a:off x="250920" y="708480"/>
            <a:ext cx="4060800" cy="1080720"/>
          </a:xfrm>
          <a:prstGeom prst="rect">
            <a:avLst/>
          </a:prstGeom>
          <a:noFill/>
          <a:ln>
            <a:noFill/>
          </a:ln>
        </p:spPr>
        <p:txBody>
          <a:bodyPr anchor="ctr">
            <a:normAutofit/>
          </a:bodyPr>
          <a:p>
            <a:pPr>
              <a:lnSpc>
                <a:spcPct val="90000"/>
              </a:lnSpc>
            </a:pPr>
            <a:r>
              <a:rPr b="1" lang="en-US" sz="3600" spc="-1" strike="noStrike">
                <a:solidFill>
                  <a:srgbClr val="ffffff"/>
                </a:solidFill>
                <a:latin typeface="Trebuchet MS"/>
              </a:rPr>
              <a:t>System Overview</a:t>
            </a:r>
            <a:endParaRPr b="0" lang="en-US" sz="3600" spc="-1" strike="noStrike">
              <a:solidFill>
                <a:srgbClr val="ffffff"/>
              </a:solidFill>
              <a:latin typeface="Trebuchet MS"/>
            </a:endParaRPr>
          </a:p>
        </p:txBody>
      </p:sp>
      <p:pic>
        <p:nvPicPr>
          <p:cNvPr id="212" name="Picture 6" descr=""/>
          <p:cNvPicPr/>
          <p:nvPr/>
        </p:nvPicPr>
        <p:blipFill>
          <a:blip r:embed="rId1"/>
          <a:stretch/>
        </p:blipFill>
        <p:spPr>
          <a:xfrm>
            <a:off x="1776600" y="2106720"/>
            <a:ext cx="8332200" cy="4546080"/>
          </a:xfrm>
          <a:prstGeom prst="rect">
            <a:avLst/>
          </a:prstGeom>
          <a:ln>
            <a:noFill/>
          </a:ln>
          <a:effectLst>
            <a:outerShdw algn="tl" blurRad="292100" dir="2700000" dist="139498" rotWithShape="0">
              <a:srgbClr val="333333">
                <a:alpha val="65000"/>
              </a:srgbClr>
            </a:outerShdw>
          </a:effectLst>
        </p:spPr>
      </p:pic>
      <p:sp>
        <p:nvSpPr>
          <p:cNvPr id="213" name="TextShape 2"/>
          <p:cNvSpPr txBox="1"/>
          <p:nvPr/>
        </p:nvSpPr>
        <p:spPr>
          <a:xfrm>
            <a:off x="10729440" y="753120"/>
            <a:ext cx="1153800" cy="1090440"/>
          </a:xfrm>
          <a:prstGeom prst="rect">
            <a:avLst/>
          </a:prstGeom>
          <a:noFill/>
          <a:ln>
            <a:noFill/>
          </a:ln>
        </p:spPr>
        <p:txBody>
          <a:bodyPr anchor="ctr">
            <a:noAutofit/>
          </a:bodyPr>
          <a:p>
            <a:pPr algn="ctr">
              <a:lnSpc>
                <a:spcPct val="100000"/>
              </a:lnSpc>
            </a:pPr>
            <a:fld id="{EE2696EB-A81A-49C8-9826-F25443C4B46A}" type="slidenum">
              <a:rPr b="0" lang="en-US" sz="3600" spc="-1" strike="noStrike">
                <a:solidFill>
                  <a:srgbClr val="ffffff"/>
                </a:solidFill>
                <a:latin typeface="Trebuchet MS"/>
              </a:rPr>
              <a:t>8</a:t>
            </a:fld>
            <a:endParaRPr b="0" lang="en-US" sz="3600" spc="-1" strike="noStrike">
              <a:latin typeface="Times New Roman"/>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4" name="TextShape 1"/>
          <p:cNvSpPr txBox="1"/>
          <p:nvPr/>
        </p:nvSpPr>
        <p:spPr>
          <a:xfrm>
            <a:off x="680400" y="753120"/>
            <a:ext cx="9613440" cy="1080720"/>
          </a:xfrm>
          <a:prstGeom prst="rect">
            <a:avLst/>
          </a:prstGeom>
          <a:noFill/>
          <a:ln>
            <a:noFill/>
          </a:ln>
        </p:spPr>
        <p:txBody>
          <a:bodyPr anchor="ctr">
            <a:noAutofit/>
          </a:bodyPr>
          <a:p>
            <a:pPr>
              <a:lnSpc>
                <a:spcPct val="90000"/>
              </a:lnSpc>
            </a:pPr>
            <a:r>
              <a:rPr b="1" lang="en-US" sz="3600" spc="-1" strike="noStrike">
                <a:solidFill>
                  <a:srgbClr val="ffffff"/>
                </a:solidFill>
                <a:latin typeface="Trebuchet MS"/>
              </a:rPr>
              <a:t>Approach</a:t>
            </a:r>
            <a:endParaRPr b="0" lang="en-US" sz="3600" spc="-1" strike="noStrike">
              <a:solidFill>
                <a:srgbClr val="ffffff"/>
              </a:solidFill>
              <a:latin typeface="Trebuchet MS"/>
            </a:endParaRPr>
          </a:p>
        </p:txBody>
      </p:sp>
      <p:sp>
        <p:nvSpPr>
          <p:cNvPr id="215" name="TextShape 2"/>
          <p:cNvSpPr txBox="1"/>
          <p:nvPr/>
        </p:nvSpPr>
        <p:spPr>
          <a:xfrm>
            <a:off x="680400" y="2336760"/>
            <a:ext cx="9613440" cy="3898080"/>
          </a:xfrm>
          <a:prstGeom prst="rect">
            <a:avLst/>
          </a:prstGeom>
          <a:noFill/>
          <a:ln>
            <a:noFill/>
          </a:ln>
        </p:spPr>
        <p:txBody>
          <a:bodyPr>
            <a:normAutofit fontScale="59000"/>
          </a:bodyPr>
          <a:p>
            <a:pPr marL="228600" indent="-228240">
              <a:lnSpc>
                <a:spcPct val="90000"/>
              </a:lnSpc>
              <a:spcBef>
                <a:spcPts val="1001"/>
              </a:spcBef>
              <a:buClr>
                <a:srgbClr val="ffffff"/>
              </a:buClr>
              <a:buFont typeface="Arial"/>
              <a:buChar char="•"/>
            </a:pPr>
            <a:r>
              <a:rPr b="0" lang="en-US" sz="2400" spc="-1" strike="noStrike">
                <a:solidFill>
                  <a:srgbClr val="ffffff"/>
                </a:solidFill>
                <a:latin typeface="Arial"/>
                <a:ea typeface="DejaVu Sans"/>
              </a:rPr>
              <a:t>Our system can be divided into three approaches that works with dynamic programming:</a:t>
            </a:r>
            <a:endParaRPr b="0" lang="en-US" sz="2400" spc="-1" strike="noStrike">
              <a:solidFill>
                <a:srgbClr val="ffffff"/>
              </a:solidFill>
              <a:latin typeface="Trebuchet MS"/>
            </a:endParaRPr>
          </a:p>
          <a:p>
            <a:pPr>
              <a:lnSpc>
                <a:spcPct val="90000"/>
              </a:lnSpc>
              <a:spcBef>
                <a:spcPts val="1001"/>
              </a:spcBef>
            </a:pPr>
            <a:endParaRPr b="0" lang="en-US" sz="2400" spc="-1" strike="noStrike">
              <a:solidFill>
                <a:srgbClr val="ffffff"/>
              </a:solidFill>
              <a:latin typeface="Trebuchet MS"/>
            </a:endParaRPr>
          </a:p>
          <a:p>
            <a:pPr marL="228600" indent="-228240">
              <a:lnSpc>
                <a:spcPct val="90000"/>
              </a:lnSpc>
              <a:spcBef>
                <a:spcPts val="1001"/>
              </a:spcBef>
              <a:buClr>
                <a:srgbClr val="ffffff"/>
              </a:buClr>
              <a:buFont typeface="Arial"/>
              <a:buChar char="•"/>
            </a:pPr>
            <a:r>
              <a:rPr b="0" lang="en-US" sz="2400" spc="-1" strike="noStrike">
                <a:solidFill>
                  <a:srgbClr val="ffffff"/>
                </a:solidFill>
                <a:latin typeface="Arial"/>
                <a:ea typeface="DejaVu Sans"/>
              </a:rPr>
              <a:t>Applying Mendelian's Law to prove paternity to find whether or not the child is related to the targeted father or not by comparing different rs numbers with each other and collect a final probability</a:t>
            </a:r>
            <a:endParaRPr b="0" lang="en-US" sz="2400" spc="-1" strike="noStrike">
              <a:solidFill>
                <a:srgbClr val="ffffff"/>
              </a:solidFill>
              <a:latin typeface="Trebuchet MS"/>
            </a:endParaRPr>
          </a:p>
          <a:p>
            <a:pPr>
              <a:lnSpc>
                <a:spcPct val="90000"/>
              </a:lnSpc>
              <a:spcBef>
                <a:spcPts val="1001"/>
              </a:spcBef>
            </a:pPr>
            <a:endParaRPr b="0" lang="en-US" sz="2400" spc="-1" strike="noStrike">
              <a:solidFill>
                <a:srgbClr val="ffffff"/>
              </a:solidFill>
              <a:latin typeface="Trebuchet MS"/>
            </a:endParaRPr>
          </a:p>
          <a:p>
            <a:pPr marL="228600" indent="-228240">
              <a:lnSpc>
                <a:spcPct val="90000"/>
              </a:lnSpc>
              <a:spcBef>
                <a:spcPts val="1001"/>
              </a:spcBef>
              <a:buClr>
                <a:srgbClr val="ffffff"/>
              </a:buClr>
              <a:buFont typeface="Arial"/>
              <a:buChar char="•"/>
            </a:pPr>
            <a:r>
              <a:rPr b="0" lang="en-US" sz="2400" spc="-1" strike="noStrike">
                <a:solidFill>
                  <a:srgbClr val="ffffff"/>
                </a:solidFill>
                <a:latin typeface="Arial"/>
                <a:ea typeface="DejaVu Sans"/>
              </a:rPr>
              <a:t>For the relevance part we use the same method but compare the child with other people from other families using rs numbers to collect the highest probability possible to determine whether or not the child is a relative to this family member or not</a:t>
            </a:r>
            <a:endParaRPr b="0" lang="en-US" sz="2400" spc="-1" strike="noStrike">
              <a:solidFill>
                <a:srgbClr val="ffffff"/>
              </a:solidFill>
              <a:latin typeface="Trebuchet MS"/>
            </a:endParaRPr>
          </a:p>
          <a:p>
            <a:pPr>
              <a:lnSpc>
                <a:spcPct val="90000"/>
              </a:lnSpc>
              <a:spcBef>
                <a:spcPts val="1001"/>
              </a:spcBef>
            </a:pPr>
            <a:endParaRPr b="0" lang="en-US" sz="2400" spc="-1" strike="noStrike">
              <a:solidFill>
                <a:srgbClr val="ffffff"/>
              </a:solidFill>
              <a:latin typeface="Trebuchet MS"/>
            </a:endParaRPr>
          </a:p>
          <a:p>
            <a:pPr marL="228600" indent="-228240">
              <a:lnSpc>
                <a:spcPct val="90000"/>
              </a:lnSpc>
              <a:spcBef>
                <a:spcPts val="1001"/>
              </a:spcBef>
              <a:buClr>
                <a:srgbClr val="ffffff"/>
              </a:buClr>
              <a:buFont typeface="Arial"/>
              <a:buChar char="•"/>
            </a:pPr>
            <a:r>
              <a:rPr b="0" lang="en-US" sz="2400" spc="-1" strike="noStrike">
                <a:solidFill>
                  <a:srgbClr val="ffffff"/>
                </a:solidFill>
                <a:latin typeface="Arial"/>
                <a:ea typeface="DejaVu Sans"/>
              </a:rPr>
              <a:t>Third approach is by using short tandem repeat algorithm to count the repeated nucleotides in the whole exome in each member of the family (mother, father , child) and compare them with each other</a:t>
            </a:r>
            <a:endParaRPr b="0" lang="en-US" sz="2400" spc="-1" strike="noStrike">
              <a:solidFill>
                <a:srgbClr val="ffffff"/>
              </a:solidFill>
              <a:latin typeface="Trebuchet MS"/>
            </a:endParaRPr>
          </a:p>
          <a:p>
            <a:pPr>
              <a:lnSpc>
                <a:spcPct val="90000"/>
              </a:lnSpc>
              <a:spcBef>
                <a:spcPts val="1001"/>
              </a:spcBef>
            </a:pPr>
            <a:endParaRPr b="0" lang="en-US" sz="2400" spc="-1" strike="noStrike">
              <a:solidFill>
                <a:srgbClr val="ffffff"/>
              </a:solidFill>
              <a:latin typeface="Trebuchet MS"/>
            </a:endParaRPr>
          </a:p>
          <a:p>
            <a:pPr>
              <a:lnSpc>
                <a:spcPct val="90000"/>
              </a:lnSpc>
              <a:spcBef>
                <a:spcPts val="1001"/>
              </a:spcBef>
            </a:pPr>
            <a:endParaRPr b="0" lang="en-US" sz="2400" spc="-1" strike="noStrike">
              <a:solidFill>
                <a:srgbClr val="ffffff"/>
              </a:solidFill>
              <a:latin typeface="Trebuchet MS"/>
            </a:endParaRPr>
          </a:p>
          <a:p>
            <a:pPr>
              <a:lnSpc>
                <a:spcPct val="90000"/>
              </a:lnSpc>
              <a:spcBef>
                <a:spcPts val="1001"/>
              </a:spcBef>
            </a:pPr>
            <a:endParaRPr b="0" lang="en-US" sz="2400" spc="-1" strike="noStrike">
              <a:solidFill>
                <a:srgbClr val="ffffff"/>
              </a:solidFill>
              <a:latin typeface="Trebuchet MS"/>
            </a:endParaRPr>
          </a:p>
          <a:p>
            <a:pPr>
              <a:lnSpc>
                <a:spcPct val="90000"/>
              </a:lnSpc>
              <a:spcBef>
                <a:spcPts val="1001"/>
              </a:spcBef>
            </a:pPr>
            <a:endParaRPr b="0" lang="en-US" sz="2400" spc="-1" strike="noStrike">
              <a:solidFill>
                <a:srgbClr val="ffffff"/>
              </a:solidFill>
              <a:latin typeface="Trebuchet MS"/>
            </a:endParaRPr>
          </a:p>
        </p:txBody>
      </p:sp>
      <p:sp>
        <p:nvSpPr>
          <p:cNvPr id="216" name="TextShape 3"/>
          <p:cNvSpPr txBox="1"/>
          <p:nvPr/>
        </p:nvSpPr>
        <p:spPr>
          <a:xfrm>
            <a:off x="10729440" y="753120"/>
            <a:ext cx="1153800" cy="1090440"/>
          </a:xfrm>
          <a:prstGeom prst="rect">
            <a:avLst/>
          </a:prstGeom>
          <a:noFill/>
          <a:ln>
            <a:noFill/>
          </a:ln>
        </p:spPr>
        <p:txBody>
          <a:bodyPr anchor="ctr">
            <a:noAutofit/>
          </a:bodyPr>
          <a:p>
            <a:pPr algn="ctr">
              <a:lnSpc>
                <a:spcPct val="100000"/>
              </a:lnSpc>
            </a:pPr>
            <a:fld id="{D3223783-F7D6-4C99-954D-1A4BA2E01CED}" type="slidenum">
              <a:rPr b="0" lang="en-US" sz="3600" spc="-1" strike="noStrike">
                <a:solidFill>
                  <a:srgbClr val="ffffff"/>
                </a:solidFill>
                <a:latin typeface="Trebuchet MS"/>
              </a:rPr>
              <a:t>9</a:t>
            </a:fld>
            <a:endParaRPr b="0" lang="en-US" sz="3600" spc="-1" strike="noStrike">
              <a:latin typeface="Times New Roman"/>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b49"/>
      </a:dk2>
      <a:lt2>
        <a:srgbClr val="dbeff9"/>
      </a:lt2>
      <a:accent1>
        <a:srgbClr val="0f6fc6"/>
      </a:accent1>
      <a:accent2>
        <a:srgbClr val="009dd9"/>
      </a:accent2>
      <a:accent3>
        <a:srgbClr val="0bd0d9"/>
      </a:accent3>
      <a:accent4>
        <a:srgbClr val="10cf9b"/>
      </a:accent4>
      <a:accent5>
        <a:srgbClr val="7cca62"/>
      </a:accent5>
      <a:accent6>
        <a:srgbClr val="a5c249"/>
      </a:accent6>
      <a:hlink>
        <a:srgbClr val="ffffff"/>
      </a:hlink>
      <a:folHlink>
        <a:srgbClr val="59a9f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b49"/>
      </a:dk2>
      <a:lt2>
        <a:srgbClr val="dbeff9"/>
      </a:lt2>
      <a:accent1>
        <a:srgbClr val="0f6fc6"/>
      </a:accent1>
      <a:accent2>
        <a:srgbClr val="009dd9"/>
      </a:accent2>
      <a:accent3>
        <a:srgbClr val="0bd0d9"/>
      </a:accent3>
      <a:accent4>
        <a:srgbClr val="10cf9b"/>
      </a:accent4>
      <a:accent5>
        <a:srgbClr val="7cca62"/>
      </a:accent5>
      <a:accent6>
        <a:srgbClr val="a5c249"/>
      </a:accent6>
      <a:hlink>
        <a:srgbClr val="ffffff"/>
      </a:hlink>
      <a:folHlink>
        <a:srgbClr val="59a9f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b49"/>
      </a:dk2>
      <a:lt2>
        <a:srgbClr val="dbeff9"/>
      </a:lt2>
      <a:accent1>
        <a:srgbClr val="0f6fc6"/>
      </a:accent1>
      <a:accent2>
        <a:srgbClr val="009dd9"/>
      </a:accent2>
      <a:accent3>
        <a:srgbClr val="0bd0d9"/>
      </a:accent3>
      <a:accent4>
        <a:srgbClr val="10cf9b"/>
      </a:accent4>
      <a:accent5>
        <a:srgbClr val="7cca62"/>
      </a:accent5>
      <a:accent6>
        <a:srgbClr val="a5c249"/>
      </a:accent6>
      <a:hlink>
        <a:srgbClr val="ffffff"/>
      </a:hlink>
      <a:folHlink>
        <a:srgbClr val="59a9f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e2b49"/>
      </a:dk2>
      <a:lt2>
        <a:srgbClr val="dbeff9"/>
      </a:lt2>
      <a:accent1>
        <a:srgbClr val="0f6fc6"/>
      </a:accent1>
      <a:accent2>
        <a:srgbClr val="009dd9"/>
      </a:accent2>
      <a:accent3>
        <a:srgbClr val="0bd0d9"/>
      </a:accent3>
      <a:accent4>
        <a:srgbClr val="10cf9b"/>
      </a:accent4>
      <a:accent5>
        <a:srgbClr val="7cca62"/>
      </a:accent5>
      <a:accent6>
        <a:srgbClr val="a5c249"/>
      </a:accent6>
      <a:hlink>
        <a:srgbClr val="ffffff"/>
      </a:hlink>
      <a:folHlink>
        <a:srgbClr val="59a9f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webextensions/taskpanes.xml><?xml version="1.0" encoding="utf-8"?>
<wetp:taskpanes xmlns:wetp="http://schemas.microsoft.com/office/webextensions/taskpanes/2010/11">
  <wetp:taskpane dockstate="right" visibility="0" width="437" row="4">
    <wetp:webextensionref xmlns:r="http://schemas.openxmlformats.org/officeDocument/2006/relationships" r:id="rId1"/>
  </wetp:taskpane>
</wetp:taskpanes>
</file>

<file path=docProps/app.xml><?xml version="1.0" encoding="utf-8"?>
<Properties xmlns="http://schemas.openxmlformats.org/officeDocument/2006/extended-properties" xmlns:vt="http://schemas.openxmlformats.org/officeDocument/2006/docPropsVTypes">
  <Template/>
  <TotalTime>464</TotalTime>
  <Application>LibreOffice/6.4.7.2$Linux_X86_64 LibreOffice_project/40$Build-2</Application>
  <Words>1113</Words>
  <Paragraphs>131</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2022-06-26T15:25:47Z</dcterms:created>
  <dc:creator>kareem ehab</dc:creator>
  <dc:description/>
  <dc:language>en-US</dc:language>
  <cp:lastModifiedBy/>
  <dcterms:modified xsi:type="dcterms:W3CDTF">2022-06-27T23:58:32Z</dcterms:modified>
  <cp:revision>34</cp:revision>
  <dc:subject/>
  <dc:title>Paternity Testing Using Genetics</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20</vt:i4>
  </property>
</Properties>
</file>