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8" r:id="rId3"/>
    <p:sldId id="257" r:id="rId4"/>
    <p:sldId id="269" r:id="rId5"/>
    <p:sldId id="260" r:id="rId6"/>
    <p:sldId id="261" r:id="rId7"/>
    <p:sldId id="258" r:id="rId8"/>
    <p:sldId id="262" r:id="rId9"/>
    <p:sldId id="263" r:id="rId10"/>
    <p:sldId id="264" r:id="rId11"/>
    <p:sldId id="265" r:id="rId12"/>
    <p:sldId id="266" r:id="rId13"/>
    <p:sldId id="267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085-2AE4-4303-959E-BF05B8E8AD2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2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085-2AE4-4303-959E-BF05B8E8AD2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085-2AE4-4303-959E-BF05B8E8AD2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75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085-2AE4-4303-959E-BF05B8E8AD2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6315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085-2AE4-4303-959E-BF05B8E8AD2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84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085-2AE4-4303-959E-BF05B8E8AD2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89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085-2AE4-4303-959E-BF05B8E8AD2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05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085-2AE4-4303-959E-BF05B8E8AD2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96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085-2AE4-4303-959E-BF05B8E8AD2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5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085-2AE4-4303-959E-BF05B8E8AD2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8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085-2AE4-4303-959E-BF05B8E8AD2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4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085-2AE4-4303-959E-BF05B8E8AD2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9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085-2AE4-4303-959E-BF05B8E8AD2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2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085-2AE4-4303-959E-BF05B8E8AD2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9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085-2AE4-4303-959E-BF05B8E8AD2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6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085-2AE4-4303-959E-BF05B8E8AD2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4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085-2AE4-4303-959E-BF05B8E8AD2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5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E0085-2AE4-4303-959E-BF05B8E8AD2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B911B-ACA3-4389-884D-00D2F1B0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63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053735"/>
            <a:ext cx="9001462" cy="1411197"/>
          </a:xfrm>
        </p:spPr>
        <p:txBody>
          <a:bodyPr/>
          <a:lstStyle/>
          <a:p>
            <a:r>
              <a:rPr lang="en-US" dirty="0" smtClean="0"/>
              <a:t>Genetics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210153"/>
            <a:ext cx="9001462" cy="787082"/>
          </a:xfrm>
        </p:spPr>
        <p:txBody>
          <a:bodyPr>
            <a:normAutofit/>
          </a:bodyPr>
          <a:lstStyle/>
          <a:p>
            <a:r>
              <a:rPr lang="en-US" dirty="0" smtClean="0"/>
              <a:t>Youssif Assem, Mohamed Moataz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1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Non 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3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Class </a:t>
            </a:r>
            <a:r>
              <a:rPr lang="en-US" dirty="0" smtClean="0"/>
              <a:t>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4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design (database &amp; dataset)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6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0" y="1959686"/>
            <a:ext cx="473080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QUESTIONS ? </a:t>
            </a:r>
            <a:r>
              <a:rPr lang="en-US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  <a:endParaRPr lang="en-US" sz="3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24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Problem </a:t>
            </a:r>
            <a:r>
              <a:rPr lang="en-US" dirty="0"/>
              <a:t>S</a:t>
            </a:r>
            <a:r>
              <a:rPr lang="en-US" dirty="0" smtClean="0"/>
              <a:t>tatement</a:t>
            </a:r>
          </a:p>
          <a:p>
            <a:r>
              <a:rPr lang="en-US" dirty="0" smtClean="0"/>
              <a:t>Our Objectives</a:t>
            </a:r>
          </a:p>
          <a:p>
            <a:r>
              <a:rPr lang="en-US" dirty="0" smtClean="0"/>
              <a:t>System Overview</a:t>
            </a:r>
          </a:p>
          <a:p>
            <a:r>
              <a:rPr lang="en-US" dirty="0" smtClean="0"/>
              <a:t>Use-case Diagram</a:t>
            </a:r>
          </a:p>
          <a:p>
            <a:r>
              <a:rPr lang="en-US" dirty="0" smtClean="0"/>
              <a:t>Functional Requiremen</a:t>
            </a:r>
            <a:r>
              <a:rPr lang="en-US" dirty="0" smtClean="0"/>
              <a:t>ts</a:t>
            </a:r>
          </a:p>
          <a:p>
            <a:r>
              <a:rPr lang="en-US" dirty="0" smtClean="0"/>
              <a:t>Non-Functional Requirements</a:t>
            </a:r>
          </a:p>
          <a:p>
            <a:r>
              <a:rPr lang="en-US" dirty="0" smtClean="0"/>
              <a:t>Class Diagrams</a:t>
            </a:r>
          </a:p>
          <a:p>
            <a:r>
              <a:rPr lang="en-US" dirty="0" smtClean="0"/>
              <a:t>Data Design (Database &amp; Dataset)</a:t>
            </a:r>
          </a:p>
          <a:p>
            <a:r>
              <a:rPr lang="en-US" dirty="0" smtClean="0"/>
              <a:t>Live 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4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an rsNumebr?</a:t>
            </a:r>
          </a:p>
          <a:p>
            <a:pPr marL="0" indent="0">
              <a:buNone/>
            </a:pPr>
            <a:r>
              <a:rPr lang="en-US" dirty="0"/>
              <a:t>It is a reference number to the genotype we have that consists of two alleles (one from the father and the other from the mother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EX: </a:t>
            </a:r>
          </a:p>
          <a:p>
            <a:pPr marL="0" indent="0">
              <a:buNone/>
            </a:pPr>
            <a:r>
              <a:rPr lang="en-US" dirty="0" err="1" smtClean="0"/>
              <a:t>RsNumber</a:t>
            </a:r>
            <a:r>
              <a:rPr lang="en-US" dirty="0" smtClean="0"/>
              <a:t> 	Genotype</a:t>
            </a:r>
          </a:p>
          <a:p>
            <a:pPr marL="0" indent="0">
              <a:buNone/>
            </a:pPr>
            <a:r>
              <a:rPr lang="en-US" dirty="0" smtClean="0"/>
              <a:t>Rs983612	AA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395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Meanings of whole genome and whole exome.</a:t>
            </a:r>
          </a:p>
          <a:p>
            <a:pPr marL="0" indent="0">
              <a:buNone/>
            </a:pPr>
            <a:r>
              <a:rPr lang="en-US" dirty="0"/>
              <a:t>It is the whole DNA sequence that a human have in their system.</a:t>
            </a:r>
          </a:p>
          <a:p>
            <a:pPr marL="0" indent="0">
              <a:buNone/>
            </a:pPr>
            <a:r>
              <a:rPr lang="en-US" dirty="0"/>
              <a:t>It is a part of the whole genome and makes up only 1.5% of it and it may reveal information about family relationships (ex: paternity test)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612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parents suffer from the process of paternity testing when they are being sued for child custody.</a:t>
            </a:r>
          </a:p>
          <a:p>
            <a:r>
              <a:rPr lang="en-US" dirty="0"/>
              <a:t>A lot of time when a crime happens, some DNA would be left at the crime scene and would take some time to be processed and eventually lead us to the one who committed that crime.</a:t>
            </a:r>
          </a:p>
          <a:p>
            <a:r>
              <a:rPr lang="en-US" dirty="0"/>
              <a:t>Why can’t we have a system that could potentially prove this in less time and be accessible to everyone.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8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Our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Make an automated system to accurately prove parentage of someone by their </a:t>
            </a:r>
            <a:r>
              <a:rPr lang="en-US" dirty="0" err="1" smtClean="0"/>
              <a:t>rsnumbers</a:t>
            </a:r>
            <a:r>
              <a:rPr lang="en-US" dirty="0" smtClean="0"/>
              <a:t> and their genotypes.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same system could apply to other platforms such</a:t>
            </a:r>
          </a:p>
        </p:txBody>
      </p:sp>
    </p:spTree>
    <p:extLst>
      <p:ext uri="{BB962C8B-B14F-4D97-AF65-F5344CB8AC3E}">
        <p14:creationId xmlns:p14="http://schemas.microsoft.com/office/powerpoint/2010/main" val="150393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System overview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817" y="1805292"/>
            <a:ext cx="3884612" cy="3695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891658" y="2221981"/>
            <a:ext cx="519901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Our system compares every allele in every child with the alleles in both parents in the same </a:t>
            </a:r>
            <a:r>
              <a:rPr lang="en-US" sz="2000" dirty="0" err="1" smtClean="0"/>
              <a:t>rs</a:t>
            </a:r>
            <a:r>
              <a:rPr lang="en-US" sz="2000" dirty="0" smtClean="0"/>
              <a:t>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Our system can detect whether or not that’s there child or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We aim that the user can input their alleles and our app can tell them which gene belong to whom.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3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Use-cases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8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4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100</TotalTime>
  <Words>307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Rockwell</vt:lpstr>
      <vt:lpstr>Wingdings</vt:lpstr>
      <vt:lpstr>Damask</vt:lpstr>
      <vt:lpstr>Genetics</vt:lpstr>
      <vt:lpstr>AGENDA</vt:lpstr>
      <vt:lpstr>Introduction</vt:lpstr>
      <vt:lpstr>Introduction (cont.)</vt:lpstr>
      <vt:lpstr>Problem Statement</vt:lpstr>
      <vt:lpstr>Our Objectives</vt:lpstr>
      <vt:lpstr>System overview</vt:lpstr>
      <vt:lpstr>Use-cases diagram</vt:lpstr>
      <vt:lpstr>Functional requirements</vt:lpstr>
      <vt:lpstr>Non functional requirements</vt:lpstr>
      <vt:lpstr>Class diagrams</vt:lpstr>
      <vt:lpstr>Data design (database &amp; dataset)</vt:lpstr>
      <vt:lpstr>Live demo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Genetics</dc:title>
  <dc:creator>Mohamed Moataz</dc:creator>
  <cp:lastModifiedBy>Mohamed Moataz</cp:lastModifiedBy>
  <cp:revision>12</cp:revision>
  <dcterms:created xsi:type="dcterms:W3CDTF">2022-01-03T23:08:00Z</dcterms:created>
  <dcterms:modified xsi:type="dcterms:W3CDTF">2022-01-07T00:37:31Z</dcterms:modified>
</cp:coreProperties>
</file>