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8" r:id="rId4"/>
    <p:sldId id="297" r:id="rId5"/>
    <p:sldId id="298" r:id="rId6"/>
    <p:sldId id="259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60" r:id="rId16"/>
    <p:sldId id="308" r:id="rId17"/>
    <p:sldId id="307" r:id="rId18"/>
  </p:sldIdLst>
  <p:sldSz cx="9144000" cy="5143500" type="screen16x9"/>
  <p:notesSz cx="6858000" cy="9144000"/>
  <p:embeddedFontLst>
    <p:embeddedFont>
      <p:font typeface="Rajdhani" panose="020B0604020202020204" charset="0"/>
      <p:regular r:id="rId20"/>
      <p:bold r:id="rId21"/>
    </p:embeddedFont>
    <p:embeddedFont>
      <p:font typeface="Anton" panose="020B0604020202020204" charset="0"/>
      <p:regular r:id="rId22"/>
    </p:embeddedFont>
    <p:embeddedFont>
      <p:font typeface="Fira Sans Condensed Light" panose="020B0604020202020204" charset="0"/>
      <p:regular r:id="rId23"/>
      <p:bold r:id="rId24"/>
      <p:italic r:id="rId25"/>
      <p:boldItalic r:id="rId26"/>
    </p:embeddedFont>
    <p:embeddedFont>
      <p:font typeface="Fira Sans Condensed" panose="020B0604020202020204" charset="0"/>
      <p:regular r:id="rId27"/>
      <p:bold r:id="rId28"/>
      <p:italic r:id="rId29"/>
      <p:boldItalic r:id="rId30"/>
    </p:embeddedFont>
    <p:embeddedFont>
      <p:font typeface="Advent Pro Light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6BF3FC-3342-4F9E-994E-02AB8B5A933C}">
  <a:tblStyle styleId="{696BF3FC-3342-4F9E-994E-02AB8B5A9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47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192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9" r:id="rId5"/>
    <p:sldLayoutId id="2147483660" r:id="rId6"/>
    <p:sldLayoutId id="2147483666" r:id="rId7"/>
    <p:sldLayoutId id="2147483667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10450" y="1191504"/>
            <a:ext cx="4404000" cy="1614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Paternity testing using genetics</a:t>
            </a:r>
            <a:endParaRPr sz="48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588381" y="3474239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Supervised by : Dr. Ashraf Abdelraouf &amp; Eng. Ahmed Hazem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697268" y="444904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488602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Functional Requirements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Check(child, parent</a:t>
            </a:r>
            <a:r>
              <a:rPr lang="en-US" sz="1800" dirty="0" smtClean="0"/>
              <a:t>)		description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getWrong()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getResults()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wholeGenome(file)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wholeExome(file)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rsNumbers(</a:t>
            </a:r>
            <a:r>
              <a:rPr lang="en-US" sz="1800" dirty="0" err="1"/>
              <a:t>allelesData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88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Non-Functional Requirements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637580" y="1275272"/>
            <a:ext cx="4772620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 smtClean="0"/>
              <a:t>Security	description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Availability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195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Class diagram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396140"/>
            <a:ext cx="4871497" cy="4531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5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60333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Data design (database &amp; dataset)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6" y="1289693"/>
            <a:ext cx="7335982" cy="3580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79" y="547910"/>
            <a:ext cx="7294148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Data design (database &amp; dataset) 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1352288"/>
            <a:ext cx="7813878" cy="34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083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PLAN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61810" y="200891"/>
            <a:ext cx="5526" cy="480752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31638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Whole genome processing from the sources we gathered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307830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</a:t>
            </a:r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y the end </a:t>
            </a: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of </a:t>
            </a: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January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5693" y="2253261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Potentially add Whole exome in our system based on the information we gathered</a:t>
            </a:r>
            <a:endParaRPr lang="en-US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52420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Implement at least 60 % of the web application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307830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Prove that if is at least a relevance or kinship degree </a:t>
            </a:r>
            <a:endParaRPr lang="en-US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31638" y="250103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By the end of </a:t>
            </a: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February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328612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</a:t>
            </a:r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efore the end of Februrary 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31638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Start by the end of </a:t>
            </a: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February</a:t>
            </a:r>
            <a:endParaRPr lang="en-US"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5995338" y="1645314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6047334" y="2790534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16120" y="363373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>
            <a:off x="5995338" y="450205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45;p28"/>
          <p:cNvSpPr txBox="1"/>
          <p:nvPr/>
        </p:nvSpPr>
        <p:spPr>
          <a:xfrm>
            <a:off x="4320307" y="525453"/>
            <a:ext cx="159179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13/1/2022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" name="Google Shape;144;p28"/>
          <p:cNvSpPr txBox="1"/>
          <p:nvPr/>
        </p:nvSpPr>
        <p:spPr>
          <a:xfrm>
            <a:off x="6255693" y="538331"/>
            <a:ext cx="165143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Enhance everything we implemented so far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38" name="Google Shape;152;p28"/>
          <p:cNvCxnSpPr/>
          <p:nvPr/>
        </p:nvCxnSpPr>
        <p:spPr>
          <a:xfrm>
            <a:off x="6005729" y="838653"/>
            <a:ext cx="33327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Live Demo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771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1772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777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782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1785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904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Agenda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Our Objectives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Overview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Use-case Diagram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Functional Requirements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Non-Functional Requirements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Class Diagrams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Data Design (Database &amp; Dataset</a:t>
            </a:r>
            <a:r>
              <a:rPr lang="en-US" sz="2000" dirty="0" smtClean="0"/>
              <a:t>)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Time plan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Live 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51164" y="1277281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  <a:t>DNA</a:t>
            </a:r>
          </a:p>
          <a:p>
            <a:r>
              <a:rPr lang="en-US" dirty="0">
                <a:solidFill>
                  <a:schemeClr val="tx2"/>
                </a:solidFill>
              </a:rPr>
              <a:t>DNA molecules allow this information to be passed from one generation to the next.</a:t>
            </a:r>
            <a:r>
              <a:rPr lang="en-US" spc="-1" dirty="0">
                <a:solidFill>
                  <a:schemeClr val="tx2"/>
                </a:solidFill>
                <a:latin typeface="Fira Sans Condensed Light" panose="020B0604020202020204" charset="0"/>
              </a:rPr>
              <a:t> </a:t>
            </a: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r>
              <a:rPr lang="en-US" spc="-1" dirty="0" smtClean="0">
                <a:solidFill>
                  <a:srgbClr val="FFFFFF"/>
                </a:solidFill>
                <a:latin typeface="Fira Sans Condensed Light" panose="020B0604020202020204" charset="0"/>
              </a:rPr>
              <a:t>Genes </a:t>
            </a:r>
            <a: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  <a:t>→Genes are passed from parents to offspring and contain the information needed to specify traits(qualities). Genes contains a subset of the DNA and this subset is (A, T, C, G).  </a:t>
            </a:r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 smtClean="0">
              <a:solidFill>
                <a:srgbClr val="FFFFFF"/>
              </a:solidFill>
              <a:latin typeface="Fira Sans Condensed Light" panose="020B0604020202020204" charset="0"/>
            </a:endParaRPr>
          </a:p>
        </p:txBody>
      </p:sp>
      <p:sp>
        <p:nvSpPr>
          <p:cNvPr id="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51164" y="513274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Introduction</a:t>
            </a:r>
            <a:r>
              <a:rPr lang="en-US" sz="3200" b="1" dirty="0" smtClean="0"/>
              <a:t> </a:t>
            </a: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228602"/>
            <a:ext cx="3138054" cy="2313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2663039"/>
            <a:ext cx="3138055" cy="2279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755728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Introduction</a:t>
            </a:r>
            <a:r>
              <a:rPr lang="en-US" sz="3200" b="1" dirty="0" smtClean="0"/>
              <a:t> </a:t>
            </a: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8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1593927"/>
            <a:ext cx="4093746" cy="2534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/>
              <a:t>Whole genome </a:t>
            </a:r>
          </a:p>
          <a:p>
            <a:pPr marL="0" indent="0"/>
            <a:r>
              <a:rPr lang="en-US" sz="1800" dirty="0"/>
              <a:t>It is the whole DNA sequence that a human have in their system</a:t>
            </a:r>
            <a:r>
              <a:rPr lang="en-US" sz="1800" dirty="0" smtClean="0"/>
              <a:t>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Whole exome</a:t>
            </a:r>
          </a:p>
          <a:p>
            <a:pPr marL="0" indent="0"/>
            <a:r>
              <a:rPr lang="en-US" sz="1800" dirty="0"/>
              <a:t>It is a part of the whole genome and makes up to 5% of it and it may reveal information about family relationships (ex: paternity test)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73" y="755728"/>
            <a:ext cx="2951599" cy="34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Introduction 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1364673"/>
            <a:ext cx="5839420" cy="2951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What is an rsNumebr</a:t>
            </a:r>
            <a:r>
              <a:rPr lang="en-US" sz="1800" dirty="0" smtClean="0"/>
              <a:t>?</a:t>
            </a:r>
            <a:endParaRPr lang="en-US" sz="1800" dirty="0"/>
          </a:p>
          <a:p>
            <a:endParaRPr lang="en-US" sz="1800" dirty="0"/>
          </a:p>
          <a:p>
            <a:pPr marL="0" indent="0"/>
            <a:r>
              <a:rPr lang="en-US" sz="1800" dirty="0"/>
              <a:t>It is a reference number to the gene we have that consists of two alleles (one from the father and the other from the mother).</a:t>
            </a:r>
          </a:p>
          <a:p>
            <a:pPr marL="0" indent="0"/>
            <a:r>
              <a:rPr lang="en-US" sz="1800" dirty="0"/>
              <a:t>EX: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40548"/>
              </p:ext>
            </p:extLst>
          </p:nvPr>
        </p:nvGraphicFramePr>
        <p:xfrm>
          <a:off x="637580" y="4249420"/>
          <a:ext cx="7544406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401">
                  <a:extLst>
                    <a:ext uri="{9D8B030D-6E8A-4147-A177-3AD203B41FA5}">
                      <a16:colId xmlns:a16="http://schemas.microsoft.com/office/drawing/2014/main" val="3805779845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1936980542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554480373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713361231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135831676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22371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3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rs3131972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87845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353223"/>
            <a:ext cx="2227551" cy="2022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08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Problem Statement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Some parents suffer from the process of paternity testing when they are being sued for child custody.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lot of time when a crime happens, some DNA would be left at the crime scene and would take some time to be processed and eventually lead us to the one who committed that crime.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Why can’t we have a system that could potentially prove this in less time and be accessible to everyone.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271895"/>
            <a:ext cx="2440132" cy="244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Our Objectives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indent="-457200" algn="l">
              <a:buFont typeface="+mj-lt"/>
              <a:buAutoNum type="arabicPeriod"/>
            </a:pPr>
            <a:r>
              <a:rPr lang="en-US" sz="1800" dirty="0"/>
              <a:t>Make an automated system to accurately prove parentage of someone by their rsNumbers and their genotypes.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Add another part to enter the user’s whole genome or whole exome.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to have the application accessible by everyone by an online web application.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that the user can see which alleles contributed to being wrong that led to prove wrong parentage.</a:t>
            </a:r>
          </a:p>
        </p:txBody>
      </p:sp>
    </p:spTree>
    <p:extLst>
      <p:ext uri="{BB962C8B-B14F-4D97-AF65-F5344CB8AC3E}">
        <p14:creationId xmlns:p14="http://schemas.microsoft.com/office/powerpoint/2010/main" val="1424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System overview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9" y="120079"/>
            <a:ext cx="5153891" cy="49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 smtClean="0">
                <a:latin typeface="Rajdhani" panose="020B0604020202020204" charset="0"/>
                <a:cs typeface="Rajdhani" panose="020B0604020202020204" charset="0"/>
              </a:rPr>
              <a:t>Use Case Diagram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" name="Google Shape;136;p27"/>
          <p:cNvSpPr txBox="1">
            <a:spLocks/>
          </p:cNvSpPr>
          <p:nvPr/>
        </p:nvSpPr>
        <p:spPr>
          <a:xfrm>
            <a:off x="637580" y="1275272"/>
            <a:ext cx="4772620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accept files from the user containing their genotypes.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save the user’s data (genotypes) (results)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input their genotypes and get a report showing which genotypes contribute to the paternity test.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see which alleles are different if it was proven wrong.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8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536</Words>
  <Application>Microsoft Office PowerPoint</Application>
  <PresentationFormat>On-screen Show (16:9)</PresentationFormat>
  <Paragraphs>99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Rajdhani</vt:lpstr>
      <vt:lpstr>Anton</vt:lpstr>
      <vt:lpstr>Fira Sans Condensed Light</vt:lpstr>
      <vt:lpstr>Fira Sans Condensed</vt:lpstr>
      <vt:lpstr>Advent Pro Light</vt:lpstr>
      <vt:lpstr>Arial</vt:lpstr>
      <vt:lpstr>Ai Tech Agency by Slidesgo</vt:lpstr>
      <vt:lpstr>Paternity testing using genetics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PLAN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Paternity testing using genetics</dc:title>
  <cp:lastModifiedBy>Mohamed Moataz</cp:lastModifiedBy>
  <cp:revision>10</cp:revision>
  <dcterms:modified xsi:type="dcterms:W3CDTF">2022-01-07T22:34:47Z</dcterms:modified>
</cp:coreProperties>
</file>