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8" r:id="rId3"/>
    <p:sldId id="257" r:id="rId4"/>
    <p:sldId id="26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31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89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4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053735"/>
            <a:ext cx="9001462" cy="1411197"/>
          </a:xfrm>
        </p:spPr>
        <p:txBody>
          <a:bodyPr/>
          <a:lstStyle/>
          <a:p>
            <a:r>
              <a:rPr lang="en-US" dirty="0" smtClean="0"/>
              <a:t>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210153"/>
            <a:ext cx="9001462" cy="787082"/>
          </a:xfrm>
        </p:spPr>
        <p:txBody>
          <a:bodyPr>
            <a:normAutofit/>
          </a:bodyPr>
          <a:lstStyle/>
          <a:p>
            <a:r>
              <a:rPr lang="en-US" dirty="0" smtClean="0"/>
              <a:t>Youssif Assem, Mohamed </a:t>
            </a:r>
            <a:r>
              <a:rPr lang="en-US" dirty="0" smtClean="0"/>
              <a:t>Moataz, Kareem Ehab</a:t>
            </a:r>
            <a:r>
              <a:rPr lang="en-US" dirty="0" smtClean="0"/>
              <a:t>, Ahmed Gamal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06" y="609600"/>
            <a:ext cx="3612722" cy="5897157"/>
          </a:xfrm>
        </p:spPr>
      </p:pic>
    </p:spTree>
    <p:extLst>
      <p:ext uri="{BB962C8B-B14F-4D97-AF65-F5344CB8AC3E}">
        <p14:creationId xmlns:p14="http://schemas.microsoft.com/office/powerpoint/2010/main" val="40767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design (database &amp; dataset)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3006"/>
            <a:ext cx="9710056" cy="4711337"/>
          </a:xfrm>
        </p:spPr>
      </p:pic>
    </p:spTree>
    <p:extLst>
      <p:ext uri="{BB962C8B-B14F-4D97-AF65-F5344CB8AC3E}">
        <p14:creationId xmlns:p14="http://schemas.microsoft.com/office/powerpoint/2010/main" val="19243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" y="2116182"/>
            <a:ext cx="9827384" cy="43020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Data design (database &amp; dataset</a:t>
            </a:r>
            <a:r>
              <a:rPr lang="en-US" dirty="0" smtClean="0"/>
              <a:t>)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1959686"/>
            <a:ext cx="47308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 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r>
              <a:rPr lang="en-US" dirty="0" smtClean="0"/>
              <a:t>Our Objectives</a:t>
            </a:r>
          </a:p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Use-case Diagram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Non-Functional Requirements</a:t>
            </a:r>
          </a:p>
          <a:p>
            <a:r>
              <a:rPr lang="en-US" dirty="0" smtClean="0"/>
              <a:t>Class Diagrams</a:t>
            </a:r>
          </a:p>
          <a:p>
            <a:r>
              <a:rPr lang="en-US" dirty="0" smtClean="0"/>
              <a:t>Data Design (Database &amp; Dataset)</a:t>
            </a:r>
          </a:p>
          <a:p>
            <a:r>
              <a:rPr lang="en-US" dirty="0" smtClean="0"/>
              <a:t>Live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rsNumebr?</a:t>
            </a:r>
          </a:p>
          <a:p>
            <a:pPr marL="0" indent="0">
              <a:buNone/>
            </a:pPr>
            <a:r>
              <a:rPr lang="en-US" dirty="0"/>
              <a:t>It is a reference number to the </a:t>
            </a:r>
            <a:r>
              <a:rPr lang="en-US" dirty="0" smtClean="0"/>
              <a:t>gene </a:t>
            </a:r>
            <a:r>
              <a:rPr lang="en-US" dirty="0"/>
              <a:t>we have that consists of two alleles (one from the father and the other from the mother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61994"/>
              </p:ext>
            </p:extLst>
          </p:nvPr>
        </p:nvGraphicFramePr>
        <p:xfrm>
          <a:off x="913795" y="4290524"/>
          <a:ext cx="941106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68510">
                  <a:extLst>
                    <a:ext uri="{9D8B030D-6E8A-4147-A177-3AD203B41FA5}">
                      <a16:colId xmlns:a16="http://schemas.microsoft.com/office/drawing/2014/main" val="3805779845"/>
                    </a:ext>
                  </a:extLst>
                </a:gridCol>
                <a:gridCol w="1568510">
                  <a:extLst>
                    <a:ext uri="{9D8B030D-6E8A-4147-A177-3AD203B41FA5}">
                      <a16:colId xmlns:a16="http://schemas.microsoft.com/office/drawing/2014/main" val="1936980542"/>
                    </a:ext>
                  </a:extLst>
                </a:gridCol>
                <a:gridCol w="1568510">
                  <a:extLst>
                    <a:ext uri="{9D8B030D-6E8A-4147-A177-3AD203B41FA5}">
                      <a16:colId xmlns:a16="http://schemas.microsoft.com/office/drawing/2014/main" val="554480373"/>
                    </a:ext>
                  </a:extLst>
                </a:gridCol>
                <a:gridCol w="1568510">
                  <a:extLst>
                    <a:ext uri="{9D8B030D-6E8A-4147-A177-3AD203B41FA5}">
                      <a16:colId xmlns:a16="http://schemas.microsoft.com/office/drawing/2014/main" val="713361231"/>
                    </a:ext>
                  </a:extLst>
                </a:gridCol>
                <a:gridCol w="1568510">
                  <a:extLst>
                    <a:ext uri="{9D8B030D-6E8A-4147-A177-3AD203B41FA5}">
                      <a16:colId xmlns:a16="http://schemas.microsoft.com/office/drawing/2014/main" val="135831676"/>
                    </a:ext>
                  </a:extLst>
                </a:gridCol>
                <a:gridCol w="1568510">
                  <a:extLst>
                    <a:ext uri="{9D8B030D-6E8A-4147-A177-3AD203B41FA5}">
                      <a16:colId xmlns:a16="http://schemas.microsoft.com/office/drawing/2014/main" val="22371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3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rs3131972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87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Whole genome 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the whole DNA sequence that a human have in their system.</a:t>
            </a:r>
          </a:p>
          <a:p>
            <a:pPr marL="0" indent="0">
              <a:buNone/>
            </a:pPr>
            <a:r>
              <a:rPr lang="en-US" dirty="0" smtClean="0"/>
              <a:t>Whole exome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a part of the whole genome and makes up only 1.5% of it and it may reveal information about family relationships (ex: paternity test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parents suffer from the process of paternity testing when they are being sued for child custody.</a:t>
            </a:r>
          </a:p>
          <a:p>
            <a:r>
              <a:rPr lang="en-US" dirty="0"/>
              <a:t>A lot of time when a crime happens, some DNA would be left at the crime scene and would take some time to be processed and eventually lead us to the one who committed that crime.</a:t>
            </a:r>
          </a:p>
          <a:p>
            <a:r>
              <a:rPr lang="en-US" dirty="0"/>
              <a:t>Why can’t we have a system that could potentially prove this in less time and be accessible to everyone.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an automated system to accurately prove parentage of someone by their </a:t>
            </a:r>
            <a:r>
              <a:rPr lang="en-US" dirty="0" smtClean="0"/>
              <a:t>rsNumbers and </a:t>
            </a:r>
            <a:r>
              <a:rPr lang="en-US" dirty="0" smtClean="0"/>
              <a:t>their genotypes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another part to enter the user’s whole genome or whole exome.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aim to have the application accessible by everyone by an online web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aim that the user can see which alleles contributed to being wrong that led to prove wrong parentage.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9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37" y="1840126"/>
            <a:ext cx="3884612" cy="369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74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Use-cases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can accept files from the user containing their genotypes.</a:t>
            </a:r>
          </a:p>
          <a:p>
            <a:r>
              <a:rPr lang="en-US" dirty="0" smtClean="0"/>
              <a:t>The system can save the user’s data (genotypes) (results)</a:t>
            </a:r>
          </a:p>
          <a:p>
            <a:r>
              <a:rPr lang="en-US" dirty="0" smtClean="0"/>
              <a:t>The user can input their genotypes and get a report showing which genotypes contribute to the paternity test.</a:t>
            </a:r>
          </a:p>
          <a:p>
            <a:r>
              <a:rPr lang="en-US" dirty="0" smtClean="0"/>
              <a:t>The user can see which alleles are different if it was proven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Check(child, parent)</a:t>
            </a:r>
          </a:p>
          <a:p>
            <a:r>
              <a:rPr lang="en-US" dirty="0" err="1" smtClean="0"/>
              <a:t>get</a:t>
            </a:r>
            <a:r>
              <a:rPr lang="en-US" dirty="0" err="1" smtClean="0"/>
              <a:t>Wrong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getResults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wholeGenome</a:t>
            </a:r>
            <a:r>
              <a:rPr lang="en-US" dirty="0" smtClean="0"/>
              <a:t>(file)</a:t>
            </a:r>
          </a:p>
          <a:p>
            <a:r>
              <a:rPr lang="en-US" dirty="0" err="1" smtClean="0"/>
              <a:t>wholeExome</a:t>
            </a:r>
            <a:r>
              <a:rPr lang="en-US" dirty="0" smtClean="0"/>
              <a:t>(file)</a:t>
            </a:r>
          </a:p>
          <a:p>
            <a:r>
              <a:rPr lang="en-US" dirty="0" smtClean="0"/>
              <a:t>rsNumbers(</a:t>
            </a:r>
            <a:r>
              <a:rPr lang="en-US" dirty="0" err="1" smtClean="0"/>
              <a:t>allelesData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177</TotalTime>
  <Words>391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Wingdings</vt:lpstr>
      <vt:lpstr>Damask</vt:lpstr>
      <vt:lpstr>Genetics</vt:lpstr>
      <vt:lpstr>AGENDA</vt:lpstr>
      <vt:lpstr>Introduction</vt:lpstr>
      <vt:lpstr>Introduction (cont.)</vt:lpstr>
      <vt:lpstr>Problem Statement</vt:lpstr>
      <vt:lpstr>Our Objectives</vt:lpstr>
      <vt:lpstr>System overview</vt:lpstr>
      <vt:lpstr>Use-cases diagram</vt:lpstr>
      <vt:lpstr>Functional requirements</vt:lpstr>
      <vt:lpstr>Non functional requirements</vt:lpstr>
      <vt:lpstr>Class diagrams</vt:lpstr>
      <vt:lpstr>Data design (database &amp; dataset)</vt:lpstr>
      <vt:lpstr>Data design (database &amp; dataset) (cont.)</vt:lpstr>
      <vt:lpstr>Live demo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dc:creator>Mohamed Moataz</dc:creator>
  <cp:lastModifiedBy>Mohamed Moataz</cp:lastModifiedBy>
  <cp:revision>19</cp:revision>
  <dcterms:created xsi:type="dcterms:W3CDTF">2022-01-03T23:08:00Z</dcterms:created>
  <dcterms:modified xsi:type="dcterms:W3CDTF">2022-01-07T01:57:08Z</dcterms:modified>
</cp:coreProperties>
</file>