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31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89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4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0085-2AE4-4303-959E-BF05B8E8AD2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053735"/>
            <a:ext cx="9001462" cy="1411197"/>
          </a:xfrm>
        </p:spPr>
        <p:txBody>
          <a:bodyPr/>
          <a:lstStyle/>
          <a:p>
            <a:r>
              <a:rPr lang="en-US" dirty="0" smtClean="0"/>
              <a:t>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210153"/>
            <a:ext cx="9001462" cy="787082"/>
          </a:xfrm>
        </p:spPr>
        <p:txBody>
          <a:bodyPr>
            <a:normAutofit/>
          </a:bodyPr>
          <a:lstStyle/>
          <a:p>
            <a:r>
              <a:rPr lang="en-US" dirty="0" smtClean="0"/>
              <a:t>Youssif Assem, Mohamed Moataz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we are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parents suffer from the process of paternity testing when they are being sued for child custody.</a:t>
            </a:r>
          </a:p>
          <a:p>
            <a:r>
              <a:rPr lang="en-US" dirty="0" smtClean="0"/>
              <a:t>A lot of time when a crime happens, some DNA would be left at the crime scene and would take some time to be processed and eventually lead us to the one who committed that crime.</a:t>
            </a:r>
          </a:p>
          <a:p>
            <a:r>
              <a:rPr lang="en-US" dirty="0" smtClean="0"/>
              <a:t>Why can’t we have a system that could potentially prove this in less time and be accessible to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805292"/>
            <a:ext cx="3884612" cy="369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891658" y="2221981"/>
            <a:ext cx="519901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system compares every allele in every child with the alleles in both parents in the same </a:t>
            </a:r>
            <a:r>
              <a:rPr lang="en-US" sz="2000" dirty="0" err="1" smtClean="0"/>
              <a:t>rs</a:t>
            </a:r>
            <a:r>
              <a:rPr lang="en-US" sz="2000" dirty="0" smtClean="0"/>
              <a:t>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system can detect whether or not that’s there child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aim that the user can input their alleles and our app can tell them which gene belong to whom.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23" y="176405"/>
            <a:ext cx="4671602" cy="2958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2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</TotalTime>
  <Words>142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Genetics</vt:lpstr>
      <vt:lpstr>Problem we are solving</vt:lpstr>
      <vt:lpstr>System overview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dc:creator>Mohamed Moataz</dc:creator>
  <cp:lastModifiedBy>Mohamed Moataz</cp:lastModifiedBy>
  <cp:revision>5</cp:revision>
  <dcterms:created xsi:type="dcterms:W3CDTF">2022-01-03T23:08:00Z</dcterms:created>
  <dcterms:modified xsi:type="dcterms:W3CDTF">2022-01-03T23:54:29Z</dcterms:modified>
</cp:coreProperties>
</file>