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70" r:id="rId7"/>
    <p:sldId id="265" r:id="rId8"/>
    <p:sldId id="273" r:id="rId9"/>
    <p:sldId id="274" r:id="rId10"/>
    <p:sldId id="272" r:id="rId11"/>
    <p:sldId id="264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4FC8A-2D89-414C-A8D1-54CFC07097A8}" v="540" dt="2022-06-05T19:56:50.828"/>
    <p1510:client id="{5B08FF42-7F60-47FE-9049-029E595C03E7}" v="866" dt="2022-06-05T19:36:58.257"/>
    <p1510:client id="{F28014B9-76E9-4011-9F12-D1E151D26280}" v="604" dt="2022-06-02T20:02:0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Ma7fzty is an application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0" dirty="0"/>
            <a:t>People lose money daily because they don’t find money change easily. </a:t>
          </a:r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461C-A4B0-4C40-87B3-BF794C39E716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ADA00C-421E-41D1-82D4-88F0DF010717}">
      <dgm:prSet custT="1"/>
      <dgm:spPr/>
      <dgm:t>
        <a:bodyPr/>
        <a:lstStyle/>
        <a:p>
          <a:r>
            <a:rPr lang="en-US" sz="2000" b="0" dirty="0"/>
            <a:t>People lose money daily because shops don’t usually have change and it ends up on people losing small change everywhere.</a:t>
          </a:r>
        </a:p>
      </dgm:t>
    </dgm:pt>
    <dgm:pt modelId="{8C90FF78-05CA-467A-B84C-C00700AF528A}" type="parTrans" cxnId="{CCAE163F-CBF0-486D-A37C-E420CC36844E}">
      <dgm:prSet/>
      <dgm:spPr/>
      <dgm:t>
        <a:bodyPr/>
        <a:lstStyle/>
        <a:p>
          <a:endParaRPr lang="en-US"/>
        </a:p>
      </dgm:t>
    </dgm:pt>
    <dgm:pt modelId="{8EF95C1D-8A10-4F81-A40E-A2209D8A098A}" type="sibTrans" cxnId="{CCAE163F-CBF0-486D-A37C-E420CC36844E}">
      <dgm:prSet/>
      <dgm:spPr/>
      <dgm:t>
        <a:bodyPr/>
        <a:lstStyle/>
        <a:p>
          <a:endParaRPr lang="en-US"/>
        </a:p>
      </dgm:t>
    </dgm:pt>
    <dgm:pt modelId="{F4787ECC-660B-40FF-A8FF-3A34E3567AE1}">
      <dgm:prSet custT="1"/>
      <dgm:spPr/>
      <dgm:t>
        <a:bodyPr/>
        <a:lstStyle/>
        <a:p>
          <a:r>
            <a:rPr lang="en-US" sz="2000" dirty="0"/>
            <a:t>Though this may be considered the "old-fashioned way" when it comes to transferring money, using cash can be extremely practical in some circumstances. </a:t>
          </a:r>
        </a:p>
      </dgm:t>
    </dgm:pt>
    <dgm:pt modelId="{0E8DBEE1-A2A2-46A1-8DDD-39FDA882E21F}" type="parTrans" cxnId="{3E12F893-4597-48C4-93B4-438075CFF289}">
      <dgm:prSet/>
      <dgm:spPr/>
      <dgm:t>
        <a:bodyPr/>
        <a:lstStyle/>
        <a:p>
          <a:endParaRPr lang="en-US"/>
        </a:p>
      </dgm:t>
    </dgm:pt>
    <dgm:pt modelId="{2BB46F85-AA75-4CB0-938F-3546AFDECFDD}" type="sibTrans" cxnId="{3E12F893-4597-48C4-93B4-438075CFF289}">
      <dgm:prSet/>
      <dgm:spPr/>
      <dgm:t>
        <a:bodyPr/>
        <a:lstStyle/>
        <a:p>
          <a:endParaRPr lang="en-US"/>
        </a:p>
      </dgm:t>
    </dgm:pt>
    <dgm:pt modelId="{3DC1FC9A-0451-4FDB-BA50-3881AA75D7EF}">
      <dgm:prSet custT="1"/>
      <dgm:spPr/>
      <dgm:t>
        <a:bodyPr/>
        <a:lstStyle/>
        <a:p>
          <a:r>
            <a:rPr lang="en-US" sz="2000" b="0" dirty="0"/>
            <a:t>Sometimes its hard getting the remaining money in cash which is really annoying.</a:t>
          </a:r>
        </a:p>
      </dgm:t>
    </dgm:pt>
    <dgm:pt modelId="{8A5894C4-2D47-42AD-9168-2AA7672F7E9E}" type="parTrans" cxnId="{59BFA7CB-7223-4756-86F5-0FA78AB58B1F}">
      <dgm:prSet/>
      <dgm:spPr/>
      <dgm:t>
        <a:bodyPr/>
        <a:lstStyle/>
        <a:p>
          <a:endParaRPr lang="en-US"/>
        </a:p>
      </dgm:t>
    </dgm:pt>
    <dgm:pt modelId="{17628854-6350-4817-80B0-234739B546CE}" type="sibTrans" cxnId="{59BFA7CB-7223-4756-86F5-0FA78AB58B1F}">
      <dgm:prSet/>
      <dgm:spPr/>
      <dgm:t>
        <a:bodyPr/>
        <a:lstStyle/>
        <a:p>
          <a:endParaRPr lang="en-US"/>
        </a:p>
      </dgm:t>
    </dgm:pt>
    <dgm:pt modelId="{A65BB6DB-812B-47CB-B0AB-E7D56E367A1A}">
      <dgm:prSet custT="1"/>
      <dgm:spPr/>
      <dgm:t>
        <a:bodyPr/>
        <a:lstStyle/>
        <a:p>
          <a:r>
            <a:rPr lang="en-US" sz="2000" b="0" dirty="0"/>
            <a:t>A lot of people don’t like to carry a lot of money with them because they are exposed to stolen.   </a:t>
          </a:r>
        </a:p>
      </dgm:t>
    </dgm:pt>
    <dgm:pt modelId="{B080FA1E-8369-4EE4-8015-E1286ED671F4}" type="parTrans" cxnId="{8936D35A-B81A-4EC5-871A-634354785EBE}">
      <dgm:prSet/>
      <dgm:spPr/>
      <dgm:t>
        <a:bodyPr/>
        <a:lstStyle/>
        <a:p>
          <a:endParaRPr lang="en-US"/>
        </a:p>
      </dgm:t>
    </dgm:pt>
    <dgm:pt modelId="{75750007-FC7A-43ED-8033-EBFE69180B60}" type="sibTrans" cxnId="{8936D35A-B81A-4EC5-871A-634354785EBE}">
      <dgm:prSet/>
      <dgm:spPr/>
      <dgm:t>
        <a:bodyPr/>
        <a:lstStyle/>
        <a:p>
          <a:endParaRPr lang="en-US"/>
        </a:p>
      </dgm:t>
    </dgm:pt>
    <dgm:pt modelId="{255D4C0C-57C4-4205-B6F8-3F827BC5F6EB}" type="pres">
      <dgm:prSet presAssocID="{6872461C-A4B0-4C40-87B3-BF794C39E716}" presName="linear" presStyleCnt="0">
        <dgm:presLayoutVars>
          <dgm:dir/>
          <dgm:animLvl val="lvl"/>
          <dgm:resizeHandles val="exact"/>
        </dgm:presLayoutVars>
      </dgm:prSet>
      <dgm:spPr/>
    </dgm:pt>
    <dgm:pt modelId="{70DEB6FA-4DE7-4833-B05F-7401D052C3E9}" type="pres">
      <dgm:prSet presAssocID="{82ADA00C-421E-41D1-82D4-88F0DF010717}" presName="parentLin" presStyleCnt="0"/>
      <dgm:spPr/>
    </dgm:pt>
    <dgm:pt modelId="{A62A1622-5A9C-4518-891C-7367CC1EE50F}" type="pres">
      <dgm:prSet presAssocID="{82ADA00C-421E-41D1-82D4-88F0DF010717}" presName="parentLeftMargin" presStyleLbl="node1" presStyleIdx="0" presStyleCnt="4"/>
      <dgm:spPr/>
    </dgm:pt>
    <dgm:pt modelId="{93E19A59-E699-4C7E-8A3B-936CDD649607}" type="pres">
      <dgm:prSet presAssocID="{82ADA00C-421E-41D1-82D4-88F0DF010717}" presName="parentText" presStyleLbl="node1" presStyleIdx="0" presStyleCnt="4" custScaleX="120543">
        <dgm:presLayoutVars>
          <dgm:chMax val="0"/>
          <dgm:bulletEnabled val="1"/>
        </dgm:presLayoutVars>
      </dgm:prSet>
      <dgm:spPr/>
    </dgm:pt>
    <dgm:pt modelId="{D80E3B77-AF9A-4F14-8CB0-6E1EAB041B33}" type="pres">
      <dgm:prSet presAssocID="{82ADA00C-421E-41D1-82D4-88F0DF010717}" presName="negativeSpace" presStyleCnt="0"/>
      <dgm:spPr/>
    </dgm:pt>
    <dgm:pt modelId="{2BB1E7F2-FB62-4C19-8118-476551990381}" type="pres">
      <dgm:prSet presAssocID="{82ADA00C-421E-41D1-82D4-88F0DF010717}" presName="childText" presStyleLbl="conFgAcc1" presStyleIdx="0" presStyleCnt="4">
        <dgm:presLayoutVars>
          <dgm:bulletEnabled val="1"/>
        </dgm:presLayoutVars>
      </dgm:prSet>
      <dgm:spPr/>
    </dgm:pt>
    <dgm:pt modelId="{93292F00-A9A6-4428-9076-82910FF05E55}" type="pres">
      <dgm:prSet presAssocID="{8EF95C1D-8A10-4F81-A40E-A2209D8A098A}" presName="spaceBetweenRectangles" presStyleCnt="0"/>
      <dgm:spPr/>
    </dgm:pt>
    <dgm:pt modelId="{FA168690-45C7-4E12-A37F-7C24621585A4}" type="pres">
      <dgm:prSet presAssocID="{F4787ECC-660B-40FF-A8FF-3A34E3567AE1}" presName="parentLin" presStyleCnt="0"/>
      <dgm:spPr/>
    </dgm:pt>
    <dgm:pt modelId="{F3B4E635-403F-46A0-85B0-6C890FA2BFB0}" type="pres">
      <dgm:prSet presAssocID="{F4787ECC-660B-40FF-A8FF-3A34E3567AE1}" presName="parentLeftMargin" presStyleLbl="node1" presStyleIdx="0" presStyleCnt="4"/>
      <dgm:spPr/>
    </dgm:pt>
    <dgm:pt modelId="{D80AEED4-1408-4E37-A6B2-28D13AD1FF88}" type="pres">
      <dgm:prSet presAssocID="{F4787ECC-660B-40FF-A8FF-3A34E3567AE1}" presName="parentText" presStyleLbl="node1" presStyleIdx="1" presStyleCnt="4" custScaleX="121493">
        <dgm:presLayoutVars>
          <dgm:chMax val="0"/>
          <dgm:bulletEnabled val="1"/>
        </dgm:presLayoutVars>
      </dgm:prSet>
      <dgm:spPr/>
    </dgm:pt>
    <dgm:pt modelId="{6DE9F115-2502-4ACF-9FDF-F4546281ACD2}" type="pres">
      <dgm:prSet presAssocID="{F4787ECC-660B-40FF-A8FF-3A34E3567AE1}" presName="negativeSpace" presStyleCnt="0"/>
      <dgm:spPr/>
    </dgm:pt>
    <dgm:pt modelId="{06C4E697-43C8-4760-87F4-9CF1B0D07447}" type="pres">
      <dgm:prSet presAssocID="{F4787ECC-660B-40FF-A8FF-3A34E3567AE1}" presName="childText" presStyleLbl="conFgAcc1" presStyleIdx="1" presStyleCnt="4">
        <dgm:presLayoutVars>
          <dgm:bulletEnabled val="1"/>
        </dgm:presLayoutVars>
      </dgm:prSet>
      <dgm:spPr/>
    </dgm:pt>
    <dgm:pt modelId="{7E42E55F-BD04-4997-A965-02EB725BFE3A}" type="pres">
      <dgm:prSet presAssocID="{2BB46F85-AA75-4CB0-938F-3546AFDECFDD}" presName="spaceBetweenRectangles" presStyleCnt="0"/>
      <dgm:spPr/>
    </dgm:pt>
    <dgm:pt modelId="{6D7F08A1-66E2-45F3-9B36-20C18F4C4538}" type="pres">
      <dgm:prSet presAssocID="{3DC1FC9A-0451-4FDB-BA50-3881AA75D7EF}" presName="parentLin" presStyleCnt="0"/>
      <dgm:spPr/>
    </dgm:pt>
    <dgm:pt modelId="{564E927F-A1A9-4CEC-8D6B-3FD06986EA1C}" type="pres">
      <dgm:prSet presAssocID="{3DC1FC9A-0451-4FDB-BA50-3881AA75D7EF}" presName="parentLeftMargin" presStyleLbl="node1" presStyleIdx="1" presStyleCnt="4"/>
      <dgm:spPr/>
    </dgm:pt>
    <dgm:pt modelId="{28EF42DA-9B6F-4B0E-9592-73830B574544}" type="pres">
      <dgm:prSet presAssocID="{3DC1FC9A-0451-4FDB-BA50-3881AA75D7EF}" presName="parentText" presStyleLbl="node1" presStyleIdx="2" presStyleCnt="4" custScaleX="122520">
        <dgm:presLayoutVars>
          <dgm:chMax val="0"/>
          <dgm:bulletEnabled val="1"/>
        </dgm:presLayoutVars>
      </dgm:prSet>
      <dgm:spPr/>
    </dgm:pt>
    <dgm:pt modelId="{D7FB0292-270B-40D5-B674-94EE4A4F84B1}" type="pres">
      <dgm:prSet presAssocID="{3DC1FC9A-0451-4FDB-BA50-3881AA75D7EF}" presName="negativeSpace" presStyleCnt="0"/>
      <dgm:spPr/>
    </dgm:pt>
    <dgm:pt modelId="{A3A508B2-05A8-4D3E-A08E-63FD1589304D}" type="pres">
      <dgm:prSet presAssocID="{3DC1FC9A-0451-4FDB-BA50-3881AA75D7EF}" presName="childText" presStyleLbl="conFgAcc1" presStyleIdx="2" presStyleCnt="4">
        <dgm:presLayoutVars>
          <dgm:bulletEnabled val="1"/>
        </dgm:presLayoutVars>
      </dgm:prSet>
      <dgm:spPr/>
    </dgm:pt>
    <dgm:pt modelId="{00067C3D-4AE7-432F-98A4-CD6D63C01620}" type="pres">
      <dgm:prSet presAssocID="{17628854-6350-4817-80B0-234739B546CE}" presName="spaceBetweenRectangles" presStyleCnt="0"/>
      <dgm:spPr/>
    </dgm:pt>
    <dgm:pt modelId="{F4731BFB-D648-481A-9094-2E538BA500AD}" type="pres">
      <dgm:prSet presAssocID="{A65BB6DB-812B-47CB-B0AB-E7D56E367A1A}" presName="parentLin" presStyleCnt="0"/>
      <dgm:spPr/>
    </dgm:pt>
    <dgm:pt modelId="{E9030B32-9275-4D79-95AC-FFDB67465AA8}" type="pres">
      <dgm:prSet presAssocID="{A65BB6DB-812B-47CB-B0AB-E7D56E367A1A}" presName="parentLeftMargin" presStyleLbl="node1" presStyleIdx="2" presStyleCnt="4"/>
      <dgm:spPr/>
    </dgm:pt>
    <dgm:pt modelId="{E656A47D-0270-4323-8CD7-2D394D973D0B}" type="pres">
      <dgm:prSet presAssocID="{A65BB6DB-812B-47CB-B0AB-E7D56E367A1A}" presName="parentText" presStyleLbl="node1" presStyleIdx="3" presStyleCnt="4" custScaleX="123714">
        <dgm:presLayoutVars>
          <dgm:chMax val="0"/>
          <dgm:bulletEnabled val="1"/>
        </dgm:presLayoutVars>
      </dgm:prSet>
      <dgm:spPr/>
    </dgm:pt>
    <dgm:pt modelId="{955BF47F-3CE9-4485-9BD8-510B391CC503}" type="pres">
      <dgm:prSet presAssocID="{A65BB6DB-812B-47CB-B0AB-E7D56E367A1A}" presName="negativeSpace" presStyleCnt="0"/>
      <dgm:spPr/>
    </dgm:pt>
    <dgm:pt modelId="{457CB27A-D91C-4811-8A87-611DBEF1DC66}" type="pres">
      <dgm:prSet presAssocID="{A65BB6DB-812B-47CB-B0AB-E7D56E367A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4B7930-4DDC-40CC-882E-76FC9DC99E58}" type="presOf" srcId="{F4787ECC-660B-40FF-A8FF-3A34E3567AE1}" destId="{F3B4E635-403F-46A0-85B0-6C890FA2BFB0}" srcOrd="0" destOrd="0" presId="urn:microsoft.com/office/officeart/2005/8/layout/list1"/>
    <dgm:cxn modelId="{FD639034-1E1C-4738-AE2C-10A8B9B08F32}" type="presOf" srcId="{82ADA00C-421E-41D1-82D4-88F0DF010717}" destId="{A62A1622-5A9C-4518-891C-7367CC1EE50F}" srcOrd="0" destOrd="0" presId="urn:microsoft.com/office/officeart/2005/8/layout/list1"/>
    <dgm:cxn modelId="{CCAE163F-CBF0-486D-A37C-E420CC36844E}" srcId="{6872461C-A4B0-4C40-87B3-BF794C39E716}" destId="{82ADA00C-421E-41D1-82D4-88F0DF010717}" srcOrd="0" destOrd="0" parTransId="{8C90FF78-05CA-467A-B84C-C00700AF528A}" sibTransId="{8EF95C1D-8A10-4F81-A40E-A2209D8A098A}"/>
    <dgm:cxn modelId="{01684061-C990-4DBE-B360-2377C7518995}" type="presOf" srcId="{F4787ECC-660B-40FF-A8FF-3A34E3567AE1}" destId="{D80AEED4-1408-4E37-A6B2-28D13AD1FF88}" srcOrd="1" destOrd="0" presId="urn:microsoft.com/office/officeart/2005/8/layout/list1"/>
    <dgm:cxn modelId="{CB73B64F-6892-457E-98C3-19685946D3E7}" type="presOf" srcId="{3DC1FC9A-0451-4FDB-BA50-3881AA75D7EF}" destId="{28EF42DA-9B6F-4B0E-9592-73830B574544}" srcOrd="1" destOrd="0" presId="urn:microsoft.com/office/officeart/2005/8/layout/list1"/>
    <dgm:cxn modelId="{8936D35A-B81A-4EC5-871A-634354785EBE}" srcId="{6872461C-A4B0-4C40-87B3-BF794C39E716}" destId="{A65BB6DB-812B-47CB-B0AB-E7D56E367A1A}" srcOrd="3" destOrd="0" parTransId="{B080FA1E-8369-4EE4-8015-E1286ED671F4}" sibTransId="{75750007-FC7A-43ED-8033-EBFE69180B60}"/>
    <dgm:cxn modelId="{86084C92-21BE-4840-A21A-8EE284E7AD6E}" type="presOf" srcId="{82ADA00C-421E-41D1-82D4-88F0DF010717}" destId="{93E19A59-E699-4C7E-8A3B-936CDD649607}" srcOrd="1" destOrd="0" presId="urn:microsoft.com/office/officeart/2005/8/layout/list1"/>
    <dgm:cxn modelId="{3E12F893-4597-48C4-93B4-438075CFF289}" srcId="{6872461C-A4B0-4C40-87B3-BF794C39E716}" destId="{F4787ECC-660B-40FF-A8FF-3A34E3567AE1}" srcOrd="1" destOrd="0" parTransId="{0E8DBEE1-A2A2-46A1-8DDD-39FDA882E21F}" sibTransId="{2BB46F85-AA75-4CB0-938F-3546AFDECFDD}"/>
    <dgm:cxn modelId="{E35123C6-EB22-4025-A975-58843FC4F23B}" type="presOf" srcId="{A65BB6DB-812B-47CB-B0AB-E7D56E367A1A}" destId="{E656A47D-0270-4323-8CD7-2D394D973D0B}" srcOrd="1" destOrd="0" presId="urn:microsoft.com/office/officeart/2005/8/layout/list1"/>
    <dgm:cxn modelId="{59BFA7CB-7223-4756-86F5-0FA78AB58B1F}" srcId="{6872461C-A4B0-4C40-87B3-BF794C39E716}" destId="{3DC1FC9A-0451-4FDB-BA50-3881AA75D7EF}" srcOrd="2" destOrd="0" parTransId="{8A5894C4-2D47-42AD-9168-2AA7672F7E9E}" sibTransId="{17628854-6350-4817-80B0-234739B546CE}"/>
    <dgm:cxn modelId="{EED22DCC-F197-4102-A967-647FF582CCEB}" type="presOf" srcId="{3DC1FC9A-0451-4FDB-BA50-3881AA75D7EF}" destId="{564E927F-A1A9-4CEC-8D6B-3FD06986EA1C}" srcOrd="0" destOrd="0" presId="urn:microsoft.com/office/officeart/2005/8/layout/list1"/>
    <dgm:cxn modelId="{82F9DCD2-1FDF-474B-88EB-77127FA6D38B}" type="presOf" srcId="{6872461C-A4B0-4C40-87B3-BF794C39E716}" destId="{255D4C0C-57C4-4205-B6F8-3F827BC5F6EB}" srcOrd="0" destOrd="0" presId="urn:microsoft.com/office/officeart/2005/8/layout/list1"/>
    <dgm:cxn modelId="{A45132DC-0453-44A9-8660-F4AF5239BA2F}" type="presOf" srcId="{A65BB6DB-812B-47CB-B0AB-E7D56E367A1A}" destId="{E9030B32-9275-4D79-95AC-FFDB67465AA8}" srcOrd="0" destOrd="0" presId="urn:microsoft.com/office/officeart/2005/8/layout/list1"/>
    <dgm:cxn modelId="{54644EA1-9171-4893-B6D3-114F4746AFB5}" type="presParOf" srcId="{255D4C0C-57C4-4205-B6F8-3F827BC5F6EB}" destId="{70DEB6FA-4DE7-4833-B05F-7401D052C3E9}" srcOrd="0" destOrd="0" presId="urn:microsoft.com/office/officeart/2005/8/layout/list1"/>
    <dgm:cxn modelId="{5DD98FB8-2D88-4657-B05E-49B250774402}" type="presParOf" srcId="{70DEB6FA-4DE7-4833-B05F-7401D052C3E9}" destId="{A62A1622-5A9C-4518-891C-7367CC1EE50F}" srcOrd="0" destOrd="0" presId="urn:microsoft.com/office/officeart/2005/8/layout/list1"/>
    <dgm:cxn modelId="{E3F1A134-CE22-459E-9FE4-28DF89C9C0FA}" type="presParOf" srcId="{70DEB6FA-4DE7-4833-B05F-7401D052C3E9}" destId="{93E19A59-E699-4C7E-8A3B-936CDD649607}" srcOrd="1" destOrd="0" presId="urn:microsoft.com/office/officeart/2005/8/layout/list1"/>
    <dgm:cxn modelId="{E772AEFB-5BDA-4DAB-9BEC-00A473F1945E}" type="presParOf" srcId="{255D4C0C-57C4-4205-B6F8-3F827BC5F6EB}" destId="{D80E3B77-AF9A-4F14-8CB0-6E1EAB041B33}" srcOrd="1" destOrd="0" presId="urn:microsoft.com/office/officeart/2005/8/layout/list1"/>
    <dgm:cxn modelId="{7A0FDE59-F842-40C8-AB54-B9EC45154811}" type="presParOf" srcId="{255D4C0C-57C4-4205-B6F8-3F827BC5F6EB}" destId="{2BB1E7F2-FB62-4C19-8118-476551990381}" srcOrd="2" destOrd="0" presId="urn:microsoft.com/office/officeart/2005/8/layout/list1"/>
    <dgm:cxn modelId="{B89CC3E2-2AD4-4FD8-99A2-E6F107F910BF}" type="presParOf" srcId="{255D4C0C-57C4-4205-B6F8-3F827BC5F6EB}" destId="{93292F00-A9A6-4428-9076-82910FF05E55}" srcOrd="3" destOrd="0" presId="urn:microsoft.com/office/officeart/2005/8/layout/list1"/>
    <dgm:cxn modelId="{B9F69063-EADA-473C-AC9B-B354332F8B51}" type="presParOf" srcId="{255D4C0C-57C4-4205-B6F8-3F827BC5F6EB}" destId="{FA168690-45C7-4E12-A37F-7C24621585A4}" srcOrd="4" destOrd="0" presId="urn:microsoft.com/office/officeart/2005/8/layout/list1"/>
    <dgm:cxn modelId="{E3A87961-9C34-48DA-967D-C941DEE48C87}" type="presParOf" srcId="{FA168690-45C7-4E12-A37F-7C24621585A4}" destId="{F3B4E635-403F-46A0-85B0-6C890FA2BFB0}" srcOrd="0" destOrd="0" presId="urn:microsoft.com/office/officeart/2005/8/layout/list1"/>
    <dgm:cxn modelId="{E3B7CED7-85B3-4C11-B0AC-4C832823126C}" type="presParOf" srcId="{FA168690-45C7-4E12-A37F-7C24621585A4}" destId="{D80AEED4-1408-4E37-A6B2-28D13AD1FF88}" srcOrd="1" destOrd="0" presId="urn:microsoft.com/office/officeart/2005/8/layout/list1"/>
    <dgm:cxn modelId="{84E1B589-8344-48D8-A850-5A15E1F8AFC2}" type="presParOf" srcId="{255D4C0C-57C4-4205-B6F8-3F827BC5F6EB}" destId="{6DE9F115-2502-4ACF-9FDF-F4546281ACD2}" srcOrd="5" destOrd="0" presId="urn:microsoft.com/office/officeart/2005/8/layout/list1"/>
    <dgm:cxn modelId="{DB693662-E59C-4EAC-9665-F82AA57A76EB}" type="presParOf" srcId="{255D4C0C-57C4-4205-B6F8-3F827BC5F6EB}" destId="{06C4E697-43C8-4760-87F4-9CF1B0D07447}" srcOrd="6" destOrd="0" presId="urn:microsoft.com/office/officeart/2005/8/layout/list1"/>
    <dgm:cxn modelId="{FBD0E7F2-C568-4307-8E08-53016E3F2CE2}" type="presParOf" srcId="{255D4C0C-57C4-4205-B6F8-3F827BC5F6EB}" destId="{7E42E55F-BD04-4997-A965-02EB725BFE3A}" srcOrd="7" destOrd="0" presId="urn:microsoft.com/office/officeart/2005/8/layout/list1"/>
    <dgm:cxn modelId="{8C1B10E7-2A29-4719-A625-B118C6F443C1}" type="presParOf" srcId="{255D4C0C-57C4-4205-B6F8-3F827BC5F6EB}" destId="{6D7F08A1-66E2-45F3-9B36-20C18F4C4538}" srcOrd="8" destOrd="0" presId="urn:microsoft.com/office/officeart/2005/8/layout/list1"/>
    <dgm:cxn modelId="{D5118F37-3FAA-4801-B5E1-7F259D89293E}" type="presParOf" srcId="{6D7F08A1-66E2-45F3-9B36-20C18F4C4538}" destId="{564E927F-A1A9-4CEC-8D6B-3FD06986EA1C}" srcOrd="0" destOrd="0" presId="urn:microsoft.com/office/officeart/2005/8/layout/list1"/>
    <dgm:cxn modelId="{A8CBDA2D-3E14-42D0-8AFB-98DBF2ECC55E}" type="presParOf" srcId="{6D7F08A1-66E2-45F3-9B36-20C18F4C4538}" destId="{28EF42DA-9B6F-4B0E-9592-73830B574544}" srcOrd="1" destOrd="0" presId="urn:microsoft.com/office/officeart/2005/8/layout/list1"/>
    <dgm:cxn modelId="{40985027-BDD7-4324-A883-8F839693B277}" type="presParOf" srcId="{255D4C0C-57C4-4205-B6F8-3F827BC5F6EB}" destId="{D7FB0292-270B-40D5-B674-94EE4A4F84B1}" srcOrd="9" destOrd="0" presId="urn:microsoft.com/office/officeart/2005/8/layout/list1"/>
    <dgm:cxn modelId="{173470AE-6021-4A71-A5D2-530B1DEC469D}" type="presParOf" srcId="{255D4C0C-57C4-4205-B6F8-3F827BC5F6EB}" destId="{A3A508B2-05A8-4D3E-A08E-63FD1589304D}" srcOrd="10" destOrd="0" presId="urn:microsoft.com/office/officeart/2005/8/layout/list1"/>
    <dgm:cxn modelId="{9A8DE010-FC72-4FDB-99E7-89C2E4DEA272}" type="presParOf" srcId="{255D4C0C-57C4-4205-B6F8-3F827BC5F6EB}" destId="{00067C3D-4AE7-432F-98A4-CD6D63C01620}" srcOrd="11" destOrd="0" presId="urn:microsoft.com/office/officeart/2005/8/layout/list1"/>
    <dgm:cxn modelId="{D57CDEC7-0435-4202-8C30-954918FCC579}" type="presParOf" srcId="{255D4C0C-57C4-4205-B6F8-3F827BC5F6EB}" destId="{F4731BFB-D648-481A-9094-2E538BA500AD}" srcOrd="12" destOrd="0" presId="urn:microsoft.com/office/officeart/2005/8/layout/list1"/>
    <dgm:cxn modelId="{5EFCCFEB-FF60-4123-9548-B09CBC2ECF07}" type="presParOf" srcId="{F4731BFB-D648-481A-9094-2E538BA500AD}" destId="{E9030B32-9275-4D79-95AC-FFDB67465AA8}" srcOrd="0" destOrd="0" presId="urn:microsoft.com/office/officeart/2005/8/layout/list1"/>
    <dgm:cxn modelId="{E67D75BE-14AA-447D-BA3E-656FD6D32DD2}" type="presParOf" srcId="{F4731BFB-D648-481A-9094-2E538BA500AD}" destId="{E656A47D-0270-4323-8CD7-2D394D973D0B}" srcOrd="1" destOrd="0" presId="urn:microsoft.com/office/officeart/2005/8/layout/list1"/>
    <dgm:cxn modelId="{6FD39F68-106E-4139-9BFD-234DF6E6C890}" type="presParOf" srcId="{255D4C0C-57C4-4205-B6F8-3F827BC5F6EB}" destId="{955BF47F-3CE9-4485-9BD8-510B391CC503}" srcOrd="13" destOrd="0" presId="urn:microsoft.com/office/officeart/2005/8/layout/list1"/>
    <dgm:cxn modelId="{0623E1DD-EA99-46B8-85A5-E62AF26ABC15}" type="presParOf" srcId="{255D4C0C-57C4-4205-B6F8-3F827BC5F6EB}" destId="{457CB27A-D91C-4811-8A87-611DBEF1DC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Ma7fzty is an application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People lose money daily because they don’t find money change easily. </a:t>
          </a:r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E7F2-FB62-4C19-8118-476551990381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9A59-E699-4C7E-8A3B-936CDD649607}">
      <dsp:nvSpPr>
        <dsp:cNvPr id="0" name=""/>
        <dsp:cNvSpPr/>
      </dsp:nvSpPr>
      <dsp:spPr>
        <a:xfrm>
          <a:off x="468000" y="55439"/>
          <a:ext cx="7897977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People lose money daily because shops don’t usually have change and it ends up on people losing small change everywhere.</a:t>
          </a:r>
        </a:p>
      </dsp:txBody>
      <dsp:txXfrm>
        <a:off x="508349" y="95788"/>
        <a:ext cx="7817279" cy="745862"/>
      </dsp:txXfrm>
    </dsp:sp>
    <dsp:sp modelId="{06C4E697-43C8-4760-87F4-9CF1B0D07447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EED4-1408-4E37-A6B2-28D13AD1FF88}">
      <dsp:nvSpPr>
        <dsp:cNvPr id="0" name=""/>
        <dsp:cNvSpPr/>
      </dsp:nvSpPr>
      <dsp:spPr>
        <a:xfrm>
          <a:off x="468000" y="1325519"/>
          <a:ext cx="796022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Though this may be considered the "old-fashioned way" when it comes to transferring money, using cash can be extremely practical in some circumstances. </a:t>
          </a:r>
        </a:p>
      </dsp:txBody>
      <dsp:txXfrm>
        <a:off x="508349" y="1365868"/>
        <a:ext cx="7879523" cy="745862"/>
      </dsp:txXfrm>
    </dsp:sp>
    <dsp:sp modelId="{A3A508B2-05A8-4D3E-A08E-63FD1589304D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42DA-9B6F-4B0E-9592-73830B574544}">
      <dsp:nvSpPr>
        <dsp:cNvPr id="0" name=""/>
        <dsp:cNvSpPr/>
      </dsp:nvSpPr>
      <dsp:spPr>
        <a:xfrm>
          <a:off x="468000" y="2595600"/>
          <a:ext cx="802751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Sometimes its hard getting the remaining money in cash which is really annoying.</a:t>
          </a:r>
        </a:p>
      </dsp:txBody>
      <dsp:txXfrm>
        <a:off x="508349" y="2635949"/>
        <a:ext cx="7946812" cy="745862"/>
      </dsp:txXfrm>
    </dsp:sp>
    <dsp:sp modelId="{457CB27A-D91C-4811-8A87-611DBEF1DC66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47D-0270-4323-8CD7-2D394D973D0B}">
      <dsp:nvSpPr>
        <dsp:cNvPr id="0" name=""/>
        <dsp:cNvSpPr/>
      </dsp:nvSpPr>
      <dsp:spPr>
        <a:xfrm>
          <a:off x="468000" y="3865680"/>
          <a:ext cx="810574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 lot of people don’t like to carry a lot of money with them because they are exposed to stolen.   </a:t>
          </a:r>
        </a:p>
      </dsp:txBody>
      <dsp:txXfrm>
        <a:off x="508349" y="3906029"/>
        <a:ext cx="802504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BE6B-AE0D-4F84-BAC7-E32699F663D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7019-5394-4082-941F-A89877F8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87019-5394-4082-941F-A89877F83E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5639019"/>
            <a:ext cx="9604882" cy="17732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By: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Ganna Ayman, Rola Wafi, Kareem Ehab, Youssif Assem, Mohamed Moataz</a:t>
            </a: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Rahman, 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504000" cy="51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Introduction</a:t>
            </a:r>
            <a:r>
              <a:rPr lang="en-US" sz="3200" b="1" spc="-1" dirty="0">
                <a:latin typeface="Noto Sans SemiBold"/>
              </a:rPr>
              <a:t>.</a:t>
            </a:r>
            <a:endParaRPr lang="en-US" sz="3200" b="1" spc="-1">
              <a:latin typeface="Noto Sans SemiBold"/>
            </a:endParaRP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SemiBold"/>
              </a:rPr>
              <a:t>Problem Statement.</a:t>
            </a: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Experiments.</a:t>
            </a: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Results.</a:t>
            </a: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3200" b="1" strike="noStrike" spc="-1" dirty="0">
              <a:latin typeface="Noto Sans SemiBol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9161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256A68-C20C-4FF7-ABE0-5415E7EA6D8A}"/>
              </a:ext>
            </a:extLst>
          </p:cNvPr>
          <p:cNvSpPr/>
          <p:nvPr/>
        </p:nvSpPr>
        <p:spPr>
          <a:xfrm>
            <a:off x="0" y="221414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63107-5426-4475-948A-B121A0972F79}"/>
              </a:ext>
            </a:extLst>
          </p:cNvPr>
          <p:cNvSpPr/>
          <p:nvPr/>
        </p:nvSpPr>
        <p:spPr>
          <a:xfrm>
            <a:off x="416960" y="3779837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85C42A-22B7-4B4D-812B-7883E3E75475}"/>
              </a:ext>
            </a:extLst>
          </p:cNvPr>
          <p:cNvSpPr/>
          <p:nvPr/>
        </p:nvSpPr>
        <p:spPr>
          <a:xfrm>
            <a:off x="71120" y="534553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Problem Statement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D2EAF-3931-4275-809D-5F6E6E55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30200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DB5021-14BB-4E05-967F-CCD3EBA3E81B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Cases  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78BD-F0ED-4B92-9993-419C65864B6C}"/>
              </a:ext>
            </a:extLst>
          </p:cNvPr>
          <p:cNvSpPr txBox="1"/>
          <p:nvPr/>
        </p:nvSpPr>
        <p:spPr>
          <a:xfrm>
            <a:off x="538480" y="2397760"/>
            <a:ext cx="718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 transfers money to user B, and at the same time user C transfers money to user 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B                 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E27349-E3C0-4411-AE3F-4638B6BBF689}"/>
              </a:ext>
            </a:extLst>
          </p:cNvPr>
          <p:cNvSpPr/>
          <p:nvPr/>
        </p:nvSpPr>
        <p:spPr>
          <a:xfrm>
            <a:off x="3037841" y="4416939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ECF0712-191A-40D9-AEF8-98B6B7C07D5E}"/>
              </a:ext>
            </a:extLst>
          </p:cNvPr>
          <p:cNvSpPr/>
          <p:nvPr/>
        </p:nvSpPr>
        <p:spPr>
          <a:xfrm>
            <a:off x="2992120" y="3311843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AA5ECB8-A6CE-4CEE-A4F5-66F21A96E042}"/>
              </a:ext>
            </a:extLst>
          </p:cNvPr>
          <p:cNvSpPr/>
          <p:nvPr/>
        </p:nvSpPr>
        <p:spPr>
          <a:xfrm>
            <a:off x="1203961" y="3545840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6806623-E34A-4028-B167-02E5C496A698}"/>
              </a:ext>
            </a:extLst>
          </p:cNvPr>
          <p:cNvSpPr/>
          <p:nvPr/>
        </p:nvSpPr>
        <p:spPr>
          <a:xfrm>
            <a:off x="2992120" y="3580428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22A378-AB89-461E-820A-3F1ACAFCFCC7}"/>
              </a:ext>
            </a:extLst>
          </p:cNvPr>
          <p:cNvSpPr/>
          <p:nvPr/>
        </p:nvSpPr>
        <p:spPr>
          <a:xfrm>
            <a:off x="1188722" y="3834247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50BBEE-B303-475A-AC79-6870D6448C74}"/>
              </a:ext>
            </a:extLst>
          </p:cNvPr>
          <p:cNvSpPr/>
          <p:nvPr/>
        </p:nvSpPr>
        <p:spPr>
          <a:xfrm>
            <a:off x="3037841" y="384409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261F1F-5143-4D4A-AD9C-F426531D4092}"/>
              </a:ext>
            </a:extLst>
          </p:cNvPr>
          <p:cNvSpPr/>
          <p:nvPr/>
        </p:nvSpPr>
        <p:spPr>
          <a:xfrm>
            <a:off x="1188722" y="4143722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31DC1D-61BC-4BA4-9319-FAAA2059279C}"/>
              </a:ext>
            </a:extLst>
          </p:cNvPr>
          <p:cNvSpPr/>
          <p:nvPr/>
        </p:nvSpPr>
        <p:spPr>
          <a:xfrm>
            <a:off x="3037841" y="4130515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0C109-1D0A-44B1-9F7B-28A37104B2F1}"/>
              </a:ext>
            </a:extLst>
          </p:cNvPr>
          <p:cNvSpPr/>
          <p:nvPr/>
        </p:nvSpPr>
        <p:spPr>
          <a:xfrm>
            <a:off x="1188722" y="442446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2D7B4A-16C9-4B89-B4C2-C58524ADBB59}"/>
              </a:ext>
            </a:extLst>
          </p:cNvPr>
          <p:cNvSpPr/>
          <p:nvPr/>
        </p:nvSpPr>
        <p:spPr>
          <a:xfrm>
            <a:off x="1244601" y="3311843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9F3B90C-F3A4-44D4-A4F4-563E1EEB89A2}"/>
              </a:ext>
            </a:extLst>
          </p:cNvPr>
          <p:cNvSpPr/>
          <p:nvPr/>
        </p:nvSpPr>
        <p:spPr>
          <a:xfrm>
            <a:off x="1153163" y="465093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0ED912E-B24D-4CCC-9B3B-B97CE643C130}"/>
              </a:ext>
            </a:extLst>
          </p:cNvPr>
          <p:cNvSpPr/>
          <p:nvPr/>
        </p:nvSpPr>
        <p:spPr>
          <a:xfrm>
            <a:off x="2992120" y="3579614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A16CC14-173E-4EE7-B7F5-120A5DCCC981}"/>
              </a:ext>
            </a:extLst>
          </p:cNvPr>
          <p:cNvSpPr/>
          <p:nvPr/>
        </p:nvSpPr>
        <p:spPr>
          <a:xfrm>
            <a:off x="2992120" y="464967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6504C-82FB-4786-888D-13F489C6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" y="1793234"/>
            <a:ext cx="9724470" cy="52474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ACF9-A26E-57F9-F1AA-8D7EB523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Sequential implementation: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602A3-F3A2-8F6B-D006-7D60448DF9A1}"/>
              </a:ext>
            </a:extLst>
          </p:cNvPr>
          <p:cNvSpPr txBox="1"/>
          <p:nvPr/>
        </p:nvSpPr>
        <p:spPr>
          <a:xfrm>
            <a:off x="34528" y="1571690"/>
            <a:ext cx="98558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               Experiment applied:                                                   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68E50-00D1-DA39-2F7E-8E6E9200B01F}"/>
              </a:ext>
            </a:extLst>
          </p:cNvPr>
          <p:cNvSpPr txBox="1"/>
          <p:nvPr/>
        </p:nvSpPr>
        <p:spPr>
          <a:xfrm>
            <a:off x="5202115" y="5345572"/>
            <a:ext cx="46801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Conclusion:</a:t>
            </a:r>
          </a:p>
          <a:p>
            <a:r>
              <a:rPr lang="en-US" sz="2000" dirty="0"/>
              <a:t>The </a:t>
            </a:r>
            <a:r>
              <a:rPr lang="en-US" sz="2000" dirty="0">
                <a:highlight>
                  <a:srgbClr val="FF0000"/>
                </a:highlight>
              </a:rPr>
              <a:t>expected results</a:t>
            </a:r>
            <a:r>
              <a:rPr lang="en-US" sz="2000" dirty="0"/>
              <a:t> matched the </a:t>
            </a:r>
            <a:r>
              <a:rPr lang="en-US" sz="2000" dirty="0">
                <a:highlight>
                  <a:srgbClr val="FF0000"/>
                </a:highlight>
              </a:rPr>
              <a:t>actual results </a:t>
            </a:r>
            <a:r>
              <a:rPr lang="en-US" sz="2000" dirty="0"/>
              <a:t>but the output took a long time.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21F8358-98C2-C8DE-D4AD-07B1F909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" y="1955326"/>
            <a:ext cx="4982469" cy="3820984"/>
          </a:xfrm>
          <a:prstGeom prst="rect">
            <a:avLst/>
          </a:prstGeom>
        </p:spPr>
      </p:pic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C2EB2943-A1CE-56CA-73FB-E1E27B5F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37" y="1964512"/>
            <a:ext cx="5107436" cy="31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ACF9-A26E-57F9-F1AA-8D7EB523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Parallel implementation(using threading and locks: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602A3-F3A2-8F6B-D006-7D60448DF9A1}"/>
              </a:ext>
            </a:extLst>
          </p:cNvPr>
          <p:cNvSpPr txBox="1"/>
          <p:nvPr/>
        </p:nvSpPr>
        <p:spPr>
          <a:xfrm>
            <a:off x="34528" y="1571690"/>
            <a:ext cx="98558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                          Experiment applied:                                                     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68E50-00D1-DA39-2F7E-8E6E9200B01F}"/>
              </a:ext>
            </a:extLst>
          </p:cNvPr>
          <p:cNvSpPr txBox="1"/>
          <p:nvPr/>
        </p:nvSpPr>
        <p:spPr>
          <a:xfrm>
            <a:off x="2892178" y="5366380"/>
            <a:ext cx="46801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Conclusion:</a:t>
            </a:r>
          </a:p>
          <a:p>
            <a:r>
              <a:rPr lang="en-US" sz="2000" dirty="0"/>
              <a:t>The </a:t>
            </a:r>
            <a:r>
              <a:rPr lang="en-US" sz="2000" dirty="0">
                <a:highlight>
                  <a:srgbClr val="FF0000"/>
                </a:highlight>
              </a:rPr>
              <a:t>expected results</a:t>
            </a:r>
            <a:r>
              <a:rPr lang="en-US" sz="2000" dirty="0"/>
              <a:t> matched the </a:t>
            </a:r>
            <a:r>
              <a:rPr lang="en-US" sz="2000" dirty="0">
                <a:highlight>
                  <a:srgbClr val="FF0000"/>
                </a:highlight>
              </a:rPr>
              <a:t>actual results</a:t>
            </a:r>
            <a:r>
              <a:rPr lang="en-US" sz="2000" dirty="0"/>
              <a:t> and the output took a shorter time.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8D00782-A591-6898-AF87-FE36327D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" y="1982801"/>
            <a:ext cx="6752827" cy="3121105"/>
          </a:xfrm>
          <a:prstGeom prst="rect">
            <a:avLst/>
          </a:prstGeom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7015F04F-EA8A-62FA-15D8-A5E37ABF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31" y="1976376"/>
            <a:ext cx="3357906" cy="28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3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3231-38F4-0E2A-311E-6E217AD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Evaluating parallel Vs. Sequential performance: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071100E-763D-8583-53A1-92462113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4" y="1698839"/>
            <a:ext cx="6013442" cy="539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9FC8B-F514-6640-8AEC-F3618BDED2B7}"/>
              </a:ext>
            </a:extLst>
          </p:cNvPr>
          <p:cNvSpPr txBox="1"/>
          <p:nvPr/>
        </p:nvSpPr>
        <p:spPr>
          <a:xfrm>
            <a:off x="6374044" y="3187095"/>
            <a:ext cx="314934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Knowing that the time could differ with each run, we can say that the parallel performance was much better than the sequential one with average speed up = 0.16%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456</Words>
  <Application>Microsoft Office PowerPoint</Application>
  <PresentationFormat>Custom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implementation:</vt:lpstr>
      <vt:lpstr>Parallel implementation(using threading and locks:</vt:lpstr>
      <vt:lpstr>Evaluating parallel Vs. Sequential performance: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361</cp:revision>
  <dcterms:created xsi:type="dcterms:W3CDTF">2022-03-17T21:27:55Z</dcterms:created>
  <dcterms:modified xsi:type="dcterms:W3CDTF">2022-06-05T19:58:16Z</dcterms:modified>
  <dc:language>en-US</dc:language>
</cp:coreProperties>
</file>