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4" r:id="rId1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ER" initials="A" lastIdx="1" clrIdx="0">
    <p:extLst>
      <p:ext uri="{19B8F6BF-5375-455C-9EA6-DF929625EA0E}">
        <p15:presenceInfo xmlns:p15="http://schemas.microsoft.com/office/powerpoint/2012/main" userId="AC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172574-0436-49F0-830B-B6025915E34F}" type="doc">
      <dgm:prSet loTypeId="urn:microsoft.com/office/officeart/2008/layout/VerticalCurvedList" loCatId="list" qsTypeId="urn:microsoft.com/office/officeart/2005/8/quickstyle/3d2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7C94884-109E-4C82-8538-3284F9463EB5}">
      <dgm:prSet/>
      <dgm:spPr/>
      <dgm:t>
        <a:bodyPr/>
        <a:lstStyle/>
        <a:p>
          <a:r>
            <a:rPr lang="en-US" b="0" dirty="0"/>
            <a:t>Ma7fzy is an app that will help people to save their money change.</a:t>
          </a:r>
        </a:p>
      </dgm:t>
    </dgm:pt>
    <dgm:pt modelId="{00C00908-E930-4FA6-A7EA-9F8ACB60CE89}" type="parTrans" cxnId="{6B589798-A0C6-4482-A1F8-212208C0E158}">
      <dgm:prSet/>
      <dgm:spPr/>
      <dgm:t>
        <a:bodyPr/>
        <a:lstStyle/>
        <a:p>
          <a:endParaRPr lang="en-US"/>
        </a:p>
      </dgm:t>
    </dgm:pt>
    <dgm:pt modelId="{B788196D-A03F-4A5B-AE67-CDDF87307B21}" type="sibTrans" cxnId="{6B589798-A0C6-4482-A1F8-212208C0E158}">
      <dgm:prSet/>
      <dgm:spPr/>
      <dgm:t>
        <a:bodyPr/>
        <a:lstStyle/>
        <a:p>
          <a:endParaRPr lang="en-US"/>
        </a:p>
      </dgm:t>
    </dgm:pt>
    <dgm:pt modelId="{F67B6D38-5CD6-4BE1-BDB1-F0F5F2698FC2}">
      <dgm:prSet/>
      <dgm:spPr/>
      <dgm:t>
        <a:bodyPr/>
        <a:lstStyle/>
        <a:p>
          <a:r>
            <a:rPr lang="en-US" dirty="0"/>
            <a:t>It allows individuals to transfer remaining money electronically from one account to another.</a:t>
          </a:r>
        </a:p>
      </dgm:t>
    </dgm:pt>
    <dgm:pt modelId="{8686F103-89CE-4C61-984D-FBB0114931C1}" type="parTrans" cxnId="{4A8C0C0C-F2C3-4552-AB1A-413D8D4783C1}">
      <dgm:prSet/>
      <dgm:spPr/>
      <dgm:t>
        <a:bodyPr/>
        <a:lstStyle/>
        <a:p>
          <a:endParaRPr lang="en-US"/>
        </a:p>
      </dgm:t>
    </dgm:pt>
    <dgm:pt modelId="{50306A1B-C785-4FA9-BC28-7C2988588255}" type="sibTrans" cxnId="{4A8C0C0C-F2C3-4552-AB1A-413D8D4783C1}">
      <dgm:prSet/>
      <dgm:spPr/>
      <dgm:t>
        <a:bodyPr/>
        <a:lstStyle/>
        <a:p>
          <a:endParaRPr lang="en-US"/>
        </a:p>
      </dgm:t>
    </dgm:pt>
    <dgm:pt modelId="{0BB1430C-C1A5-49A1-8AFE-4DDD2BA2F8A1}">
      <dgm:prSet/>
      <dgm:spPr/>
      <dgm:t>
        <a:bodyPr/>
        <a:lstStyle/>
        <a:p>
          <a:r>
            <a:rPr lang="en-US" b="1" dirty="0"/>
            <a:t>People lose money daily  because they don’t find money change easily. </a:t>
          </a:r>
          <a:endParaRPr lang="en-US" dirty="0"/>
        </a:p>
      </dgm:t>
    </dgm:pt>
    <dgm:pt modelId="{ABA31213-7B84-49C9-BC77-2539AAF919EA}" type="parTrans" cxnId="{472AEF21-13AD-431B-A1E2-0F863ED9ECB1}">
      <dgm:prSet/>
      <dgm:spPr/>
      <dgm:t>
        <a:bodyPr/>
        <a:lstStyle/>
        <a:p>
          <a:endParaRPr lang="en-US"/>
        </a:p>
      </dgm:t>
    </dgm:pt>
    <dgm:pt modelId="{A590CAC6-0EB3-4706-BFCD-1E85D64B216E}" type="sibTrans" cxnId="{472AEF21-13AD-431B-A1E2-0F863ED9ECB1}">
      <dgm:prSet/>
      <dgm:spPr/>
      <dgm:t>
        <a:bodyPr/>
        <a:lstStyle/>
        <a:p>
          <a:endParaRPr lang="en-US"/>
        </a:p>
      </dgm:t>
    </dgm:pt>
    <dgm:pt modelId="{1B4EADFE-C39B-43BB-92DE-C4120BA43827}" type="pres">
      <dgm:prSet presAssocID="{CA172574-0436-49F0-830B-B6025915E34F}" presName="Name0" presStyleCnt="0">
        <dgm:presLayoutVars>
          <dgm:chMax val="7"/>
          <dgm:chPref val="7"/>
          <dgm:dir/>
        </dgm:presLayoutVars>
      </dgm:prSet>
      <dgm:spPr/>
    </dgm:pt>
    <dgm:pt modelId="{C903AEFE-C1FF-450E-86D1-E3DC762526F7}" type="pres">
      <dgm:prSet presAssocID="{CA172574-0436-49F0-830B-B6025915E34F}" presName="Name1" presStyleCnt="0"/>
      <dgm:spPr/>
    </dgm:pt>
    <dgm:pt modelId="{355CC19F-528E-48AF-9909-126BA5E99695}" type="pres">
      <dgm:prSet presAssocID="{CA172574-0436-49F0-830B-B6025915E34F}" presName="cycle" presStyleCnt="0"/>
      <dgm:spPr/>
    </dgm:pt>
    <dgm:pt modelId="{B5A869EA-5C18-443A-9B84-D74A9BC7CD81}" type="pres">
      <dgm:prSet presAssocID="{CA172574-0436-49F0-830B-B6025915E34F}" presName="srcNode" presStyleLbl="node1" presStyleIdx="0" presStyleCnt="3"/>
      <dgm:spPr/>
    </dgm:pt>
    <dgm:pt modelId="{765A10C3-42B4-46B1-A557-410612E8E9C2}" type="pres">
      <dgm:prSet presAssocID="{CA172574-0436-49F0-830B-B6025915E34F}" presName="conn" presStyleLbl="parChTrans1D2" presStyleIdx="0" presStyleCnt="1"/>
      <dgm:spPr/>
    </dgm:pt>
    <dgm:pt modelId="{ADE39102-101F-49D3-9958-827CC81E846F}" type="pres">
      <dgm:prSet presAssocID="{CA172574-0436-49F0-830B-B6025915E34F}" presName="extraNode" presStyleLbl="node1" presStyleIdx="0" presStyleCnt="3"/>
      <dgm:spPr/>
    </dgm:pt>
    <dgm:pt modelId="{3AC08FC8-C4E4-4911-A951-AD1882B42963}" type="pres">
      <dgm:prSet presAssocID="{CA172574-0436-49F0-830B-B6025915E34F}" presName="dstNode" presStyleLbl="node1" presStyleIdx="0" presStyleCnt="3"/>
      <dgm:spPr/>
    </dgm:pt>
    <dgm:pt modelId="{3AEEC621-2D09-4333-8423-D5D901C27F35}" type="pres">
      <dgm:prSet presAssocID="{F7C94884-109E-4C82-8538-3284F9463EB5}" presName="text_1" presStyleLbl="node1" presStyleIdx="0" presStyleCnt="3">
        <dgm:presLayoutVars>
          <dgm:bulletEnabled val="1"/>
        </dgm:presLayoutVars>
      </dgm:prSet>
      <dgm:spPr/>
    </dgm:pt>
    <dgm:pt modelId="{8F64550E-3479-4BF8-AEA5-84E22C389C5A}" type="pres">
      <dgm:prSet presAssocID="{F7C94884-109E-4C82-8538-3284F9463EB5}" presName="accent_1" presStyleCnt="0"/>
      <dgm:spPr/>
    </dgm:pt>
    <dgm:pt modelId="{FC445845-52DF-4228-B3E5-51311566EDF2}" type="pres">
      <dgm:prSet presAssocID="{F7C94884-109E-4C82-8538-3284F9463EB5}" presName="accentRepeatNode" presStyleLbl="solidFgAcc1" presStyleIdx="0" presStyleCnt="3" custLinFactNeighborX="194"/>
      <dgm:spPr/>
    </dgm:pt>
    <dgm:pt modelId="{C4591C5F-0C16-49DB-9B73-F9D0AA3F2FAD}" type="pres">
      <dgm:prSet presAssocID="{F67B6D38-5CD6-4BE1-BDB1-F0F5F2698FC2}" presName="text_2" presStyleLbl="node1" presStyleIdx="1" presStyleCnt="3">
        <dgm:presLayoutVars>
          <dgm:bulletEnabled val="1"/>
        </dgm:presLayoutVars>
      </dgm:prSet>
      <dgm:spPr/>
    </dgm:pt>
    <dgm:pt modelId="{98FBCA89-C4DC-4634-8902-F0A1414241E6}" type="pres">
      <dgm:prSet presAssocID="{F67B6D38-5CD6-4BE1-BDB1-F0F5F2698FC2}" presName="accent_2" presStyleCnt="0"/>
      <dgm:spPr/>
    </dgm:pt>
    <dgm:pt modelId="{96701049-B21D-4E81-B64F-5BE1B4A7CE5F}" type="pres">
      <dgm:prSet presAssocID="{F67B6D38-5CD6-4BE1-BDB1-F0F5F2698FC2}" presName="accentRepeatNode" presStyleLbl="solidFgAcc1" presStyleIdx="1" presStyleCnt="3"/>
      <dgm:spPr/>
    </dgm:pt>
    <dgm:pt modelId="{1FC9F66A-6E44-441A-8CAF-973AC04B2927}" type="pres">
      <dgm:prSet presAssocID="{0BB1430C-C1A5-49A1-8AFE-4DDD2BA2F8A1}" presName="text_3" presStyleLbl="node1" presStyleIdx="2" presStyleCnt="3">
        <dgm:presLayoutVars>
          <dgm:bulletEnabled val="1"/>
        </dgm:presLayoutVars>
      </dgm:prSet>
      <dgm:spPr/>
    </dgm:pt>
    <dgm:pt modelId="{E927AA58-1F90-4BA5-8371-36EAA5BFED91}" type="pres">
      <dgm:prSet presAssocID="{0BB1430C-C1A5-49A1-8AFE-4DDD2BA2F8A1}" presName="accent_3" presStyleCnt="0"/>
      <dgm:spPr/>
    </dgm:pt>
    <dgm:pt modelId="{F7379E9F-7570-46CF-8DE5-6E8FA4C3E39B}" type="pres">
      <dgm:prSet presAssocID="{0BB1430C-C1A5-49A1-8AFE-4DDD2BA2F8A1}" presName="accentRepeatNode" presStyleLbl="solidFgAcc1" presStyleIdx="2" presStyleCnt="3"/>
      <dgm:spPr/>
    </dgm:pt>
  </dgm:ptLst>
  <dgm:cxnLst>
    <dgm:cxn modelId="{4A8C0C0C-F2C3-4552-AB1A-413D8D4783C1}" srcId="{CA172574-0436-49F0-830B-B6025915E34F}" destId="{F67B6D38-5CD6-4BE1-BDB1-F0F5F2698FC2}" srcOrd="1" destOrd="0" parTransId="{8686F103-89CE-4C61-984D-FBB0114931C1}" sibTransId="{50306A1B-C785-4FA9-BC28-7C2988588255}"/>
    <dgm:cxn modelId="{0D0DA70D-B4E2-4F62-A232-67AF9F267EBF}" type="presOf" srcId="{F67B6D38-5CD6-4BE1-BDB1-F0F5F2698FC2}" destId="{C4591C5F-0C16-49DB-9B73-F9D0AA3F2FAD}" srcOrd="0" destOrd="0" presId="urn:microsoft.com/office/officeart/2008/layout/VerticalCurvedList"/>
    <dgm:cxn modelId="{472AEF21-13AD-431B-A1E2-0F863ED9ECB1}" srcId="{CA172574-0436-49F0-830B-B6025915E34F}" destId="{0BB1430C-C1A5-49A1-8AFE-4DDD2BA2F8A1}" srcOrd="2" destOrd="0" parTransId="{ABA31213-7B84-49C9-BC77-2539AAF919EA}" sibTransId="{A590CAC6-0EB3-4706-BFCD-1E85D64B216E}"/>
    <dgm:cxn modelId="{5BEB9B26-BA0E-4963-A988-AF3B99A710E3}" type="presOf" srcId="{CA172574-0436-49F0-830B-B6025915E34F}" destId="{1B4EADFE-C39B-43BB-92DE-C4120BA43827}" srcOrd="0" destOrd="0" presId="urn:microsoft.com/office/officeart/2008/layout/VerticalCurvedList"/>
    <dgm:cxn modelId="{BAE9B429-8F89-4C46-970D-1D93FF782E31}" type="presOf" srcId="{0BB1430C-C1A5-49A1-8AFE-4DDD2BA2F8A1}" destId="{1FC9F66A-6E44-441A-8CAF-973AC04B2927}" srcOrd="0" destOrd="0" presId="urn:microsoft.com/office/officeart/2008/layout/VerticalCurvedList"/>
    <dgm:cxn modelId="{C5760033-5BAA-4DE0-B5A3-291084DE0FE2}" type="presOf" srcId="{B788196D-A03F-4A5B-AE67-CDDF87307B21}" destId="{765A10C3-42B4-46B1-A557-410612E8E9C2}" srcOrd="0" destOrd="0" presId="urn:microsoft.com/office/officeart/2008/layout/VerticalCurvedList"/>
    <dgm:cxn modelId="{6B589798-A0C6-4482-A1F8-212208C0E158}" srcId="{CA172574-0436-49F0-830B-B6025915E34F}" destId="{F7C94884-109E-4C82-8538-3284F9463EB5}" srcOrd="0" destOrd="0" parTransId="{00C00908-E930-4FA6-A7EA-9F8ACB60CE89}" sibTransId="{B788196D-A03F-4A5B-AE67-CDDF87307B21}"/>
    <dgm:cxn modelId="{9EAD4FE8-026A-4FE4-BE12-0AD77C110816}" type="presOf" srcId="{F7C94884-109E-4C82-8538-3284F9463EB5}" destId="{3AEEC621-2D09-4333-8423-D5D901C27F35}" srcOrd="0" destOrd="0" presId="urn:microsoft.com/office/officeart/2008/layout/VerticalCurvedList"/>
    <dgm:cxn modelId="{6D076344-0084-414A-A3DB-D2D49AC4666A}" type="presParOf" srcId="{1B4EADFE-C39B-43BB-92DE-C4120BA43827}" destId="{C903AEFE-C1FF-450E-86D1-E3DC762526F7}" srcOrd="0" destOrd="0" presId="urn:microsoft.com/office/officeart/2008/layout/VerticalCurvedList"/>
    <dgm:cxn modelId="{EE5B31CE-BAA0-4DC6-92F8-DFD72417CFCE}" type="presParOf" srcId="{C903AEFE-C1FF-450E-86D1-E3DC762526F7}" destId="{355CC19F-528E-48AF-9909-126BA5E99695}" srcOrd="0" destOrd="0" presId="urn:microsoft.com/office/officeart/2008/layout/VerticalCurvedList"/>
    <dgm:cxn modelId="{4D0B4736-50E0-47CA-A70D-6526D1080579}" type="presParOf" srcId="{355CC19F-528E-48AF-9909-126BA5E99695}" destId="{B5A869EA-5C18-443A-9B84-D74A9BC7CD81}" srcOrd="0" destOrd="0" presId="urn:microsoft.com/office/officeart/2008/layout/VerticalCurvedList"/>
    <dgm:cxn modelId="{9DBA7347-8EB1-4348-B039-3D0F87DCBF0D}" type="presParOf" srcId="{355CC19F-528E-48AF-9909-126BA5E99695}" destId="{765A10C3-42B4-46B1-A557-410612E8E9C2}" srcOrd="1" destOrd="0" presId="urn:microsoft.com/office/officeart/2008/layout/VerticalCurvedList"/>
    <dgm:cxn modelId="{349B1FB2-008C-4FDE-8887-09679F3D6378}" type="presParOf" srcId="{355CC19F-528E-48AF-9909-126BA5E99695}" destId="{ADE39102-101F-49D3-9958-827CC81E846F}" srcOrd="2" destOrd="0" presId="urn:microsoft.com/office/officeart/2008/layout/VerticalCurvedList"/>
    <dgm:cxn modelId="{AB3C0ABE-CA35-4D1D-96F9-02728202A134}" type="presParOf" srcId="{355CC19F-528E-48AF-9909-126BA5E99695}" destId="{3AC08FC8-C4E4-4911-A951-AD1882B42963}" srcOrd="3" destOrd="0" presId="urn:microsoft.com/office/officeart/2008/layout/VerticalCurvedList"/>
    <dgm:cxn modelId="{FB944A0B-96E1-4987-8B58-0B1D96E0FFB2}" type="presParOf" srcId="{C903AEFE-C1FF-450E-86D1-E3DC762526F7}" destId="{3AEEC621-2D09-4333-8423-D5D901C27F35}" srcOrd="1" destOrd="0" presId="urn:microsoft.com/office/officeart/2008/layout/VerticalCurvedList"/>
    <dgm:cxn modelId="{26601F5F-1C34-4032-9A1A-1278CF1FF563}" type="presParOf" srcId="{C903AEFE-C1FF-450E-86D1-E3DC762526F7}" destId="{8F64550E-3479-4BF8-AEA5-84E22C389C5A}" srcOrd="2" destOrd="0" presId="urn:microsoft.com/office/officeart/2008/layout/VerticalCurvedList"/>
    <dgm:cxn modelId="{08AB6C88-CDF8-4A6A-99CD-0C374D9740AD}" type="presParOf" srcId="{8F64550E-3479-4BF8-AEA5-84E22C389C5A}" destId="{FC445845-52DF-4228-B3E5-51311566EDF2}" srcOrd="0" destOrd="0" presId="urn:microsoft.com/office/officeart/2008/layout/VerticalCurvedList"/>
    <dgm:cxn modelId="{1EBF52D0-6C6B-4FC9-809F-3EB11D51CE62}" type="presParOf" srcId="{C903AEFE-C1FF-450E-86D1-E3DC762526F7}" destId="{C4591C5F-0C16-49DB-9B73-F9D0AA3F2FAD}" srcOrd="3" destOrd="0" presId="urn:microsoft.com/office/officeart/2008/layout/VerticalCurvedList"/>
    <dgm:cxn modelId="{685D5930-4A92-4948-BFEA-FA87FC87EB94}" type="presParOf" srcId="{C903AEFE-C1FF-450E-86D1-E3DC762526F7}" destId="{98FBCA89-C4DC-4634-8902-F0A1414241E6}" srcOrd="4" destOrd="0" presId="urn:microsoft.com/office/officeart/2008/layout/VerticalCurvedList"/>
    <dgm:cxn modelId="{8BE82B59-06DB-4361-955B-8EB78423E2E2}" type="presParOf" srcId="{98FBCA89-C4DC-4634-8902-F0A1414241E6}" destId="{96701049-B21D-4E81-B64F-5BE1B4A7CE5F}" srcOrd="0" destOrd="0" presId="urn:microsoft.com/office/officeart/2008/layout/VerticalCurvedList"/>
    <dgm:cxn modelId="{1CBEE640-4DB6-45E5-9205-54ADAA166022}" type="presParOf" srcId="{C903AEFE-C1FF-450E-86D1-E3DC762526F7}" destId="{1FC9F66A-6E44-441A-8CAF-973AC04B2927}" srcOrd="5" destOrd="0" presId="urn:microsoft.com/office/officeart/2008/layout/VerticalCurvedList"/>
    <dgm:cxn modelId="{EA03125A-B02A-46D7-AB84-72F6867D2307}" type="presParOf" srcId="{C903AEFE-C1FF-450E-86D1-E3DC762526F7}" destId="{E927AA58-1F90-4BA5-8371-36EAA5BFED91}" srcOrd="6" destOrd="0" presId="urn:microsoft.com/office/officeart/2008/layout/VerticalCurvedList"/>
    <dgm:cxn modelId="{FDE81F6E-8E0F-48F2-BA09-7B780F104BE0}" type="presParOf" srcId="{E927AA58-1F90-4BA5-8371-36EAA5BFED91}" destId="{F7379E9F-7570-46CF-8DE5-6E8FA4C3E39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72461C-A4B0-4C40-87B3-BF794C39E716}" type="doc">
      <dgm:prSet loTypeId="urn:microsoft.com/office/officeart/2005/8/layout/list1" loCatId="list" qsTypeId="urn:microsoft.com/office/officeart/2005/8/quickstyle/3d3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2ADA00C-421E-41D1-82D4-88F0DF010717}">
      <dgm:prSet custT="1"/>
      <dgm:spPr/>
      <dgm:t>
        <a:bodyPr/>
        <a:lstStyle/>
        <a:p>
          <a:r>
            <a:rPr lang="en-US" sz="2000" b="0" dirty="0"/>
            <a:t>People lose money daily because shops don’t usually have change and it ends up on people losing small change everywhere.</a:t>
          </a:r>
        </a:p>
      </dgm:t>
    </dgm:pt>
    <dgm:pt modelId="{8C90FF78-05CA-467A-B84C-C00700AF528A}" type="parTrans" cxnId="{CCAE163F-CBF0-486D-A37C-E420CC36844E}">
      <dgm:prSet/>
      <dgm:spPr/>
      <dgm:t>
        <a:bodyPr/>
        <a:lstStyle/>
        <a:p>
          <a:endParaRPr lang="en-US"/>
        </a:p>
      </dgm:t>
    </dgm:pt>
    <dgm:pt modelId="{8EF95C1D-8A10-4F81-A40E-A2209D8A098A}" type="sibTrans" cxnId="{CCAE163F-CBF0-486D-A37C-E420CC36844E}">
      <dgm:prSet/>
      <dgm:spPr/>
      <dgm:t>
        <a:bodyPr/>
        <a:lstStyle/>
        <a:p>
          <a:endParaRPr lang="en-US"/>
        </a:p>
      </dgm:t>
    </dgm:pt>
    <dgm:pt modelId="{F4787ECC-660B-40FF-A8FF-3A34E3567AE1}">
      <dgm:prSet custT="1"/>
      <dgm:spPr/>
      <dgm:t>
        <a:bodyPr/>
        <a:lstStyle/>
        <a:p>
          <a:r>
            <a:rPr lang="en-US" sz="2000" dirty="0"/>
            <a:t>Though this may be considered the "old-fashioned way" when it comes to transferring money, using cash can be extremely practical in some circumstances. </a:t>
          </a:r>
        </a:p>
      </dgm:t>
    </dgm:pt>
    <dgm:pt modelId="{0E8DBEE1-A2A2-46A1-8DDD-39FDA882E21F}" type="parTrans" cxnId="{3E12F893-4597-48C4-93B4-438075CFF289}">
      <dgm:prSet/>
      <dgm:spPr/>
      <dgm:t>
        <a:bodyPr/>
        <a:lstStyle/>
        <a:p>
          <a:endParaRPr lang="en-US"/>
        </a:p>
      </dgm:t>
    </dgm:pt>
    <dgm:pt modelId="{2BB46F85-AA75-4CB0-938F-3546AFDECFDD}" type="sibTrans" cxnId="{3E12F893-4597-48C4-93B4-438075CFF289}">
      <dgm:prSet/>
      <dgm:spPr/>
      <dgm:t>
        <a:bodyPr/>
        <a:lstStyle/>
        <a:p>
          <a:endParaRPr lang="en-US"/>
        </a:p>
      </dgm:t>
    </dgm:pt>
    <dgm:pt modelId="{3DC1FC9A-0451-4FDB-BA50-3881AA75D7EF}">
      <dgm:prSet custT="1"/>
      <dgm:spPr/>
      <dgm:t>
        <a:bodyPr/>
        <a:lstStyle/>
        <a:p>
          <a:r>
            <a:rPr lang="en-US" sz="2000" b="0" dirty="0"/>
            <a:t>Sometimes its hard getting the remaining money in cash which is really annoying.</a:t>
          </a:r>
        </a:p>
      </dgm:t>
    </dgm:pt>
    <dgm:pt modelId="{8A5894C4-2D47-42AD-9168-2AA7672F7E9E}" type="parTrans" cxnId="{59BFA7CB-7223-4756-86F5-0FA78AB58B1F}">
      <dgm:prSet/>
      <dgm:spPr/>
      <dgm:t>
        <a:bodyPr/>
        <a:lstStyle/>
        <a:p>
          <a:endParaRPr lang="en-US"/>
        </a:p>
      </dgm:t>
    </dgm:pt>
    <dgm:pt modelId="{17628854-6350-4817-80B0-234739B546CE}" type="sibTrans" cxnId="{59BFA7CB-7223-4756-86F5-0FA78AB58B1F}">
      <dgm:prSet/>
      <dgm:spPr/>
      <dgm:t>
        <a:bodyPr/>
        <a:lstStyle/>
        <a:p>
          <a:endParaRPr lang="en-US"/>
        </a:p>
      </dgm:t>
    </dgm:pt>
    <dgm:pt modelId="{A65BB6DB-812B-47CB-B0AB-E7D56E367A1A}">
      <dgm:prSet custT="1"/>
      <dgm:spPr/>
      <dgm:t>
        <a:bodyPr/>
        <a:lstStyle/>
        <a:p>
          <a:r>
            <a:rPr lang="en-US" sz="2000" b="0" dirty="0"/>
            <a:t>A lot of people don’t like to carry a lot of money with them because they are exposed to stolen.   </a:t>
          </a:r>
        </a:p>
      </dgm:t>
    </dgm:pt>
    <dgm:pt modelId="{B080FA1E-8369-4EE4-8015-E1286ED671F4}" type="parTrans" cxnId="{8936D35A-B81A-4EC5-871A-634354785EBE}">
      <dgm:prSet/>
      <dgm:spPr/>
      <dgm:t>
        <a:bodyPr/>
        <a:lstStyle/>
        <a:p>
          <a:endParaRPr lang="en-US"/>
        </a:p>
      </dgm:t>
    </dgm:pt>
    <dgm:pt modelId="{75750007-FC7A-43ED-8033-EBFE69180B60}" type="sibTrans" cxnId="{8936D35A-B81A-4EC5-871A-634354785EBE}">
      <dgm:prSet/>
      <dgm:spPr/>
      <dgm:t>
        <a:bodyPr/>
        <a:lstStyle/>
        <a:p>
          <a:endParaRPr lang="en-US"/>
        </a:p>
      </dgm:t>
    </dgm:pt>
    <dgm:pt modelId="{255D4C0C-57C4-4205-B6F8-3F827BC5F6EB}" type="pres">
      <dgm:prSet presAssocID="{6872461C-A4B0-4C40-87B3-BF794C39E716}" presName="linear" presStyleCnt="0">
        <dgm:presLayoutVars>
          <dgm:dir/>
          <dgm:animLvl val="lvl"/>
          <dgm:resizeHandles val="exact"/>
        </dgm:presLayoutVars>
      </dgm:prSet>
      <dgm:spPr/>
    </dgm:pt>
    <dgm:pt modelId="{70DEB6FA-4DE7-4833-B05F-7401D052C3E9}" type="pres">
      <dgm:prSet presAssocID="{82ADA00C-421E-41D1-82D4-88F0DF010717}" presName="parentLin" presStyleCnt="0"/>
      <dgm:spPr/>
    </dgm:pt>
    <dgm:pt modelId="{A62A1622-5A9C-4518-891C-7367CC1EE50F}" type="pres">
      <dgm:prSet presAssocID="{82ADA00C-421E-41D1-82D4-88F0DF010717}" presName="parentLeftMargin" presStyleLbl="node1" presStyleIdx="0" presStyleCnt="4"/>
      <dgm:spPr/>
    </dgm:pt>
    <dgm:pt modelId="{93E19A59-E699-4C7E-8A3B-936CDD649607}" type="pres">
      <dgm:prSet presAssocID="{82ADA00C-421E-41D1-82D4-88F0DF010717}" presName="parentText" presStyleLbl="node1" presStyleIdx="0" presStyleCnt="4" custScaleX="120543">
        <dgm:presLayoutVars>
          <dgm:chMax val="0"/>
          <dgm:bulletEnabled val="1"/>
        </dgm:presLayoutVars>
      </dgm:prSet>
      <dgm:spPr/>
    </dgm:pt>
    <dgm:pt modelId="{D80E3B77-AF9A-4F14-8CB0-6E1EAB041B33}" type="pres">
      <dgm:prSet presAssocID="{82ADA00C-421E-41D1-82D4-88F0DF010717}" presName="negativeSpace" presStyleCnt="0"/>
      <dgm:spPr/>
    </dgm:pt>
    <dgm:pt modelId="{2BB1E7F2-FB62-4C19-8118-476551990381}" type="pres">
      <dgm:prSet presAssocID="{82ADA00C-421E-41D1-82D4-88F0DF010717}" presName="childText" presStyleLbl="conFgAcc1" presStyleIdx="0" presStyleCnt="4">
        <dgm:presLayoutVars>
          <dgm:bulletEnabled val="1"/>
        </dgm:presLayoutVars>
      </dgm:prSet>
      <dgm:spPr/>
    </dgm:pt>
    <dgm:pt modelId="{93292F00-A9A6-4428-9076-82910FF05E55}" type="pres">
      <dgm:prSet presAssocID="{8EF95C1D-8A10-4F81-A40E-A2209D8A098A}" presName="spaceBetweenRectangles" presStyleCnt="0"/>
      <dgm:spPr/>
    </dgm:pt>
    <dgm:pt modelId="{FA168690-45C7-4E12-A37F-7C24621585A4}" type="pres">
      <dgm:prSet presAssocID="{F4787ECC-660B-40FF-A8FF-3A34E3567AE1}" presName="parentLin" presStyleCnt="0"/>
      <dgm:spPr/>
    </dgm:pt>
    <dgm:pt modelId="{F3B4E635-403F-46A0-85B0-6C890FA2BFB0}" type="pres">
      <dgm:prSet presAssocID="{F4787ECC-660B-40FF-A8FF-3A34E3567AE1}" presName="parentLeftMargin" presStyleLbl="node1" presStyleIdx="0" presStyleCnt="4"/>
      <dgm:spPr/>
    </dgm:pt>
    <dgm:pt modelId="{D80AEED4-1408-4E37-A6B2-28D13AD1FF88}" type="pres">
      <dgm:prSet presAssocID="{F4787ECC-660B-40FF-A8FF-3A34E3567AE1}" presName="parentText" presStyleLbl="node1" presStyleIdx="1" presStyleCnt="4" custScaleX="121493">
        <dgm:presLayoutVars>
          <dgm:chMax val="0"/>
          <dgm:bulletEnabled val="1"/>
        </dgm:presLayoutVars>
      </dgm:prSet>
      <dgm:spPr/>
    </dgm:pt>
    <dgm:pt modelId="{6DE9F115-2502-4ACF-9FDF-F4546281ACD2}" type="pres">
      <dgm:prSet presAssocID="{F4787ECC-660B-40FF-A8FF-3A34E3567AE1}" presName="negativeSpace" presStyleCnt="0"/>
      <dgm:spPr/>
    </dgm:pt>
    <dgm:pt modelId="{06C4E697-43C8-4760-87F4-9CF1B0D07447}" type="pres">
      <dgm:prSet presAssocID="{F4787ECC-660B-40FF-A8FF-3A34E3567AE1}" presName="childText" presStyleLbl="conFgAcc1" presStyleIdx="1" presStyleCnt="4">
        <dgm:presLayoutVars>
          <dgm:bulletEnabled val="1"/>
        </dgm:presLayoutVars>
      </dgm:prSet>
      <dgm:spPr/>
    </dgm:pt>
    <dgm:pt modelId="{7E42E55F-BD04-4997-A965-02EB725BFE3A}" type="pres">
      <dgm:prSet presAssocID="{2BB46F85-AA75-4CB0-938F-3546AFDECFDD}" presName="spaceBetweenRectangles" presStyleCnt="0"/>
      <dgm:spPr/>
    </dgm:pt>
    <dgm:pt modelId="{6D7F08A1-66E2-45F3-9B36-20C18F4C4538}" type="pres">
      <dgm:prSet presAssocID="{3DC1FC9A-0451-4FDB-BA50-3881AA75D7EF}" presName="parentLin" presStyleCnt="0"/>
      <dgm:spPr/>
    </dgm:pt>
    <dgm:pt modelId="{564E927F-A1A9-4CEC-8D6B-3FD06986EA1C}" type="pres">
      <dgm:prSet presAssocID="{3DC1FC9A-0451-4FDB-BA50-3881AA75D7EF}" presName="parentLeftMargin" presStyleLbl="node1" presStyleIdx="1" presStyleCnt="4"/>
      <dgm:spPr/>
    </dgm:pt>
    <dgm:pt modelId="{28EF42DA-9B6F-4B0E-9592-73830B574544}" type="pres">
      <dgm:prSet presAssocID="{3DC1FC9A-0451-4FDB-BA50-3881AA75D7EF}" presName="parentText" presStyleLbl="node1" presStyleIdx="2" presStyleCnt="4" custScaleX="122520">
        <dgm:presLayoutVars>
          <dgm:chMax val="0"/>
          <dgm:bulletEnabled val="1"/>
        </dgm:presLayoutVars>
      </dgm:prSet>
      <dgm:spPr/>
    </dgm:pt>
    <dgm:pt modelId="{D7FB0292-270B-40D5-B674-94EE4A4F84B1}" type="pres">
      <dgm:prSet presAssocID="{3DC1FC9A-0451-4FDB-BA50-3881AA75D7EF}" presName="negativeSpace" presStyleCnt="0"/>
      <dgm:spPr/>
    </dgm:pt>
    <dgm:pt modelId="{A3A508B2-05A8-4D3E-A08E-63FD1589304D}" type="pres">
      <dgm:prSet presAssocID="{3DC1FC9A-0451-4FDB-BA50-3881AA75D7EF}" presName="childText" presStyleLbl="conFgAcc1" presStyleIdx="2" presStyleCnt="4">
        <dgm:presLayoutVars>
          <dgm:bulletEnabled val="1"/>
        </dgm:presLayoutVars>
      </dgm:prSet>
      <dgm:spPr/>
    </dgm:pt>
    <dgm:pt modelId="{00067C3D-4AE7-432F-98A4-CD6D63C01620}" type="pres">
      <dgm:prSet presAssocID="{17628854-6350-4817-80B0-234739B546CE}" presName="spaceBetweenRectangles" presStyleCnt="0"/>
      <dgm:spPr/>
    </dgm:pt>
    <dgm:pt modelId="{F4731BFB-D648-481A-9094-2E538BA500AD}" type="pres">
      <dgm:prSet presAssocID="{A65BB6DB-812B-47CB-B0AB-E7D56E367A1A}" presName="parentLin" presStyleCnt="0"/>
      <dgm:spPr/>
    </dgm:pt>
    <dgm:pt modelId="{E9030B32-9275-4D79-95AC-FFDB67465AA8}" type="pres">
      <dgm:prSet presAssocID="{A65BB6DB-812B-47CB-B0AB-E7D56E367A1A}" presName="parentLeftMargin" presStyleLbl="node1" presStyleIdx="2" presStyleCnt="4"/>
      <dgm:spPr/>
    </dgm:pt>
    <dgm:pt modelId="{E656A47D-0270-4323-8CD7-2D394D973D0B}" type="pres">
      <dgm:prSet presAssocID="{A65BB6DB-812B-47CB-B0AB-E7D56E367A1A}" presName="parentText" presStyleLbl="node1" presStyleIdx="3" presStyleCnt="4" custScaleX="123714">
        <dgm:presLayoutVars>
          <dgm:chMax val="0"/>
          <dgm:bulletEnabled val="1"/>
        </dgm:presLayoutVars>
      </dgm:prSet>
      <dgm:spPr/>
    </dgm:pt>
    <dgm:pt modelId="{955BF47F-3CE9-4485-9BD8-510B391CC503}" type="pres">
      <dgm:prSet presAssocID="{A65BB6DB-812B-47CB-B0AB-E7D56E367A1A}" presName="negativeSpace" presStyleCnt="0"/>
      <dgm:spPr/>
    </dgm:pt>
    <dgm:pt modelId="{457CB27A-D91C-4811-8A87-611DBEF1DC66}" type="pres">
      <dgm:prSet presAssocID="{A65BB6DB-812B-47CB-B0AB-E7D56E367A1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04B7930-4DDC-40CC-882E-76FC9DC99E58}" type="presOf" srcId="{F4787ECC-660B-40FF-A8FF-3A34E3567AE1}" destId="{F3B4E635-403F-46A0-85B0-6C890FA2BFB0}" srcOrd="0" destOrd="0" presId="urn:microsoft.com/office/officeart/2005/8/layout/list1"/>
    <dgm:cxn modelId="{FD639034-1E1C-4738-AE2C-10A8B9B08F32}" type="presOf" srcId="{82ADA00C-421E-41D1-82D4-88F0DF010717}" destId="{A62A1622-5A9C-4518-891C-7367CC1EE50F}" srcOrd="0" destOrd="0" presId="urn:microsoft.com/office/officeart/2005/8/layout/list1"/>
    <dgm:cxn modelId="{CCAE163F-CBF0-486D-A37C-E420CC36844E}" srcId="{6872461C-A4B0-4C40-87B3-BF794C39E716}" destId="{82ADA00C-421E-41D1-82D4-88F0DF010717}" srcOrd="0" destOrd="0" parTransId="{8C90FF78-05CA-467A-B84C-C00700AF528A}" sibTransId="{8EF95C1D-8A10-4F81-A40E-A2209D8A098A}"/>
    <dgm:cxn modelId="{01684061-C990-4DBE-B360-2377C7518995}" type="presOf" srcId="{F4787ECC-660B-40FF-A8FF-3A34E3567AE1}" destId="{D80AEED4-1408-4E37-A6B2-28D13AD1FF88}" srcOrd="1" destOrd="0" presId="urn:microsoft.com/office/officeart/2005/8/layout/list1"/>
    <dgm:cxn modelId="{CB73B64F-6892-457E-98C3-19685946D3E7}" type="presOf" srcId="{3DC1FC9A-0451-4FDB-BA50-3881AA75D7EF}" destId="{28EF42DA-9B6F-4B0E-9592-73830B574544}" srcOrd="1" destOrd="0" presId="urn:microsoft.com/office/officeart/2005/8/layout/list1"/>
    <dgm:cxn modelId="{8936D35A-B81A-4EC5-871A-634354785EBE}" srcId="{6872461C-A4B0-4C40-87B3-BF794C39E716}" destId="{A65BB6DB-812B-47CB-B0AB-E7D56E367A1A}" srcOrd="3" destOrd="0" parTransId="{B080FA1E-8369-4EE4-8015-E1286ED671F4}" sibTransId="{75750007-FC7A-43ED-8033-EBFE69180B60}"/>
    <dgm:cxn modelId="{86084C92-21BE-4840-A21A-8EE284E7AD6E}" type="presOf" srcId="{82ADA00C-421E-41D1-82D4-88F0DF010717}" destId="{93E19A59-E699-4C7E-8A3B-936CDD649607}" srcOrd="1" destOrd="0" presId="urn:microsoft.com/office/officeart/2005/8/layout/list1"/>
    <dgm:cxn modelId="{3E12F893-4597-48C4-93B4-438075CFF289}" srcId="{6872461C-A4B0-4C40-87B3-BF794C39E716}" destId="{F4787ECC-660B-40FF-A8FF-3A34E3567AE1}" srcOrd="1" destOrd="0" parTransId="{0E8DBEE1-A2A2-46A1-8DDD-39FDA882E21F}" sibTransId="{2BB46F85-AA75-4CB0-938F-3546AFDECFDD}"/>
    <dgm:cxn modelId="{E35123C6-EB22-4025-A975-58843FC4F23B}" type="presOf" srcId="{A65BB6DB-812B-47CB-B0AB-E7D56E367A1A}" destId="{E656A47D-0270-4323-8CD7-2D394D973D0B}" srcOrd="1" destOrd="0" presId="urn:microsoft.com/office/officeart/2005/8/layout/list1"/>
    <dgm:cxn modelId="{59BFA7CB-7223-4756-86F5-0FA78AB58B1F}" srcId="{6872461C-A4B0-4C40-87B3-BF794C39E716}" destId="{3DC1FC9A-0451-4FDB-BA50-3881AA75D7EF}" srcOrd="2" destOrd="0" parTransId="{8A5894C4-2D47-42AD-9168-2AA7672F7E9E}" sibTransId="{17628854-6350-4817-80B0-234739B546CE}"/>
    <dgm:cxn modelId="{EED22DCC-F197-4102-A967-647FF582CCEB}" type="presOf" srcId="{3DC1FC9A-0451-4FDB-BA50-3881AA75D7EF}" destId="{564E927F-A1A9-4CEC-8D6B-3FD06986EA1C}" srcOrd="0" destOrd="0" presId="urn:microsoft.com/office/officeart/2005/8/layout/list1"/>
    <dgm:cxn modelId="{82F9DCD2-1FDF-474B-88EB-77127FA6D38B}" type="presOf" srcId="{6872461C-A4B0-4C40-87B3-BF794C39E716}" destId="{255D4C0C-57C4-4205-B6F8-3F827BC5F6EB}" srcOrd="0" destOrd="0" presId="urn:microsoft.com/office/officeart/2005/8/layout/list1"/>
    <dgm:cxn modelId="{A45132DC-0453-44A9-8660-F4AF5239BA2F}" type="presOf" srcId="{A65BB6DB-812B-47CB-B0AB-E7D56E367A1A}" destId="{E9030B32-9275-4D79-95AC-FFDB67465AA8}" srcOrd="0" destOrd="0" presId="urn:microsoft.com/office/officeart/2005/8/layout/list1"/>
    <dgm:cxn modelId="{54644EA1-9171-4893-B6D3-114F4746AFB5}" type="presParOf" srcId="{255D4C0C-57C4-4205-B6F8-3F827BC5F6EB}" destId="{70DEB6FA-4DE7-4833-B05F-7401D052C3E9}" srcOrd="0" destOrd="0" presId="urn:microsoft.com/office/officeart/2005/8/layout/list1"/>
    <dgm:cxn modelId="{5DD98FB8-2D88-4657-B05E-49B250774402}" type="presParOf" srcId="{70DEB6FA-4DE7-4833-B05F-7401D052C3E9}" destId="{A62A1622-5A9C-4518-891C-7367CC1EE50F}" srcOrd="0" destOrd="0" presId="urn:microsoft.com/office/officeart/2005/8/layout/list1"/>
    <dgm:cxn modelId="{E3F1A134-CE22-459E-9FE4-28DF89C9C0FA}" type="presParOf" srcId="{70DEB6FA-4DE7-4833-B05F-7401D052C3E9}" destId="{93E19A59-E699-4C7E-8A3B-936CDD649607}" srcOrd="1" destOrd="0" presId="urn:microsoft.com/office/officeart/2005/8/layout/list1"/>
    <dgm:cxn modelId="{E772AEFB-5BDA-4DAB-9BEC-00A473F1945E}" type="presParOf" srcId="{255D4C0C-57C4-4205-B6F8-3F827BC5F6EB}" destId="{D80E3B77-AF9A-4F14-8CB0-6E1EAB041B33}" srcOrd="1" destOrd="0" presId="urn:microsoft.com/office/officeart/2005/8/layout/list1"/>
    <dgm:cxn modelId="{7A0FDE59-F842-40C8-AB54-B9EC45154811}" type="presParOf" srcId="{255D4C0C-57C4-4205-B6F8-3F827BC5F6EB}" destId="{2BB1E7F2-FB62-4C19-8118-476551990381}" srcOrd="2" destOrd="0" presId="urn:microsoft.com/office/officeart/2005/8/layout/list1"/>
    <dgm:cxn modelId="{B89CC3E2-2AD4-4FD8-99A2-E6F107F910BF}" type="presParOf" srcId="{255D4C0C-57C4-4205-B6F8-3F827BC5F6EB}" destId="{93292F00-A9A6-4428-9076-82910FF05E55}" srcOrd="3" destOrd="0" presId="urn:microsoft.com/office/officeart/2005/8/layout/list1"/>
    <dgm:cxn modelId="{B9F69063-EADA-473C-AC9B-B354332F8B51}" type="presParOf" srcId="{255D4C0C-57C4-4205-B6F8-3F827BC5F6EB}" destId="{FA168690-45C7-4E12-A37F-7C24621585A4}" srcOrd="4" destOrd="0" presId="urn:microsoft.com/office/officeart/2005/8/layout/list1"/>
    <dgm:cxn modelId="{E3A87961-9C34-48DA-967D-C941DEE48C87}" type="presParOf" srcId="{FA168690-45C7-4E12-A37F-7C24621585A4}" destId="{F3B4E635-403F-46A0-85B0-6C890FA2BFB0}" srcOrd="0" destOrd="0" presId="urn:microsoft.com/office/officeart/2005/8/layout/list1"/>
    <dgm:cxn modelId="{E3B7CED7-85B3-4C11-B0AC-4C832823126C}" type="presParOf" srcId="{FA168690-45C7-4E12-A37F-7C24621585A4}" destId="{D80AEED4-1408-4E37-A6B2-28D13AD1FF88}" srcOrd="1" destOrd="0" presId="urn:microsoft.com/office/officeart/2005/8/layout/list1"/>
    <dgm:cxn modelId="{84E1B589-8344-48D8-A850-5A15E1F8AFC2}" type="presParOf" srcId="{255D4C0C-57C4-4205-B6F8-3F827BC5F6EB}" destId="{6DE9F115-2502-4ACF-9FDF-F4546281ACD2}" srcOrd="5" destOrd="0" presId="urn:microsoft.com/office/officeart/2005/8/layout/list1"/>
    <dgm:cxn modelId="{DB693662-E59C-4EAC-9665-F82AA57A76EB}" type="presParOf" srcId="{255D4C0C-57C4-4205-B6F8-3F827BC5F6EB}" destId="{06C4E697-43C8-4760-87F4-9CF1B0D07447}" srcOrd="6" destOrd="0" presId="urn:microsoft.com/office/officeart/2005/8/layout/list1"/>
    <dgm:cxn modelId="{FBD0E7F2-C568-4307-8E08-53016E3F2CE2}" type="presParOf" srcId="{255D4C0C-57C4-4205-B6F8-3F827BC5F6EB}" destId="{7E42E55F-BD04-4997-A965-02EB725BFE3A}" srcOrd="7" destOrd="0" presId="urn:microsoft.com/office/officeart/2005/8/layout/list1"/>
    <dgm:cxn modelId="{8C1B10E7-2A29-4719-A625-B118C6F443C1}" type="presParOf" srcId="{255D4C0C-57C4-4205-B6F8-3F827BC5F6EB}" destId="{6D7F08A1-66E2-45F3-9B36-20C18F4C4538}" srcOrd="8" destOrd="0" presId="urn:microsoft.com/office/officeart/2005/8/layout/list1"/>
    <dgm:cxn modelId="{D5118F37-3FAA-4801-B5E1-7F259D89293E}" type="presParOf" srcId="{6D7F08A1-66E2-45F3-9B36-20C18F4C4538}" destId="{564E927F-A1A9-4CEC-8D6B-3FD06986EA1C}" srcOrd="0" destOrd="0" presId="urn:microsoft.com/office/officeart/2005/8/layout/list1"/>
    <dgm:cxn modelId="{A8CBDA2D-3E14-42D0-8AFB-98DBF2ECC55E}" type="presParOf" srcId="{6D7F08A1-66E2-45F3-9B36-20C18F4C4538}" destId="{28EF42DA-9B6F-4B0E-9592-73830B574544}" srcOrd="1" destOrd="0" presId="urn:microsoft.com/office/officeart/2005/8/layout/list1"/>
    <dgm:cxn modelId="{40985027-BDD7-4324-A883-8F839693B277}" type="presParOf" srcId="{255D4C0C-57C4-4205-B6F8-3F827BC5F6EB}" destId="{D7FB0292-270B-40D5-B674-94EE4A4F84B1}" srcOrd="9" destOrd="0" presId="urn:microsoft.com/office/officeart/2005/8/layout/list1"/>
    <dgm:cxn modelId="{173470AE-6021-4A71-A5D2-530B1DEC469D}" type="presParOf" srcId="{255D4C0C-57C4-4205-B6F8-3F827BC5F6EB}" destId="{A3A508B2-05A8-4D3E-A08E-63FD1589304D}" srcOrd="10" destOrd="0" presId="urn:microsoft.com/office/officeart/2005/8/layout/list1"/>
    <dgm:cxn modelId="{9A8DE010-FC72-4FDB-99E7-89C2E4DEA272}" type="presParOf" srcId="{255D4C0C-57C4-4205-B6F8-3F827BC5F6EB}" destId="{00067C3D-4AE7-432F-98A4-CD6D63C01620}" srcOrd="11" destOrd="0" presId="urn:microsoft.com/office/officeart/2005/8/layout/list1"/>
    <dgm:cxn modelId="{D57CDEC7-0435-4202-8C30-954918FCC579}" type="presParOf" srcId="{255D4C0C-57C4-4205-B6F8-3F827BC5F6EB}" destId="{F4731BFB-D648-481A-9094-2E538BA500AD}" srcOrd="12" destOrd="0" presId="urn:microsoft.com/office/officeart/2005/8/layout/list1"/>
    <dgm:cxn modelId="{5EFCCFEB-FF60-4123-9548-B09CBC2ECF07}" type="presParOf" srcId="{F4731BFB-D648-481A-9094-2E538BA500AD}" destId="{E9030B32-9275-4D79-95AC-FFDB67465AA8}" srcOrd="0" destOrd="0" presId="urn:microsoft.com/office/officeart/2005/8/layout/list1"/>
    <dgm:cxn modelId="{E67D75BE-14AA-447D-BA3E-656FD6D32DD2}" type="presParOf" srcId="{F4731BFB-D648-481A-9094-2E538BA500AD}" destId="{E656A47D-0270-4323-8CD7-2D394D973D0B}" srcOrd="1" destOrd="0" presId="urn:microsoft.com/office/officeart/2005/8/layout/list1"/>
    <dgm:cxn modelId="{6FD39F68-106E-4139-9BFD-234DF6E6C890}" type="presParOf" srcId="{255D4C0C-57C4-4205-B6F8-3F827BC5F6EB}" destId="{955BF47F-3CE9-4485-9BD8-510B391CC503}" srcOrd="13" destOrd="0" presId="urn:microsoft.com/office/officeart/2005/8/layout/list1"/>
    <dgm:cxn modelId="{0623E1DD-EA99-46B8-85A5-E62AF26ABC15}" type="presParOf" srcId="{255D4C0C-57C4-4205-B6F8-3F827BC5F6EB}" destId="{457CB27A-D91C-4811-8A87-611DBEF1DC6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CCFF9A-C15C-42BB-9A98-5280D353F277}" type="doc">
      <dgm:prSet loTypeId="urn:microsoft.com/office/officeart/2005/8/layout/list1" loCatId="list" qsTypeId="urn:microsoft.com/office/officeart/2005/8/quickstyle/3d2" qsCatId="3D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D4FC033D-A0DA-4878-AE7E-BCCFF7782FB9}">
      <dgm:prSet custT="1"/>
      <dgm:spPr/>
      <dgm:t>
        <a:bodyPr/>
        <a:lstStyle/>
        <a:p>
          <a:r>
            <a:rPr lang="en-US" sz="2000" b="0" dirty="0"/>
            <a:t>Create a mobile/web app which helps people save remaining money change.</a:t>
          </a:r>
        </a:p>
      </dgm:t>
    </dgm:pt>
    <dgm:pt modelId="{9BA3F3B3-E30F-4B68-A49E-59EB7C3D3277}" type="parTrans" cxnId="{2E9A2A6B-A63C-44DF-BA10-7A2930326986}">
      <dgm:prSet/>
      <dgm:spPr/>
      <dgm:t>
        <a:bodyPr/>
        <a:lstStyle/>
        <a:p>
          <a:endParaRPr lang="en-US"/>
        </a:p>
      </dgm:t>
    </dgm:pt>
    <dgm:pt modelId="{B3274BFB-F5C4-4128-876A-4A404FD83009}" type="sibTrans" cxnId="{2E9A2A6B-A63C-44DF-BA10-7A2930326986}">
      <dgm:prSet/>
      <dgm:spPr/>
      <dgm:t>
        <a:bodyPr/>
        <a:lstStyle/>
        <a:p>
          <a:endParaRPr lang="en-US"/>
        </a:p>
      </dgm:t>
    </dgm:pt>
    <dgm:pt modelId="{826C6BC0-4A6D-4E9C-B06A-25C344D229B5}">
      <dgm:prSet custT="1"/>
      <dgm:spPr/>
      <dgm:t>
        <a:bodyPr/>
        <a:lstStyle/>
        <a:p>
          <a:r>
            <a:rPr lang="en-US" sz="2000" b="0"/>
            <a:t>Saves time &amp; money.</a:t>
          </a:r>
        </a:p>
      </dgm:t>
    </dgm:pt>
    <dgm:pt modelId="{065C2460-9027-4D37-8A2A-D102C30AC12C}" type="parTrans" cxnId="{9509A456-E7C4-4D26-B6B2-3114414648A3}">
      <dgm:prSet/>
      <dgm:spPr/>
      <dgm:t>
        <a:bodyPr/>
        <a:lstStyle/>
        <a:p>
          <a:endParaRPr lang="en-US"/>
        </a:p>
      </dgm:t>
    </dgm:pt>
    <dgm:pt modelId="{04C58B81-C54E-40D9-9D03-00B5B86F3693}" type="sibTrans" cxnId="{9509A456-E7C4-4D26-B6B2-3114414648A3}">
      <dgm:prSet/>
      <dgm:spPr/>
      <dgm:t>
        <a:bodyPr/>
        <a:lstStyle/>
        <a:p>
          <a:endParaRPr lang="en-US"/>
        </a:p>
      </dgm:t>
    </dgm:pt>
    <dgm:pt modelId="{5F9D7FE8-B3AB-4D30-AE07-FDB06F10CED0}">
      <dgm:prSet custT="1"/>
      <dgm:spPr/>
      <dgm:t>
        <a:bodyPr/>
        <a:lstStyle/>
        <a:p>
          <a:r>
            <a:rPr lang="en-US" sz="2000" b="0"/>
            <a:t>Overcome the problem of lost money due to the change problems.</a:t>
          </a:r>
        </a:p>
      </dgm:t>
    </dgm:pt>
    <dgm:pt modelId="{D786C3DB-B755-4341-9FB9-B168C350E526}" type="parTrans" cxnId="{4CF1DEBF-5AB6-4AC8-BCD0-0E956B29244F}">
      <dgm:prSet/>
      <dgm:spPr/>
      <dgm:t>
        <a:bodyPr/>
        <a:lstStyle/>
        <a:p>
          <a:endParaRPr lang="en-US"/>
        </a:p>
      </dgm:t>
    </dgm:pt>
    <dgm:pt modelId="{C91D6660-A5FC-4DAA-B7DE-1310ECD33B75}" type="sibTrans" cxnId="{4CF1DEBF-5AB6-4AC8-BCD0-0E956B29244F}">
      <dgm:prSet/>
      <dgm:spPr/>
      <dgm:t>
        <a:bodyPr/>
        <a:lstStyle/>
        <a:p>
          <a:endParaRPr lang="en-US"/>
        </a:p>
      </dgm:t>
    </dgm:pt>
    <dgm:pt modelId="{3B6D62C2-BDF0-45E5-B695-596CFF7A6CFD}">
      <dgm:prSet custT="1"/>
      <dgm:spPr/>
      <dgm:t>
        <a:bodyPr/>
        <a:lstStyle/>
        <a:p>
          <a:r>
            <a:rPr lang="en-US" sz="2000" b="0" dirty="0"/>
            <a:t>Enhance the process of money transfer in Egypt and avoids interacting with cash that can spread germs.   </a:t>
          </a:r>
        </a:p>
      </dgm:t>
    </dgm:pt>
    <dgm:pt modelId="{6BA36918-9EE4-42FF-826B-D7A3A5776E21}" type="parTrans" cxnId="{2149308C-6754-4E65-88C9-3BBCB8FAB2F5}">
      <dgm:prSet/>
      <dgm:spPr/>
      <dgm:t>
        <a:bodyPr/>
        <a:lstStyle/>
        <a:p>
          <a:endParaRPr lang="en-US"/>
        </a:p>
      </dgm:t>
    </dgm:pt>
    <dgm:pt modelId="{3E06F595-2126-4826-AB2B-7F6D56DD2B80}" type="sibTrans" cxnId="{2149308C-6754-4E65-88C9-3BBCB8FAB2F5}">
      <dgm:prSet/>
      <dgm:spPr/>
      <dgm:t>
        <a:bodyPr/>
        <a:lstStyle/>
        <a:p>
          <a:endParaRPr lang="en-US"/>
        </a:p>
      </dgm:t>
    </dgm:pt>
    <dgm:pt modelId="{8B3F9475-6282-469E-BEDA-116921A94B8E}" type="pres">
      <dgm:prSet presAssocID="{D2CCFF9A-C15C-42BB-9A98-5280D353F277}" presName="linear" presStyleCnt="0">
        <dgm:presLayoutVars>
          <dgm:dir/>
          <dgm:animLvl val="lvl"/>
          <dgm:resizeHandles val="exact"/>
        </dgm:presLayoutVars>
      </dgm:prSet>
      <dgm:spPr/>
    </dgm:pt>
    <dgm:pt modelId="{76AB1CFB-3C60-4FAD-BC37-CEDA4B18B363}" type="pres">
      <dgm:prSet presAssocID="{D4FC033D-A0DA-4878-AE7E-BCCFF7782FB9}" presName="parentLin" presStyleCnt="0"/>
      <dgm:spPr/>
    </dgm:pt>
    <dgm:pt modelId="{A5D0889A-9B00-4AD1-98EE-C100C4CCD1AC}" type="pres">
      <dgm:prSet presAssocID="{D4FC033D-A0DA-4878-AE7E-BCCFF7782FB9}" presName="parentLeftMargin" presStyleLbl="node1" presStyleIdx="0" presStyleCnt="4"/>
      <dgm:spPr/>
    </dgm:pt>
    <dgm:pt modelId="{1D880F8F-4054-48D1-A63D-F3ECE39184BB}" type="pres">
      <dgm:prSet presAssocID="{D4FC033D-A0DA-4878-AE7E-BCCFF7782FB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789E33E-F66A-433B-A1DA-EC7CF0B225EE}" type="pres">
      <dgm:prSet presAssocID="{D4FC033D-A0DA-4878-AE7E-BCCFF7782FB9}" presName="negativeSpace" presStyleCnt="0"/>
      <dgm:spPr/>
    </dgm:pt>
    <dgm:pt modelId="{D61E53AC-862A-4C89-B96A-EF0232538517}" type="pres">
      <dgm:prSet presAssocID="{D4FC033D-A0DA-4878-AE7E-BCCFF7782FB9}" presName="childText" presStyleLbl="conFgAcc1" presStyleIdx="0" presStyleCnt="4">
        <dgm:presLayoutVars>
          <dgm:bulletEnabled val="1"/>
        </dgm:presLayoutVars>
      </dgm:prSet>
      <dgm:spPr/>
    </dgm:pt>
    <dgm:pt modelId="{2DD9AA51-FCB1-4D16-A437-ECC1A77E5515}" type="pres">
      <dgm:prSet presAssocID="{B3274BFB-F5C4-4128-876A-4A404FD83009}" presName="spaceBetweenRectangles" presStyleCnt="0"/>
      <dgm:spPr/>
    </dgm:pt>
    <dgm:pt modelId="{A12F2882-C3CE-490F-A468-7EBCD0E90DA1}" type="pres">
      <dgm:prSet presAssocID="{826C6BC0-4A6D-4E9C-B06A-25C344D229B5}" presName="parentLin" presStyleCnt="0"/>
      <dgm:spPr/>
    </dgm:pt>
    <dgm:pt modelId="{2F91635E-FB09-4208-8F14-F3C502D6252D}" type="pres">
      <dgm:prSet presAssocID="{826C6BC0-4A6D-4E9C-B06A-25C344D229B5}" presName="parentLeftMargin" presStyleLbl="node1" presStyleIdx="0" presStyleCnt="4"/>
      <dgm:spPr/>
    </dgm:pt>
    <dgm:pt modelId="{E32490E2-F74E-4304-B329-41586E96A2B5}" type="pres">
      <dgm:prSet presAssocID="{826C6BC0-4A6D-4E9C-B06A-25C344D229B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0D597B3-62FE-45E3-A03F-0BF5D1CF81EC}" type="pres">
      <dgm:prSet presAssocID="{826C6BC0-4A6D-4E9C-B06A-25C344D229B5}" presName="negativeSpace" presStyleCnt="0"/>
      <dgm:spPr/>
    </dgm:pt>
    <dgm:pt modelId="{B579C495-0A97-4172-A239-997C9BB990AC}" type="pres">
      <dgm:prSet presAssocID="{826C6BC0-4A6D-4E9C-B06A-25C344D229B5}" presName="childText" presStyleLbl="conFgAcc1" presStyleIdx="1" presStyleCnt="4">
        <dgm:presLayoutVars>
          <dgm:bulletEnabled val="1"/>
        </dgm:presLayoutVars>
      </dgm:prSet>
      <dgm:spPr/>
    </dgm:pt>
    <dgm:pt modelId="{7AE4F5A7-E396-4452-9F41-F261A8FBFBE3}" type="pres">
      <dgm:prSet presAssocID="{04C58B81-C54E-40D9-9D03-00B5B86F3693}" presName="spaceBetweenRectangles" presStyleCnt="0"/>
      <dgm:spPr/>
    </dgm:pt>
    <dgm:pt modelId="{809DF020-9BA8-4358-A57C-60B4E14DBE6E}" type="pres">
      <dgm:prSet presAssocID="{5F9D7FE8-B3AB-4D30-AE07-FDB06F10CED0}" presName="parentLin" presStyleCnt="0"/>
      <dgm:spPr/>
    </dgm:pt>
    <dgm:pt modelId="{B1EC9342-1122-45D0-BDC8-2F59F640A50C}" type="pres">
      <dgm:prSet presAssocID="{5F9D7FE8-B3AB-4D30-AE07-FDB06F10CED0}" presName="parentLeftMargin" presStyleLbl="node1" presStyleIdx="1" presStyleCnt="4"/>
      <dgm:spPr/>
    </dgm:pt>
    <dgm:pt modelId="{994A4C7A-3F76-40D8-B004-EFA1AA925679}" type="pres">
      <dgm:prSet presAssocID="{5F9D7FE8-B3AB-4D30-AE07-FDB06F10CED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795CC54-F45F-443F-9A9E-464314CCD76D}" type="pres">
      <dgm:prSet presAssocID="{5F9D7FE8-B3AB-4D30-AE07-FDB06F10CED0}" presName="negativeSpace" presStyleCnt="0"/>
      <dgm:spPr/>
    </dgm:pt>
    <dgm:pt modelId="{4A8CD55D-9717-4942-92D0-E748C5ADAFB5}" type="pres">
      <dgm:prSet presAssocID="{5F9D7FE8-B3AB-4D30-AE07-FDB06F10CED0}" presName="childText" presStyleLbl="conFgAcc1" presStyleIdx="2" presStyleCnt="4">
        <dgm:presLayoutVars>
          <dgm:bulletEnabled val="1"/>
        </dgm:presLayoutVars>
      </dgm:prSet>
      <dgm:spPr/>
    </dgm:pt>
    <dgm:pt modelId="{E0D08D7F-7981-40CC-A6F5-765D643EB8F8}" type="pres">
      <dgm:prSet presAssocID="{C91D6660-A5FC-4DAA-B7DE-1310ECD33B75}" presName="spaceBetweenRectangles" presStyleCnt="0"/>
      <dgm:spPr/>
    </dgm:pt>
    <dgm:pt modelId="{072093CA-5D1E-4B94-8AAB-FF1A85DF74C3}" type="pres">
      <dgm:prSet presAssocID="{3B6D62C2-BDF0-45E5-B695-596CFF7A6CFD}" presName="parentLin" presStyleCnt="0"/>
      <dgm:spPr/>
    </dgm:pt>
    <dgm:pt modelId="{79C2F25D-5C42-4830-A88F-E2437969E93C}" type="pres">
      <dgm:prSet presAssocID="{3B6D62C2-BDF0-45E5-B695-596CFF7A6CFD}" presName="parentLeftMargin" presStyleLbl="node1" presStyleIdx="2" presStyleCnt="4"/>
      <dgm:spPr/>
    </dgm:pt>
    <dgm:pt modelId="{7B1CA89A-4E2B-4647-8BF1-66F678720538}" type="pres">
      <dgm:prSet presAssocID="{3B6D62C2-BDF0-45E5-B695-596CFF7A6CF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278260F-E2D8-4B63-975E-D028CF824E27}" type="pres">
      <dgm:prSet presAssocID="{3B6D62C2-BDF0-45E5-B695-596CFF7A6CFD}" presName="negativeSpace" presStyleCnt="0"/>
      <dgm:spPr/>
    </dgm:pt>
    <dgm:pt modelId="{4DD8C201-6214-47E0-92B8-D6FF64E3513C}" type="pres">
      <dgm:prSet presAssocID="{3B6D62C2-BDF0-45E5-B695-596CFF7A6CF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3BA9D36-4F44-410E-BE91-2DB588DF1310}" type="presOf" srcId="{5F9D7FE8-B3AB-4D30-AE07-FDB06F10CED0}" destId="{994A4C7A-3F76-40D8-B004-EFA1AA925679}" srcOrd="1" destOrd="0" presId="urn:microsoft.com/office/officeart/2005/8/layout/list1"/>
    <dgm:cxn modelId="{88058E65-0E42-4DDB-9769-B3CA9F941844}" type="presOf" srcId="{3B6D62C2-BDF0-45E5-B695-596CFF7A6CFD}" destId="{7B1CA89A-4E2B-4647-8BF1-66F678720538}" srcOrd="1" destOrd="0" presId="urn:microsoft.com/office/officeart/2005/8/layout/list1"/>
    <dgm:cxn modelId="{24DF646A-A1AB-4CFE-94DC-F07677A02075}" type="presOf" srcId="{D2CCFF9A-C15C-42BB-9A98-5280D353F277}" destId="{8B3F9475-6282-469E-BEDA-116921A94B8E}" srcOrd="0" destOrd="0" presId="urn:microsoft.com/office/officeart/2005/8/layout/list1"/>
    <dgm:cxn modelId="{2E9A2A6B-A63C-44DF-BA10-7A2930326986}" srcId="{D2CCFF9A-C15C-42BB-9A98-5280D353F277}" destId="{D4FC033D-A0DA-4878-AE7E-BCCFF7782FB9}" srcOrd="0" destOrd="0" parTransId="{9BA3F3B3-E30F-4B68-A49E-59EB7C3D3277}" sibTransId="{B3274BFB-F5C4-4128-876A-4A404FD83009}"/>
    <dgm:cxn modelId="{6632DC70-FC31-4321-85E2-22E5CA511243}" type="presOf" srcId="{3B6D62C2-BDF0-45E5-B695-596CFF7A6CFD}" destId="{79C2F25D-5C42-4830-A88F-E2437969E93C}" srcOrd="0" destOrd="0" presId="urn:microsoft.com/office/officeart/2005/8/layout/list1"/>
    <dgm:cxn modelId="{887C9153-D1BE-44CC-87C3-23600798F06D}" type="presOf" srcId="{5F9D7FE8-B3AB-4D30-AE07-FDB06F10CED0}" destId="{B1EC9342-1122-45D0-BDC8-2F59F640A50C}" srcOrd="0" destOrd="0" presId="urn:microsoft.com/office/officeart/2005/8/layout/list1"/>
    <dgm:cxn modelId="{9509A456-E7C4-4D26-B6B2-3114414648A3}" srcId="{D2CCFF9A-C15C-42BB-9A98-5280D353F277}" destId="{826C6BC0-4A6D-4E9C-B06A-25C344D229B5}" srcOrd="1" destOrd="0" parTransId="{065C2460-9027-4D37-8A2A-D102C30AC12C}" sibTransId="{04C58B81-C54E-40D9-9D03-00B5B86F3693}"/>
    <dgm:cxn modelId="{65536D7E-9587-46C7-84E6-6E9CEDB70FD7}" type="presOf" srcId="{D4FC033D-A0DA-4878-AE7E-BCCFF7782FB9}" destId="{1D880F8F-4054-48D1-A63D-F3ECE39184BB}" srcOrd="1" destOrd="0" presId="urn:microsoft.com/office/officeart/2005/8/layout/list1"/>
    <dgm:cxn modelId="{2149308C-6754-4E65-88C9-3BBCB8FAB2F5}" srcId="{D2CCFF9A-C15C-42BB-9A98-5280D353F277}" destId="{3B6D62C2-BDF0-45E5-B695-596CFF7A6CFD}" srcOrd="3" destOrd="0" parTransId="{6BA36918-9EE4-42FF-826B-D7A3A5776E21}" sibTransId="{3E06F595-2126-4826-AB2B-7F6D56DD2B80}"/>
    <dgm:cxn modelId="{15DB839C-DBE4-4772-8464-5AAD1A2E518B}" type="presOf" srcId="{826C6BC0-4A6D-4E9C-B06A-25C344D229B5}" destId="{E32490E2-F74E-4304-B329-41586E96A2B5}" srcOrd="1" destOrd="0" presId="urn:microsoft.com/office/officeart/2005/8/layout/list1"/>
    <dgm:cxn modelId="{99B510BA-D4B2-457F-96E8-1772966EC4E8}" type="presOf" srcId="{826C6BC0-4A6D-4E9C-B06A-25C344D229B5}" destId="{2F91635E-FB09-4208-8F14-F3C502D6252D}" srcOrd="0" destOrd="0" presId="urn:microsoft.com/office/officeart/2005/8/layout/list1"/>
    <dgm:cxn modelId="{4CF1DEBF-5AB6-4AC8-BCD0-0E956B29244F}" srcId="{D2CCFF9A-C15C-42BB-9A98-5280D353F277}" destId="{5F9D7FE8-B3AB-4D30-AE07-FDB06F10CED0}" srcOrd="2" destOrd="0" parTransId="{D786C3DB-B755-4341-9FB9-B168C350E526}" sibTransId="{C91D6660-A5FC-4DAA-B7DE-1310ECD33B75}"/>
    <dgm:cxn modelId="{E57C4DE8-0C25-40C9-BCBF-34F43ACF999E}" type="presOf" srcId="{D4FC033D-A0DA-4878-AE7E-BCCFF7782FB9}" destId="{A5D0889A-9B00-4AD1-98EE-C100C4CCD1AC}" srcOrd="0" destOrd="0" presId="urn:microsoft.com/office/officeart/2005/8/layout/list1"/>
    <dgm:cxn modelId="{7989E2ED-2D5E-4976-817A-855090B29619}" type="presParOf" srcId="{8B3F9475-6282-469E-BEDA-116921A94B8E}" destId="{76AB1CFB-3C60-4FAD-BC37-CEDA4B18B363}" srcOrd="0" destOrd="0" presId="urn:microsoft.com/office/officeart/2005/8/layout/list1"/>
    <dgm:cxn modelId="{5D10FAA9-D285-4443-8641-612C53E9C62A}" type="presParOf" srcId="{76AB1CFB-3C60-4FAD-BC37-CEDA4B18B363}" destId="{A5D0889A-9B00-4AD1-98EE-C100C4CCD1AC}" srcOrd="0" destOrd="0" presId="urn:microsoft.com/office/officeart/2005/8/layout/list1"/>
    <dgm:cxn modelId="{1EB92A0D-8A17-4EE4-9114-8CEE8E43D274}" type="presParOf" srcId="{76AB1CFB-3C60-4FAD-BC37-CEDA4B18B363}" destId="{1D880F8F-4054-48D1-A63D-F3ECE39184BB}" srcOrd="1" destOrd="0" presId="urn:microsoft.com/office/officeart/2005/8/layout/list1"/>
    <dgm:cxn modelId="{C1FB9D25-8596-41C3-A42F-C3777CA1FCD9}" type="presParOf" srcId="{8B3F9475-6282-469E-BEDA-116921A94B8E}" destId="{2789E33E-F66A-433B-A1DA-EC7CF0B225EE}" srcOrd="1" destOrd="0" presId="urn:microsoft.com/office/officeart/2005/8/layout/list1"/>
    <dgm:cxn modelId="{9B335C06-00C1-44F6-B33D-BB1E1F5CD796}" type="presParOf" srcId="{8B3F9475-6282-469E-BEDA-116921A94B8E}" destId="{D61E53AC-862A-4C89-B96A-EF0232538517}" srcOrd="2" destOrd="0" presId="urn:microsoft.com/office/officeart/2005/8/layout/list1"/>
    <dgm:cxn modelId="{574CE42F-C2EA-4D39-88A3-DF4215AA31E8}" type="presParOf" srcId="{8B3F9475-6282-469E-BEDA-116921A94B8E}" destId="{2DD9AA51-FCB1-4D16-A437-ECC1A77E5515}" srcOrd="3" destOrd="0" presId="urn:microsoft.com/office/officeart/2005/8/layout/list1"/>
    <dgm:cxn modelId="{B40018AA-71A6-4F0C-AB74-813CEA2E051A}" type="presParOf" srcId="{8B3F9475-6282-469E-BEDA-116921A94B8E}" destId="{A12F2882-C3CE-490F-A468-7EBCD0E90DA1}" srcOrd="4" destOrd="0" presId="urn:microsoft.com/office/officeart/2005/8/layout/list1"/>
    <dgm:cxn modelId="{2D2D105D-7B26-4684-8B50-13115AEBEB53}" type="presParOf" srcId="{A12F2882-C3CE-490F-A468-7EBCD0E90DA1}" destId="{2F91635E-FB09-4208-8F14-F3C502D6252D}" srcOrd="0" destOrd="0" presId="urn:microsoft.com/office/officeart/2005/8/layout/list1"/>
    <dgm:cxn modelId="{346E79AF-F2BB-4ECB-B10E-6A0C5357BF39}" type="presParOf" srcId="{A12F2882-C3CE-490F-A468-7EBCD0E90DA1}" destId="{E32490E2-F74E-4304-B329-41586E96A2B5}" srcOrd="1" destOrd="0" presId="urn:microsoft.com/office/officeart/2005/8/layout/list1"/>
    <dgm:cxn modelId="{C2873D75-5687-4918-82EF-664276492DB5}" type="presParOf" srcId="{8B3F9475-6282-469E-BEDA-116921A94B8E}" destId="{30D597B3-62FE-45E3-A03F-0BF5D1CF81EC}" srcOrd="5" destOrd="0" presId="urn:microsoft.com/office/officeart/2005/8/layout/list1"/>
    <dgm:cxn modelId="{BFD966F3-6A28-4672-837A-D616F2E49340}" type="presParOf" srcId="{8B3F9475-6282-469E-BEDA-116921A94B8E}" destId="{B579C495-0A97-4172-A239-997C9BB990AC}" srcOrd="6" destOrd="0" presId="urn:microsoft.com/office/officeart/2005/8/layout/list1"/>
    <dgm:cxn modelId="{AC388BB2-48D0-4082-B7BC-84DDA5775DD7}" type="presParOf" srcId="{8B3F9475-6282-469E-BEDA-116921A94B8E}" destId="{7AE4F5A7-E396-4452-9F41-F261A8FBFBE3}" srcOrd="7" destOrd="0" presId="urn:microsoft.com/office/officeart/2005/8/layout/list1"/>
    <dgm:cxn modelId="{0D6702B4-3993-4B5E-8B70-60548C32B1D3}" type="presParOf" srcId="{8B3F9475-6282-469E-BEDA-116921A94B8E}" destId="{809DF020-9BA8-4358-A57C-60B4E14DBE6E}" srcOrd="8" destOrd="0" presId="urn:microsoft.com/office/officeart/2005/8/layout/list1"/>
    <dgm:cxn modelId="{B3D73269-BF60-4B70-BB17-85128A14B09D}" type="presParOf" srcId="{809DF020-9BA8-4358-A57C-60B4E14DBE6E}" destId="{B1EC9342-1122-45D0-BDC8-2F59F640A50C}" srcOrd="0" destOrd="0" presId="urn:microsoft.com/office/officeart/2005/8/layout/list1"/>
    <dgm:cxn modelId="{2452BB6E-A669-403C-A0B2-14ECBE6E26CC}" type="presParOf" srcId="{809DF020-9BA8-4358-A57C-60B4E14DBE6E}" destId="{994A4C7A-3F76-40D8-B004-EFA1AA925679}" srcOrd="1" destOrd="0" presId="urn:microsoft.com/office/officeart/2005/8/layout/list1"/>
    <dgm:cxn modelId="{E8CB2706-19B7-4061-A11E-814AE45EEAF8}" type="presParOf" srcId="{8B3F9475-6282-469E-BEDA-116921A94B8E}" destId="{8795CC54-F45F-443F-9A9E-464314CCD76D}" srcOrd="9" destOrd="0" presId="urn:microsoft.com/office/officeart/2005/8/layout/list1"/>
    <dgm:cxn modelId="{D7BB1792-BAAC-4F63-8FE6-CE864FD2CD87}" type="presParOf" srcId="{8B3F9475-6282-469E-BEDA-116921A94B8E}" destId="{4A8CD55D-9717-4942-92D0-E748C5ADAFB5}" srcOrd="10" destOrd="0" presId="urn:microsoft.com/office/officeart/2005/8/layout/list1"/>
    <dgm:cxn modelId="{C28ACACD-8172-43C2-85EF-251F4ADC2245}" type="presParOf" srcId="{8B3F9475-6282-469E-BEDA-116921A94B8E}" destId="{E0D08D7F-7981-40CC-A6F5-765D643EB8F8}" srcOrd="11" destOrd="0" presId="urn:microsoft.com/office/officeart/2005/8/layout/list1"/>
    <dgm:cxn modelId="{4C7A3575-DF44-42DD-B9D7-D062A5D9A995}" type="presParOf" srcId="{8B3F9475-6282-469E-BEDA-116921A94B8E}" destId="{072093CA-5D1E-4B94-8AAB-FF1A85DF74C3}" srcOrd="12" destOrd="0" presId="urn:microsoft.com/office/officeart/2005/8/layout/list1"/>
    <dgm:cxn modelId="{AFE16297-9C49-483A-9BCD-57FDEB946954}" type="presParOf" srcId="{072093CA-5D1E-4B94-8AAB-FF1A85DF74C3}" destId="{79C2F25D-5C42-4830-A88F-E2437969E93C}" srcOrd="0" destOrd="0" presId="urn:microsoft.com/office/officeart/2005/8/layout/list1"/>
    <dgm:cxn modelId="{20C8BD41-1B22-4916-963F-63DAE1F51A36}" type="presParOf" srcId="{072093CA-5D1E-4B94-8AAB-FF1A85DF74C3}" destId="{7B1CA89A-4E2B-4647-8BF1-66F678720538}" srcOrd="1" destOrd="0" presId="urn:microsoft.com/office/officeart/2005/8/layout/list1"/>
    <dgm:cxn modelId="{02D40C6C-7C81-443A-8396-32DFE714B7CC}" type="presParOf" srcId="{8B3F9475-6282-469E-BEDA-116921A94B8E}" destId="{B278260F-E2D8-4B63-975E-D028CF824E27}" srcOrd="13" destOrd="0" presId="urn:microsoft.com/office/officeart/2005/8/layout/list1"/>
    <dgm:cxn modelId="{DE5C6FF8-563E-406C-92D3-1AD224FEED0D}" type="presParOf" srcId="{8B3F9475-6282-469E-BEDA-116921A94B8E}" destId="{4DD8C201-6214-47E0-92B8-D6FF64E3513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591BD8-C39B-4B88-AA70-BF8850EEF3B4}" type="doc">
      <dgm:prSet loTypeId="urn:microsoft.com/office/officeart/2005/8/layout/list1" loCatId="list" qsTypeId="urn:microsoft.com/office/officeart/2005/8/quickstyle/3d3" qsCatId="3D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0468A8D1-B9B8-4F63-8996-90F1C1D7A134}">
      <dgm:prSet/>
      <dgm:spPr/>
      <dgm:t>
        <a:bodyPr/>
        <a:lstStyle/>
        <a:p>
          <a:r>
            <a:rPr lang="en-US" b="1" dirty="0"/>
            <a:t>Mobile/web application</a:t>
          </a:r>
          <a:endParaRPr lang="en-US" dirty="0"/>
        </a:p>
      </dgm:t>
    </dgm:pt>
    <dgm:pt modelId="{18408B83-D168-484A-A15B-D5643974DF28}" type="parTrans" cxnId="{62A66D57-F429-41A2-ADCC-6336B69B377C}">
      <dgm:prSet/>
      <dgm:spPr/>
      <dgm:t>
        <a:bodyPr/>
        <a:lstStyle/>
        <a:p>
          <a:endParaRPr lang="en-US"/>
        </a:p>
      </dgm:t>
    </dgm:pt>
    <dgm:pt modelId="{178F165A-553C-4675-8F0F-93E6EB58DB49}" type="sibTrans" cxnId="{62A66D57-F429-41A2-ADCC-6336B69B377C}">
      <dgm:prSet/>
      <dgm:spPr/>
      <dgm:t>
        <a:bodyPr/>
        <a:lstStyle/>
        <a:p>
          <a:endParaRPr lang="en-US"/>
        </a:p>
      </dgm:t>
    </dgm:pt>
    <dgm:pt modelId="{30CE0D7B-89A9-4D77-847F-1754A04D22C6}">
      <dgm:prSet/>
      <dgm:spPr/>
      <dgm:t>
        <a:bodyPr/>
        <a:lstStyle/>
        <a:p>
          <a:r>
            <a:rPr lang="en-US" b="1"/>
            <a:t>Transferring money easily</a:t>
          </a:r>
          <a:endParaRPr lang="en-US"/>
        </a:p>
      </dgm:t>
    </dgm:pt>
    <dgm:pt modelId="{D395DDD8-043C-4BD1-AB3D-419A65D2E75F}" type="parTrans" cxnId="{24583298-2243-4328-BD61-3151DB103CD5}">
      <dgm:prSet/>
      <dgm:spPr/>
      <dgm:t>
        <a:bodyPr/>
        <a:lstStyle/>
        <a:p>
          <a:endParaRPr lang="en-US"/>
        </a:p>
      </dgm:t>
    </dgm:pt>
    <dgm:pt modelId="{85B9892E-EE69-43B3-8C39-8141BDB8D15F}" type="sibTrans" cxnId="{24583298-2243-4328-BD61-3151DB103CD5}">
      <dgm:prSet/>
      <dgm:spPr/>
      <dgm:t>
        <a:bodyPr/>
        <a:lstStyle/>
        <a:p>
          <a:endParaRPr lang="en-US"/>
        </a:p>
      </dgm:t>
    </dgm:pt>
    <dgm:pt modelId="{50A247D5-D1A8-48F9-8B75-9AC40B897B81}">
      <dgm:prSet/>
      <dgm:spPr/>
      <dgm:t>
        <a:bodyPr/>
        <a:lstStyle/>
        <a:p>
          <a:r>
            <a:rPr lang="en-US" b="1"/>
            <a:t>managing two users transferring money to the same user B at the same time by parallel </a:t>
          </a:r>
          <a:endParaRPr lang="en-US"/>
        </a:p>
      </dgm:t>
    </dgm:pt>
    <dgm:pt modelId="{38E34179-14B8-48B5-9990-577E0E6A5EBB}" type="parTrans" cxnId="{2D738F4A-70E3-4F39-985C-1C59B6589401}">
      <dgm:prSet/>
      <dgm:spPr/>
      <dgm:t>
        <a:bodyPr/>
        <a:lstStyle/>
        <a:p>
          <a:endParaRPr lang="en-US"/>
        </a:p>
      </dgm:t>
    </dgm:pt>
    <dgm:pt modelId="{C17A657E-C2DE-433D-9315-3558FC01E307}" type="sibTrans" cxnId="{2D738F4A-70E3-4F39-985C-1C59B6589401}">
      <dgm:prSet/>
      <dgm:spPr/>
      <dgm:t>
        <a:bodyPr/>
        <a:lstStyle/>
        <a:p>
          <a:endParaRPr lang="en-US"/>
        </a:p>
      </dgm:t>
    </dgm:pt>
    <dgm:pt modelId="{499D1103-7951-4ACA-9590-E88B3FCB08E9}">
      <dgm:prSet/>
      <dgm:spPr/>
      <dgm:t>
        <a:bodyPr/>
        <a:lstStyle/>
        <a:p>
          <a:r>
            <a:rPr lang="en-US" b="1"/>
            <a:t>Managing User transferring money and at the same time receiving money.</a:t>
          </a:r>
          <a:endParaRPr lang="en-US"/>
        </a:p>
      </dgm:t>
    </dgm:pt>
    <dgm:pt modelId="{6BD8CE74-87C7-4CB7-A94B-B589ABC696CD}" type="parTrans" cxnId="{F798A217-0CF2-45B6-8E11-03CF631C6FF8}">
      <dgm:prSet/>
      <dgm:spPr/>
      <dgm:t>
        <a:bodyPr/>
        <a:lstStyle/>
        <a:p>
          <a:endParaRPr lang="en-US"/>
        </a:p>
      </dgm:t>
    </dgm:pt>
    <dgm:pt modelId="{CE533405-4265-4FD6-B1D0-D1116E427C25}" type="sibTrans" cxnId="{F798A217-0CF2-45B6-8E11-03CF631C6FF8}">
      <dgm:prSet/>
      <dgm:spPr/>
      <dgm:t>
        <a:bodyPr/>
        <a:lstStyle/>
        <a:p>
          <a:endParaRPr lang="en-US"/>
        </a:p>
      </dgm:t>
    </dgm:pt>
    <dgm:pt modelId="{22DB25D2-2F87-4217-825F-1C7077666F6E}">
      <dgm:prSet/>
      <dgm:spPr/>
      <dgm:t>
        <a:bodyPr/>
        <a:lstStyle/>
        <a:p>
          <a:r>
            <a:rPr lang="en-US" b="1"/>
            <a:t>Making sure that the money transferred or received correctly </a:t>
          </a:r>
          <a:endParaRPr lang="en-US"/>
        </a:p>
      </dgm:t>
    </dgm:pt>
    <dgm:pt modelId="{67AFDAC8-1F01-4517-B3C8-A10DB8056BF9}" type="parTrans" cxnId="{B11399A8-126C-48F4-A76D-15C7E50888D1}">
      <dgm:prSet/>
      <dgm:spPr/>
      <dgm:t>
        <a:bodyPr/>
        <a:lstStyle/>
        <a:p>
          <a:endParaRPr lang="en-US"/>
        </a:p>
      </dgm:t>
    </dgm:pt>
    <dgm:pt modelId="{FE980706-D965-4936-AF6B-73BDBAFE0912}" type="sibTrans" cxnId="{B11399A8-126C-48F4-A76D-15C7E50888D1}">
      <dgm:prSet/>
      <dgm:spPr/>
      <dgm:t>
        <a:bodyPr/>
        <a:lstStyle/>
        <a:p>
          <a:endParaRPr lang="en-US"/>
        </a:p>
      </dgm:t>
    </dgm:pt>
    <dgm:pt modelId="{7F35FB8A-DC1D-4D2D-9B34-46915A2CE2DF}">
      <dgm:prSet/>
      <dgm:spPr/>
      <dgm:t>
        <a:bodyPr/>
        <a:lstStyle/>
        <a:p>
          <a:r>
            <a:rPr lang="en-US" b="1"/>
            <a:t>Using consumer and provider to manage transferring and receiving money.</a:t>
          </a:r>
          <a:endParaRPr lang="en-US"/>
        </a:p>
      </dgm:t>
    </dgm:pt>
    <dgm:pt modelId="{B0541CD8-5C39-43ED-AACE-C4EC0B64E274}" type="parTrans" cxnId="{2CB0A406-758C-4B6B-BF19-12A7222F9F4C}">
      <dgm:prSet/>
      <dgm:spPr/>
      <dgm:t>
        <a:bodyPr/>
        <a:lstStyle/>
        <a:p>
          <a:endParaRPr lang="en-US"/>
        </a:p>
      </dgm:t>
    </dgm:pt>
    <dgm:pt modelId="{13C0F3D7-C242-4152-95CE-BD4986F413CF}" type="sibTrans" cxnId="{2CB0A406-758C-4B6B-BF19-12A7222F9F4C}">
      <dgm:prSet/>
      <dgm:spPr/>
      <dgm:t>
        <a:bodyPr/>
        <a:lstStyle/>
        <a:p>
          <a:endParaRPr lang="en-US"/>
        </a:p>
      </dgm:t>
    </dgm:pt>
    <dgm:pt modelId="{33E1F101-B661-45BD-AFF6-93E663545578}" type="pres">
      <dgm:prSet presAssocID="{EC591BD8-C39B-4B88-AA70-BF8850EEF3B4}" presName="linear" presStyleCnt="0">
        <dgm:presLayoutVars>
          <dgm:dir/>
          <dgm:animLvl val="lvl"/>
          <dgm:resizeHandles val="exact"/>
        </dgm:presLayoutVars>
      </dgm:prSet>
      <dgm:spPr/>
    </dgm:pt>
    <dgm:pt modelId="{6F61F7AC-F7AE-467C-A0EB-F4AF7C65DCF3}" type="pres">
      <dgm:prSet presAssocID="{0468A8D1-B9B8-4F63-8996-90F1C1D7A134}" presName="parentLin" presStyleCnt="0"/>
      <dgm:spPr/>
    </dgm:pt>
    <dgm:pt modelId="{617ABFAC-5E76-4DF4-8C3B-567704BB3EC6}" type="pres">
      <dgm:prSet presAssocID="{0468A8D1-B9B8-4F63-8996-90F1C1D7A134}" presName="parentLeftMargin" presStyleLbl="node1" presStyleIdx="0" presStyleCnt="6"/>
      <dgm:spPr/>
    </dgm:pt>
    <dgm:pt modelId="{7455ED66-CBFD-47AA-95FF-89A45B52F7BF}" type="pres">
      <dgm:prSet presAssocID="{0468A8D1-B9B8-4F63-8996-90F1C1D7A13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967C63C-6F8F-467F-95C9-986D5AE5449F}" type="pres">
      <dgm:prSet presAssocID="{0468A8D1-B9B8-4F63-8996-90F1C1D7A134}" presName="negativeSpace" presStyleCnt="0"/>
      <dgm:spPr/>
    </dgm:pt>
    <dgm:pt modelId="{4C9733FC-8D29-4BDE-B4FA-DB77A81791D1}" type="pres">
      <dgm:prSet presAssocID="{0468A8D1-B9B8-4F63-8996-90F1C1D7A134}" presName="childText" presStyleLbl="conFgAcc1" presStyleIdx="0" presStyleCnt="6">
        <dgm:presLayoutVars>
          <dgm:bulletEnabled val="1"/>
        </dgm:presLayoutVars>
      </dgm:prSet>
      <dgm:spPr/>
    </dgm:pt>
    <dgm:pt modelId="{680331AE-97E3-4D3F-B8A9-A33D4BE496DE}" type="pres">
      <dgm:prSet presAssocID="{178F165A-553C-4675-8F0F-93E6EB58DB49}" presName="spaceBetweenRectangles" presStyleCnt="0"/>
      <dgm:spPr/>
    </dgm:pt>
    <dgm:pt modelId="{7F153725-4A8C-41E7-8334-AD118688D6B5}" type="pres">
      <dgm:prSet presAssocID="{30CE0D7B-89A9-4D77-847F-1754A04D22C6}" presName="parentLin" presStyleCnt="0"/>
      <dgm:spPr/>
    </dgm:pt>
    <dgm:pt modelId="{9E19CFC2-B8FA-41B9-A0A2-FA82B21AB5D0}" type="pres">
      <dgm:prSet presAssocID="{30CE0D7B-89A9-4D77-847F-1754A04D22C6}" presName="parentLeftMargin" presStyleLbl="node1" presStyleIdx="0" presStyleCnt="6"/>
      <dgm:spPr/>
    </dgm:pt>
    <dgm:pt modelId="{E6D4703E-446D-4567-84DE-D88CB22FF045}" type="pres">
      <dgm:prSet presAssocID="{30CE0D7B-89A9-4D77-847F-1754A04D22C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2EA5AF6-D266-4335-9079-9CE2995A5638}" type="pres">
      <dgm:prSet presAssocID="{30CE0D7B-89A9-4D77-847F-1754A04D22C6}" presName="negativeSpace" presStyleCnt="0"/>
      <dgm:spPr/>
    </dgm:pt>
    <dgm:pt modelId="{DF796B9E-E261-48FE-846E-E8890BC0C83F}" type="pres">
      <dgm:prSet presAssocID="{30CE0D7B-89A9-4D77-847F-1754A04D22C6}" presName="childText" presStyleLbl="conFgAcc1" presStyleIdx="1" presStyleCnt="6">
        <dgm:presLayoutVars>
          <dgm:bulletEnabled val="1"/>
        </dgm:presLayoutVars>
      </dgm:prSet>
      <dgm:spPr/>
    </dgm:pt>
    <dgm:pt modelId="{6CDC52D7-10B9-4E25-808B-327F29ADD31D}" type="pres">
      <dgm:prSet presAssocID="{85B9892E-EE69-43B3-8C39-8141BDB8D15F}" presName="spaceBetweenRectangles" presStyleCnt="0"/>
      <dgm:spPr/>
    </dgm:pt>
    <dgm:pt modelId="{8950283D-ACCE-4920-BDB6-824AB538D75E}" type="pres">
      <dgm:prSet presAssocID="{50A247D5-D1A8-48F9-8B75-9AC40B897B81}" presName="parentLin" presStyleCnt="0"/>
      <dgm:spPr/>
    </dgm:pt>
    <dgm:pt modelId="{4182CCDB-227B-4F10-B0D3-9B58786A4C19}" type="pres">
      <dgm:prSet presAssocID="{50A247D5-D1A8-48F9-8B75-9AC40B897B81}" presName="parentLeftMargin" presStyleLbl="node1" presStyleIdx="1" presStyleCnt="6"/>
      <dgm:spPr/>
    </dgm:pt>
    <dgm:pt modelId="{7E58851E-E8AD-430C-BE65-B6F14957FBDE}" type="pres">
      <dgm:prSet presAssocID="{50A247D5-D1A8-48F9-8B75-9AC40B897B8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BB2BE9B-7A05-41A9-905C-835B220B88C4}" type="pres">
      <dgm:prSet presAssocID="{50A247D5-D1A8-48F9-8B75-9AC40B897B81}" presName="negativeSpace" presStyleCnt="0"/>
      <dgm:spPr/>
    </dgm:pt>
    <dgm:pt modelId="{CEC5FD7A-FCD0-455B-A0E8-9A2D2C45D145}" type="pres">
      <dgm:prSet presAssocID="{50A247D5-D1A8-48F9-8B75-9AC40B897B81}" presName="childText" presStyleLbl="conFgAcc1" presStyleIdx="2" presStyleCnt="6">
        <dgm:presLayoutVars>
          <dgm:bulletEnabled val="1"/>
        </dgm:presLayoutVars>
      </dgm:prSet>
      <dgm:spPr/>
    </dgm:pt>
    <dgm:pt modelId="{76F9EFC6-B7E2-4339-9D4D-262AD9EFCEE6}" type="pres">
      <dgm:prSet presAssocID="{C17A657E-C2DE-433D-9315-3558FC01E307}" presName="spaceBetweenRectangles" presStyleCnt="0"/>
      <dgm:spPr/>
    </dgm:pt>
    <dgm:pt modelId="{76845AD0-45A7-4673-898B-B7BB89F7F4F4}" type="pres">
      <dgm:prSet presAssocID="{499D1103-7951-4ACA-9590-E88B3FCB08E9}" presName="parentLin" presStyleCnt="0"/>
      <dgm:spPr/>
    </dgm:pt>
    <dgm:pt modelId="{6C1DFEE2-D59E-4A09-AA0F-1C86306DD6A8}" type="pres">
      <dgm:prSet presAssocID="{499D1103-7951-4ACA-9590-E88B3FCB08E9}" presName="parentLeftMargin" presStyleLbl="node1" presStyleIdx="2" presStyleCnt="6"/>
      <dgm:spPr/>
    </dgm:pt>
    <dgm:pt modelId="{7501C100-531A-471B-A30B-07CD00B20F65}" type="pres">
      <dgm:prSet presAssocID="{499D1103-7951-4ACA-9590-E88B3FCB08E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75A0535-E212-4110-8AC8-0B433678FF20}" type="pres">
      <dgm:prSet presAssocID="{499D1103-7951-4ACA-9590-E88B3FCB08E9}" presName="negativeSpace" presStyleCnt="0"/>
      <dgm:spPr/>
    </dgm:pt>
    <dgm:pt modelId="{2ADA0522-5859-4500-B569-F2E50CE74125}" type="pres">
      <dgm:prSet presAssocID="{499D1103-7951-4ACA-9590-E88B3FCB08E9}" presName="childText" presStyleLbl="conFgAcc1" presStyleIdx="3" presStyleCnt="6">
        <dgm:presLayoutVars>
          <dgm:bulletEnabled val="1"/>
        </dgm:presLayoutVars>
      </dgm:prSet>
      <dgm:spPr/>
    </dgm:pt>
    <dgm:pt modelId="{EFCCDEE1-779F-4AA6-A024-2EDB615E6584}" type="pres">
      <dgm:prSet presAssocID="{CE533405-4265-4FD6-B1D0-D1116E427C25}" presName="spaceBetweenRectangles" presStyleCnt="0"/>
      <dgm:spPr/>
    </dgm:pt>
    <dgm:pt modelId="{2F284489-D880-4A4B-8283-9FF172F9D3CA}" type="pres">
      <dgm:prSet presAssocID="{22DB25D2-2F87-4217-825F-1C7077666F6E}" presName="parentLin" presStyleCnt="0"/>
      <dgm:spPr/>
    </dgm:pt>
    <dgm:pt modelId="{E49164EE-67B4-4465-B5CF-B9019E996943}" type="pres">
      <dgm:prSet presAssocID="{22DB25D2-2F87-4217-825F-1C7077666F6E}" presName="parentLeftMargin" presStyleLbl="node1" presStyleIdx="3" presStyleCnt="6"/>
      <dgm:spPr/>
    </dgm:pt>
    <dgm:pt modelId="{32F8FF91-B275-4C81-9A68-016D5414BCD0}" type="pres">
      <dgm:prSet presAssocID="{22DB25D2-2F87-4217-825F-1C7077666F6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CD468F8-9499-4371-9EDD-61C56B42E814}" type="pres">
      <dgm:prSet presAssocID="{22DB25D2-2F87-4217-825F-1C7077666F6E}" presName="negativeSpace" presStyleCnt="0"/>
      <dgm:spPr/>
    </dgm:pt>
    <dgm:pt modelId="{8F01A2DB-5CB4-4DC2-8BDA-A36D3966BBA0}" type="pres">
      <dgm:prSet presAssocID="{22DB25D2-2F87-4217-825F-1C7077666F6E}" presName="childText" presStyleLbl="conFgAcc1" presStyleIdx="4" presStyleCnt="6">
        <dgm:presLayoutVars>
          <dgm:bulletEnabled val="1"/>
        </dgm:presLayoutVars>
      </dgm:prSet>
      <dgm:spPr/>
    </dgm:pt>
    <dgm:pt modelId="{E3C882B7-4193-4FEE-99CD-F10B20C2C446}" type="pres">
      <dgm:prSet presAssocID="{FE980706-D965-4936-AF6B-73BDBAFE0912}" presName="spaceBetweenRectangles" presStyleCnt="0"/>
      <dgm:spPr/>
    </dgm:pt>
    <dgm:pt modelId="{1BF3EC85-5D50-4C46-A720-D5DE3C79A9EE}" type="pres">
      <dgm:prSet presAssocID="{7F35FB8A-DC1D-4D2D-9B34-46915A2CE2DF}" presName="parentLin" presStyleCnt="0"/>
      <dgm:spPr/>
    </dgm:pt>
    <dgm:pt modelId="{61CA80A4-2830-4691-841B-278697718FE5}" type="pres">
      <dgm:prSet presAssocID="{7F35FB8A-DC1D-4D2D-9B34-46915A2CE2DF}" presName="parentLeftMargin" presStyleLbl="node1" presStyleIdx="4" presStyleCnt="6"/>
      <dgm:spPr/>
    </dgm:pt>
    <dgm:pt modelId="{39814C12-43E3-43A0-A2AB-79B5217D8D6C}" type="pres">
      <dgm:prSet presAssocID="{7F35FB8A-DC1D-4D2D-9B34-46915A2CE2DF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AF06364B-3DCF-44A5-901D-D36347B3A7D4}" type="pres">
      <dgm:prSet presAssocID="{7F35FB8A-DC1D-4D2D-9B34-46915A2CE2DF}" presName="negativeSpace" presStyleCnt="0"/>
      <dgm:spPr/>
    </dgm:pt>
    <dgm:pt modelId="{8C7E962D-06E8-4E78-87FE-B22619FDB6B3}" type="pres">
      <dgm:prSet presAssocID="{7F35FB8A-DC1D-4D2D-9B34-46915A2CE2D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2CB0A406-758C-4B6B-BF19-12A7222F9F4C}" srcId="{EC591BD8-C39B-4B88-AA70-BF8850EEF3B4}" destId="{7F35FB8A-DC1D-4D2D-9B34-46915A2CE2DF}" srcOrd="5" destOrd="0" parTransId="{B0541CD8-5C39-43ED-AACE-C4EC0B64E274}" sibTransId="{13C0F3D7-C242-4152-95CE-BD4986F413CF}"/>
    <dgm:cxn modelId="{31FF220B-363E-4B11-8961-B54096F537F3}" type="presOf" srcId="{22DB25D2-2F87-4217-825F-1C7077666F6E}" destId="{E49164EE-67B4-4465-B5CF-B9019E996943}" srcOrd="0" destOrd="0" presId="urn:microsoft.com/office/officeart/2005/8/layout/list1"/>
    <dgm:cxn modelId="{F798A217-0CF2-45B6-8E11-03CF631C6FF8}" srcId="{EC591BD8-C39B-4B88-AA70-BF8850EEF3B4}" destId="{499D1103-7951-4ACA-9590-E88B3FCB08E9}" srcOrd="3" destOrd="0" parTransId="{6BD8CE74-87C7-4CB7-A94B-B589ABC696CD}" sibTransId="{CE533405-4265-4FD6-B1D0-D1116E427C25}"/>
    <dgm:cxn modelId="{FEEF7C19-0730-480D-943D-95A93D0A9EC7}" type="presOf" srcId="{499D1103-7951-4ACA-9590-E88B3FCB08E9}" destId="{6C1DFEE2-D59E-4A09-AA0F-1C86306DD6A8}" srcOrd="0" destOrd="0" presId="urn:microsoft.com/office/officeart/2005/8/layout/list1"/>
    <dgm:cxn modelId="{0FEE6E3D-D597-4562-9858-FAFEBACB13F8}" type="presOf" srcId="{7F35FB8A-DC1D-4D2D-9B34-46915A2CE2DF}" destId="{39814C12-43E3-43A0-A2AB-79B5217D8D6C}" srcOrd="1" destOrd="0" presId="urn:microsoft.com/office/officeart/2005/8/layout/list1"/>
    <dgm:cxn modelId="{2D738F4A-70E3-4F39-985C-1C59B6589401}" srcId="{EC591BD8-C39B-4B88-AA70-BF8850EEF3B4}" destId="{50A247D5-D1A8-48F9-8B75-9AC40B897B81}" srcOrd="2" destOrd="0" parTransId="{38E34179-14B8-48B5-9990-577E0E6A5EBB}" sibTransId="{C17A657E-C2DE-433D-9315-3558FC01E307}"/>
    <dgm:cxn modelId="{6078BD6A-7849-48A7-87A0-BC7B3C4A9291}" type="presOf" srcId="{22DB25D2-2F87-4217-825F-1C7077666F6E}" destId="{32F8FF91-B275-4C81-9A68-016D5414BCD0}" srcOrd="1" destOrd="0" presId="urn:microsoft.com/office/officeart/2005/8/layout/list1"/>
    <dgm:cxn modelId="{FE8EB44B-EE57-4DC1-9E81-E5380BFE4CE0}" type="presOf" srcId="{30CE0D7B-89A9-4D77-847F-1754A04D22C6}" destId="{9E19CFC2-B8FA-41B9-A0A2-FA82B21AB5D0}" srcOrd="0" destOrd="0" presId="urn:microsoft.com/office/officeart/2005/8/layout/list1"/>
    <dgm:cxn modelId="{0425B86B-F9F2-4F59-84FC-5F4AE1225B5E}" type="presOf" srcId="{0468A8D1-B9B8-4F63-8996-90F1C1D7A134}" destId="{617ABFAC-5E76-4DF4-8C3B-567704BB3EC6}" srcOrd="0" destOrd="0" presId="urn:microsoft.com/office/officeart/2005/8/layout/list1"/>
    <dgm:cxn modelId="{62A66D57-F429-41A2-ADCC-6336B69B377C}" srcId="{EC591BD8-C39B-4B88-AA70-BF8850EEF3B4}" destId="{0468A8D1-B9B8-4F63-8996-90F1C1D7A134}" srcOrd="0" destOrd="0" parTransId="{18408B83-D168-484A-A15B-D5643974DF28}" sibTransId="{178F165A-553C-4675-8F0F-93E6EB58DB49}"/>
    <dgm:cxn modelId="{20635A57-FAF0-4D9B-9357-CCDE0740265A}" type="presOf" srcId="{EC591BD8-C39B-4B88-AA70-BF8850EEF3B4}" destId="{33E1F101-B661-45BD-AFF6-93E663545578}" srcOrd="0" destOrd="0" presId="urn:microsoft.com/office/officeart/2005/8/layout/list1"/>
    <dgm:cxn modelId="{6D3D8F87-AE7A-4986-9801-54394FD7206C}" type="presOf" srcId="{0468A8D1-B9B8-4F63-8996-90F1C1D7A134}" destId="{7455ED66-CBFD-47AA-95FF-89A45B52F7BF}" srcOrd="1" destOrd="0" presId="urn:microsoft.com/office/officeart/2005/8/layout/list1"/>
    <dgm:cxn modelId="{24583298-2243-4328-BD61-3151DB103CD5}" srcId="{EC591BD8-C39B-4B88-AA70-BF8850EEF3B4}" destId="{30CE0D7B-89A9-4D77-847F-1754A04D22C6}" srcOrd="1" destOrd="0" parTransId="{D395DDD8-043C-4BD1-AB3D-419A65D2E75F}" sibTransId="{85B9892E-EE69-43B3-8C39-8141BDB8D15F}"/>
    <dgm:cxn modelId="{B11399A8-126C-48F4-A76D-15C7E50888D1}" srcId="{EC591BD8-C39B-4B88-AA70-BF8850EEF3B4}" destId="{22DB25D2-2F87-4217-825F-1C7077666F6E}" srcOrd="4" destOrd="0" parTransId="{67AFDAC8-1F01-4517-B3C8-A10DB8056BF9}" sibTransId="{FE980706-D965-4936-AF6B-73BDBAFE0912}"/>
    <dgm:cxn modelId="{CA7F69AF-D4E3-4C19-9B0A-DD493912B505}" type="presOf" srcId="{499D1103-7951-4ACA-9590-E88B3FCB08E9}" destId="{7501C100-531A-471B-A30B-07CD00B20F65}" srcOrd="1" destOrd="0" presId="urn:microsoft.com/office/officeart/2005/8/layout/list1"/>
    <dgm:cxn modelId="{E4438BB5-6449-4F45-908B-34DC7FF0BA62}" type="presOf" srcId="{30CE0D7B-89A9-4D77-847F-1754A04D22C6}" destId="{E6D4703E-446D-4567-84DE-D88CB22FF045}" srcOrd="1" destOrd="0" presId="urn:microsoft.com/office/officeart/2005/8/layout/list1"/>
    <dgm:cxn modelId="{86F6BBBA-37BF-4A6A-9CAF-C19F80A8F0AA}" type="presOf" srcId="{50A247D5-D1A8-48F9-8B75-9AC40B897B81}" destId="{4182CCDB-227B-4F10-B0D3-9B58786A4C19}" srcOrd="0" destOrd="0" presId="urn:microsoft.com/office/officeart/2005/8/layout/list1"/>
    <dgm:cxn modelId="{82596EDC-79DB-47F4-8098-3A1BE78C233A}" type="presOf" srcId="{7F35FB8A-DC1D-4D2D-9B34-46915A2CE2DF}" destId="{61CA80A4-2830-4691-841B-278697718FE5}" srcOrd="0" destOrd="0" presId="urn:microsoft.com/office/officeart/2005/8/layout/list1"/>
    <dgm:cxn modelId="{ACC8B0E0-48CE-49BF-89FE-356F87F2B0D4}" type="presOf" srcId="{50A247D5-D1A8-48F9-8B75-9AC40B897B81}" destId="{7E58851E-E8AD-430C-BE65-B6F14957FBDE}" srcOrd="1" destOrd="0" presId="urn:microsoft.com/office/officeart/2005/8/layout/list1"/>
    <dgm:cxn modelId="{3DF6A6AD-6AB0-4E5D-81D1-74170624D0D8}" type="presParOf" srcId="{33E1F101-B661-45BD-AFF6-93E663545578}" destId="{6F61F7AC-F7AE-467C-A0EB-F4AF7C65DCF3}" srcOrd="0" destOrd="0" presId="urn:microsoft.com/office/officeart/2005/8/layout/list1"/>
    <dgm:cxn modelId="{CE43E741-0F15-4BBE-8F3D-49CF7B6A8057}" type="presParOf" srcId="{6F61F7AC-F7AE-467C-A0EB-F4AF7C65DCF3}" destId="{617ABFAC-5E76-4DF4-8C3B-567704BB3EC6}" srcOrd="0" destOrd="0" presId="urn:microsoft.com/office/officeart/2005/8/layout/list1"/>
    <dgm:cxn modelId="{3BB7EA8D-358A-476F-AE1E-61E8E3D3DFDF}" type="presParOf" srcId="{6F61F7AC-F7AE-467C-A0EB-F4AF7C65DCF3}" destId="{7455ED66-CBFD-47AA-95FF-89A45B52F7BF}" srcOrd="1" destOrd="0" presId="urn:microsoft.com/office/officeart/2005/8/layout/list1"/>
    <dgm:cxn modelId="{71A21534-6BDB-47CC-86DC-6D5F9D6FF30F}" type="presParOf" srcId="{33E1F101-B661-45BD-AFF6-93E663545578}" destId="{B967C63C-6F8F-467F-95C9-986D5AE5449F}" srcOrd="1" destOrd="0" presId="urn:microsoft.com/office/officeart/2005/8/layout/list1"/>
    <dgm:cxn modelId="{2CA285A5-DB4D-4B25-A21E-F19AB50B5900}" type="presParOf" srcId="{33E1F101-B661-45BD-AFF6-93E663545578}" destId="{4C9733FC-8D29-4BDE-B4FA-DB77A81791D1}" srcOrd="2" destOrd="0" presId="urn:microsoft.com/office/officeart/2005/8/layout/list1"/>
    <dgm:cxn modelId="{89B1DE81-A1A6-4A16-AC2F-672AA31CFD33}" type="presParOf" srcId="{33E1F101-B661-45BD-AFF6-93E663545578}" destId="{680331AE-97E3-4D3F-B8A9-A33D4BE496DE}" srcOrd="3" destOrd="0" presId="urn:microsoft.com/office/officeart/2005/8/layout/list1"/>
    <dgm:cxn modelId="{1D91409A-9307-4082-BEEA-73A42CEA84C9}" type="presParOf" srcId="{33E1F101-B661-45BD-AFF6-93E663545578}" destId="{7F153725-4A8C-41E7-8334-AD118688D6B5}" srcOrd="4" destOrd="0" presId="urn:microsoft.com/office/officeart/2005/8/layout/list1"/>
    <dgm:cxn modelId="{FC6452E0-3581-4A52-BFC8-F80E78E1604D}" type="presParOf" srcId="{7F153725-4A8C-41E7-8334-AD118688D6B5}" destId="{9E19CFC2-B8FA-41B9-A0A2-FA82B21AB5D0}" srcOrd="0" destOrd="0" presId="urn:microsoft.com/office/officeart/2005/8/layout/list1"/>
    <dgm:cxn modelId="{117ABACF-3909-4AC8-A527-D7080C074457}" type="presParOf" srcId="{7F153725-4A8C-41E7-8334-AD118688D6B5}" destId="{E6D4703E-446D-4567-84DE-D88CB22FF045}" srcOrd="1" destOrd="0" presId="urn:microsoft.com/office/officeart/2005/8/layout/list1"/>
    <dgm:cxn modelId="{CEDE2692-660B-420E-9CE5-C4FECA8BBA03}" type="presParOf" srcId="{33E1F101-B661-45BD-AFF6-93E663545578}" destId="{42EA5AF6-D266-4335-9079-9CE2995A5638}" srcOrd="5" destOrd="0" presId="urn:microsoft.com/office/officeart/2005/8/layout/list1"/>
    <dgm:cxn modelId="{E2CE8FD7-85A7-4056-8DD2-42F026F202C7}" type="presParOf" srcId="{33E1F101-B661-45BD-AFF6-93E663545578}" destId="{DF796B9E-E261-48FE-846E-E8890BC0C83F}" srcOrd="6" destOrd="0" presId="urn:microsoft.com/office/officeart/2005/8/layout/list1"/>
    <dgm:cxn modelId="{34DA8F0D-5688-401B-9267-7F1DABB491C4}" type="presParOf" srcId="{33E1F101-B661-45BD-AFF6-93E663545578}" destId="{6CDC52D7-10B9-4E25-808B-327F29ADD31D}" srcOrd="7" destOrd="0" presId="urn:microsoft.com/office/officeart/2005/8/layout/list1"/>
    <dgm:cxn modelId="{A107652A-EA89-4197-A456-63DCA7F74F71}" type="presParOf" srcId="{33E1F101-B661-45BD-AFF6-93E663545578}" destId="{8950283D-ACCE-4920-BDB6-824AB538D75E}" srcOrd="8" destOrd="0" presId="urn:microsoft.com/office/officeart/2005/8/layout/list1"/>
    <dgm:cxn modelId="{0D684641-8472-4F94-A002-F2482C2933BE}" type="presParOf" srcId="{8950283D-ACCE-4920-BDB6-824AB538D75E}" destId="{4182CCDB-227B-4F10-B0D3-9B58786A4C19}" srcOrd="0" destOrd="0" presId="urn:microsoft.com/office/officeart/2005/8/layout/list1"/>
    <dgm:cxn modelId="{CEBD38B0-4549-497C-83DA-D101179C36D5}" type="presParOf" srcId="{8950283D-ACCE-4920-BDB6-824AB538D75E}" destId="{7E58851E-E8AD-430C-BE65-B6F14957FBDE}" srcOrd="1" destOrd="0" presId="urn:microsoft.com/office/officeart/2005/8/layout/list1"/>
    <dgm:cxn modelId="{071661C2-05E9-46E8-8F34-B6AA830922F7}" type="presParOf" srcId="{33E1F101-B661-45BD-AFF6-93E663545578}" destId="{FBB2BE9B-7A05-41A9-905C-835B220B88C4}" srcOrd="9" destOrd="0" presId="urn:microsoft.com/office/officeart/2005/8/layout/list1"/>
    <dgm:cxn modelId="{8A51C8D9-B7E9-461F-BAF6-A27CA5C1CEFF}" type="presParOf" srcId="{33E1F101-B661-45BD-AFF6-93E663545578}" destId="{CEC5FD7A-FCD0-455B-A0E8-9A2D2C45D145}" srcOrd="10" destOrd="0" presId="urn:microsoft.com/office/officeart/2005/8/layout/list1"/>
    <dgm:cxn modelId="{C6E5B43E-07D5-4ACD-8A71-9A55C485A30A}" type="presParOf" srcId="{33E1F101-B661-45BD-AFF6-93E663545578}" destId="{76F9EFC6-B7E2-4339-9D4D-262AD9EFCEE6}" srcOrd="11" destOrd="0" presId="urn:microsoft.com/office/officeart/2005/8/layout/list1"/>
    <dgm:cxn modelId="{44A69C8A-E6B2-43EC-8CB4-A2B2814E2E0A}" type="presParOf" srcId="{33E1F101-B661-45BD-AFF6-93E663545578}" destId="{76845AD0-45A7-4673-898B-B7BB89F7F4F4}" srcOrd="12" destOrd="0" presId="urn:microsoft.com/office/officeart/2005/8/layout/list1"/>
    <dgm:cxn modelId="{91F3FD5E-6753-45F8-9B0E-349B702D312B}" type="presParOf" srcId="{76845AD0-45A7-4673-898B-B7BB89F7F4F4}" destId="{6C1DFEE2-D59E-4A09-AA0F-1C86306DD6A8}" srcOrd="0" destOrd="0" presId="urn:microsoft.com/office/officeart/2005/8/layout/list1"/>
    <dgm:cxn modelId="{9D9562D5-E011-486E-A541-232F46B339B7}" type="presParOf" srcId="{76845AD0-45A7-4673-898B-B7BB89F7F4F4}" destId="{7501C100-531A-471B-A30B-07CD00B20F65}" srcOrd="1" destOrd="0" presId="urn:microsoft.com/office/officeart/2005/8/layout/list1"/>
    <dgm:cxn modelId="{04F1AE37-9ECA-49D1-8C76-F1802572A6BB}" type="presParOf" srcId="{33E1F101-B661-45BD-AFF6-93E663545578}" destId="{A75A0535-E212-4110-8AC8-0B433678FF20}" srcOrd="13" destOrd="0" presId="urn:microsoft.com/office/officeart/2005/8/layout/list1"/>
    <dgm:cxn modelId="{AEE6381D-495C-42B6-B562-89A1ADC2DB2B}" type="presParOf" srcId="{33E1F101-B661-45BD-AFF6-93E663545578}" destId="{2ADA0522-5859-4500-B569-F2E50CE74125}" srcOrd="14" destOrd="0" presId="urn:microsoft.com/office/officeart/2005/8/layout/list1"/>
    <dgm:cxn modelId="{8C5200AC-8276-45A4-9DED-0E395F87BEED}" type="presParOf" srcId="{33E1F101-B661-45BD-AFF6-93E663545578}" destId="{EFCCDEE1-779F-4AA6-A024-2EDB615E6584}" srcOrd="15" destOrd="0" presId="urn:microsoft.com/office/officeart/2005/8/layout/list1"/>
    <dgm:cxn modelId="{383405DB-D44B-429C-874B-962144673135}" type="presParOf" srcId="{33E1F101-B661-45BD-AFF6-93E663545578}" destId="{2F284489-D880-4A4B-8283-9FF172F9D3CA}" srcOrd="16" destOrd="0" presId="urn:microsoft.com/office/officeart/2005/8/layout/list1"/>
    <dgm:cxn modelId="{46571819-7E65-490D-B85A-8B1D293B8319}" type="presParOf" srcId="{2F284489-D880-4A4B-8283-9FF172F9D3CA}" destId="{E49164EE-67B4-4465-B5CF-B9019E996943}" srcOrd="0" destOrd="0" presId="urn:microsoft.com/office/officeart/2005/8/layout/list1"/>
    <dgm:cxn modelId="{68FD932F-4695-46A8-A5C6-CAE9B5EC2A73}" type="presParOf" srcId="{2F284489-D880-4A4B-8283-9FF172F9D3CA}" destId="{32F8FF91-B275-4C81-9A68-016D5414BCD0}" srcOrd="1" destOrd="0" presId="urn:microsoft.com/office/officeart/2005/8/layout/list1"/>
    <dgm:cxn modelId="{DF4C6AA2-2057-4089-AC36-185F46EE02B1}" type="presParOf" srcId="{33E1F101-B661-45BD-AFF6-93E663545578}" destId="{0CD468F8-9499-4371-9EDD-61C56B42E814}" srcOrd="17" destOrd="0" presId="urn:microsoft.com/office/officeart/2005/8/layout/list1"/>
    <dgm:cxn modelId="{671A5152-3E8F-40D0-B154-587E92692AD6}" type="presParOf" srcId="{33E1F101-B661-45BD-AFF6-93E663545578}" destId="{8F01A2DB-5CB4-4DC2-8BDA-A36D3966BBA0}" srcOrd="18" destOrd="0" presId="urn:microsoft.com/office/officeart/2005/8/layout/list1"/>
    <dgm:cxn modelId="{387CD589-322B-45B2-9870-85EC161A0B3D}" type="presParOf" srcId="{33E1F101-B661-45BD-AFF6-93E663545578}" destId="{E3C882B7-4193-4FEE-99CD-F10B20C2C446}" srcOrd="19" destOrd="0" presId="urn:microsoft.com/office/officeart/2005/8/layout/list1"/>
    <dgm:cxn modelId="{BCE9BFF0-410B-4088-BCF5-F20962571B60}" type="presParOf" srcId="{33E1F101-B661-45BD-AFF6-93E663545578}" destId="{1BF3EC85-5D50-4C46-A720-D5DE3C79A9EE}" srcOrd="20" destOrd="0" presId="urn:microsoft.com/office/officeart/2005/8/layout/list1"/>
    <dgm:cxn modelId="{0077A878-D7AF-4B93-BD2A-008D8C210FA6}" type="presParOf" srcId="{1BF3EC85-5D50-4C46-A720-D5DE3C79A9EE}" destId="{61CA80A4-2830-4691-841B-278697718FE5}" srcOrd="0" destOrd="0" presId="urn:microsoft.com/office/officeart/2005/8/layout/list1"/>
    <dgm:cxn modelId="{1DC387D2-1D99-444A-94D5-290227917D97}" type="presParOf" srcId="{1BF3EC85-5D50-4C46-A720-D5DE3C79A9EE}" destId="{39814C12-43E3-43A0-A2AB-79B5217D8D6C}" srcOrd="1" destOrd="0" presId="urn:microsoft.com/office/officeart/2005/8/layout/list1"/>
    <dgm:cxn modelId="{2B2774AD-5EF1-4F61-B1A6-6CB43EF78A55}" type="presParOf" srcId="{33E1F101-B661-45BD-AFF6-93E663545578}" destId="{AF06364B-3DCF-44A5-901D-D36347B3A7D4}" srcOrd="21" destOrd="0" presId="urn:microsoft.com/office/officeart/2005/8/layout/list1"/>
    <dgm:cxn modelId="{5339A7E6-ACDC-4250-9E93-ED70411566FF}" type="presParOf" srcId="{33E1F101-B661-45BD-AFF6-93E663545578}" destId="{8C7E962D-06E8-4E78-87FE-B22619FDB6B3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31F217-40CB-4BF6-8010-8DD9FDA5DCC3}" type="doc">
      <dgm:prSet loTypeId="urn:microsoft.com/office/officeart/2008/layout/VerticalCurvedList" loCatId="list" qsTypeId="urn:microsoft.com/office/officeart/2005/8/quickstyle/3d2" qsCatId="3D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0855DB69-0FC4-4564-B924-06704F819632}">
      <dgm:prSet/>
      <dgm:spPr/>
      <dgm:t>
        <a:bodyPr/>
        <a:lstStyle/>
        <a:p>
          <a:r>
            <a:rPr lang="en-US" b="1"/>
            <a:t>Mobile/web application.</a:t>
          </a:r>
          <a:endParaRPr lang="en-US"/>
        </a:p>
      </dgm:t>
    </dgm:pt>
    <dgm:pt modelId="{1E05B3B6-9C71-40F1-9D4F-BE20EFF2C0A8}" type="parTrans" cxnId="{D3B58A46-F7D5-470D-A09A-FEE89BBCC95E}">
      <dgm:prSet/>
      <dgm:spPr/>
      <dgm:t>
        <a:bodyPr/>
        <a:lstStyle/>
        <a:p>
          <a:endParaRPr lang="en-US"/>
        </a:p>
      </dgm:t>
    </dgm:pt>
    <dgm:pt modelId="{18E6F4B5-FA80-47D1-86FD-7717400A823F}" type="sibTrans" cxnId="{D3B58A46-F7D5-470D-A09A-FEE89BBCC95E}">
      <dgm:prSet/>
      <dgm:spPr/>
      <dgm:t>
        <a:bodyPr/>
        <a:lstStyle/>
        <a:p>
          <a:endParaRPr lang="en-US"/>
        </a:p>
      </dgm:t>
    </dgm:pt>
    <dgm:pt modelId="{EC2CA2E2-C2D7-4F9A-ADD3-E6FF01734418}">
      <dgm:prSet/>
      <dgm:spPr/>
      <dgm:t>
        <a:bodyPr/>
        <a:lstStyle/>
        <a:p>
          <a:r>
            <a:rPr lang="en-US" b="1"/>
            <a:t>Transferring money easily.</a:t>
          </a:r>
          <a:endParaRPr lang="en-US"/>
        </a:p>
      </dgm:t>
    </dgm:pt>
    <dgm:pt modelId="{423E0B5B-13A3-45F9-9190-574047DF30D9}" type="parTrans" cxnId="{16AEDE48-0A76-4B4C-9C91-71E485F25DB4}">
      <dgm:prSet/>
      <dgm:spPr/>
      <dgm:t>
        <a:bodyPr/>
        <a:lstStyle/>
        <a:p>
          <a:endParaRPr lang="en-US"/>
        </a:p>
      </dgm:t>
    </dgm:pt>
    <dgm:pt modelId="{214AC8F8-563C-4C49-A3CB-2EFCE18FFF2B}" type="sibTrans" cxnId="{16AEDE48-0A76-4B4C-9C91-71E485F25DB4}">
      <dgm:prSet/>
      <dgm:spPr/>
      <dgm:t>
        <a:bodyPr/>
        <a:lstStyle/>
        <a:p>
          <a:endParaRPr lang="en-US"/>
        </a:p>
      </dgm:t>
    </dgm:pt>
    <dgm:pt modelId="{7D10D501-F560-447E-B5E0-8F6332D47932}">
      <dgm:prSet/>
      <dgm:spPr/>
      <dgm:t>
        <a:bodyPr/>
        <a:lstStyle/>
        <a:p>
          <a:r>
            <a:rPr lang="en-US" b="1"/>
            <a:t>Making sure if user A and user C transferred money to user B at the same time, User be must revive the transferred amount correctly. This will be done by provider and consumer. </a:t>
          </a:r>
          <a:endParaRPr lang="en-US"/>
        </a:p>
      </dgm:t>
    </dgm:pt>
    <dgm:pt modelId="{BB13FE6A-F6BB-4846-AC0F-C55E84C8B6D9}" type="parTrans" cxnId="{AC15A39A-4CE8-4229-B622-38A317A1C888}">
      <dgm:prSet/>
      <dgm:spPr/>
      <dgm:t>
        <a:bodyPr/>
        <a:lstStyle/>
        <a:p>
          <a:endParaRPr lang="en-US"/>
        </a:p>
      </dgm:t>
    </dgm:pt>
    <dgm:pt modelId="{7CB72829-DD73-415E-89F1-8BE50592F7B7}" type="sibTrans" cxnId="{AC15A39A-4CE8-4229-B622-38A317A1C888}">
      <dgm:prSet/>
      <dgm:spPr/>
      <dgm:t>
        <a:bodyPr/>
        <a:lstStyle/>
        <a:p>
          <a:endParaRPr lang="en-US"/>
        </a:p>
      </dgm:t>
    </dgm:pt>
    <dgm:pt modelId="{E4C95E0D-9305-4E72-9FCF-BB2C54962C04}" type="pres">
      <dgm:prSet presAssocID="{4931F217-40CB-4BF6-8010-8DD9FDA5DCC3}" presName="Name0" presStyleCnt="0">
        <dgm:presLayoutVars>
          <dgm:chMax val="7"/>
          <dgm:chPref val="7"/>
          <dgm:dir/>
        </dgm:presLayoutVars>
      </dgm:prSet>
      <dgm:spPr/>
    </dgm:pt>
    <dgm:pt modelId="{92CE816A-8F9F-4269-A370-686D9B3EF1B4}" type="pres">
      <dgm:prSet presAssocID="{4931F217-40CB-4BF6-8010-8DD9FDA5DCC3}" presName="Name1" presStyleCnt="0"/>
      <dgm:spPr/>
    </dgm:pt>
    <dgm:pt modelId="{0961B9A3-738E-4570-BB5B-AE7ED608A2AE}" type="pres">
      <dgm:prSet presAssocID="{4931F217-40CB-4BF6-8010-8DD9FDA5DCC3}" presName="cycle" presStyleCnt="0"/>
      <dgm:spPr/>
    </dgm:pt>
    <dgm:pt modelId="{D854D04D-D3A4-4DF1-A9D3-D197D55B0FDC}" type="pres">
      <dgm:prSet presAssocID="{4931F217-40CB-4BF6-8010-8DD9FDA5DCC3}" presName="srcNode" presStyleLbl="node1" presStyleIdx="0" presStyleCnt="3"/>
      <dgm:spPr/>
    </dgm:pt>
    <dgm:pt modelId="{088CF301-09D6-4A16-B32D-91F11EB7C62E}" type="pres">
      <dgm:prSet presAssocID="{4931F217-40CB-4BF6-8010-8DD9FDA5DCC3}" presName="conn" presStyleLbl="parChTrans1D2" presStyleIdx="0" presStyleCnt="1"/>
      <dgm:spPr/>
    </dgm:pt>
    <dgm:pt modelId="{DFB003D9-E3E7-47EA-AB14-0CCE09B0801E}" type="pres">
      <dgm:prSet presAssocID="{4931F217-40CB-4BF6-8010-8DD9FDA5DCC3}" presName="extraNode" presStyleLbl="node1" presStyleIdx="0" presStyleCnt="3"/>
      <dgm:spPr/>
    </dgm:pt>
    <dgm:pt modelId="{7DBEB0CB-6B4B-4058-BB62-367836C342EA}" type="pres">
      <dgm:prSet presAssocID="{4931F217-40CB-4BF6-8010-8DD9FDA5DCC3}" presName="dstNode" presStyleLbl="node1" presStyleIdx="0" presStyleCnt="3"/>
      <dgm:spPr/>
    </dgm:pt>
    <dgm:pt modelId="{7099B0B8-7C9E-4767-A00A-681A7F58FFC1}" type="pres">
      <dgm:prSet presAssocID="{0855DB69-0FC4-4564-B924-06704F819632}" presName="text_1" presStyleLbl="node1" presStyleIdx="0" presStyleCnt="3">
        <dgm:presLayoutVars>
          <dgm:bulletEnabled val="1"/>
        </dgm:presLayoutVars>
      </dgm:prSet>
      <dgm:spPr/>
    </dgm:pt>
    <dgm:pt modelId="{135900D0-221A-45BA-A506-FD0A3779B05A}" type="pres">
      <dgm:prSet presAssocID="{0855DB69-0FC4-4564-B924-06704F819632}" presName="accent_1" presStyleCnt="0"/>
      <dgm:spPr/>
    </dgm:pt>
    <dgm:pt modelId="{6C794A1B-1AFD-4DE2-9578-15A8D475010D}" type="pres">
      <dgm:prSet presAssocID="{0855DB69-0FC4-4564-B924-06704F819632}" presName="accentRepeatNode" presStyleLbl="solidFgAcc1" presStyleIdx="0" presStyleCnt="3"/>
      <dgm:spPr/>
    </dgm:pt>
    <dgm:pt modelId="{FB5DA472-AD7A-4FB2-B136-E7A14D258EA8}" type="pres">
      <dgm:prSet presAssocID="{EC2CA2E2-C2D7-4F9A-ADD3-E6FF01734418}" presName="text_2" presStyleLbl="node1" presStyleIdx="1" presStyleCnt="3">
        <dgm:presLayoutVars>
          <dgm:bulletEnabled val="1"/>
        </dgm:presLayoutVars>
      </dgm:prSet>
      <dgm:spPr/>
    </dgm:pt>
    <dgm:pt modelId="{B3D98978-26EC-4498-898D-8F3BB7A290E9}" type="pres">
      <dgm:prSet presAssocID="{EC2CA2E2-C2D7-4F9A-ADD3-E6FF01734418}" presName="accent_2" presStyleCnt="0"/>
      <dgm:spPr/>
    </dgm:pt>
    <dgm:pt modelId="{244E4A11-E9CB-415A-BBD4-50DBE4F193C3}" type="pres">
      <dgm:prSet presAssocID="{EC2CA2E2-C2D7-4F9A-ADD3-E6FF01734418}" presName="accentRepeatNode" presStyleLbl="solidFgAcc1" presStyleIdx="1" presStyleCnt="3"/>
      <dgm:spPr/>
    </dgm:pt>
    <dgm:pt modelId="{1B679761-16F9-4F95-B739-C7C4989B1A87}" type="pres">
      <dgm:prSet presAssocID="{7D10D501-F560-447E-B5E0-8F6332D47932}" presName="text_3" presStyleLbl="node1" presStyleIdx="2" presStyleCnt="3">
        <dgm:presLayoutVars>
          <dgm:bulletEnabled val="1"/>
        </dgm:presLayoutVars>
      </dgm:prSet>
      <dgm:spPr/>
    </dgm:pt>
    <dgm:pt modelId="{0C0EFDD9-0B2E-40F8-94AA-974053A4E9FD}" type="pres">
      <dgm:prSet presAssocID="{7D10D501-F560-447E-B5E0-8F6332D47932}" presName="accent_3" presStyleCnt="0"/>
      <dgm:spPr/>
    </dgm:pt>
    <dgm:pt modelId="{649FBD9E-2486-47A7-9FC4-48B945AE165A}" type="pres">
      <dgm:prSet presAssocID="{7D10D501-F560-447E-B5E0-8F6332D47932}" presName="accentRepeatNode" presStyleLbl="solidFgAcc1" presStyleIdx="2" presStyleCnt="3"/>
      <dgm:spPr/>
    </dgm:pt>
  </dgm:ptLst>
  <dgm:cxnLst>
    <dgm:cxn modelId="{08CCDA12-5DD1-40C0-B480-AF57DAEB1DA5}" type="presOf" srcId="{EC2CA2E2-C2D7-4F9A-ADD3-E6FF01734418}" destId="{FB5DA472-AD7A-4FB2-B136-E7A14D258EA8}" srcOrd="0" destOrd="0" presId="urn:microsoft.com/office/officeart/2008/layout/VerticalCurvedList"/>
    <dgm:cxn modelId="{EDB06916-3389-4CB6-9502-74D9AFAEBFDB}" type="presOf" srcId="{0855DB69-0FC4-4564-B924-06704F819632}" destId="{7099B0B8-7C9E-4767-A00A-681A7F58FFC1}" srcOrd="0" destOrd="0" presId="urn:microsoft.com/office/officeart/2008/layout/VerticalCurvedList"/>
    <dgm:cxn modelId="{D3B58A46-F7D5-470D-A09A-FEE89BBCC95E}" srcId="{4931F217-40CB-4BF6-8010-8DD9FDA5DCC3}" destId="{0855DB69-0FC4-4564-B924-06704F819632}" srcOrd="0" destOrd="0" parTransId="{1E05B3B6-9C71-40F1-9D4F-BE20EFF2C0A8}" sibTransId="{18E6F4B5-FA80-47D1-86FD-7717400A823F}"/>
    <dgm:cxn modelId="{16AEDE48-0A76-4B4C-9C91-71E485F25DB4}" srcId="{4931F217-40CB-4BF6-8010-8DD9FDA5DCC3}" destId="{EC2CA2E2-C2D7-4F9A-ADD3-E6FF01734418}" srcOrd="1" destOrd="0" parTransId="{423E0B5B-13A3-45F9-9190-574047DF30D9}" sibTransId="{214AC8F8-563C-4C49-A3CB-2EFCE18FFF2B}"/>
    <dgm:cxn modelId="{304A7E6D-56C4-4615-9242-041AA3331425}" type="presOf" srcId="{7D10D501-F560-447E-B5E0-8F6332D47932}" destId="{1B679761-16F9-4F95-B739-C7C4989B1A87}" srcOrd="0" destOrd="0" presId="urn:microsoft.com/office/officeart/2008/layout/VerticalCurvedList"/>
    <dgm:cxn modelId="{CA90037C-FB18-4D54-8BAC-5978D983B1A6}" type="presOf" srcId="{18E6F4B5-FA80-47D1-86FD-7717400A823F}" destId="{088CF301-09D6-4A16-B32D-91F11EB7C62E}" srcOrd="0" destOrd="0" presId="urn:microsoft.com/office/officeart/2008/layout/VerticalCurvedList"/>
    <dgm:cxn modelId="{262AF995-7C87-44F3-AEFA-2E537C5B03E3}" type="presOf" srcId="{4931F217-40CB-4BF6-8010-8DD9FDA5DCC3}" destId="{E4C95E0D-9305-4E72-9FCF-BB2C54962C04}" srcOrd="0" destOrd="0" presId="urn:microsoft.com/office/officeart/2008/layout/VerticalCurvedList"/>
    <dgm:cxn modelId="{AC15A39A-4CE8-4229-B622-38A317A1C888}" srcId="{4931F217-40CB-4BF6-8010-8DD9FDA5DCC3}" destId="{7D10D501-F560-447E-B5E0-8F6332D47932}" srcOrd="2" destOrd="0" parTransId="{BB13FE6A-F6BB-4846-AC0F-C55E84C8B6D9}" sibTransId="{7CB72829-DD73-415E-89F1-8BE50592F7B7}"/>
    <dgm:cxn modelId="{AD97C22B-6213-4B6F-8EB2-1A7FADFBF713}" type="presParOf" srcId="{E4C95E0D-9305-4E72-9FCF-BB2C54962C04}" destId="{92CE816A-8F9F-4269-A370-686D9B3EF1B4}" srcOrd="0" destOrd="0" presId="urn:microsoft.com/office/officeart/2008/layout/VerticalCurvedList"/>
    <dgm:cxn modelId="{602BE288-9000-4CD8-BB6E-FB672B8B9245}" type="presParOf" srcId="{92CE816A-8F9F-4269-A370-686D9B3EF1B4}" destId="{0961B9A3-738E-4570-BB5B-AE7ED608A2AE}" srcOrd="0" destOrd="0" presId="urn:microsoft.com/office/officeart/2008/layout/VerticalCurvedList"/>
    <dgm:cxn modelId="{BEEEE5B6-5B0D-41BD-95B9-DDE0BA8C5F04}" type="presParOf" srcId="{0961B9A3-738E-4570-BB5B-AE7ED608A2AE}" destId="{D854D04D-D3A4-4DF1-A9D3-D197D55B0FDC}" srcOrd="0" destOrd="0" presId="urn:microsoft.com/office/officeart/2008/layout/VerticalCurvedList"/>
    <dgm:cxn modelId="{AFC599CD-F770-4A65-8D9B-042E41E802C3}" type="presParOf" srcId="{0961B9A3-738E-4570-BB5B-AE7ED608A2AE}" destId="{088CF301-09D6-4A16-B32D-91F11EB7C62E}" srcOrd="1" destOrd="0" presId="urn:microsoft.com/office/officeart/2008/layout/VerticalCurvedList"/>
    <dgm:cxn modelId="{20E3985D-B611-4975-8974-DECB729E3A70}" type="presParOf" srcId="{0961B9A3-738E-4570-BB5B-AE7ED608A2AE}" destId="{DFB003D9-E3E7-47EA-AB14-0CCE09B0801E}" srcOrd="2" destOrd="0" presId="urn:microsoft.com/office/officeart/2008/layout/VerticalCurvedList"/>
    <dgm:cxn modelId="{F6AA6F4C-3617-44FC-9B82-5F93B8B7DFF2}" type="presParOf" srcId="{0961B9A3-738E-4570-BB5B-AE7ED608A2AE}" destId="{7DBEB0CB-6B4B-4058-BB62-367836C342EA}" srcOrd="3" destOrd="0" presId="urn:microsoft.com/office/officeart/2008/layout/VerticalCurvedList"/>
    <dgm:cxn modelId="{62BA1B1B-DDA1-4BA4-8160-AFA001A55072}" type="presParOf" srcId="{92CE816A-8F9F-4269-A370-686D9B3EF1B4}" destId="{7099B0B8-7C9E-4767-A00A-681A7F58FFC1}" srcOrd="1" destOrd="0" presId="urn:microsoft.com/office/officeart/2008/layout/VerticalCurvedList"/>
    <dgm:cxn modelId="{B3057D8A-5E29-4DFF-8B80-8919C62C53A1}" type="presParOf" srcId="{92CE816A-8F9F-4269-A370-686D9B3EF1B4}" destId="{135900D0-221A-45BA-A506-FD0A3779B05A}" srcOrd="2" destOrd="0" presId="urn:microsoft.com/office/officeart/2008/layout/VerticalCurvedList"/>
    <dgm:cxn modelId="{1147FB96-6C7A-4EF4-96F5-452747FFADC2}" type="presParOf" srcId="{135900D0-221A-45BA-A506-FD0A3779B05A}" destId="{6C794A1B-1AFD-4DE2-9578-15A8D475010D}" srcOrd="0" destOrd="0" presId="urn:microsoft.com/office/officeart/2008/layout/VerticalCurvedList"/>
    <dgm:cxn modelId="{FE2AFCF4-69B7-4923-88D3-4239AAE45F08}" type="presParOf" srcId="{92CE816A-8F9F-4269-A370-686D9B3EF1B4}" destId="{FB5DA472-AD7A-4FB2-B136-E7A14D258EA8}" srcOrd="3" destOrd="0" presId="urn:microsoft.com/office/officeart/2008/layout/VerticalCurvedList"/>
    <dgm:cxn modelId="{4EA8173A-EB44-430D-B26A-0ABCC1040E83}" type="presParOf" srcId="{92CE816A-8F9F-4269-A370-686D9B3EF1B4}" destId="{B3D98978-26EC-4498-898D-8F3BB7A290E9}" srcOrd="4" destOrd="0" presId="urn:microsoft.com/office/officeart/2008/layout/VerticalCurvedList"/>
    <dgm:cxn modelId="{9B79B61B-076F-4716-B5F3-023806156705}" type="presParOf" srcId="{B3D98978-26EC-4498-898D-8F3BB7A290E9}" destId="{244E4A11-E9CB-415A-BBD4-50DBE4F193C3}" srcOrd="0" destOrd="0" presId="urn:microsoft.com/office/officeart/2008/layout/VerticalCurvedList"/>
    <dgm:cxn modelId="{78E57838-022E-4B72-BC4F-A8B585C20D2D}" type="presParOf" srcId="{92CE816A-8F9F-4269-A370-686D9B3EF1B4}" destId="{1B679761-16F9-4F95-B739-C7C4989B1A87}" srcOrd="5" destOrd="0" presId="urn:microsoft.com/office/officeart/2008/layout/VerticalCurvedList"/>
    <dgm:cxn modelId="{6C43E19F-51A8-4172-AB22-95261D79FC95}" type="presParOf" srcId="{92CE816A-8F9F-4269-A370-686D9B3EF1B4}" destId="{0C0EFDD9-0B2E-40F8-94AA-974053A4E9FD}" srcOrd="6" destOrd="0" presId="urn:microsoft.com/office/officeart/2008/layout/VerticalCurvedList"/>
    <dgm:cxn modelId="{B5411685-FA67-419E-B5E8-649B64B65964}" type="presParOf" srcId="{0C0EFDD9-0B2E-40F8-94AA-974053A4E9FD}" destId="{649FBD9E-2486-47A7-9FC4-48B945AE165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A10C3-42B4-46B1-A557-410612E8E9C2}">
      <dsp:nvSpPr>
        <dsp:cNvPr id="0" name=""/>
        <dsp:cNvSpPr/>
      </dsp:nvSpPr>
      <dsp:spPr>
        <a:xfrm>
          <a:off x="-5840187" y="-894008"/>
          <a:ext cx="6954343" cy="6954343"/>
        </a:xfrm>
        <a:prstGeom prst="blockArc">
          <a:avLst>
            <a:gd name="adj1" fmla="val 18900000"/>
            <a:gd name="adj2" fmla="val 2700000"/>
            <a:gd name="adj3" fmla="val 311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EC621-2D09-4333-8423-D5D901C27F35}">
      <dsp:nvSpPr>
        <dsp:cNvPr id="0" name=""/>
        <dsp:cNvSpPr/>
      </dsp:nvSpPr>
      <dsp:spPr>
        <a:xfrm>
          <a:off x="717086" y="516632"/>
          <a:ext cx="8963527" cy="103326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015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Ma7fzy is an app that will help people to save their money change.</a:t>
          </a:r>
        </a:p>
      </dsp:txBody>
      <dsp:txXfrm>
        <a:off x="717086" y="516632"/>
        <a:ext cx="8963527" cy="1033265"/>
      </dsp:txXfrm>
    </dsp:sp>
    <dsp:sp modelId="{FC445845-52DF-4228-B3E5-51311566EDF2}">
      <dsp:nvSpPr>
        <dsp:cNvPr id="0" name=""/>
        <dsp:cNvSpPr/>
      </dsp:nvSpPr>
      <dsp:spPr>
        <a:xfrm>
          <a:off x="73800" y="387474"/>
          <a:ext cx="1291581" cy="12915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591C5F-0C16-49DB-9B73-F9D0AA3F2FAD}">
      <dsp:nvSpPr>
        <dsp:cNvPr id="0" name=""/>
        <dsp:cNvSpPr/>
      </dsp:nvSpPr>
      <dsp:spPr>
        <a:xfrm>
          <a:off x="1092678" y="2066530"/>
          <a:ext cx="8587935" cy="103326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015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It allows individuals to transfer remaining money electronically from one account to another.</a:t>
          </a:r>
        </a:p>
      </dsp:txBody>
      <dsp:txXfrm>
        <a:off x="1092678" y="2066530"/>
        <a:ext cx="8587935" cy="1033265"/>
      </dsp:txXfrm>
    </dsp:sp>
    <dsp:sp modelId="{96701049-B21D-4E81-B64F-5BE1B4A7CE5F}">
      <dsp:nvSpPr>
        <dsp:cNvPr id="0" name=""/>
        <dsp:cNvSpPr/>
      </dsp:nvSpPr>
      <dsp:spPr>
        <a:xfrm>
          <a:off x="446887" y="1937372"/>
          <a:ext cx="1291581" cy="12915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C9F66A-6E44-441A-8CAF-973AC04B2927}">
      <dsp:nvSpPr>
        <dsp:cNvPr id="0" name=""/>
        <dsp:cNvSpPr/>
      </dsp:nvSpPr>
      <dsp:spPr>
        <a:xfrm>
          <a:off x="717086" y="3616428"/>
          <a:ext cx="8963527" cy="103326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015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People lose money daily  because they don’t find money change easily. </a:t>
          </a:r>
          <a:endParaRPr lang="en-US" sz="2800" kern="1200" dirty="0"/>
        </a:p>
      </dsp:txBody>
      <dsp:txXfrm>
        <a:off x="717086" y="3616428"/>
        <a:ext cx="8963527" cy="1033265"/>
      </dsp:txXfrm>
    </dsp:sp>
    <dsp:sp modelId="{F7379E9F-7570-46CF-8DE5-6E8FA4C3E39B}">
      <dsp:nvSpPr>
        <dsp:cNvPr id="0" name=""/>
        <dsp:cNvSpPr/>
      </dsp:nvSpPr>
      <dsp:spPr>
        <a:xfrm>
          <a:off x="71295" y="3487270"/>
          <a:ext cx="1291581" cy="12915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1E7F2-FB62-4C19-8118-476551990381}">
      <dsp:nvSpPr>
        <dsp:cNvPr id="0" name=""/>
        <dsp:cNvSpPr/>
      </dsp:nvSpPr>
      <dsp:spPr>
        <a:xfrm>
          <a:off x="0" y="468719"/>
          <a:ext cx="9360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19A59-E699-4C7E-8A3B-936CDD649607}">
      <dsp:nvSpPr>
        <dsp:cNvPr id="0" name=""/>
        <dsp:cNvSpPr/>
      </dsp:nvSpPr>
      <dsp:spPr>
        <a:xfrm>
          <a:off x="468000" y="55439"/>
          <a:ext cx="7897977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765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People lose money daily because shops don’t usually have change and it ends up on people losing small change everywhere.</a:t>
          </a:r>
        </a:p>
      </dsp:txBody>
      <dsp:txXfrm>
        <a:off x="508349" y="95788"/>
        <a:ext cx="7817279" cy="745862"/>
      </dsp:txXfrm>
    </dsp:sp>
    <dsp:sp modelId="{06C4E697-43C8-4760-87F4-9CF1B0D07447}">
      <dsp:nvSpPr>
        <dsp:cNvPr id="0" name=""/>
        <dsp:cNvSpPr/>
      </dsp:nvSpPr>
      <dsp:spPr>
        <a:xfrm>
          <a:off x="0" y="1738800"/>
          <a:ext cx="9360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0AEED4-1408-4E37-A6B2-28D13AD1FF88}">
      <dsp:nvSpPr>
        <dsp:cNvPr id="0" name=""/>
        <dsp:cNvSpPr/>
      </dsp:nvSpPr>
      <dsp:spPr>
        <a:xfrm>
          <a:off x="468000" y="1325519"/>
          <a:ext cx="7960221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765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Though this may be considered the "old-fashioned way" when it comes to transferring money, using cash can be extremely practical in some circumstances. </a:t>
          </a:r>
        </a:p>
      </dsp:txBody>
      <dsp:txXfrm>
        <a:off x="508349" y="1365868"/>
        <a:ext cx="7879523" cy="745862"/>
      </dsp:txXfrm>
    </dsp:sp>
    <dsp:sp modelId="{A3A508B2-05A8-4D3E-A08E-63FD1589304D}">
      <dsp:nvSpPr>
        <dsp:cNvPr id="0" name=""/>
        <dsp:cNvSpPr/>
      </dsp:nvSpPr>
      <dsp:spPr>
        <a:xfrm>
          <a:off x="0" y="3008880"/>
          <a:ext cx="9360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EF42DA-9B6F-4B0E-9592-73830B574544}">
      <dsp:nvSpPr>
        <dsp:cNvPr id="0" name=""/>
        <dsp:cNvSpPr/>
      </dsp:nvSpPr>
      <dsp:spPr>
        <a:xfrm>
          <a:off x="468000" y="2595600"/>
          <a:ext cx="8027510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765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Sometimes its hard getting the remaining money in cash which is really annoying.</a:t>
          </a:r>
        </a:p>
      </dsp:txBody>
      <dsp:txXfrm>
        <a:off x="508349" y="2635949"/>
        <a:ext cx="7946812" cy="745862"/>
      </dsp:txXfrm>
    </dsp:sp>
    <dsp:sp modelId="{457CB27A-D91C-4811-8A87-611DBEF1DC66}">
      <dsp:nvSpPr>
        <dsp:cNvPr id="0" name=""/>
        <dsp:cNvSpPr/>
      </dsp:nvSpPr>
      <dsp:spPr>
        <a:xfrm>
          <a:off x="0" y="4278960"/>
          <a:ext cx="9360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6A47D-0270-4323-8CD7-2D394D973D0B}">
      <dsp:nvSpPr>
        <dsp:cNvPr id="0" name=""/>
        <dsp:cNvSpPr/>
      </dsp:nvSpPr>
      <dsp:spPr>
        <a:xfrm>
          <a:off x="468000" y="3865680"/>
          <a:ext cx="8105741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765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A lot of people don’t like to carry a lot of money with them because they are exposed to stolen.   </a:t>
          </a:r>
        </a:p>
      </dsp:txBody>
      <dsp:txXfrm>
        <a:off x="508349" y="3906029"/>
        <a:ext cx="8025043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E53AC-862A-4C89-B96A-EF0232538517}">
      <dsp:nvSpPr>
        <dsp:cNvPr id="0" name=""/>
        <dsp:cNvSpPr/>
      </dsp:nvSpPr>
      <dsp:spPr>
        <a:xfrm>
          <a:off x="0" y="468719"/>
          <a:ext cx="9360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880F8F-4054-48D1-A63D-F3ECE39184BB}">
      <dsp:nvSpPr>
        <dsp:cNvPr id="0" name=""/>
        <dsp:cNvSpPr/>
      </dsp:nvSpPr>
      <dsp:spPr>
        <a:xfrm>
          <a:off x="468000" y="55439"/>
          <a:ext cx="6552000" cy="8265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765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Create a mobile/web app which helps people save remaining money change.</a:t>
          </a:r>
        </a:p>
      </dsp:txBody>
      <dsp:txXfrm>
        <a:off x="508349" y="95788"/>
        <a:ext cx="6471302" cy="745862"/>
      </dsp:txXfrm>
    </dsp:sp>
    <dsp:sp modelId="{B579C495-0A97-4172-A239-997C9BB990AC}">
      <dsp:nvSpPr>
        <dsp:cNvPr id="0" name=""/>
        <dsp:cNvSpPr/>
      </dsp:nvSpPr>
      <dsp:spPr>
        <a:xfrm>
          <a:off x="0" y="1738800"/>
          <a:ext cx="9360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2490E2-F74E-4304-B329-41586E96A2B5}">
      <dsp:nvSpPr>
        <dsp:cNvPr id="0" name=""/>
        <dsp:cNvSpPr/>
      </dsp:nvSpPr>
      <dsp:spPr>
        <a:xfrm>
          <a:off x="468000" y="1325519"/>
          <a:ext cx="6552000" cy="8265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765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Saves time &amp; money.</a:t>
          </a:r>
        </a:p>
      </dsp:txBody>
      <dsp:txXfrm>
        <a:off x="508349" y="1365868"/>
        <a:ext cx="6471302" cy="745862"/>
      </dsp:txXfrm>
    </dsp:sp>
    <dsp:sp modelId="{4A8CD55D-9717-4942-92D0-E748C5ADAFB5}">
      <dsp:nvSpPr>
        <dsp:cNvPr id="0" name=""/>
        <dsp:cNvSpPr/>
      </dsp:nvSpPr>
      <dsp:spPr>
        <a:xfrm>
          <a:off x="0" y="3008880"/>
          <a:ext cx="9360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4A4C7A-3F76-40D8-B004-EFA1AA925679}">
      <dsp:nvSpPr>
        <dsp:cNvPr id="0" name=""/>
        <dsp:cNvSpPr/>
      </dsp:nvSpPr>
      <dsp:spPr>
        <a:xfrm>
          <a:off x="468000" y="2595600"/>
          <a:ext cx="6552000" cy="8265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765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Overcome the problem of lost money due to the change problems.</a:t>
          </a:r>
        </a:p>
      </dsp:txBody>
      <dsp:txXfrm>
        <a:off x="508349" y="2635949"/>
        <a:ext cx="6471302" cy="745862"/>
      </dsp:txXfrm>
    </dsp:sp>
    <dsp:sp modelId="{4DD8C201-6214-47E0-92B8-D6FF64E3513C}">
      <dsp:nvSpPr>
        <dsp:cNvPr id="0" name=""/>
        <dsp:cNvSpPr/>
      </dsp:nvSpPr>
      <dsp:spPr>
        <a:xfrm>
          <a:off x="0" y="4278960"/>
          <a:ext cx="9360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1CA89A-4E2B-4647-8BF1-66F678720538}">
      <dsp:nvSpPr>
        <dsp:cNvPr id="0" name=""/>
        <dsp:cNvSpPr/>
      </dsp:nvSpPr>
      <dsp:spPr>
        <a:xfrm>
          <a:off x="468000" y="3865680"/>
          <a:ext cx="6552000" cy="8265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765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Enhance the process of money transfer in Egypt and avoids interacting with cash that can spread germs.   </a:t>
          </a:r>
        </a:p>
      </dsp:txBody>
      <dsp:txXfrm>
        <a:off x="508349" y="3906029"/>
        <a:ext cx="6471302" cy="745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733FC-8D29-4BDE-B4FA-DB77A81791D1}">
      <dsp:nvSpPr>
        <dsp:cNvPr id="0" name=""/>
        <dsp:cNvSpPr/>
      </dsp:nvSpPr>
      <dsp:spPr>
        <a:xfrm>
          <a:off x="0" y="310647"/>
          <a:ext cx="948019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5ED66-CBFD-47AA-95FF-89A45B52F7BF}">
      <dsp:nvSpPr>
        <dsp:cNvPr id="0" name=""/>
        <dsp:cNvSpPr/>
      </dsp:nvSpPr>
      <dsp:spPr>
        <a:xfrm>
          <a:off x="474009" y="30207"/>
          <a:ext cx="6636133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0830" tIns="0" rIns="25083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Mobile/web application</a:t>
          </a:r>
          <a:endParaRPr lang="en-US" sz="1900" kern="1200" dirty="0"/>
        </a:p>
      </dsp:txBody>
      <dsp:txXfrm>
        <a:off x="501389" y="57587"/>
        <a:ext cx="6581373" cy="506120"/>
      </dsp:txXfrm>
    </dsp:sp>
    <dsp:sp modelId="{DF796B9E-E261-48FE-846E-E8890BC0C83F}">
      <dsp:nvSpPr>
        <dsp:cNvPr id="0" name=""/>
        <dsp:cNvSpPr/>
      </dsp:nvSpPr>
      <dsp:spPr>
        <a:xfrm>
          <a:off x="0" y="1172487"/>
          <a:ext cx="948019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4703E-446D-4567-84DE-D88CB22FF045}">
      <dsp:nvSpPr>
        <dsp:cNvPr id="0" name=""/>
        <dsp:cNvSpPr/>
      </dsp:nvSpPr>
      <dsp:spPr>
        <a:xfrm>
          <a:off x="474009" y="892047"/>
          <a:ext cx="6636133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0830" tIns="0" rIns="25083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Transferring money easily</a:t>
          </a:r>
          <a:endParaRPr lang="en-US" sz="1900" kern="1200"/>
        </a:p>
      </dsp:txBody>
      <dsp:txXfrm>
        <a:off x="501389" y="919427"/>
        <a:ext cx="6581373" cy="506120"/>
      </dsp:txXfrm>
    </dsp:sp>
    <dsp:sp modelId="{CEC5FD7A-FCD0-455B-A0E8-9A2D2C45D145}">
      <dsp:nvSpPr>
        <dsp:cNvPr id="0" name=""/>
        <dsp:cNvSpPr/>
      </dsp:nvSpPr>
      <dsp:spPr>
        <a:xfrm>
          <a:off x="0" y="2034327"/>
          <a:ext cx="948019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58851E-E8AD-430C-BE65-B6F14957FBDE}">
      <dsp:nvSpPr>
        <dsp:cNvPr id="0" name=""/>
        <dsp:cNvSpPr/>
      </dsp:nvSpPr>
      <dsp:spPr>
        <a:xfrm>
          <a:off x="474009" y="1753887"/>
          <a:ext cx="6636133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0830" tIns="0" rIns="25083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managing two users transferring money to the same user B at the same time by parallel </a:t>
          </a:r>
          <a:endParaRPr lang="en-US" sz="1900" kern="1200"/>
        </a:p>
      </dsp:txBody>
      <dsp:txXfrm>
        <a:off x="501389" y="1781267"/>
        <a:ext cx="6581373" cy="506120"/>
      </dsp:txXfrm>
    </dsp:sp>
    <dsp:sp modelId="{2ADA0522-5859-4500-B569-F2E50CE74125}">
      <dsp:nvSpPr>
        <dsp:cNvPr id="0" name=""/>
        <dsp:cNvSpPr/>
      </dsp:nvSpPr>
      <dsp:spPr>
        <a:xfrm>
          <a:off x="0" y="2896167"/>
          <a:ext cx="948019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1C100-531A-471B-A30B-07CD00B20F65}">
      <dsp:nvSpPr>
        <dsp:cNvPr id="0" name=""/>
        <dsp:cNvSpPr/>
      </dsp:nvSpPr>
      <dsp:spPr>
        <a:xfrm>
          <a:off x="474009" y="2615727"/>
          <a:ext cx="6636133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0830" tIns="0" rIns="25083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Managing User transferring money and at the same time receiving money.</a:t>
          </a:r>
          <a:endParaRPr lang="en-US" sz="1900" kern="1200"/>
        </a:p>
      </dsp:txBody>
      <dsp:txXfrm>
        <a:off x="501389" y="2643107"/>
        <a:ext cx="6581373" cy="506120"/>
      </dsp:txXfrm>
    </dsp:sp>
    <dsp:sp modelId="{8F01A2DB-5CB4-4DC2-8BDA-A36D3966BBA0}">
      <dsp:nvSpPr>
        <dsp:cNvPr id="0" name=""/>
        <dsp:cNvSpPr/>
      </dsp:nvSpPr>
      <dsp:spPr>
        <a:xfrm>
          <a:off x="0" y="3758007"/>
          <a:ext cx="948019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8FF91-B275-4C81-9A68-016D5414BCD0}">
      <dsp:nvSpPr>
        <dsp:cNvPr id="0" name=""/>
        <dsp:cNvSpPr/>
      </dsp:nvSpPr>
      <dsp:spPr>
        <a:xfrm>
          <a:off x="474009" y="3477567"/>
          <a:ext cx="6636133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0830" tIns="0" rIns="25083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Making sure that the money transferred or received correctly </a:t>
          </a:r>
          <a:endParaRPr lang="en-US" sz="1900" kern="1200"/>
        </a:p>
      </dsp:txBody>
      <dsp:txXfrm>
        <a:off x="501389" y="3504947"/>
        <a:ext cx="6581373" cy="506120"/>
      </dsp:txXfrm>
    </dsp:sp>
    <dsp:sp modelId="{8C7E962D-06E8-4E78-87FE-B22619FDB6B3}">
      <dsp:nvSpPr>
        <dsp:cNvPr id="0" name=""/>
        <dsp:cNvSpPr/>
      </dsp:nvSpPr>
      <dsp:spPr>
        <a:xfrm>
          <a:off x="0" y="4619847"/>
          <a:ext cx="948019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14C12-43E3-43A0-A2AB-79B5217D8D6C}">
      <dsp:nvSpPr>
        <dsp:cNvPr id="0" name=""/>
        <dsp:cNvSpPr/>
      </dsp:nvSpPr>
      <dsp:spPr>
        <a:xfrm>
          <a:off x="474009" y="4339407"/>
          <a:ext cx="6636133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0830" tIns="0" rIns="25083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Using consumer and provider to manage transferring and receiving money.</a:t>
          </a:r>
          <a:endParaRPr lang="en-US" sz="1900" kern="1200"/>
        </a:p>
      </dsp:txBody>
      <dsp:txXfrm>
        <a:off x="501389" y="4366787"/>
        <a:ext cx="6581373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CF301-09D6-4A16-B32D-91F11EB7C62E}">
      <dsp:nvSpPr>
        <dsp:cNvPr id="0" name=""/>
        <dsp:cNvSpPr/>
      </dsp:nvSpPr>
      <dsp:spPr>
        <a:xfrm>
          <a:off x="-5697514" y="-872280"/>
          <a:ext cx="6784560" cy="6784560"/>
        </a:xfrm>
        <a:prstGeom prst="blockArc">
          <a:avLst>
            <a:gd name="adj1" fmla="val 18900000"/>
            <a:gd name="adj2" fmla="val 2700000"/>
            <a:gd name="adj3" fmla="val 318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9B0B8-7C9E-4767-A00A-681A7F58FFC1}">
      <dsp:nvSpPr>
        <dsp:cNvPr id="0" name=""/>
        <dsp:cNvSpPr/>
      </dsp:nvSpPr>
      <dsp:spPr>
        <a:xfrm>
          <a:off x="699551" y="504000"/>
          <a:ext cx="8590896" cy="10080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Mobile/web application.</a:t>
          </a:r>
          <a:endParaRPr lang="en-US" sz="2000" kern="1200"/>
        </a:p>
      </dsp:txBody>
      <dsp:txXfrm>
        <a:off x="699551" y="504000"/>
        <a:ext cx="8590896" cy="1008000"/>
      </dsp:txXfrm>
    </dsp:sp>
    <dsp:sp modelId="{6C794A1B-1AFD-4DE2-9578-15A8D475010D}">
      <dsp:nvSpPr>
        <dsp:cNvPr id="0" name=""/>
        <dsp:cNvSpPr/>
      </dsp:nvSpPr>
      <dsp:spPr>
        <a:xfrm>
          <a:off x="69551" y="378000"/>
          <a:ext cx="1260000" cy="126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5DA472-AD7A-4FB2-B136-E7A14D258EA8}">
      <dsp:nvSpPr>
        <dsp:cNvPr id="0" name=""/>
        <dsp:cNvSpPr/>
      </dsp:nvSpPr>
      <dsp:spPr>
        <a:xfrm>
          <a:off x="1065959" y="2016000"/>
          <a:ext cx="8224488" cy="10080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Transferring money easily.</a:t>
          </a:r>
          <a:endParaRPr lang="en-US" sz="2000" kern="1200"/>
        </a:p>
      </dsp:txBody>
      <dsp:txXfrm>
        <a:off x="1065959" y="2016000"/>
        <a:ext cx="8224488" cy="1008000"/>
      </dsp:txXfrm>
    </dsp:sp>
    <dsp:sp modelId="{244E4A11-E9CB-415A-BBD4-50DBE4F193C3}">
      <dsp:nvSpPr>
        <dsp:cNvPr id="0" name=""/>
        <dsp:cNvSpPr/>
      </dsp:nvSpPr>
      <dsp:spPr>
        <a:xfrm>
          <a:off x="435959" y="1890000"/>
          <a:ext cx="1260000" cy="126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679761-16F9-4F95-B739-C7C4989B1A87}">
      <dsp:nvSpPr>
        <dsp:cNvPr id="0" name=""/>
        <dsp:cNvSpPr/>
      </dsp:nvSpPr>
      <dsp:spPr>
        <a:xfrm>
          <a:off x="699551" y="3528000"/>
          <a:ext cx="8590896" cy="10080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Making sure if user A and user C transferred money to user B at the same time, User be must revive the transferred amount correctly. This will be done by provider and consumer. </a:t>
          </a:r>
          <a:endParaRPr lang="en-US" sz="2000" kern="1200"/>
        </a:p>
      </dsp:txBody>
      <dsp:txXfrm>
        <a:off x="699551" y="3528000"/>
        <a:ext cx="8590896" cy="1008000"/>
      </dsp:txXfrm>
    </dsp:sp>
    <dsp:sp modelId="{649FBD9E-2486-47A7-9FC4-48B945AE165A}">
      <dsp:nvSpPr>
        <dsp:cNvPr id="0" name=""/>
        <dsp:cNvSpPr/>
      </dsp:nvSpPr>
      <dsp:spPr>
        <a:xfrm>
          <a:off x="69551" y="3402000"/>
          <a:ext cx="1260000" cy="126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2C3E50"/>
                </a:solidFill>
                <a:latin typeface="Noto Sans SemiBold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2C3E50"/>
                </a:solidFill>
                <a:latin typeface="Noto Sans Regular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C3E50"/>
                </a:solidFill>
                <a:latin typeface="Noto Sans Regular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2C3E50"/>
                </a:solidFill>
                <a:latin typeface="Noto Sans Regular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C3E50"/>
                </a:solidFill>
                <a:latin typeface="Noto Sans Regular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C3E50"/>
                </a:solidFill>
                <a:latin typeface="Noto Sans Regular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C3E50"/>
                </a:solidFill>
                <a:latin typeface="Noto Sans Regular"/>
              </a:rPr>
              <a:t>Seventh Outline Level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&lt;date/time&gt;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&lt;footer&gt;</a:t>
            </a:r>
          </a:p>
        </p:txBody>
      </p:sp>
      <p:sp>
        <p:nvSpPr>
          <p:cNvPr id="6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fld id="{C58407DA-8A5C-4AAE-A08E-1B1F2BF5C0CB}" type="slidenum"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/>
          <a:p>
            <a:pPr algn="ctr"/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Click to edit the title text format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pPr marL="432000" indent="-324000">
              <a:spcAft>
                <a:spcPts val="876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Seventh Outline Level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&lt;date/time&gt;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&lt;footer&gt;</a:t>
            </a: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fld id="{BE50810D-0D67-4E99-9A69-041E2AEFCBA8}" type="slidenum"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520000" y="2520000"/>
            <a:ext cx="5040000" cy="252000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/>
          <a:p>
            <a:pPr algn="ctr"/>
            <a:r>
              <a:rPr lang="en-US" sz="3600" b="1" strike="noStrike" spc="-1">
                <a:solidFill>
                  <a:srgbClr val="2C3E50"/>
                </a:solidFill>
                <a:latin typeface="Noto Sans Black"/>
              </a:rPr>
              <a:t>Click to edit the title text format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pPr marL="432000" indent="-324000">
              <a:spcAft>
                <a:spcPts val="876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Seventh Outline Level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&lt;date/time&gt;</a:t>
            </a: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&lt;footer&gt;</a:t>
            </a: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fld id="{5BAC0748-8F20-4010-AD9D-DDC395C35844}" type="slidenum"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237871" y="799364"/>
            <a:ext cx="9360000" cy="1116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1">
            <a:noAutofit/>
          </a:bodyPr>
          <a:lstStyle/>
          <a:p>
            <a:pPr algn="just"/>
            <a:r>
              <a:rPr lang="en-US" sz="5000" b="1" strike="noStrike" spc="-1" dirty="0">
                <a:solidFill>
                  <a:srgbClr val="FFFFFF"/>
                </a:solidFill>
                <a:latin typeface="Noto Sans Black"/>
              </a:rPr>
              <a:t>MA7FZTY</a:t>
            </a:r>
          </a:p>
        </p:txBody>
      </p:sp>
      <p:sp>
        <p:nvSpPr>
          <p:cNvPr id="129" name="TextShape 2"/>
          <p:cNvSpPr txBox="1"/>
          <p:nvPr/>
        </p:nvSpPr>
        <p:spPr>
          <a:xfrm>
            <a:off x="237871" y="6024291"/>
            <a:ext cx="9604882" cy="17003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Done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Noto Sans Regular"/>
              </a:rPr>
              <a:t>By:Ganna</a:t>
            </a:r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 Ayman,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Noto Sans Regular"/>
              </a:rPr>
              <a:t>Rola</a:t>
            </a:r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Noto Sans Regular"/>
              </a:rPr>
              <a:t>Wafi</a:t>
            </a:r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, Kareem Ehab,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Noto Sans Regular"/>
              </a:rPr>
              <a:t>Youssif</a:t>
            </a:r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Noto Sans Regular"/>
              </a:rPr>
              <a:t>Assem</a:t>
            </a:r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, Mohamed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Noto Sans Regular"/>
              </a:rPr>
              <a:t>Moataz</a:t>
            </a:r>
            <a:endParaRPr lang="en-US" sz="2200" b="0" strike="noStrike" spc="-1" dirty="0">
              <a:solidFill>
                <a:srgbClr val="FFFFFF"/>
              </a:solidFill>
              <a:latin typeface="Noto Sans Regular"/>
            </a:endParaRPr>
          </a:p>
          <a:p>
            <a:endParaRPr lang="en-US" sz="2200" b="0" strike="noStrike" spc="-1" dirty="0">
              <a:solidFill>
                <a:srgbClr val="FFFFFF"/>
              </a:solidFill>
              <a:latin typeface="Noto Sans Regular"/>
            </a:endParaRPr>
          </a:p>
          <a:p>
            <a:endParaRPr lang="en-US" sz="2200" b="0" strike="noStrike" spc="-1" dirty="0">
              <a:solidFill>
                <a:srgbClr val="FFFFFF"/>
              </a:solidFill>
              <a:latin typeface="Noto Sans Regular"/>
            </a:endParaRPr>
          </a:p>
          <a:p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Supervised by: Dr. Hossam </a:t>
            </a:r>
            <a:r>
              <a:rPr lang="en-US" sz="2200" spc="-1" dirty="0">
                <a:solidFill>
                  <a:srgbClr val="FFFFFF"/>
                </a:solidFill>
                <a:latin typeface="Noto Sans Regular"/>
              </a:rPr>
              <a:t>Rahman</a:t>
            </a:r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 Mahmoud Haider</a:t>
            </a:r>
          </a:p>
        </p:txBody>
      </p:sp>
      <p:pic>
        <p:nvPicPr>
          <p:cNvPr id="130" name="Picture 129"/>
          <p:cNvPicPr/>
          <p:nvPr/>
        </p:nvPicPr>
        <p:blipFill>
          <a:blip r:embed="rId2"/>
          <a:stretch/>
        </p:blipFill>
        <p:spPr>
          <a:xfrm>
            <a:off x="0" y="2137876"/>
            <a:ext cx="10900064" cy="346282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60000" y="228584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 dirty="0">
                <a:solidFill>
                  <a:srgbClr val="FFFFFF"/>
                </a:solidFill>
                <a:latin typeface="Noto Sans Black"/>
              </a:rPr>
              <a:t>Expected results 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DCEEBBB-24B3-4B1E-BB38-D4E833AADA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560163"/>
              </p:ext>
            </p:extLst>
          </p:nvPr>
        </p:nvGraphicFramePr>
        <p:xfrm>
          <a:off x="0" y="1741009"/>
          <a:ext cx="9360000" cy="50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C3B7AC0D-190D-47FD-BE30-0FD7AD9209B4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3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120 THANK YOU ideas | thank you images, thank you quotes, thank you">
            <a:extLst>
              <a:ext uri="{FF2B5EF4-FFF2-40B4-BE49-F238E27FC236}">
                <a16:creationId xmlns:a16="http://schemas.microsoft.com/office/drawing/2014/main" id="{4175BA7F-04FE-496A-B365-F1CA3DA08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9"/>
          <a:stretch/>
        </p:blipFill>
        <p:spPr bwMode="auto">
          <a:xfrm>
            <a:off x="2691389" y="1621992"/>
            <a:ext cx="4697845" cy="541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sk Us Anything – Your Hair Removal Questions Answered">
            <a:extLst>
              <a:ext uri="{FF2B5EF4-FFF2-40B4-BE49-F238E27FC236}">
                <a16:creationId xmlns:a16="http://schemas.microsoft.com/office/drawing/2014/main" id="{AC53AAA9-B627-440F-9CEF-C16756511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4683593"/>
            <a:ext cx="18383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Ask Us Anything – Your Hair Removal Questions Answered">
            <a:extLst>
              <a:ext uri="{FF2B5EF4-FFF2-40B4-BE49-F238E27FC236}">
                <a16:creationId xmlns:a16="http://schemas.microsoft.com/office/drawing/2014/main" id="{0CAA11FE-1FD2-4F85-8E65-96A6A6CF9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" y="4683593"/>
            <a:ext cx="18383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Shape 1">
            <a:extLst>
              <a:ext uri="{FF2B5EF4-FFF2-40B4-BE49-F238E27FC236}">
                <a16:creationId xmlns:a16="http://schemas.microsoft.com/office/drawing/2014/main" id="{DAE39933-99D5-4A07-A15D-7ACCD054B7B8}"/>
              </a:ext>
            </a:extLst>
          </p:cNvPr>
          <p:cNvSpPr txBox="1"/>
          <p:nvPr/>
        </p:nvSpPr>
        <p:spPr>
          <a:xfrm>
            <a:off x="276006" y="2977033"/>
            <a:ext cx="2081864" cy="16056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6000" b="1" strike="noStrike" spc="-1" dirty="0">
                <a:latin typeface="Aldhabi" panose="01000000000000000000" pitchFamily="2" charset="-78"/>
                <a:cs typeface="Aldhabi" panose="01000000000000000000" pitchFamily="2" charset="-78"/>
              </a:rPr>
              <a:t>Any Question</a:t>
            </a:r>
          </a:p>
        </p:txBody>
      </p:sp>
      <p:sp>
        <p:nvSpPr>
          <p:cNvPr id="15" name="TextShape 1">
            <a:extLst>
              <a:ext uri="{FF2B5EF4-FFF2-40B4-BE49-F238E27FC236}">
                <a16:creationId xmlns:a16="http://schemas.microsoft.com/office/drawing/2014/main" id="{D103CF20-8521-4A48-93DA-D78DBCF958A9}"/>
              </a:ext>
            </a:extLst>
          </p:cNvPr>
          <p:cNvSpPr txBox="1"/>
          <p:nvPr/>
        </p:nvSpPr>
        <p:spPr>
          <a:xfrm>
            <a:off x="7722755" y="2931076"/>
            <a:ext cx="2081864" cy="16975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6000" b="1" strike="noStrike" spc="-1" dirty="0">
                <a:latin typeface="Aldhabi" panose="01000000000000000000" pitchFamily="2" charset="-78"/>
                <a:cs typeface="Aldhabi" panose="01000000000000000000" pitchFamily="2" charset="-78"/>
              </a:rPr>
              <a:t>Any Question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Agenda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216000" y="1836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2C3E50"/>
                </a:solidFill>
                <a:latin typeface="Noto Sans SemiBold"/>
              </a:rPr>
              <a:t>Introduction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2C3E50"/>
                </a:solidFill>
                <a:latin typeface="Noto Sans SemiBold"/>
              </a:rPr>
              <a:t>Problem Statement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2C3E50"/>
                </a:solidFill>
                <a:latin typeface="Noto Sans SemiBold"/>
              </a:rPr>
              <a:t>Objective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2C3E50"/>
                </a:solidFill>
                <a:latin typeface="Noto Sans SemiBold"/>
              </a:rPr>
              <a:t>System overview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2C3E50"/>
                </a:solidFill>
                <a:latin typeface="Noto Sans SemiBold"/>
              </a:rPr>
              <a:t>Use Case Diagram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2C3E50"/>
                </a:solidFill>
                <a:latin typeface="Noto Sans SemiBold"/>
              </a:rPr>
              <a:t>Class Diagram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7AEA90-E1A7-4240-9235-4F7910841839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Introduction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BF4B6F3-FFAF-4944-B0EC-07ED965438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1312966"/>
              </p:ext>
            </p:extLst>
          </p:nvPr>
        </p:nvGraphicFramePr>
        <p:xfrm>
          <a:off x="-103909" y="1745673"/>
          <a:ext cx="9751909" cy="5166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EBC955F5-4AC3-4513-A737-D2F2F31815DC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Problem Statement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BED2EAF-3931-4275-809D-5F6E6E55B4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1830200"/>
              </p:ext>
            </p:extLst>
          </p:nvPr>
        </p:nvGraphicFramePr>
        <p:xfrm>
          <a:off x="240435" y="1789527"/>
          <a:ext cx="9360000" cy="50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1CDB5021-14BB-4E05-967F-CCD3EBA3E81B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Objective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C1ED55-ECD7-4EB6-AD7D-DEE8D2C0B6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9828957"/>
              </p:ext>
            </p:extLst>
          </p:nvPr>
        </p:nvGraphicFramePr>
        <p:xfrm>
          <a:off x="240435" y="1789527"/>
          <a:ext cx="9360000" cy="50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0B2291E9-6A09-4879-81E8-1B88BF68598D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63684CF-5018-44E8-B308-50DB87773727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System overview</a:t>
            </a:r>
          </a:p>
        </p:txBody>
      </p:sp>
      <p:pic>
        <p:nvPicPr>
          <p:cNvPr id="140" name="Picture 139"/>
          <p:cNvPicPr/>
          <p:nvPr/>
        </p:nvPicPr>
        <p:blipFill>
          <a:blip r:embed="rId2"/>
          <a:stretch/>
        </p:blipFill>
        <p:spPr>
          <a:xfrm>
            <a:off x="81408" y="1570924"/>
            <a:ext cx="9914648" cy="553645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D99190B-7002-4777-AB15-D836710D65AF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Use Case Diagram</a:t>
            </a:r>
          </a:p>
        </p:txBody>
      </p:sp>
      <p:pic>
        <p:nvPicPr>
          <p:cNvPr id="142" name="Picture 141"/>
          <p:cNvPicPr/>
          <p:nvPr/>
        </p:nvPicPr>
        <p:blipFill>
          <a:blip r:embed="rId2"/>
          <a:stretch/>
        </p:blipFill>
        <p:spPr>
          <a:xfrm>
            <a:off x="240435" y="1776844"/>
            <a:ext cx="9599755" cy="535131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Class Diagram</a:t>
            </a:r>
          </a:p>
        </p:txBody>
      </p:sp>
      <p:pic>
        <p:nvPicPr>
          <p:cNvPr id="144" name="Picture 143"/>
          <p:cNvPicPr/>
          <p:nvPr/>
        </p:nvPicPr>
        <p:blipFill>
          <a:blip r:embed="rId2"/>
          <a:stretch/>
        </p:blipFill>
        <p:spPr>
          <a:xfrm>
            <a:off x="457200" y="1920240"/>
            <a:ext cx="8961120" cy="4937760"/>
          </a:xfrm>
          <a:prstGeom prst="rect">
            <a:avLst/>
          </a:prstGeom>
          <a:ln>
            <a:noFill/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01B5E06-E888-4858-A08A-B45CF313D327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59052A1-93E9-4372-A8ED-E8FF3EB0C0B8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pc="-1" dirty="0">
                <a:solidFill>
                  <a:srgbClr val="FFFFFF"/>
                </a:solidFill>
                <a:latin typeface="Noto Sans Black"/>
              </a:rPr>
              <a:t>Experiment </a:t>
            </a:r>
            <a:endParaRPr lang="en-US" sz="3600" b="1" strike="noStrike" spc="-1" dirty="0">
              <a:solidFill>
                <a:srgbClr val="FFFFFF"/>
              </a:solidFill>
              <a:latin typeface="Noto Sans Black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605216D-2F49-45EC-B87A-C7D9729A9A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7841712"/>
              </p:ext>
            </p:extLst>
          </p:nvPr>
        </p:nvGraphicFramePr>
        <p:xfrm>
          <a:off x="359999" y="1891144"/>
          <a:ext cx="9480191" cy="5128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176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329</Words>
  <Application>Microsoft Office PowerPoint</Application>
  <PresentationFormat>Custom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Aldhabi</vt:lpstr>
      <vt:lpstr>Arial</vt:lpstr>
      <vt:lpstr>DejaVu Sans</vt:lpstr>
      <vt:lpstr>Noto Sans Black</vt:lpstr>
      <vt:lpstr>Noto Sans Regular</vt:lpstr>
      <vt:lpstr>Noto Sans SemiBold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subject/>
  <dc:creator>ACER</dc:creator>
  <dc:description/>
  <cp:lastModifiedBy>ACER</cp:lastModifiedBy>
  <cp:revision>25</cp:revision>
  <dcterms:created xsi:type="dcterms:W3CDTF">2022-03-17T21:27:55Z</dcterms:created>
  <dcterms:modified xsi:type="dcterms:W3CDTF">2022-03-25T16:00:58Z</dcterms:modified>
  <dc:language>en-US</dc:language>
</cp:coreProperties>
</file>