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58407DA-8A5C-4AAE-A08E-1B1F2BF5C0CB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E50810D-0D67-4E99-9A69-041E2AEFCBA8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BAC0748-8F20-4010-AD9D-DDC395C35844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24000" y="72000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>
            <a:noAutofit/>
          </a:bodyPr>
          <a:p>
            <a:pPr algn="just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MA7FZTY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Noto Sans Regular"/>
              </a:rPr>
              <a:t>Ganna Ayman, Rola Wafi, Kareem Ehab, Youssif Assem, Mohamed Moataz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  <a:p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latin typeface="Noto Sans Regular"/>
              </a:rPr>
              <a:t>Supervised by: Dr. Hossam happy, Mahmoud Haider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914400" y="1554480"/>
            <a:ext cx="8121960" cy="328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Agenda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Introduction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Problem Statement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Objective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System overview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Use Case Diagram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Class Diagram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Introduction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88000" y="1872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Ma7fzy is an app that will help people to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save their money.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Users can transfer money between them selves easily.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People lost a lot of money because they don’t find change.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Problem Statement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People lost a lot of money because of they don’t have change or they lost a lot of money because of it is very small.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A lot of people don’t like to carry a lot of money with them because they are exposed to stolen.   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Objective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Create a mobile/web app that will help people to save their money.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Overcome the problem of lost money due to the change problems.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Enhance the process of money transfer in Egypt.   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System overview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7560" y="1622880"/>
            <a:ext cx="9052200" cy="514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Use Case Diagram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48640" y="1720800"/>
            <a:ext cx="8778240" cy="502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Class Diagram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57200" y="1920240"/>
            <a:ext cx="8961120" cy="49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Thank You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Happy ?</a:t>
            </a:r>
            <a:br/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	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AnyQuestion ?!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2022-03-17T21:27:55Z</dcterms:created>
  <dc:creator/>
  <dc:description/>
  <dc:language>en-US</dc:language>
  <cp:lastModifiedBy/>
  <dcterms:modified xsi:type="dcterms:W3CDTF">2022-03-18T00:27:27Z</dcterms:modified>
  <cp:revision>3</cp:revision>
  <dc:subject/>
  <dc:title>Midnightblue</dc:title>
</cp:coreProperties>
</file>