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5" r:id="rId14"/>
    <p:sldId id="268" r:id="rId15"/>
    <p:sldId id="266" r:id="rId16"/>
    <p:sldId id="264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Ma7fzty is an application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0" dirty="0"/>
            <a:t>People lose money daily because they don’t find money change easily. </a:t>
          </a:r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461C-A4B0-4C40-87B3-BF794C39E716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ADA00C-421E-41D1-82D4-88F0DF010717}">
      <dgm:prSet custT="1"/>
      <dgm:spPr/>
      <dgm:t>
        <a:bodyPr/>
        <a:lstStyle/>
        <a:p>
          <a:r>
            <a:rPr lang="en-US" sz="2000" b="0" dirty="0"/>
            <a:t>People lose money daily because shops don’t usually have change and it ends up on people losing small change everywhere.</a:t>
          </a:r>
        </a:p>
      </dgm:t>
    </dgm:pt>
    <dgm:pt modelId="{8C90FF78-05CA-467A-B84C-C00700AF528A}" type="parTrans" cxnId="{CCAE163F-CBF0-486D-A37C-E420CC36844E}">
      <dgm:prSet/>
      <dgm:spPr/>
      <dgm:t>
        <a:bodyPr/>
        <a:lstStyle/>
        <a:p>
          <a:endParaRPr lang="en-US"/>
        </a:p>
      </dgm:t>
    </dgm:pt>
    <dgm:pt modelId="{8EF95C1D-8A10-4F81-A40E-A2209D8A098A}" type="sibTrans" cxnId="{CCAE163F-CBF0-486D-A37C-E420CC36844E}">
      <dgm:prSet/>
      <dgm:spPr/>
      <dgm:t>
        <a:bodyPr/>
        <a:lstStyle/>
        <a:p>
          <a:endParaRPr lang="en-US"/>
        </a:p>
      </dgm:t>
    </dgm:pt>
    <dgm:pt modelId="{F4787ECC-660B-40FF-A8FF-3A34E3567AE1}">
      <dgm:prSet custT="1"/>
      <dgm:spPr/>
      <dgm:t>
        <a:bodyPr/>
        <a:lstStyle/>
        <a:p>
          <a:r>
            <a:rPr lang="en-US" sz="2000" dirty="0"/>
            <a:t>Though this may be considered the "old-fashioned way" when it comes to transferring money, using cash can be extremely practical in some circumstances. </a:t>
          </a:r>
        </a:p>
      </dgm:t>
    </dgm:pt>
    <dgm:pt modelId="{0E8DBEE1-A2A2-46A1-8DDD-39FDA882E21F}" type="parTrans" cxnId="{3E12F893-4597-48C4-93B4-438075CFF289}">
      <dgm:prSet/>
      <dgm:spPr/>
      <dgm:t>
        <a:bodyPr/>
        <a:lstStyle/>
        <a:p>
          <a:endParaRPr lang="en-US"/>
        </a:p>
      </dgm:t>
    </dgm:pt>
    <dgm:pt modelId="{2BB46F85-AA75-4CB0-938F-3546AFDECFDD}" type="sibTrans" cxnId="{3E12F893-4597-48C4-93B4-438075CFF289}">
      <dgm:prSet/>
      <dgm:spPr/>
      <dgm:t>
        <a:bodyPr/>
        <a:lstStyle/>
        <a:p>
          <a:endParaRPr lang="en-US"/>
        </a:p>
      </dgm:t>
    </dgm:pt>
    <dgm:pt modelId="{3DC1FC9A-0451-4FDB-BA50-3881AA75D7EF}">
      <dgm:prSet custT="1"/>
      <dgm:spPr/>
      <dgm:t>
        <a:bodyPr/>
        <a:lstStyle/>
        <a:p>
          <a:r>
            <a:rPr lang="en-US" sz="2000" b="0" dirty="0"/>
            <a:t>Sometimes its hard getting the remaining money in cash which is really annoying.</a:t>
          </a:r>
        </a:p>
      </dgm:t>
    </dgm:pt>
    <dgm:pt modelId="{8A5894C4-2D47-42AD-9168-2AA7672F7E9E}" type="parTrans" cxnId="{59BFA7CB-7223-4756-86F5-0FA78AB58B1F}">
      <dgm:prSet/>
      <dgm:spPr/>
      <dgm:t>
        <a:bodyPr/>
        <a:lstStyle/>
        <a:p>
          <a:endParaRPr lang="en-US"/>
        </a:p>
      </dgm:t>
    </dgm:pt>
    <dgm:pt modelId="{17628854-6350-4817-80B0-234739B546CE}" type="sibTrans" cxnId="{59BFA7CB-7223-4756-86F5-0FA78AB58B1F}">
      <dgm:prSet/>
      <dgm:spPr/>
      <dgm:t>
        <a:bodyPr/>
        <a:lstStyle/>
        <a:p>
          <a:endParaRPr lang="en-US"/>
        </a:p>
      </dgm:t>
    </dgm:pt>
    <dgm:pt modelId="{A65BB6DB-812B-47CB-B0AB-E7D56E367A1A}">
      <dgm:prSet custT="1"/>
      <dgm:spPr/>
      <dgm:t>
        <a:bodyPr/>
        <a:lstStyle/>
        <a:p>
          <a:r>
            <a:rPr lang="en-US" sz="2000" b="0" dirty="0"/>
            <a:t>A lot of people don’t like to carry a lot of money with them because they are exposed to stolen.   </a:t>
          </a:r>
        </a:p>
      </dgm:t>
    </dgm:pt>
    <dgm:pt modelId="{B080FA1E-8369-4EE4-8015-E1286ED671F4}" type="parTrans" cxnId="{8936D35A-B81A-4EC5-871A-634354785EBE}">
      <dgm:prSet/>
      <dgm:spPr/>
      <dgm:t>
        <a:bodyPr/>
        <a:lstStyle/>
        <a:p>
          <a:endParaRPr lang="en-US"/>
        </a:p>
      </dgm:t>
    </dgm:pt>
    <dgm:pt modelId="{75750007-FC7A-43ED-8033-EBFE69180B60}" type="sibTrans" cxnId="{8936D35A-B81A-4EC5-871A-634354785EBE}">
      <dgm:prSet/>
      <dgm:spPr/>
      <dgm:t>
        <a:bodyPr/>
        <a:lstStyle/>
        <a:p>
          <a:endParaRPr lang="en-US"/>
        </a:p>
      </dgm:t>
    </dgm:pt>
    <dgm:pt modelId="{255D4C0C-57C4-4205-B6F8-3F827BC5F6EB}" type="pres">
      <dgm:prSet presAssocID="{6872461C-A4B0-4C40-87B3-BF794C39E716}" presName="linear" presStyleCnt="0">
        <dgm:presLayoutVars>
          <dgm:dir/>
          <dgm:animLvl val="lvl"/>
          <dgm:resizeHandles val="exact"/>
        </dgm:presLayoutVars>
      </dgm:prSet>
      <dgm:spPr/>
    </dgm:pt>
    <dgm:pt modelId="{70DEB6FA-4DE7-4833-B05F-7401D052C3E9}" type="pres">
      <dgm:prSet presAssocID="{82ADA00C-421E-41D1-82D4-88F0DF010717}" presName="parentLin" presStyleCnt="0"/>
      <dgm:spPr/>
    </dgm:pt>
    <dgm:pt modelId="{A62A1622-5A9C-4518-891C-7367CC1EE50F}" type="pres">
      <dgm:prSet presAssocID="{82ADA00C-421E-41D1-82D4-88F0DF010717}" presName="parentLeftMargin" presStyleLbl="node1" presStyleIdx="0" presStyleCnt="4"/>
      <dgm:spPr/>
    </dgm:pt>
    <dgm:pt modelId="{93E19A59-E699-4C7E-8A3B-936CDD649607}" type="pres">
      <dgm:prSet presAssocID="{82ADA00C-421E-41D1-82D4-88F0DF010717}" presName="parentText" presStyleLbl="node1" presStyleIdx="0" presStyleCnt="4" custScaleX="120543">
        <dgm:presLayoutVars>
          <dgm:chMax val="0"/>
          <dgm:bulletEnabled val="1"/>
        </dgm:presLayoutVars>
      </dgm:prSet>
      <dgm:spPr/>
    </dgm:pt>
    <dgm:pt modelId="{D80E3B77-AF9A-4F14-8CB0-6E1EAB041B33}" type="pres">
      <dgm:prSet presAssocID="{82ADA00C-421E-41D1-82D4-88F0DF010717}" presName="negativeSpace" presStyleCnt="0"/>
      <dgm:spPr/>
    </dgm:pt>
    <dgm:pt modelId="{2BB1E7F2-FB62-4C19-8118-476551990381}" type="pres">
      <dgm:prSet presAssocID="{82ADA00C-421E-41D1-82D4-88F0DF010717}" presName="childText" presStyleLbl="conFgAcc1" presStyleIdx="0" presStyleCnt="4">
        <dgm:presLayoutVars>
          <dgm:bulletEnabled val="1"/>
        </dgm:presLayoutVars>
      </dgm:prSet>
      <dgm:spPr/>
    </dgm:pt>
    <dgm:pt modelId="{93292F00-A9A6-4428-9076-82910FF05E55}" type="pres">
      <dgm:prSet presAssocID="{8EF95C1D-8A10-4F81-A40E-A2209D8A098A}" presName="spaceBetweenRectangles" presStyleCnt="0"/>
      <dgm:spPr/>
    </dgm:pt>
    <dgm:pt modelId="{FA168690-45C7-4E12-A37F-7C24621585A4}" type="pres">
      <dgm:prSet presAssocID="{F4787ECC-660B-40FF-A8FF-3A34E3567AE1}" presName="parentLin" presStyleCnt="0"/>
      <dgm:spPr/>
    </dgm:pt>
    <dgm:pt modelId="{F3B4E635-403F-46A0-85B0-6C890FA2BFB0}" type="pres">
      <dgm:prSet presAssocID="{F4787ECC-660B-40FF-A8FF-3A34E3567AE1}" presName="parentLeftMargin" presStyleLbl="node1" presStyleIdx="0" presStyleCnt="4"/>
      <dgm:spPr/>
    </dgm:pt>
    <dgm:pt modelId="{D80AEED4-1408-4E37-A6B2-28D13AD1FF88}" type="pres">
      <dgm:prSet presAssocID="{F4787ECC-660B-40FF-A8FF-3A34E3567AE1}" presName="parentText" presStyleLbl="node1" presStyleIdx="1" presStyleCnt="4" custScaleX="121493">
        <dgm:presLayoutVars>
          <dgm:chMax val="0"/>
          <dgm:bulletEnabled val="1"/>
        </dgm:presLayoutVars>
      </dgm:prSet>
      <dgm:spPr/>
    </dgm:pt>
    <dgm:pt modelId="{6DE9F115-2502-4ACF-9FDF-F4546281ACD2}" type="pres">
      <dgm:prSet presAssocID="{F4787ECC-660B-40FF-A8FF-3A34E3567AE1}" presName="negativeSpace" presStyleCnt="0"/>
      <dgm:spPr/>
    </dgm:pt>
    <dgm:pt modelId="{06C4E697-43C8-4760-87F4-9CF1B0D07447}" type="pres">
      <dgm:prSet presAssocID="{F4787ECC-660B-40FF-A8FF-3A34E3567AE1}" presName="childText" presStyleLbl="conFgAcc1" presStyleIdx="1" presStyleCnt="4">
        <dgm:presLayoutVars>
          <dgm:bulletEnabled val="1"/>
        </dgm:presLayoutVars>
      </dgm:prSet>
      <dgm:spPr/>
    </dgm:pt>
    <dgm:pt modelId="{7E42E55F-BD04-4997-A965-02EB725BFE3A}" type="pres">
      <dgm:prSet presAssocID="{2BB46F85-AA75-4CB0-938F-3546AFDECFDD}" presName="spaceBetweenRectangles" presStyleCnt="0"/>
      <dgm:spPr/>
    </dgm:pt>
    <dgm:pt modelId="{6D7F08A1-66E2-45F3-9B36-20C18F4C4538}" type="pres">
      <dgm:prSet presAssocID="{3DC1FC9A-0451-4FDB-BA50-3881AA75D7EF}" presName="parentLin" presStyleCnt="0"/>
      <dgm:spPr/>
    </dgm:pt>
    <dgm:pt modelId="{564E927F-A1A9-4CEC-8D6B-3FD06986EA1C}" type="pres">
      <dgm:prSet presAssocID="{3DC1FC9A-0451-4FDB-BA50-3881AA75D7EF}" presName="parentLeftMargin" presStyleLbl="node1" presStyleIdx="1" presStyleCnt="4"/>
      <dgm:spPr/>
    </dgm:pt>
    <dgm:pt modelId="{28EF42DA-9B6F-4B0E-9592-73830B574544}" type="pres">
      <dgm:prSet presAssocID="{3DC1FC9A-0451-4FDB-BA50-3881AA75D7EF}" presName="parentText" presStyleLbl="node1" presStyleIdx="2" presStyleCnt="4" custScaleX="122520">
        <dgm:presLayoutVars>
          <dgm:chMax val="0"/>
          <dgm:bulletEnabled val="1"/>
        </dgm:presLayoutVars>
      </dgm:prSet>
      <dgm:spPr/>
    </dgm:pt>
    <dgm:pt modelId="{D7FB0292-270B-40D5-B674-94EE4A4F84B1}" type="pres">
      <dgm:prSet presAssocID="{3DC1FC9A-0451-4FDB-BA50-3881AA75D7EF}" presName="negativeSpace" presStyleCnt="0"/>
      <dgm:spPr/>
    </dgm:pt>
    <dgm:pt modelId="{A3A508B2-05A8-4D3E-A08E-63FD1589304D}" type="pres">
      <dgm:prSet presAssocID="{3DC1FC9A-0451-4FDB-BA50-3881AA75D7EF}" presName="childText" presStyleLbl="conFgAcc1" presStyleIdx="2" presStyleCnt="4">
        <dgm:presLayoutVars>
          <dgm:bulletEnabled val="1"/>
        </dgm:presLayoutVars>
      </dgm:prSet>
      <dgm:spPr/>
    </dgm:pt>
    <dgm:pt modelId="{00067C3D-4AE7-432F-98A4-CD6D63C01620}" type="pres">
      <dgm:prSet presAssocID="{17628854-6350-4817-80B0-234739B546CE}" presName="spaceBetweenRectangles" presStyleCnt="0"/>
      <dgm:spPr/>
    </dgm:pt>
    <dgm:pt modelId="{F4731BFB-D648-481A-9094-2E538BA500AD}" type="pres">
      <dgm:prSet presAssocID="{A65BB6DB-812B-47CB-B0AB-E7D56E367A1A}" presName="parentLin" presStyleCnt="0"/>
      <dgm:spPr/>
    </dgm:pt>
    <dgm:pt modelId="{E9030B32-9275-4D79-95AC-FFDB67465AA8}" type="pres">
      <dgm:prSet presAssocID="{A65BB6DB-812B-47CB-B0AB-E7D56E367A1A}" presName="parentLeftMargin" presStyleLbl="node1" presStyleIdx="2" presStyleCnt="4"/>
      <dgm:spPr/>
    </dgm:pt>
    <dgm:pt modelId="{E656A47D-0270-4323-8CD7-2D394D973D0B}" type="pres">
      <dgm:prSet presAssocID="{A65BB6DB-812B-47CB-B0AB-E7D56E367A1A}" presName="parentText" presStyleLbl="node1" presStyleIdx="3" presStyleCnt="4" custScaleX="123714">
        <dgm:presLayoutVars>
          <dgm:chMax val="0"/>
          <dgm:bulletEnabled val="1"/>
        </dgm:presLayoutVars>
      </dgm:prSet>
      <dgm:spPr/>
    </dgm:pt>
    <dgm:pt modelId="{955BF47F-3CE9-4485-9BD8-510B391CC503}" type="pres">
      <dgm:prSet presAssocID="{A65BB6DB-812B-47CB-B0AB-E7D56E367A1A}" presName="negativeSpace" presStyleCnt="0"/>
      <dgm:spPr/>
    </dgm:pt>
    <dgm:pt modelId="{457CB27A-D91C-4811-8A87-611DBEF1DC66}" type="pres">
      <dgm:prSet presAssocID="{A65BB6DB-812B-47CB-B0AB-E7D56E367A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4B7930-4DDC-40CC-882E-76FC9DC99E58}" type="presOf" srcId="{F4787ECC-660B-40FF-A8FF-3A34E3567AE1}" destId="{F3B4E635-403F-46A0-85B0-6C890FA2BFB0}" srcOrd="0" destOrd="0" presId="urn:microsoft.com/office/officeart/2005/8/layout/list1"/>
    <dgm:cxn modelId="{FD639034-1E1C-4738-AE2C-10A8B9B08F32}" type="presOf" srcId="{82ADA00C-421E-41D1-82D4-88F0DF010717}" destId="{A62A1622-5A9C-4518-891C-7367CC1EE50F}" srcOrd="0" destOrd="0" presId="urn:microsoft.com/office/officeart/2005/8/layout/list1"/>
    <dgm:cxn modelId="{CCAE163F-CBF0-486D-A37C-E420CC36844E}" srcId="{6872461C-A4B0-4C40-87B3-BF794C39E716}" destId="{82ADA00C-421E-41D1-82D4-88F0DF010717}" srcOrd="0" destOrd="0" parTransId="{8C90FF78-05CA-467A-B84C-C00700AF528A}" sibTransId="{8EF95C1D-8A10-4F81-A40E-A2209D8A098A}"/>
    <dgm:cxn modelId="{01684061-C990-4DBE-B360-2377C7518995}" type="presOf" srcId="{F4787ECC-660B-40FF-A8FF-3A34E3567AE1}" destId="{D80AEED4-1408-4E37-A6B2-28D13AD1FF88}" srcOrd="1" destOrd="0" presId="urn:microsoft.com/office/officeart/2005/8/layout/list1"/>
    <dgm:cxn modelId="{CB73B64F-6892-457E-98C3-19685946D3E7}" type="presOf" srcId="{3DC1FC9A-0451-4FDB-BA50-3881AA75D7EF}" destId="{28EF42DA-9B6F-4B0E-9592-73830B574544}" srcOrd="1" destOrd="0" presId="urn:microsoft.com/office/officeart/2005/8/layout/list1"/>
    <dgm:cxn modelId="{8936D35A-B81A-4EC5-871A-634354785EBE}" srcId="{6872461C-A4B0-4C40-87B3-BF794C39E716}" destId="{A65BB6DB-812B-47CB-B0AB-E7D56E367A1A}" srcOrd="3" destOrd="0" parTransId="{B080FA1E-8369-4EE4-8015-E1286ED671F4}" sibTransId="{75750007-FC7A-43ED-8033-EBFE69180B60}"/>
    <dgm:cxn modelId="{86084C92-21BE-4840-A21A-8EE284E7AD6E}" type="presOf" srcId="{82ADA00C-421E-41D1-82D4-88F0DF010717}" destId="{93E19A59-E699-4C7E-8A3B-936CDD649607}" srcOrd="1" destOrd="0" presId="urn:microsoft.com/office/officeart/2005/8/layout/list1"/>
    <dgm:cxn modelId="{3E12F893-4597-48C4-93B4-438075CFF289}" srcId="{6872461C-A4B0-4C40-87B3-BF794C39E716}" destId="{F4787ECC-660B-40FF-A8FF-3A34E3567AE1}" srcOrd="1" destOrd="0" parTransId="{0E8DBEE1-A2A2-46A1-8DDD-39FDA882E21F}" sibTransId="{2BB46F85-AA75-4CB0-938F-3546AFDECFDD}"/>
    <dgm:cxn modelId="{E35123C6-EB22-4025-A975-58843FC4F23B}" type="presOf" srcId="{A65BB6DB-812B-47CB-B0AB-E7D56E367A1A}" destId="{E656A47D-0270-4323-8CD7-2D394D973D0B}" srcOrd="1" destOrd="0" presId="urn:microsoft.com/office/officeart/2005/8/layout/list1"/>
    <dgm:cxn modelId="{59BFA7CB-7223-4756-86F5-0FA78AB58B1F}" srcId="{6872461C-A4B0-4C40-87B3-BF794C39E716}" destId="{3DC1FC9A-0451-4FDB-BA50-3881AA75D7EF}" srcOrd="2" destOrd="0" parTransId="{8A5894C4-2D47-42AD-9168-2AA7672F7E9E}" sibTransId="{17628854-6350-4817-80B0-234739B546CE}"/>
    <dgm:cxn modelId="{EED22DCC-F197-4102-A967-647FF582CCEB}" type="presOf" srcId="{3DC1FC9A-0451-4FDB-BA50-3881AA75D7EF}" destId="{564E927F-A1A9-4CEC-8D6B-3FD06986EA1C}" srcOrd="0" destOrd="0" presId="urn:microsoft.com/office/officeart/2005/8/layout/list1"/>
    <dgm:cxn modelId="{82F9DCD2-1FDF-474B-88EB-77127FA6D38B}" type="presOf" srcId="{6872461C-A4B0-4C40-87B3-BF794C39E716}" destId="{255D4C0C-57C4-4205-B6F8-3F827BC5F6EB}" srcOrd="0" destOrd="0" presId="urn:microsoft.com/office/officeart/2005/8/layout/list1"/>
    <dgm:cxn modelId="{A45132DC-0453-44A9-8660-F4AF5239BA2F}" type="presOf" srcId="{A65BB6DB-812B-47CB-B0AB-E7D56E367A1A}" destId="{E9030B32-9275-4D79-95AC-FFDB67465AA8}" srcOrd="0" destOrd="0" presId="urn:microsoft.com/office/officeart/2005/8/layout/list1"/>
    <dgm:cxn modelId="{54644EA1-9171-4893-B6D3-114F4746AFB5}" type="presParOf" srcId="{255D4C0C-57C4-4205-B6F8-3F827BC5F6EB}" destId="{70DEB6FA-4DE7-4833-B05F-7401D052C3E9}" srcOrd="0" destOrd="0" presId="urn:microsoft.com/office/officeart/2005/8/layout/list1"/>
    <dgm:cxn modelId="{5DD98FB8-2D88-4657-B05E-49B250774402}" type="presParOf" srcId="{70DEB6FA-4DE7-4833-B05F-7401D052C3E9}" destId="{A62A1622-5A9C-4518-891C-7367CC1EE50F}" srcOrd="0" destOrd="0" presId="urn:microsoft.com/office/officeart/2005/8/layout/list1"/>
    <dgm:cxn modelId="{E3F1A134-CE22-459E-9FE4-28DF89C9C0FA}" type="presParOf" srcId="{70DEB6FA-4DE7-4833-B05F-7401D052C3E9}" destId="{93E19A59-E699-4C7E-8A3B-936CDD649607}" srcOrd="1" destOrd="0" presId="urn:microsoft.com/office/officeart/2005/8/layout/list1"/>
    <dgm:cxn modelId="{E772AEFB-5BDA-4DAB-9BEC-00A473F1945E}" type="presParOf" srcId="{255D4C0C-57C4-4205-B6F8-3F827BC5F6EB}" destId="{D80E3B77-AF9A-4F14-8CB0-6E1EAB041B33}" srcOrd="1" destOrd="0" presId="urn:microsoft.com/office/officeart/2005/8/layout/list1"/>
    <dgm:cxn modelId="{7A0FDE59-F842-40C8-AB54-B9EC45154811}" type="presParOf" srcId="{255D4C0C-57C4-4205-B6F8-3F827BC5F6EB}" destId="{2BB1E7F2-FB62-4C19-8118-476551990381}" srcOrd="2" destOrd="0" presId="urn:microsoft.com/office/officeart/2005/8/layout/list1"/>
    <dgm:cxn modelId="{B89CC3E2-2AD4-4FD8-99A2-E6F107F910BF}" type="presParOf" srcId="{255D4C0C-57C4-4205-B6F8-3F827BC5F6EB}" destId="{93292F00-A9A6-4428-9076-82910FF05E55}" srcOrd="3" destOrd="0" presId="urn:microsoft.com/office/officeart/2005/8/layout/list1"/>
    <dgm:cxn modelId="{B9F69063-EADA-473C-AC9B-B354332F8B51}" type="presParOf" srcId="{255D4C0C-57C4-4205-B6F8-3F827BC5F6EB}" destId="{FA168690-45C7-4E12-A37F-7C24621585A4}" srcOrd="4" destOrd="0" presId="urn:microsoft.com/office/officeart/2005/8/layout/list1"/>
    <dgm:cxn modelId="{E3A87961-9C34-48DA-967D-C941DEE48C87}" type="presParOf" srcId="{FA168690-45C7-4E12-A37F-7C24621585A4}" destId="{F3B4E635-403F-46A0-85B0-6C890FA2BFB0}" srcOrd="0" destOrd="0" presId="urn:microsoft.com/office/officeart/2005/8/layout/list1"/>
    <dgm:cxn modelId="{E3B7CED7-85B3-4C11-B0AC-4C832823126C}" type="presParOf" srcId="{FA168690-45C7-4E12-A37F-7C24621585A4}" destId="{D80AEED4-1408-4E37-A6B2-28D13AD1FF88}" srcOrd="1" destOrd="0" presId="urn:microsoft.com/office/officeart/2005/8/layout/list1"/>
    <dgm:cxn modelId="{84E1B589-8344-48D8-A850-5A15E1F8AFC2}" type="presParOf" srcId="{255D4C0C-57C4-4205-B6F8-3F827BC5F6EB}" destId="{6DE9F115-2502-4ACF-9FDF-F4546281ACD2}" srcOrd="5" destOrd="0" presId="urn:microsoft.com/office/officeart/2005/8/layout/list1"/>
    <dgm:cxn modelId="{DB693662-E59C-4EAC-9665-F82AA57A76EB}" type="presParOf" srcId="{255D4C0C-57C4-4205-B6F8-3F827BC5F6EB}" destId="{06C4E697-43C8-4760-87F4-9CF1B0D07447}" srcOrd="6" destOrd="0" presId="urn:microsoft.com/office/officeart/2005/8/layout/list1"/>
    <dgm:cxn modelId="{FBD0E7F2-C568-4307-8E08-53016E3F2CE2}" type="presParOf" srcId="{255D4C0C-57C4-4205-B6F8-3F827BC5F6EB}" destId="{7E42E55F-BD04-4997-A965-02EB725BFE3A}" srcOrd="7" destOrd="0" presId="urn:microsoft.com/office/officeart/2005/8/layout/list1"/>
    <dgm:cxn modelId="{8C1B10E7-2A29-4719-A625-B118C6F443C1}" type="presParOf" srcId="{255D4C0C-57C4-4205-B6F8-3F827BC5F6EB}" destId="{6D7F08A1-66E2-45F3-9B36-20C18F4C4538}" srcOrd="8" destOrd="0" presId="urn:microsoft.com/office/officeart/2005/8/layout/list1"/>
    <dgm:cxn modelId="{D5118F37-3FAA-4801-B5E1-7F259D89293E}" type="presParOf" srcId="{6D7F08A1-66E2-45F3-9B36-20C18F4C4538}" destId="{564E927F-A1A9-4CEC-8D6B-3FD06986EA1C}" srcOrd="0" destOrd="0" presId="urn:microsoft.com/office/officeart/2005/8/layout/list1"/>
    <dgm:cxn modelId="{A8CBDA2D-3E14-42D0-8AFB-98DBF2ECC55E}" type="presParOf" srcId="{6D7F08A1-66E2-45F3-9B36-20C18F4C4538}" destId="{28EF42DA-9B6F-4B0E-9592-73830B574544}" srcOrd="1" destOrd="0" presId="urn:microsoft.com/office/officeart/2005/8/layout/list1"/>
    <dgm:cxn modelId="{40985027-BDD7-4324-A883-8F839693B277}" type="presParOf" srcId="{255D4C0C-57C4-4205-B6F8-3F827BC5F6EB}" destId="{D7FB0292-270B-40D5-B674-94EE4A4F84B1}" srcOrd="9" destOrd="0" presId="urn:microsoft.com/office/officeart/2005/8/layout/list1"/>
    <dgm:cxn modelId="{173470AE-6021-4A71-A5D2-530B1DEC469D}" type="presParOf" srcId="{255D4C0C-57C4-4205-B6F8-3F827BC5F6EB}" destId="{A3A508B2-05A8-4D3E-A08E-63FD1589304D}" srcOrd="10" destOrd="0" presId="urn:microsoft.com/office/officeart/2005/8/layout/list1"/>
    <dgm:cxn modelId="{9A8DE010-FC72-4FDB-99E7-89C2E4DEA272}" type="presParOf" srcId="{255D4C0C-57C4-4205-B6F8-3F827BC5F6EB}" destId="{00067C3D-4AE7-432F-98A4-CD6D63C01620}" srcOrd="11" destOrd="0" presId="urn:microsoft.com/office/officeart/2005/8/layout/list1"/>
    <dgm:cxn modelId="{D57CDEC7-0435-4202-8C30-954918FCC579}" type="presParOf" srcId="{255D4C0C-57C4-4205-B6F8-3F827BC5F6EB}" destId="{F4731BFB-D648-481A-9094-2E538BA500AD}" srcOrd="12" destOrd="0" presId="urn:microsoft.com/office/officeart/2005/8/layout/list1"/>
    <dgm:cxn modelId="{5EFCCFEB-FF60-4123-9548-B09CBC2ECF07}" type="presParOf" srcId="{F4731BFB-D648-481A-9094-2E538BA500AD}" destId="{E9030B32-9275-4D79-95AC-FFDB67465AA8}" srcOrd="0" destOrd="0" presId="urn:microsoft.com/office/officeart/2005/8/layout/list1"/>
    <dgm:cxn modelId="{E67D75BE-14AA-447D-BA3E-656FD6D32DD2}" type="presParOf" srcId="{F4731BFB-D648-481A-9094-2E538BA500AD}" destId="{E656A47D-0270-4323-8CD7-2D394D973D0B}" srcOrd="1" destOrd="0" presId="urn:microsoft.com/office/officeart/2005/8/layout/list1"/>
    <dgm:cxn modelId="{6FD39F68-106E-4139-9BFD-234DF6E6C890}" type="presParOf" srcId="{255D4C0C-57C4-4205-B6F8-3F827BC5F6EB}" destId="{955BF47F-3CE9-4485-9BD8-510B391CC503}" srcOrd="13" destOrd="0" presId="urn:microsoft.com/office/officeart/2005/8/layout/list1"/>
    <dgm:cxn modelId="{0623E1DD-EA99-46B8-85A5-E62AF26ABC15}" type="presParOf" srcId="{255D4C0C-57C4-4205-B6F8-3F827BC5F6EB}" destId="{457CB27A-D91C-4811-8A87-611DBEF1DC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CFF9A-C15C-42BB-9A98-5280D353F277}" type="doc">
      <dgm:prSet loTypeId="urn:microsoft.com/office/officeart/2005/8/layout/list1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4FC033D-A0DA-4878-AE7E-BCCFF7782FB9}">
      <dgm:prSet custT="1"/>
      <dgm:spPr/>
      <dgm:t>
        <a:bodyPr/>
        <a:lstStyle/>
        <a:p>
          <a:r>
            <a:rPr lang="en-US" sz="2000" dirty="0"/>
            <a:t>To develop an application with high speed application and ensure money transferring is secure and done with out any problems</a:t>
          </a:r>
          <a:endParaRPr lang="en-US" sz="2000" b="0" dirty="0"/>
        </a:p>
      </dgm:t>
    </dgm:pt>
    <dgm:pt modelId="{9BA3F3B3-E30F-4B68-A49E-59EB7C3D3277}" type="parTrans" cxnId="{2E9A2A6B-A63C-44DF-BA10-7A2930326986}">
      <dgm:prSet/>
      <dgm:spPr/>
      <dgm:t>
        <a:bodyPr/>
        <a:lstStyle/>
        <a:p>
          <a:endParaRPr lang="en-US"/>
        </a:p>
      </dgm:t>
    </dgm:pt>
    <dgm:pt modelId="{B3274BFB-F5C4-4128-876A-4A404FD83009}" type="sibTrans" cxnId="{2E9A2A6B-A63C-44DF-BA10-7A2930326986}">
      <dgm:prSet/>
      <dgm:spPr/>
      <dgm:t>
        <a:bodyPr/>
        <a:lstStyle/>
        <a:p>
          <a:endParaRPr lang="en-US"/>
        </a:p>
      </dgm:t>
    </dgm:pt>
    <dgm:pt modelId="{826C6BC0-4A6D-4E9C-B06A-25C344D229B5}">
      <dgm:prSet custT="1"/>
      <dgm:spPr/>
      <dgm:t>
        <a:bodyPr/>
        <a:lstStyle/>
        <a:p>
          <a:r>
            <a:rPr lang="en-US" sz="2000" b="0"/>
            <a:t>Saves time &amp; money.</a:t>
          </a:r>
        </a:p>
      </dgm:t>
    </dgm:pt>
    <dgm:pt modelId="{065C2460-9027-4D37-8A2A-D102C30AC12C}" type="parTrans" cxnId="{9509A456-E7C4-4D26-B6B2-3114414648A3}">
      <dgm:prSet/>
      <dgm:spPr/>
      <dgm:t>
        <a:bodyPr/>
        <a:lstStyle/>
        <a:p>
          <a:endParaRPr lang="en-US"/>
        </a:p>
      </dgm:t>
    </dgm:pt>
    <dgm:pt modelId="{04C58B81-C54E-40D9-9D03-00B5B86F3693}" type="sibTrans" cxnId="{9509A456-E7C4-4D26-B6B2-3114414648A3}">
      <dgm:prSet/>
      <dgm:spPr/>
      <dgm:t>
        <a:bodyPr/>
        <a:lstStyle/>
        <a:p>
          <a:endParaRPr lang="en-US"/>
        </a:p>
      </dgm:t>
    </dgm:pt>
    <dgm:pt modelId="{5F9D7FE8-B3AB-4D30-AE07-FDB06F10CED0}">
      <dgm:prSet custT="1"/>
      <dgm:spPr/>
      <dgm:t>
        <a:bodyPr/>
        <a:lstStyle/>
        <a:p>
          <a:r>
            <a:rPr lang="en-US" sz="2000" b="0"/>
            <a:t>Overcome the problem of lost money due to the change problems.</a:t>
          </a:r>
        </a:p>
      </dgm:t>
    </dgm:pt>
    <dgm:pt modelId="{D786C3DB-B755-4341-9FB9-B168C350E526}" type="parTrans" cxnId="{4CF1DEBF-5AB6-4AC8-BCD0-0E956B29244F}">
      <dgm:prSet/>
      <dgm:spPr/>
      <dgm:t>
        <a:bodyPr/>
        <a:lstStyle/>
        <a:p>
          <a:endParaRPr lang="en-US"/>
        </a:p>
      </dgm:t>
    </dgm:pt>
    <dgm:pt modelId="{C91D6660-A5FC-4DAA-B7DE-1310ECD33B75}" type="sibTrans" cxnId="{4CF1DEBF-5AB6-4AC8-BCD0-0E956B29244F}">
      <dgm:prSet/>
      <dgm:spPr/>
      <dgm:t>
        <a:bodyPr/>
        <a:lstStyle/>
        <a:p>
          <a:endParaRPr lang="en-US"/>
        </a:p>
      </dgm:t>
    </dgm:pt>
    <dgm:pt modelId="{3B6D62C2-BDF0-45E5-B695-596CFF7A6CFD}">
      <dgm:prSet custT="1"/>
      <dgm:spPr/>
      <dgm:t>
        <a:bodyPr/>
        <a:lstStyle/>
        <a:p>
          <a:r>
            <a:rPr lang="en-US" sz="2000" b="0" dirty="0"/>
            <a:t>Enhance the process of money transfer in Egypt and avoids interacting with cash that can spread germs.   </a:t>
          </a:r>
        </a:p>
      </dgm:t>
    </dgm:pt>
    <dgm:pt modelId="{6BA36918-9EE4-42FF-826B-D7A3A5776E21}" type="parTrans" cxnId="{2149308C-6754-4E65-88C9-3BBCB8FAB2F5}">
      <dgm:prSet/>
      <dgm:spPr/>
      <dgm:t>
        <a:bodyPr/>
        <a:lstStyle/>
        <a:p>
          <a:endParaRPr lang="en-US"/>
        </a:p>
      </dgm:t>
    </dgm:pt>
    <dgm:pt modelId="{3E06F595-2126-4826-AB2B-7F6D56DD2B80}" type="sibTrans" cxnId="{2149308C-6754-4E65-88C9-3BBCB8FAB2F5}">
      <dgm:prSet/>
      <dgm:spPr/>
      <dgm:t>
        <a:bodyPr/>
        <a:lstStyle/>
        <a:p>
          <a:endParaRPr lang="en-US"/>
        </a:p>
      </dgm:t>
    </dgm:pt>
    <dgm:pt modelId="{8B3F9475-6282-469E-BEDA-116921A94B8E}" type="pres">
      <dgm:prSet presAssocID="{D2CCFF9A-C15C-42BB-9A98-5280D353F277}" presName="linear" presStyleCnt="0">
        <dgm:presLayoutVars>
          <dgm:dir/>
          <dgm:animLvl val="lvl"/>
          <dgm:resizeHandles val="exact"/>
        </dgm:presLayoutVars>
      </dgm:prSet>
      <dgm:spPr/>
    </dgm:pt>
    <dgm:pt modelId="{76AB1CFB-3C60-4FAD-BC37-CEDA4B18B363}" type="pres">
      <dgm:prSet presAssocID="{D4FC033D-A0DA-4878-AE7E-BCCFF7782FB9}" presName="parentLin" presStyleCnt="0"/>
      <dgm:spPr/>
    </dgm:pt>
    <dgm:pt modelId="{A5D0889A-9B00-4AD1-98EE-C100C4CCD1AC}" type="pres">
      <dgm:prSet presAssocID="{D4FC033D-A0DA-4878-AE7E-BCCFF7782FB9}" presName="parentLeftMargin" presStyleLbl="node1" presStyleIdx="0" presStyleCnt="4"/>
      <dgm:spPr/>
    </dgm:pt>
    <dgm:pt modelId="{1D880F8F-4054-48D1-A63D-F3ECE39184BB}" type="pres">
      <dgm:prSet presAssocID="{D4FC033D-A0DA-4878-AE7E-BCCFF7782FB9}" presName="parentText" presStyleLbl="node1" presStyleIdx="0" presStyleCnt="4" custScaleX="108218" custScaleY="145814">
        <dgm:presLayoutVars>
          <dgm:chMax val="0"/>
          <dgm:bulletEnabled val="1"/>
        </dgm:presLayoutVars>
      </dgm:prSet>
      <dgm:spPr/>
    </dgm:pt>
    <dgm:pt modelId="{2789E33E-F66A-433B-A1DA-EC7CF0B225EE}" type="pres">
      <dgm:prSet presAssocID="{D4FC033D-A0DA-4878-AE7E-BCCFF7782FB9}" presName="negativeSpace" presStyleCnt="0"/>
      <dgm:spPr/>
    </dgm:pt>
    <dgm:pt modelId="{D61E53AC-862A-4C89-B96A-EF0232538517}" type="pres">
      <dgm:prSet presAssocID="{D4FC033D-A0DA-4878-AE7E-BCCFF7782FB9}" presName="childText" presStyleLbl="conFgAcc1" presStyleIdx="0" presStyleCnt="4">
        <dgm:presLayoutVars>
          <dgm:bulletEnabled val="1"/>
        </dgm:presLayoutVars>
      </dgm:prSet>
      <dgm:spPr/>
    </dgm:pt>
    <dgm:pt modelId="{2DD9AA51-FCB1-4D16-A437-ECC1A77E5515}" type="pres">
      <dgm:prSet presAssocID="{B3274BFB-F5C4-4128-876A-4A404FD83009}" presName="spaceBetweenRectangles" presStyleCnt="0"/>
      <dgm:spPr/>
    </dgm:pt>
    <dgm:pt modelId="{A12F2882-C3CE-490F-A468-7EBCD0E90DA1}" type="pres">
      <dgm:prSet presAssocID="{826C6BC0-4A6D-4E9C-B06A-25C344D229B5}" presName="parentLin" presStyleCnt="0"/>
      <dgm:spPr/>
    </dgm:pt>
    <dgm:pt modelId="{2F91635E-FB09-4208-8F14-F3C502D6252D}" type="pres">
      <dgm:prSet presAssocID="{826C6BC0-4A6D-4E9C-B06A-25C344D229B5}" presName="parentLeftMargin" presStyleLbl="node1" presStyleIdx="0" presStyleCnt="4"/>
      <dgm:spPr/>
    </dgm:pt>
    <dgm:pt modelId="{E32490E2-F74E-4304-B329-41586E96A2B5}" type="pres">
      <dgm:prSet presAssocID="{826C6BC0-4A6D-4E9C-B06A-25C344D229B5}" presName="parentText" presStyleLbl="node1" presStyleIdx="1" presStyleCnt="4" custScaleX="109682">
        <dgm:presLayoutVars>
          <dgm:chMax val="0"/>
          <dgm:bulletEnabled val="1"/>
        </dgm:presLayoutVars>
      </dgm:prSet>
      <dgm:spPr/>
    </dgm:pt>
    <dgm:pt modelId="{30D597B3-62FE-45E3-A03F-0BF5D1CF81EC}" type="pres">
      <dgm:prSet presAssocID="{826C6BC0-4A6D-4E9C-B06A-25C344D229B5}" presName="negativeSpace" presStyleCnt="0"/>
      <dgm:spPr/>
    </dgm:pt>
    <dgm:pt modelId="{B579C495-0A97-4172-A239-997C9BB990AC}" type="pres">
      <dgm:prSet presAssocID="{826C6BC0-4A6D-4E9C-B06A-25C344D229B5}" presName="childText" presStyleLbl="conFgAcc1" presStyleIdx="1" presStyleCnt="4">
        <dgm:presLayoutVars>
          <dgm:bulletEnabled val="1"/>
        </dgm:presLayoutVars>
      </dgm:prSet>
      <dgm:spPr/>
    </dgm:pt>
    <dgm:pt modelId="{7AE4F5A7-E396-4452-9F41-F261A8FBFBE3}" type="pres">
      <dgm:prSet presAssocID="{04C58B81-C54E-40D9-9D03-00B5B86F3693}" presName="spaceBetweenRectangles" presStyleCnt="0"/>
      <dgm:spPr/>
    </dgm:pt>
    <dgm:pt modelId="{809DF020-9BA8-4358-A57C-60B4E14DBE6E}" type="pres">
      <dgm:prSet presAssocID="{5F9D7FE8-B3AB-4D30-AE07-FDB06F10CED0}" presName="parentLin" presStyleCnt="0"/>
      <dgm:spPr/>
    </dgm:pt>
    <dgm:pt modelId="{B1EC9342-1122-45D0-BDC8-2F59F640A50C}" type="pres">
      <dgm:prSet presAssocID="{5F9D7FE8-B3AB-4D30-AE07-FDB06F10CED0}" presName="parentLeftMargin" presStyleLbl="node1" presStyleIdx="1" presStyleCnt="4"/>
      <dgm:spPr/>
    </dgm:pt>
    <dgm:pt modelId="{994A4C7A-3F76-40D8-B004-EFA1AA925679}" type="pres">
      <dgm:prSet presAssocID="{5F9D7FE8-B3AB-4D30-AE07-FDB06F10CED0}" presName="parentText" presStyleLbl="node1" presStyleIdx="2" presStyleCnt="4" custScaleX="109785">
        <dgm:presLayoutVars>
          <dgm:chMax val="0"/>
          <dgm:bulletEnabled val="1"/>
        </dgm:presLayoutVars>
      </dgm:prSet>
      <dgm:spPr/>
    </dgm:pt>
    <dgm:pt modelId="{8795CC54-F45F-443F-9A9E-464314CCD76D}" type="pres">
      <dgm:prSet presAssocID="{5F9D7FE8-B3AB-4D30-AE07-FDB06F10CED0}" presName="negativeSpace" presStyleCnt="0"/>
      <dgm:spPr/>
    </dgm:pt>
    <dgm:pt modelId="{4A8CD55D-9717-4942-92D0-E748C5ADAFB5}" type="pres">
      <dgm:prSet presAssocID="{5F9D7FE8-B3AB-4D30-AE07-FDB06F10CED0}" presName="childText" presStyleLbl="conFgAcc1" presStyleIdx="2" presStyleCnt="4">
        <dgm:presLayoutVars>
          <dgm:bulletEnabled val="1"/>
        </dgm:presLayoutVars>
      </dgm:prSet>
      <dgm:spPr/>
    </dgm:pt>
    <dgm:pt modelId="{E0D08D7F-7981-40CC-A6F5-765D643EB8F8}" type="pres">
      <dgm:prSet presAssocID="{C91D6660-A5FC-4DAA-B7DE-1310ECD33B75}" presName="spaceBetweenRectangles" presStyleCnt="0"/>
      <dgm:spPr/>
    </dgm:pt>
    <dgm:pt modelId="{072093CA-5D1E-4B94-8AAB-FF1A85DF74C3}" type="pres">
      <dgm:prSet presAssocID="{3B6D62C2-BDF0-45E5-B695-596CFF7A6CFD}" presName="parentLin" presStyleCnt="0"/>
      <dgm:spPr/>
    </dgm:pt>
    <dgm:pt modelId="{79C2F25D-5C42-4830-A88F-E2437969E93C}" type="pres">
      <dgm:prSet presAssocID="{3B6D62C2-BDF0-45E5-B695-596CFF7A6CFD}" presName="parentLeftMargin" presStyleLbl="node1" presStyleIdx="2" presStyleCnt="4"/>
      <dgm:spPr/>
    </dgm:pt>
    <dgm:pt modelId="{7B1CA89A-4E2B-4647-8BF1-66F678720538}" type="pres">
      <dgm:prSet presAssocID="{3B6D62C2-BDF0-45E5-B695-596CFF7A6CFD}" presName="parentText" presStyleLbl="node1" presStyleIdx="3" presStyleCnt="4" custScaleX="108829">
        <dgm:presLayoutVars>
          <dgm:chMax val="0"/>
          <dgm:bulletEnabled val="1"/>
        </dgm:presLayoutVars>
      </dgm:prSet>
      <dgm:spPr/>
    </dgm:pt>
    <dgm:pt modelId="{B278260F-E2D8-4B63-975E-D028CF824E27}" type="pres">
      <dgm:prSet presAssocID="{3B6D62C2-BDF0-45E5-B695-596CFF7A6CFD}" presName="negativeSpace" presStyleCnt="0"/>
      <dgm:spPr/>
    </dgm:pt>
    <dgm:pt modelId="{4DD8C201-6214-47E0-92B8-D6FF64E3513C}" type="pres">
      <dgm:prSet presAssocID="{3B6D62C2-BDF0-45E5-B695-596CFF7A6C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BA9D36-4F44-410E-BE91-2DB588DF1310}" type="presOf" srcId="{5F9D7FE8-B3AB-4D30-AE07-FDB06F10CED0}" destId="{994A4C7A-3F76-40D8-B004-EFA1AA925679}" srcOrd="1" destOrd="0" presId="urn:microsoft.com/office/officeart/2005/8/layout/list1"/>
    <dgm:cxn modelId="{88058E65-0E42-4DDB-9769-B3CA9F941844}" type="presOf" srcId="{3B6D62C2-BDF0-45E5-B695-596CFF7A6CFD}" destId="{7B1CA89A-4E2B-4647-8BF1-66F678720538}" srcOrd="1" destOrd="0" presId="urn:microsoft.com/office/officeart/2005/8/layout/list1"/>
    <dgm:cxn modelId="{24DF646A-A1AB-4CFE-94DC-F07677A02075}" type="presOf" srcId="{D2CCFF9A-C15C-42BB-9A98-5280D353F277}" destId="{8B3F9475-6282-469E-BEDA-116921A94B8E}" srcOrd="0" destOrd="0" presId="urn:microsoft.com/office/officeart/2005/8/layout/list1"/>
    <dgm:cxn modelId="{2E9A2A6B-A63C-44DF-BA10-7A2930326986}" srcId="{D2CCFF9A-C15C-42BB-9A98-5280D353F277}" destId="{D4FC033D-A0DA-4878-AE7E-BCCFF7782FB9}" srcOrd="0" destOrd="0" parTransId="{9BA3F3B3-E30F-4B68-A49E-59EB7C3D3277}" sibTransId="{B3274BFB-F5C4-4128-876A-4A404FD83009}"/>
    <dgm:cxn modelId="{6632DC70-FC31-4321-85E2-22E5CA511243}" type="presOf" srcId="{3B6D62C2-BDF0-45E5-B695-596CFF7A6CFD}" destId="{79C2F25D-5C42-4830-A88F-E2437969E93C}" srcOrd="0" destOrd="0" presId="urn:microsoft.com/office/officeart/2005/8/layout/list1"/>
    <dgm:cxn modelId="{887C9153-D1BE-44CC-87C3-23600798F06D}" type="presOf" srcId="{5F9D7FE8-B3AB-4D30-AE07-FDB06F10CED0}" destId="{B1EC9342-1122-45D0-BDC8-2F59F640A50C}" srcOrd="0" destOrd="0" presId="urn:microsoft.com/office/officeart/2005/8/layout/list1"/>
    <dgm:cxn modelId="{9509A456-E7C4-4D26-B6B2-3114414648A3}" srcId="{D2CCFF9A-C15C-42BB-9A98-5280D353F277}" destId="{826C6BC0-4A6D-4E9C-B06A-25C344D229B5}" srcOrd="1" destOrd="0" parTransId="{065C2460-9027-4D37-8A2A-D102C30AC12C}" sibTransId="{04C58B81-C54E-40D9-9D03-00B5B86F3693}"/>
    <dgm:cxn modelId="{65536D7E-9587-46C7-84E6-6E9CEDB70FD7}" type="presOf" srcId="{D4FC033D-A0DA-4878-AE7E-BCCFF7782FB9}" destId="{1D880F8F-4054-48D1-A63D-F3ECE39184BB}" srcOrd="1" destOrd="0" presId="urn:microsoft.com/office/officeart/2005/8/layout/list1"/>
    <dgm:cxn modelId="{2149308C-6754-4E65-88C9-3BBCB8FAB2F5}" srcId="{D2CCFF9A-C15C-42BB-9A98-5280D353F277}" destId="{3B6D62C2-BDF0-45E5-B695-596CFF7A6CFD}" srcOrd="3" destOrd="0" parTransId="{6BA36918-9EE4-42FF-826B-D7A3A5776E21}" sibTransId="{3E06F595-2126-4826-AB2B-7F6D56DD2B80}"/>
    <dgm:cxn modelId="{15DB839C-DBE4-4772-8464-5AAD1A2E518B}" type="presOf" srcId="{826C6BC0-4A6D-4E9C-B06A-25C344D229B5}" destId="{E32490E2-F74E-4304-B329-41586E96A2B5}" srcOrd="1" destOrd="0" presId="urn:microsoft.com/office/officeart/2005/8/layout/list1"/>
    <dgm:cxn modelId="{99B510BA-D4B2-457F-96E8-1772966EC4E8}" type="presOf" srcId="{826C6BC0-4A6D-4E9C-B06A-25C344D229B5}" destId="{2F91635E-FB09-4208-8F14-F3C502D6252D}" srcOrd="0" destOrd="0" presId="urn:microsoft.com/office/officeart/2005/8/layout/list1"/>
    <dgm:cxn modelId="{4CF1DEBF-5AB6-4AC8-BCD0-0E956B29244F}" srcId="{D2CCFF9A-C15C-42BB-9A98-5280D353F277}" destId="{5F9D7FE8-B3AB-4D30-AE07-FDB06F10CED0}" srcOrd="2" destOrd="0" parTransId="{D786C3DB-B755-4341-9FB9-B168C350E526}" sibTransId="{C91D6660-A5FC-4DAA-B7DE-1310ECD33B75}"/>
    <dgm:cxn modelId="{E57C4DE8-0C25-40C9-BCBF-34F43ACF999E}" type="presOf" srcId="{D4FC033D-A0DA-4878-AE7E-BCCFF7782FB9}" destId="{A5D0889A-9B00-4AD1-98EE-C100C4CCD1AC}" srcOrd="0" destOrd="0" presId="urn:microsoft.com/office/officeart/2005/8/layout/list1"/>
    <dgm:cxn modelId="{7989E2ED-2D5E-4976-817A-855090B29619}" type="presParOf" srcId="{8B3F9475-6282-469E-BEDA-116921A94B8E}" destId="{76AB1CFB-3C60-4FAD-BC37-CEDA4B18B363}" srcOrd="0" destOrd="0" presId="urn:microsoft.com/office/officeart/2005/8/layout/list1"/>
    <dgm:cxn modelId="{5D10FAA9-D285-4443-8641-612C53E9C62A}" type="presParOf" srcId="{76AB1CFB-3C60-4FAD-BC37-CEDA4B18B363}" destId="{A5D0889A-9B00-4AD1-98EE-C100C4CCD1AC}" srcOrd="0" destOrd="0" presId="urn:microsoft.com/office/officeart/2005/8/layout/list1"/>
    <dgm:cxn modelId="{1EB92A0D-8A17-4EE4-9114-8CEE8E43D274}" type="presParOf" srcId="{76AB1CFB-3C60-4FAD-BC37-CEDA4B18B363}" destId="{1D880F8F-4054-48D1-A63D-F3ECE39184BB}" srcOrd="1" destOrd="0" presId="urn:microsoft.com/office/officeart/2005/8/layout/list1"/>
    <dgm:cxn modelId="{C1FB9D25-8596-41C3-A42F-C3777CA1FCD9}" type="presParOf" srcId="{8B3F9475-6282-469E-BEDA-116921A94B8E}" destId="{2789E33E-F66A-433B-A1DA-EC7CF0B225EE}" srcOrd="1" destOrd="0" presId="urn:microsoft.com/office/officeart/2005/8/layout/list1"/>
    <dgm:cxn modelId="{9B335C06-00C1-44F6-B33D-BB1E1F5CD796}" type="presParOf" srcId="{8B3F9475-6282-469E-BEDA-116921A94B8E}" destId="{D61E53AC-862A-4C89-B96A-EF0232538517}" srcOrd="2" destOrd="0" presId="urn:microsoft.com/office/officeart/2005/8/layout/list1"/>
    <dgm:cxn modelId="{574CE42F-C2EA-4D39-88A3-DF4215AA31E8}" type="presParOf" srcId="{8B3F9475-6282-469E-BEDA-116921A94B8E}" destId="{2DD9AA51-FCB1-4D16-A437-ECC1A77E5515}" srcOrd="3" destOrd="0" presId="urn:microsoft.com/office/officeart/2005/8/layout/list1"/>
    <dgm:cxn modelId="{B40018AA-71A6-4F0C-AB74-813CEA2E051A}" type="presParOf" srcId="{8B3F9475-6282-469E-BEDA-116921A94B8E}" destId="{A12F2882-C3CE-490F-A468-7EBCD0E90DA1}" srcOrd="4" destOrd="0" presId="urn:microsoft.com/office/officeart/2005/8/layout/list1"/>
    <dgm:cxn modelId="{2D2D105D-7B26-4684-8B50-13115AEBEB53}" type="presParOf" srcId="{A12F2882-C3CE-490F-A468-7EBCD0E90DA1}" destId="{2F91635E-FB09-4208-8F14-F3C502D6252D}" srcOrd="0" destOrd="0" presId="urn:microsoft.com/office/officeart/2005/8/layout/list1"/>
    <dgm:cxn modelId="{346E79AF-F2BB-4ECB-B10E-6A0C5357BF39}" type="presParOf" srcId="{A12F2882-C3CE-490F-A468-7EBCD0E90DA1}" destId="{E32490E2-F74E-4304-B329-41586E96A2B5}" srcOrd="1" destOrd="0" presId="urn:microsoft.com/office/officeart/2005/8/layout/list1"/>
    <dgm:cxn modelId="{C2873D75-5687-4918-82EF-664276492DB5}" type="presParOf" srcId="{8B3F9475-6282-469E-BEDA-116921A94B8E}" destId="{30D597B3-62FE-45E3-A03F-0BF5D1CF81EC}" srcOrd="5" destOrd="0" presId="urn:microsoft.com/office/officeart/2005/8/layout/list1"/>
    <dgm:cxn modelId="{BFD966F3-6A28-4672-837A-D616F2E49340}" type="presParOf" srcId="{8B3F9475-6282-469E-BEDA-116921A94B8E}" destId="{B579C495-0A97-4172-A239-997C9BB990AC}" srcOrd="6" destOrd="0" presId="urn:microsoft.com/office/officeart/2005/8/layout/list1"/>
    <dgm:cxn modelId="{AC388BB2-48D0-4082-B7BC-84DDA5775DD7}" type="presParOf" srcId="{8B3F9475-6282-469E-BEDA-116921A94B8E}" destId="{7AE4F5A7-E396-4452-9F41-F261A8FBFBE3}" srcOrd="7" destOrd="0" presId="urn:microsoft.com/office/officeart/2005/8/layout/list1"/>
    <dgm:cxn modelId="{0D6702B4-3993-4B5E-8B70-60548C32B1D3}" type="presParOf" srcId="{8B3F9475-6282-469E-BEDA-116921A94B8E}" destId="{809DF020-9BA8-4358-A57C-60B4E14DBE6E}" srcOrd="8" destOrd="0" presId="urn:microsoft.com/office/officeart/2005/8/layout/list1"/>
    <dgm:cxn modelId="{B3D73269-BF60-4B70-BB17-85128A14B09D}" type="presParOf" srcId="{809DF020-9BA8-4358-A57C-60B4E14DBE6E}" destId="{B1EC9342-1122-45D0-BDC8-2F59F640A50C}" srcOrd="0" destOrd="0" presId="urn:microsoft.com/office/officeart/2005/8/layout/list1"/>
    <dgm:cxn modelId="{2452BB6E-A669-403C-A0B2-14ECBE6E26CC}" type="presParOf" srcId="{809DF020-9BA8-4358-A57C-60B4E14DBE6E}" destId="{994A4C7A-3F76-40D8-B004-EFA1AA925679}" srcOrd="1" destOrd="0" presId="urn:microsoft.com/office/officeart/2005/8/layout/list1"/>
    <dgm:cxn modelId="{E8CB2706-19B7-4061-A11E-814AE45EEAF8}" type="presParOf" srcId="{8B3F9475-6282-469E-BEDA-116921A94B8E}" destId="{8795CC54-F45F-443F-9A9E-464314CCD76D}" srcOrd="9" destOrd="0" presId="urn:microsoft.com/office/officeart/2005/8/layout/list1"/>
    <dgm:cxn modelId="{D7BB1792-BAAC-4F63-8FE6-CE864FD2CD87}" type="presParOf" srcId="{8B3F9475-6282-469E-BEDA-116921A94B8E}" destId="{4A8CD55D-9717-4942-92D0-E748C5ADAFB5}" srcOrd="10" destOrd="0" presId="urn:microsoft.com/office/officeart/2005/8/layout/list1"/>
    <dgm:cxn modelId="{C28ACACD-8172-43C2-85EF-251F4ADC2245}" type="presParOf" srcId="{8B3F9475-6282-469E-BEDA-116921A94B8E}" destId="{E0D08D7F-7981-40CC-A6F5-765D643EB8F8}" srcOrd="11" destOrd="0" presId="urn:microsoft.com/office/officeart/2005/8/layout/list1"/>
    <dgm:cxn modelId="{4C7A3575-DF44-42DD-B9D7-D062A5D9A995}" type="presParOf" srcId="{8B3F9475-6282-469E-BEDA-116921A94B8E}" destId="{072093CA-5D1E-4B94-8AAB-FF1A85DF74C3}" srcOrd="12" destOrd="0" presId="urn:microsoft.com/office/officeart/2005/8/layout/list1"/>
    <dgm:cxn modelId="{AFE16297-9C49-483A-9BCD-57FDEB946954}" type="presParOf" srcId="{072093CA-5D1E-4B94-8AAB-FF1A85DF74C3}" destId="{79C2F25D-5C42-4830-A88F-E2437969E93C}" srcOrd="0" destOrd="0" presId="urn:microsoft.com/office/officeart/2005/8/layout/list1"/>
    <dgm:cxn modelId="{20C8BD41-1B22-4916-963F-63DAE1F51A36}" type="presParOf" srcId="{072093CA-5D1E-4B94-8AAB-FF1A85DF74C3}" destId="{7B1CA89A-4E2B-4647-8BF1-66F678720538}" srcOrd="1" destOrd="0" presId="urn:microsoft.com/office/officeart/2005/8/layout/list1"/>
    <dgm:cxn modelId="{02D40C6C-7C81-443A-8396-32DFE714B7CC}" type="presParOf" srcId="{8B3F9475-6282-469E-BEDA-116921A94B8E}" destId="{B278260F-E2D8-4B63-975E-D028CF824E27}" srcOrd="13" destOrd="0" presId="urn:microsoft.com/office/officeart/2005/8/layout/list1"/>
    <dgm:cxn modelId="{DE5C6FF8-563E-406C-92D3-1AD224FEED0D}" type="presParOf" srcId="{8B3F9475-6282-469E-BEDA-116921A94B8E}" destId="{4DD8C201-6214-47E0-92B8-D6FF64E351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31F217-40CB-4BF6-8010-8DD9FDA5DCC3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855DB69-0FC4-4564-B924-06704F819632}">
      <dgm:prSet/>
      <dgm:spPr/>
      <dgm:t>
        <a:bodyPr/>
        <a:lstStyle/>
        <a:p>
          <a:r>
            <a:rPr lang="en-US" b="1" dirty="0"/>
            <a:t>Mobile/web application.</a:t>
          </a:r>
        </a:p>
        <a:p>
          <a:endParaRPr lang="en-US" dirty="0"/>
        </a:p>
      </dgm:t>
    </dgm:pt>
    <dgm:pt modelId="{1E05B3B6-9C71-40F1-9D4F-BE20EFF2C0A8}" type="parTrans" cxnId="{D3B58A46-F7D5-470D-A09A-FEE89BBCC95E}">
      <dgm:prSet/>
      <dgm:spPr/>
      <dgm:t>
        <a:bodyPr/>
        <a:lstStyle/>
        <a:p>
          <a:endParaRPr lang="en-US"/>
        </a:p>
      </dgm:t>
    </dgm:pt>
    <dgm:pt modelId="{18E6F4B5-FA80-47D1-86FD-7717400A823F}" type="sibTrans" cxnId="{D3B58A46-F7D5-470D-A09A-FEE89BBCC95E}">
      <dgm:prSet/>
      <dgm:spPr/>
      <dgm:t>
        <a:bodyPr/>
        <a:lstStyle/>
        <a:p>
          <a:endParaRPr lang="en-US"/>
        </a:p>
      </dgm:t>
    </dgm:pt>
    <dgm:pt modelId="{EC2CA2E2-C2D7-4F9A-ADD3-E6FF01734418}">
      <dgm:prSet/>
      <dgm:spPr/>
      <dgm:t>
        <a:bodyPr/>
        <a:lstStyle/>
        <a:p>
          <a:r>
            <a:rPr lang="en-US" b="1"/>
            <a:t>Transferring money easily.</a:t>
          </a:r>
          <a:endParaRPr lang="en-US"/>
        </a:p>
      </dgm:t>
    </dgm:pt>
    <dgm:pt modelId="{423E0B5B-13A3-45F9-9190-574047DF30D9}" type="parTrans" cxnId="{16AEDE48-0A76-4B4C-9C91-71E485F25DB4}">
      <dgm:prSet/>
      <dgm:spPr/>
      <dgm:t>
        <a:bodyPr/>
        <a:lstStyle/>
        <a:p>
          <a:endParaRPr lang="en-US"/>
        </a:p>
      </dgm:t>
    </dgm:pt>
    <dgm:pt modelId="{214AC8F8-563C-4C49-A3CB-2EFCE18FFF2B}" type="sibTrans" cxnId="{16AEDE48-0A76-4B4C-9C91-71E485F25DB4}">
      <dgm:prSet/>
      <dgm:spPr/>
      <dgm:t>
        <a:bodyPr/>
        <a:lstStyle/>
        <a:p>
          <a:endParaRPr lang="en-US"/>
        </a:p>
      </dgm:t>
    </dgm:pt>
    <dgm:pt modelId="{7D10D501-F560-447E-B5E0-8F6332D47932}">
      <dgm:prSet/>
      <dgm:spPr/>
      <dgm:t>
        <a:bodyPr/>
        <a:lstStyle/>
        <a:p>
          <a:r>
            <a:rPr lang="en-US" b="1" dirty="0"/>
            <a:t>Making sure if user A and user C transferred money to user B at the same time, User be must revive the transferred amount correctly. This will be done by provider and consumer. </a:t>
          </a:r>
          <a:endParaRPr lang="en-US" dirty="0"/>
        </a:p>
      </dgm:t>
    </dgm:pt>
    <dgm:pt modelId="{BB13FE6A-F6BB-4846-AC0F-C55E84C8B6D9}" type="parTrans" cxnId="{AC15A39A-4CE8-4229-B622-38A317A1C888}">
      <dgm:prSet/>
      <dgm:spPr/>
      <dgm:t>
        <a:bodyPr/>
        <a:lstStyle/>
        <a:p>
          <a:endParaRPr lang="en-US"/>
        </a:p>
      </dgm:t>
    </dgm:pt>
    <dgm:pt modelId="{7CB72829-DD73-415E-89F1-8BE50592F7B7}" type="sibTrans" cxnId="{AC15A39A-4CE8-4229-B622-38A317A1C888}">
      <dgm:prSet/>
      <dgm:spPr/>
      <dgm:t>
        <a:bodyPr/>
        <a:lstStyle/>
        <a:p>
          <a:endParaRPr lang="en-US"/>
        </a:p>
      </dgm:t>
    </dgm:pt>
    <dgm:pt modelId="{E4C95E0D-9305-4E72-9FCF-BB2C54962C04}" type="pres">
      <dgm:prSet presAssocID="{4931F217-40CB-4BF6-8010-8DD9FDA5DCC3}" presName="Name0" presStyleCnt="0">
        <dgm:presLayoutVars>
          <dgm:chMax val="7"/>
          <dgm:chPref val="7"/>
          <dgm:dir/>
        </dgm:presLayoutVars>
      </dgm:prSet>
      <dgm:spPr/>
    </dgm:pt>
    <dgm:pt modelId="{92CE816A-8F9F-4269-A370-686D9B3EF1B4}" type="pres">
      <dgm:prSet presAssocID="{4931F217-40CB-4BF6-8010-8DD9FDA5DCC3}" presName="Name1" presStyleCnt="0"/>
      <dgm:spPr/>
    </dgm:pt>
    <dgm:pt modelId="{0961B9A3-738E-4570-BB5B-AE7ED608A2AE}" type="pres">
      <dgm:prSet presAssocID="{4931F217-40CB-4BF6-8010-8DD9FDA5DCC3}" presName="cycle" presStyleCnt="0"/>
      <dgm:spPr/>
    </dgm:pt>
    <dgm:pt modelId="{D854D04D-D3A4-4DF1-A9D3-D197D55B0FDC}" type="pres">
      <dgm:prSet presAssocID="{4931F217-40CB-4BF6-8010-8DD9FDA5DCC3}" presName="srcNode" presStyleLbl="node1" presStyleIdx="0" presStyleCnt="3"/>
      <dgm:spPr/>
    </dgm:pt>
    <dgm:pt modelId="{088CF301-09D6-4A16-B32D-91F11EB7C62E}" type="pres">
      <dgm:prSet presAssocID="{4931F217-40CB-4BF6-8010-8DD9FDA5DCC3}" presName="conn" presStyleLbl="parChTrans1D2" presStyleIdx="0" presStyleCnt="1"/>
      <dgm:spPr/>
    </dgm:pt>
    <dgm:pt modelId="{DFB003D9-E3E7-47EA-AB14-0CCE09B0801E}" type="pres">
      <dgm:prSet presAssocID="{4931F217-40CB-4BF6-8010-8DD9FDA5DCC3}" presName="extraNode" presStyleLbl="node1" presStyleIdx="0" presStyleCnt="3"/>
      <dgm:spPr/>
    </dgm:pt>
    <dgm:pt modelId="{7DBEB0CB-6B4B-4058-BB62-367836C342EA}" type="pres">
      <dgm:prSet presAssocID="{4931F217-40CB-4BF6-8010-8DD9FDA5DCC3}" presName="dstNode" presStyleLbl="node1" presStyleIdx="0" presStyleCnt="3"/>
      <dgm:spPr/>
    </dgm:pt>
    <dgm:pt modelId="{7099B0B8-7C9E-4767-A00A-681A7F58FFC1}" type="pres">
      <dgm:prSet presAssocID="{0855DB69-0FC4-4564-B924-06704F819632}" presName="text_1" presStyleLbl="node1" presStyleIdx="0" presStyleCnt="3" custLinFactNeighborX="527">
        <dgm:presLayoutVars>
          <dgm:bulletEnabled val="1"/>
        </dgm:presLayoutVars>
      </dgm:prSet>
      <dgm:spPr/>
    </dgm:pt>
    <dgm:pt modelId="{135900D0-221A-45BA-A506-FD0A3779B05A}" type="pres">
      <dgm:prSet presAssocID="{0855DB69-0FC4-4564-B924-06704F819632}" presName="accent_1" presStyleCnt="0"/>
      <dgm:spPr/>
    </dgm:pt>
    <dgm:pt modelId="{6C794A1B-1AFD-4DE2-9578-15A8D475010D}" type="pres">
      <dgm:prSet presAssocID="{0855DB69-0FC4-4564-B924-06704F819632}" presName="accentRepeatNode" presStyleLbl="solidFgAcc1" presStyleIdx="0" presStyleCnt="3"/>
      <dgm:spPr/>
    </dgm:pt>
    <dgm:pt modelId="{FB5DA472-AD7A-4FB2-B136-E7A14D258EA8}" type="pres">
      <dgm:prSet presAssocID="{EC2CA2E2-C2D7-4F9A-ADD3-E6FF01734418}" presName="text_2" presStyleLbl="node1" presStyleIdx="1" presStyleCnt="3">
        <dgm:presLayoutVars>
          <dgm:bulletEnabled val="1"/>
        </dgm:presLayoutVars>
      </dgm:prSet>
      <dgm:spPr/>
    </dgm:pt>
    <dgm:pt modelId="{B3D98978-26EC-4498-898D-8F3BB7A290E9}" type="pres">
      <dgm:prSet presAssocID="{EC2CA2E2-C2D7-4F9A-ADD3-E6FF01734418}" presName="accent_2" presStyleCnt="0"/>
      <dgm:spPr/>
    </dgm:pt>
    <dgm:pt modelId="{244E4A11-E9CB-415A-BBD4-50DBE4F193C3}" type="pres">
      <dgm:prSet presAssocID="{EC2CA2E2-C2D7-4F9A-ADD3-E6FF01734418}" presName="accentRepeatNode" presStyleLbl="solidFgAcc1" presStyleIdx="1" presStyleCnt="3"/>
      <dgm:spPr/>
    </dgm:pt>
    <dgm:pt modelId="{1B679761-16F9-4F95-B739-C7C4989B1A87}" type="pres">
      <dgm:prSet presAssocID="{7D10D501-F560-447E-B5E0-8F6332D47932}" presName="text_3" presStyleLbl="node1" presStyleIdx="2" presStyleCnt="3" custLinFactNeighborX="2287" custLinFactNeighborY="0">
        <dgm:presLayoutVars>
          <dgm:bulletEnabled val="1"/>
        </dgm:presLayoutVars>
      </dgm:prSet>
      <dgm:spPr/>
    </dgm:pt>
    <dgm:pt modelId="{0C0EFDD9-0B2E-40F8-94AA-974053A4E9FD}" type="pres">
      <dgm:prSet presAssocID="{7D10D501-F560-447E-B5E0-8F6332D47932}" presName="accent_3" presStyleCnt="0"/>
      <dgm:spPr/>
    </dgm:pt>
    <dgm:pt modelId="{649FBD9E-2486-47A7-9FC4-48B945AE165A}" type="pres">
      <dgm:prSet presAssocID="{7D10D501-F560-447E-B5E0-8F6332D47932}" presName="accentRepeatNode" presStyleLbl="solidFgAcc1" presStyleIdx="2" presStyleCnt="3"/>
      <dgm:spPr/>
    </dgm:pt>
  </dgm:ptLst>
  <dgm:cxnLst>
    <dgm:cxn modelId="{08CCDA12-5DD1-40C0-B480-AF57DAEB1DA5}" type="presOf" srcId="{EC2CA2E2-C2D7-4F9A-ADD3-E6FF01734418}" destId="{FB5DA472-AD7A-4FB2-B136-E7A14D258EA8}" srcOrd="0" destOrd="0" presId="urn:microsoft.com/office/officeart/2008/layout/VerticalCurvedList"/>
    <dgm:cxn modelId="{EDB06916-3389-4CB6-9502-74D9AFAEBFDB}" type="presOf" srcId="{0855DB69-0FC4-4564-B924-06704F819632}" destId="{7099B0B8-7C9E-4767-A00A-681A7F58FFC1}" srcOrd="0" destOrd="0" presId="urn:microsoft.com/office/officeart/2008/layout/VerticalCurvedList"/>
    <dgm:cxn modelId="{D3B58A46-F7D5-470D-A09A-FEE89BBCC95E}" srcId="{4931F217-40CB-4BF6-8010-8DD9FDA5DCC3}" destId="{0855DB69-0FC4-4564-B924-06704F819632}" srcOrd="0" destOrd="0" parTransId="{1E05B3B6-9C71-40F1-9D4F-BE20EFF2C0A8}" sibTransId="{18E6F4B5-FA80-47D1-86FD-7717400A823F}"/>
    <dgm:cxn modelId="{16AEDE48-0A76-4B4C-9C91-71E485F25DB4}" srcId="{4931F217-40CB-4BF6-8010-8DD9FDA5DCC3}" destId="{EC2CA2E2-C2D7-4F9A-ADD3-E6FF01734418}" srcOrd="1" destOrd="0" parTransId="{423E0B5B-13A3-45F9-9190-574047DF30D9}" sibTransId="{214AC8F8-563C-4C49-A3CB-2EFCE18FFF2B}"/>
    <dgm:cxn modelId="{304A7E6D-56C4-4615-9242-041AA3331425}" type="presOf" srcId="{7D10D501-F560-447E-B5E0-8F6332D47932}" destId="{1B679761-16F9-4F95-B739-C7C4989B1A87}" srcOrd="0" destOrd="0" presId="urn:microsoft.com/office/officeart/2008/layout/VerticalCurvedList"/>
    <dgm:cxn modelId="{CA90037C-FB18-4D54-8BAC-5978D983B1A6}" type="presOf" srcId="{18E6F4B5-FA80-47D1-86FD-7717400A823F}" destId="{088CF301-09D6-4A16-B32D-91F11EB7C62E}" srcOrd="0" destOrd="0" presId="urn:microsoft.com/office/officeart/2008/layout/VerticalCurvedList"/>
    <dgm:cxn modelId="{262AF995-7C87-44F3-AEFA-2E537C5B03E3}" type="presOf" srcId="{4931F217-40CB-4BF6-8010-8DD9FDA5DCC3}" destId="{E4C95E0D-9305-4E72-9FCF-BB2C54962C04}" srcOrd="0" destOrd="0" presId="urn:microsoft.com/office/officeart/2008/layout/VerticalCurvedList"/>
    <dgm:cxn modelId="{AC15A39A-4CE8-4229-B622-38A317A1C888}" srcId="{4931F217-40CB-4BF6-8010-8DD9FDA5DCC3}" destId="{7D10D501-F560-447E-B5E0-8F6332D47932}" srcOrd="2" destOrd="0" parTransId="{BB13FE6A-F6BB-4846-AC0F-C55E84C8B6D9}" sibTransId="{7CB72829-DD73-415E-89F1-8BE50592F7B7}"/>
    <dgm:cxn modelId="{AD97C22B-6213-4B6F-8EB2-1A7FADFBF713}" type="presParOf" srcId="{E4C95E0D-9305-4E72-9FCF-BB2C54962C04}" destId="{92CE816A-8F9F-4269-A370-686D9B3EF1B4}" srcOrd="0" destOrd="0" presId="urn:microsoft.com/office/officeart/2008/layout/VerticalCurvedList"/>
    <dgm:cxn modelId="{602BE288-9000-4CD8-BB6E-FB672B8B9245}" type="presParOf" srcId="{92CE816A-8F9F-4269-A370-686D9B3EF1B4}" destId="{0961B9A3-738E-4570-BB5B-AE7ED608A2AE}" srcOrd="0" destOrd="0" presId="urn:microsoft.com/office/officeart/2008/layout/VerticalCurvedList"/>
    <dgm:cxn modelId="{BEEEE5B6-5B0D-41BD-95B9-DDE0BA8C5F04}" type="presParOf" srcId="{0961B9A3-738E-4570-BB5B-AE7ED608A2AE}" destId="{D854D04D-D3A4-4DF1-A9D3-D197D55B0FDC}" srcOrd="0" destOrd="0" presId="urn:microsoft.com/office/officeart/2008/layout/VerticalCurvedList"/>
    <dgm:cxn modelId="{AFC599CD-F770-4A65-8D9B-042E41E802C3}" type="presParOf" srcId="{0961B9A3-738E-4570-BB5B-AE7ED608A2AE}" destId="{088CF301-09D6-4A16-B32D-91F11EB7C62E}" srcOrd="1" destOrd="0" presId="urn:microsoft.com/office/officeart/2008/layout/VerticalCurvedList"/>
    <dgm:cxn modelId="{20E3985D-B611-4975-8974-DECB729E3A70}" type="presParOf" srcId="{0961B9A3-738E-4570-BB5B-AE7ED608A2AE}" destId="{DFB003D9-E3E7-47EA-AB14-0CCE09B0801E}" srcOrd="2" destOrd="0" presId="urn:microsoft.com/office/officeart/2008/layout/VerticalCurvedList"/>
    <dgm:cxn modelId="{F6AA6F4C-3617-44FC-9B82-5F93B8B7DFF2}" type="presParOf" srcId="{0961B9A3-738E-4570-BB5B-AE7ED608A2AE}" destId="{7DBEB0CB-6B4B-4058-BB62-367836C342EA}" srcOrd="3" destOrd="0" presId="urn:microsoft.com/office/officeart/2008/layout/VerticalCurvedList"/>
    <dgm:cxn modelId="{62BA1B1B-DDA1-4BA4-8160-AFA001A55072}" type="presParOf" srcId="{92CE816A-8F9F-4269-A370-686D9B3EF1B4}" destId="{7099B0B8-7C9E-4767-A00A-681A7F58FFC1}" srcOrd="1" destOrd="0" presId="urn:microsoft.com/office/officeart/2008/layout/VerticalCurvedList"/>
    <dgm:cxn modelId="{B3057D8A-5E29-4DFF-8B80-8919C62C53A1}" type="presParOf" srcId="{92CE816A-8F9F-4269-A370-686D9B3EF1B4}" destId="{135900D0-221A-45BA-A506-FD0A3779B05A}" srcOrd="2" destOrd="0" presId="urn:microsoft.com/office/officeart/2008/layout/VerticalCurvedList"/>
    <dgm:cxn modelId="{1147FB96-6C7A-4EF4-96F5-452747FFADC2}" type="presParOf" srcId="{135900D0-221A-45BA-A506-FD0A3779B05A}" destId="{6C794A1B-1AFD-4DE2-9578-15A8D475010D}" srcOrd="0" destOrd="0" presId="urn:microsoft.com/office/officeart/2008/layout/VerticalCurvedList"/>
    <dgm:cxn modelId="{FE2AFCF4-69B7-4923-88D3-4239AAE45F08}" type="presParOf" srcId="{92CE816A-8F9F-4269-A370-686D9B3EF1B4}" destId="{FB5DA472-AD7A-4FB2-B136-E7A14D258EA8}" srcOrd="3" destOrd="0" presId="urn:microsoft.com/office/officeart/2008/layout/VerticalCurvedList"/>
    <dgm:cxn modelId="{4EA8173A-EB44-430D-B26A-0ABCC1040E83}" type="presParOf" srcId="{92CE816A-8F9F-4269-A370-686D9B3EF1B4}" destId="{B3D98978-26EC-4498-898D-8F3BB7A290E9}" srcOrd="4" destOrd="0" presId="urn:microsoft.com/office/officeart/2008/layout/VerticalCurvedList"/>
    <dgm:cxn modelId="{9B79B61B-076F-4716-B5F3-023806156705}" type="presParOf" srcId="{B3D98978-26EC-4498-898D-8F3BB7A290E9}" destId="{244E4A11-E9CB-415A-BBD4-50DBE4F193C3}" srcOrd="0" destOrd="0" presId="urn:microsoft.com/office/officeart/2008/layout/VerticalCurvedList"/>
    <dgm:cxn modelId="{78E57838-022E-4B72-BC4F-A8B585C20D2D}" type="presParOf" srcId="{92CE816A-8F9F-4269-A370-686D9B3EF1B4}" destId="{1B679761-16F9-4F95-B739-C7C4989B1A87}" srcOrd="5" destOrd="0" presId="urn:microsoft.com/office/officeart/2008/layout/VerticalCurvedList"/>
    <dgm:cxn modelId="{6C43E19F-51A8-4172-AB22-95261D79FC95}" type="presParOf" srcId="{92CE816A-8F9F-4269-A370-686D9B3EF1B4}" destId="{0C0EFDD9-0B2E-40F8-94AA-974053A4E9FD}" srcOrd="6" destOrd="0" presId="urn:microsoft.com/office/officeart/2008/layout/VerticalCurvedList"/>
    <dgm:cxn modelId="{B5411685-FA67-419E-B5E8-649B64B65964}" type="presParOf" srcId="{0C0EFDD9-0B2E-40F8-94AA-974053A4E9FD}" destId="{649FBD9E-2486-47A7-9FC4-48B945AE16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Ma7fzty is an application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People lose money daily because they don’t find money change easily. </a:t>
          </a:r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E7F2-FB62-4C19-8118-476551990381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9A59-E699-4C7E-8A3B-936CDD649607}">
      <dsp:nvSpPr>
        <dsp:cNvPr id="0" name=""/>
        <dsp:cNvSpPr/>
      </dsp:nvSpPr>
      <dsp:spPr>
        <a:xfrm>
          <a:off x="468000" y="55439"/>
          <a:ext cx="7897977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People lose money daily because shops don’t usually have change and it ends up on people losing small change everywhere.</a:t>
          </a:r>
        </a:p>
      </dsp:txBody>
      <dsp:txXfrm>
        <a:off x="508349" y="95788"/>
        <a:ext cx="7817279" cy="745862"/>
      </dsp:txXfrm>
    </dsp:sp>
    <dsp:sp modelId="{06C4E697-43C8-4760-87F4-9CF1B0D07447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EED4-1408-4E37-A6B2-28D13AD1FF88}">
      <dsp:nvSpPr>
        <dsp:cNvPr id="0" name=""/>
        <dsp:cNvSpPr/>
      </dsp:nvSpPr>
      <dsp:spPr>
        <a:xfrm>
          <a:off x="468000" y="1325519"/>
          <a:ext cx="796022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Though this may be considered the "old-fashioned way" when it comes to transferring money, using cash can be extremely practical in some circumstances. </a:t>
          </a:r>
        </a:p>
      </dsp:txBody>
      <dsp:txXfrm>
        <a:off x="508349" y="1365868"/>
        <a:ext cx="7879523" cy="745862"/>
      </dsp:txXfrm>
    </dsp:sp>
    <dsp:sp modelId="{A3A508B2-05A8-4D3E-A08E-63FD1589304D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42DA-9B6F-4B0E-9592-73830B574544}">
      <dsp:nvSpPr>
        <dsp:cNvPr id="0" name=""/>
        <dsp:cNvSpPr/>
      </dsp:nvSpPr>
      <dsp:spPr>
        <a:xfrm>
          <a:off x="468000" y="2595600"/>
          <a:ext cx="802751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Sometimes its hard getting the remaining money in cash which is really annoying.</a:t>
          </a:r>
        </a:p>
      </dsp:txBody>
      <dsp:txXfrm>
        <a:off x="508349" y="2635949"/>
        <a:ext cx="7946812" cy="745862"/>
      </dsp:txXfrm>
    </dsp:sp>
    <dsp:sp modelId="{457CB27A-D91C-4811-8A87-611DBEF1DC66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47D-0270-4323-8CD7-2D394D973D0B}">
      <dsp:nvSpPr>
        <dsp:cNvPr id="0" name=""/>
        <dsp:cNvSpPr/>
      </dsp:nvSpPr>
      <dsp:spPr>
        <a:xfrm>
          <a:off x="468000" y="3865680"/>
          <a:ext cx="810574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 lot of people don’t like to carry a lot of money with them because they are exposed to stolen.   </a:t>
          </a:r>
        </a:p>
      </dsp:txBody>
      <dsp:txXfrm>
        <a:off x="508349" y="3906029"/>
        <a:ext cx="802504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E53AC-862A-4C89-B96A-EF0232538517}">
      <dsp:nvSpPr>
        <dsp:cNvPr id="0" name=""/>
        <dsp:cNvSpPr/>
      </dsp:nvSpPr>
      <dsp:spPr>
        <a:xfrm>
          <a:off x="0" y="60529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880F8F-4054-48D1-A63D-F3ECE39184BB}">
      <dsp:nvSpPr>
        <dsp:cNvPr id="0" name=""/>
        <dsp:cNvSpPr/>
      </dsp:nvSpPr>
      <dsp:spPr>
        <a:xfrm>
          <a:off x="449750" y="67895"/>
          <a:ext cx="6813950" cy="8178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develop an application with high speed application and ensure money transferring is secure and done with out any problems</a:t>
          </a:r>
          <a:endParaRPr lang="en-US" sz="2000" b="0" kern="1200" dirty="0"/>
        </a:p>
      </dsp:txBody>
      <dsp:txXfrm>
        <a:off x="489674" y="107819"/>
        <a:ext cx="6734102" cy="737993"/>
      </dsp:txXfrm>
    </dsp:sp>
    <dsp:sp modelId="{B579C495-0A97-4172-A239-997C9BB990AC}">
      <dsp:nvSpPr>
        <dsp:cNvPr id="0" name=""/>
        <dsp:cNvSpPr/>
      </dsp:nvSpPr>
      <dsp:spPr>
        <a:xfrm>
          <a:off x="0" y="146713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2490E2-F74E-4304-B329-41586E96A2B5}">
      <dsp:nvSpPr>
        <dsp:cNvPr id="0" name=""/>
        <dsp:cNvSpPr/>
      </dsp:nvSpPr>
      <dsp:spPr>
        <a:xfrm>
          <a:off x="449750" y="1186697"/>
          <a:ext cx="690613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Saves time &amp; money.</a:t>
          </a:r>
        </a:p>
      </dsp:txBody>
      <dsp:txXfrm>
        <a:off x="477130" y="1214077"/>
        <a:ext cx="6851370" cy="506120"/>
      </dsp:txXfrm>
    </dsp:sp>
    <dsp:sp modelId="{4A8CD55D-9717-4942-92D0-E748C5ADAFB5}">
      <dsp:nvSpPr>
        <dsp:cNvPr id="0" name=""/>
        <dsp:cNvSpPr/>
      </dsp:nvSpPr>
      <dsp:spPr>
        <a:xfrm>
          <a:off x="0" y="232897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A4C7A-3F76-40D8-B004-EFA1AA925679}">
      <dsp:nvSpPr>
        <dsp:cNvPr id="0" name=""/>
        <dsp:cNvSpPr/>
      </dsp:nvSpPr>
      <dsp:spPr>
        <a:xfrm>
          <a:off x="449750" y="2048537"/>
          <a:ext cx="691261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Overcome the problem of lost money due to the change problems.</a:t>
          </a:r>
        </a:p>
      </dsp:txBody>
      <dsp:txXfrm>
        <a:off x="477130" y="2075917"/>
        <a:ext cx="6857856" cy="506120"/>
      </dsp:txXfrm>
    </dsp:sp>
    <dsp:sp modelId="{4DD8C201-6214-47E0-92B8-D6FF64E3513C}">
      <dsp:nvSpPr>
        <dsp:cNvPr id="0" name=""/>
        <dsp:cNvSpPr/>
      </dsp:nvSpPr>
      <dsp:spPr>
        <a:xfrm>
          <a:off x="0" y="319081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1CA89A-4E2B-4647-8BF1-66F678720538}">
      <dsp:nvSpPr>
        <dsp:cNvPr id="0" name=""/>
        <dsp:cNvSpPr/>
      </dsp:nvSpPr>
      <dsp:spPr>
        <a:xfrm>
          <a:off x="449750" y="2910377"/>
          <a:ext cx="6852421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Enhance the process of money transfer in Egypt and avoids interacting with cash that can spread germs.   </a:t>
          </a:r>
        </a:p>
      </dsp:txBody>
      <dsp:txXfrm>
        <a:off x="477130" y="2937757"/>
        <a:ext cx="6797661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F301-09D6-4A16-B32D-91F11EB7C62E}">
      <dsp:nvSpPr>
        <dsp:cNvPr id="0" name=""/>
        <dsp:cNvSpPr/>
      </dsp:nvSpPr>
      <dsp:spPr>
        <a:xfrm>
          <a:off x="-5697514" y="-872280"/>
          <a:ext cx="6784560" cy="6784560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9B0B8-7C9E-4767-A00A-681A7F58FFC1}">
      <dsp:nvSpPr>
        <dsp:cNvPr id="0" name=""/>
        <dsp:cNvSpPr/>
      </dsp:nvSpPr>
      <dsp:spPr>
        <a:xfrm>
          <a:off x="744826" y="504000"/>
          <a:ext cx="8590896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Mobile/web application.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44826" y="504000"/>
        <a:ext cx="8590896" cy="1008000"/>
      </dsp:txXfrm>
    </dsp:sp>
    <dsp:sp modelId="{6C794A1B-1AFD-4DE2-9578-15A8D475010D}">
      <dsp:nvSpPr>
        <dsp:cNvPr id="0" name=""/>
        <dsp:cNvSpPr/>
      </dsp:nvSpPr>
      <dsp:spPr>
        <a:xfrm>
          <a:off x="69551" y="378000"/>
          <a:ext cx="1260000" cy="126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5DA472-AD7A-4FB2-B136-E7A14D258EA8}">
      <dsp:nvSpPr>
        <dsp:cNvPr id="0" name=""/>
        <dsp:cNvSpPr/>
      </dsp:nvSpPr>
      <dsp:spPr>
        <a:xfrm>
          <a:off x="1065959" y="2016000"/>
          <a:ext cx="8224488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Transferring money easily.</a:t>
          </a:r>
          <a:endParaRPr lang="en-US" sz="2000" kern="1200"/>
        </a:p>
      </dsp:txBody>
      <dsp:txXfrm>
        <a:off x="1065959" y="2016000"/>
        <a:ext cx="8224488" cy="1008000"/>
      </dsp:txXfrm>
    </dsp:sp>
    <dsp:sp modelId="{244E4A11-E9CB-415A-BBD4-50DBE4F193C3}">
      <dsp:nvSpPr>
        <dsp:cNvPr id="0" name=""/>
        <dsp:cNvSpPr/>
      </dsp:nvSpPr>
      <dsp:spPr>
        <a:xfrm>
          <a:off x="435959" y="1890000"/>
          <a:ext cx="1260000" cy="126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679761-16F9-4F95-B739-C7C4989B1A87}">
      <dsp:nvSpPr>
        <dsp:cNvPr id="0" name=""/>
        <dsp:cNvSpPr/>
      </dsp:nvSpPr>
      <dsp:spPr>
        <a:xfrm>
          <a:off x="769104" y="3528000"/>
          <a:ext cx="8590896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Making sure if user A and user C transferred money to user B at the same time, User be must revive the transferred amount correctly. This will be done by provider and consumer. </a:t>
          </a:r>
          <a:endParaRPr lang="en-US" sz="2000" kern="1200" dirty="0"/>
        </a:p>
      </dsp:txBody>
      <dsp:txXfrm>
        <a:off x="769104" y="3528000"/>
        <a:ext cx="8590896" cy="1008000"/>
      </dsp:txXfrm>
    </dsp:sp>
    <dsp:sp modelId="{649FBD9E-2486-47A7-9FC4-48B945AE165A}">
      <dsp:nvSpPr>
        <dsp:cNvPr id="0" name=""/>
        <dsp:cNvSpPr/>
      </dsp:nvSpPr>
      <dsp:spPr>
        <a:xfrm>
          <a:off x="69551" y="3402000"/>
          <a:ext cx="1260000" cy="126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BE6B-AE0D-4F84-BAC7-E32699F663D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7019-5394-4082-941F-A89877F8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87019-5394-4082-941F-A89877F83E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6024291"/>
            <a:ext cx="9604882" cy="1700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By:Ganna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Ayman,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Rola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Wafi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Kareem Ehab,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Youssif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Assem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Mohamed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Moataz</a:t>
            </a:r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C191B-B56C-43E5-B0DD-208271698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/>
          <a:stretch/>
        </p:blipFill>
        <p:spPr>
          <a:xfrm>
            <a:off x="360000" y="1675050"/>
            <a:ext cx="9480189" cy="54700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16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Cases  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78BD-F0ED-4B92-9993-419C65864B6C}"/>
              </a:ext>
            </a:extLst>
          </p:cNvPr>
          <p:cNvSpPr txBox="1"/>
          <p:nvPr/>
        </p:nvSpPr>
        <p:spPr>
          <a:xfrm>
            <a:off x="538480" y="2397760"/>
            <a:ext cx="718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 transfers money to user B, and at the same time user C transfers money to user 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B                 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E27349-E3C0-4411-AE3F-4638B6BBF689}"/>
              </a:ext>
            </a:extLst>
          </p:cNvPr>
          <p:cNvSpPr/>
          <p:nvPr/>
        </p:nvSpPr>
        <p:spPr>
          <a:xfrm>
            <a:off x="3037841" y="4416939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ECF0712-191A-40D9-AEF8-98B6B7C07D5E}"/>
              </a:ext>
            </a:extLst>
          </p:cNvPr>
          <p:cNvSpPr/>
          <p:nvPr/>
        </p:nvSpPr>
        <p:spPr>
          <a:xfrm>
            <a:off x="2992120" y="3311843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AA5ECB8-A6CE-4CEE-A4F5-66F21A96E042}"/>
              </a:ext>
            </a:extLst>
          </p:cNvPr>
          <p:cNvSpPr/>
          <p:nvPr/>
        </p:nvSpPr>
        <p:spPr>
          <a:xfrm>
            <a:off x="1203961" y="3545840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6806623-E34A-4028-B167-02E5C496A698}"/>
              </a:ext>
            </a:extLst>
          </p:cNvPr>
          <p:cNvSpPr/>
          <p:nvPr/>
        </p:nvSpPr>
        <p:spPr>
          <a:xfrm>
            <a:off x="2992120" y="3580428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22A378-AB89-461E-820A-3F1ACAFCFCC7}"/>
              </a:ext>
            </a:extLst>
          </p:cNvPr>
          <p:cNvSpPr/>
          <p:nvPr/>
        </p:nvSpPr>
        <p:spPr>
          <a:xfrm>
            <a:off x="1188722" y="3834247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50BBEE-B303-475A-AC79-6870D6448C74}"/>
              </a:ext>
            </a:extLst>
          </p:cNvPr>
          <p:cNvSpPr/>
          <p:nvPr/>
        </p:nvSpPr>
        <p:spPr>
          <a:xfrm>
            <a:off x="3037841" y="384409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261F1F-5143-4D4A-AD9C-F426531D4092}"/>
              </a:ext>
            </a:extLst>
          </p:cNvPr>
          <p:cNvSpPr/>
          <p:nvPr/>
        </p:nvSpPr>
        <p:spPr>
          <a:xfrm>
            <a:off x="1188722" y="4143722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31DC1D-61BC-4BA4-9319-FAAA2059279C}"/>
              </a:ext>
            </a:extLst>
          </p:cNvPr>
          <p:cNvSpPr/>
          <p:nvPr/>
        </p:nvSpPr>
        <p:spPr>
          <a:xfrm>
            <a:off x="3037841" y="4130515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0C109-1D0A-44B1-9F7B-28A37104B2F1}"/>
              </a:ext>
            </a:extLst>
          </p:cNvPr>
          <p:cNvSpPr/>
          <p:nvPr/>
        </p:nvSpPr>
        <p:spPr>
          <a:xfrm>
            <a:off x="1188722" y="442446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2D7B4A-16C9-4B89-B4C2-C58524ADBB59}"/>
              </a:ext>
            </a:extLst>
          </p:cNvPr>
          <p:cNvSpPr/>
          <p:nvPr/>
        </p:nvSpPr>
        <p:spPr>
          <a:xfrm>
            <a:off x="1244601" y="3311843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9F3B90C-F3A4-44D4-A4F4-563E1EEB89A2}"/>
              </a:ext>
            </a:extLst>
          </p:cNvPr>
          <p:cNvSpPr/>
          <p:nvPr/>
        </p:nvSpPr>
        <p:spPr>
          <a:xfrm>
            <a:off x="1153163" y="465093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0ED912E-B24D-4CCC-9B3B-B97CE643C130}"/>
              </a:ext>
            </a:extLst>
          </p:cNvPr>
          <p:cNvSpPr/>
          <p:nvPr/>
        </p:nvSpPr>
        <p:spPr>
          <a:xfrm>
            <a:off x="2992120" y="3579614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A16CC14-173E-4EE7-B7F5-120A5DCCC981}"/>
              </a:ext>
            </a:extLst>
          </p:cNvPr>
          <p:cNvSpPr/>
          <p:nvPr/>
        </p:nvSpPr>
        <p:spPr>
          <a:xfrm>
            <a:off x="2992120" y="464967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6504C-82FB-4786-888D-13F489C6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" y="1793234"/>
            <a:ext cx="9724470" cy="52474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136480" y="34196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&amp; Results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C38D9-226C-4A1B-9F6A-6A2846C80B06}"/>
              </a:ext>
            </a:extLst>
          </p:cNvPr>
          <p:cNvSpPr txBox="1"/>
          <p:nvPr/>
        </p:nvSpPr>
        <p:spPr>
          <a:xfrm>
            <a:off x="304800" y="3556904"/>
            <a:ext cx="8717280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Applying different parallel algorithms: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1" dirty="0"/>
              <a:t>Multithreading: </a:t>
            </a:r>
          </a:p>
          <a:p>
            <a:r>
              <a:rPr lang="en-US" dirty="0"/>
              <a:t>   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access the system concurrently with out waiting for the other users to finish operations.</a:t>
            </a:r>
          </a:p>
          <a:p>
            <a:r>
              <a:rPr lang="en-US" b="1" dirty="0"/>
              <a:t>B. Producer Consumer: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will share data easily with out causing data race or receiving incorrect data.</a:t>
            </a:r>
          </a:p>
          <a:p>
            <a:r>
              <a:rPr lang="en-US" b="1" dirty="0"/>
              <a:t>C.MPI 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failure of the Producer Consumer algorithm, MPI will be used since it substitute the shared buffer with a </a:t>
            </a:r>
            <a:r>
              <a:rPr lang="en-US" dirty="0" err="1"/>
              <a:t>distrubuted</a:t>
            </a:r>
            <a:r>
              <a:rPr lang="en-US" dirty="0"/>
              <a:t> memory for each process.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E20CB-BAFE-4014-95E4-13989CBEEE6E}"/>
              </a:ext>
            </a:extLst>
          </p:cNvPr>
          <p:cNvSpPr txBox="1"/>
          <p:nvPr/>
        </p:nvSpPr>
        <p:spPr>
          <a:xfrm>
            <a:off x="304800" y="1779588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Algorithms(Python implementation):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D7371-B3C4-47B6-8F45-005A1B08FFB2}"/>
              </a:ext>
            </a:extLst>
          </p:cNvPr>
          <p:cNvSpPr txBox="1"/>
          <p:nvPr/>
        </p:nvSpPr>
        <p:spPr>
          <a:xfrm>
            <a:off x="304800" y="2264590"/>
            <a:ext cx="8717280" cy="12003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 Trying to run the code sequentially :</a:t>
            </a:r>
          </a:p>
          <a:p>
            <a:r>
              <a:rPr lang="en-US" dirty="0"/>
              <a:t>     The expected results is:-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time to execute all the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run two process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7602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228584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</a:rPr>
              <a:t>Expected results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CEEBBB-24B3-4B1E-BB38-D4E833AAD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756876"/>
              </p:ext>
            </p:extLst>
          </p:nvPr>
        </p:nvGraphicFramePr>
        <p:xfrm>
          <a:off x="0" y="1741009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3B7AC0D-190D-47FD-BE30-0FD7AD9209B4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3A768-79B6-4907-91A5-4DFC99A0562F}"/>
              </a:ext>
            </a:extLst>
          </p:cNvPr>
          <p:cNvSpPr/>
          <p:nvPr/>
        </p:nvSpPr>
        <p:spPr>
          <a:xfrm>
            <a:off x="131345" y="214302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8CE60A-9365-4AB1-B624-9582CE403E80}"/>
              </a:ext>
            </a:extLst>
          </p:cNvPr>
          <p:cNvSpPr/>
          <p:nvPr/>
        </p:nvSpPr>
        <p:spPr>
          <a:xfrm>
            <a:off x="476785" y="3682062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4126BA-683D-4F49-BCCA-6A8FEABA62A1}"/>
              </a:ext>
            </a:extLst>
          </p:cNvPr>
          <p:cNvSpPr/>
          <p:nvPr/>
        </p:nvSpPr>
        <p:spPr>
          <a:xfrm>
            <a:off x="89970" y="522110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03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504000" cy="51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Introduction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Problem Statement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Objective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System overview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Use Case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Class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Cases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Algorithms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Results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3200" b="1" strike="noStrike" spc="-1" dirty="0">
              <a:latin typeface="Noto Sans SemiBol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9161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256A68-C20C-4FF7-ABE0-5415E7EA6D8A}"/>
              </a:ext>
            </a:extLst>
          </p:cNvPr>
          <p:cNvSpPr/>
          <p:nvPr/>
        </p:nvSpPr>
        <p:spPr>
          <a:xfrm>
            <a:off x="0" y="221414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63107-5426-4475-948A-B121A0972F79}"/>
              </a:ext>
            </a:extLst>
          </p:cNvPr>
          <p:cNvSpPr/>
          <p:nvPr/>
        </p:nvSpPr>
        <p:spPr>
          <a:xfrm>
            <a:off x="416960" y="3779837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85C42A-22B7-4B4D-812B-7883E3E75475}"/>
              </a:ext>
            </a:extLst>
          </p:cNvPr>
          <p:cNvSpPr/>
          <p:nvPr/>
        </p:nvSpPr>
        <p:spPr>
          <a:xfrm>
            <a:off x="71120" y="534553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Problem Statement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D2EAF-3931-4275-809D-5F6E6E55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30200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DB5021-14BB-4E05-967F-CCD3EBA3E81B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390D1-D250-456C-9A2E-C05BA385592B}"/>
              </a:ext>
            </a:extLst>
          </p:cNvPr>
          <p:cNvSpPr/>
          <p:nvPr/>
        </p:nvSpPr>
        <p:spPr>
          <a:xfrm>
            <a:off x="240435" y="5907887"/>
            <a:ext cx="8995005" cy="529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C1ED55-ECD7-4EB6-AD7D-DEE8D2C0B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577977"/>
              </p:ext>
            </p:extLst>
          </p:nvPr>
        </p:nvGraphicFramePr>
        <p:xfrm>
          <a:off x="138603" y="1797443"/>
          <a:ext cx="8995005" cy="373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2291E9-6A09-4879-81E8-1B88BF68598D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BABC9-C084-4D1E-B70A-0C91E300CD47}"/>
              </a:ext>
            </a:extLst>
          </p:cNvPr>
          <p:cNvGrpSpPr/>
          <p:nvPr/>
        </p:nvGrpSpPr>
        <p:grpSpPr>
          <a:xfrm>
            <a:off x="524915" y="5494607"/>
            <a:ext cx="7186525" cy="826560"/>
            <a:chOff x="-1055877" y="6142409"/>
            <a:chExt cx="6739485" cy="8265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0CAF4A-39C9-4D62-AB74-1DB26C02EF62}"/>
                </a:ext>
              </a:extLst>
            </p:cNvPr>
            <p:cNvSpPr/>
            <p:nvPr/>
          </p:nvSpPr>
          <p:spPr>
            <a:xfrm>
              <a:off x="-1055877" y="6142409"/>
              <a:ext cx="6552000" cy="8265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AD75853-9B3B-4B26-8006-ADD0DF6D38A1}"/>
                </a:ext>
              </a:extLst>
            </p:cNvPr>
            <p:cNvSpPr txBox="1"/>
            <p:nvPr/>
          </p:nvSpPr>
          <p:spPr>
            <a:xfrm>
              <a:off x="-1015528" y="6223107"/>
              <a:ext cx="6699136" cy="7458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0" rIns="247650" bIns="0" numCol="1" spcCol="1270" anchor="ctr" anchorCtr="0">
              <a:noAutofit/>
            </a:bodyPr>
            <a:lstStyle/>
            <a:p>
              <a:pPr lvl="0"/>
              <a:r>
                <a:rPr lang="en-US" sz="2000" dirty="0"/>
                <a:t>Create a mobile/web app which helps people save remaining money change.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3684CF-5018-44E8-B308-50DB877737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System overview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81408" y="1570924"/>
            <a:ext cx="9914648" cy="55364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99190B-7002-4777-AB15-D836710D65AF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EE8C1-4753-465B-844A-45258087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" y="1717040"/>
            <a:ext cx="9599755" cy="53315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900E5-B227-4F9D-8E42-096D59658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1"/>
          <a:stretch/>
        </p:blipFill>
        <p:spPr>
          <a:xfrm>
            <a:off x="360000" y="1520471"/>
            <a:ext cx="9359999" cy="54965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178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AB323-AB3A-452F-91B5-2908882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52211"/>
            <a:ext cx="9042400" cy="56061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506</Words>
  <Application>Microsoft Office PowerPoint</Application>
  <PresentationFormat>Custom</PresentationFormat>
  <Paragraphs>88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Aldhabi</vt:lpstr>
      <vt:lpstr>Arial</vt:lpstr>
      <vt:lpstr>Calibri</vt:lpstr>
      <vt:lpstr>DejaVu Sans</vt:lpstr>
      <vt:lpstr>Noto Sans Black</vt:lpstr>
      <vt:lpstr>Noto Sans Regular</vt:lpstr>
      <vt:lpstr>Noto Sans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51</cp:revision>
  <dcterms:created xsi:type="dcterms:W3CDTF">2022-03-17T21:27:55Z</dcterms:created>
  <dcterms:modified xsi:type="dcterms:W3CDTF">2022-03-26T21:17:16Z</dcterms:modified>
  <dc:language>en-US</dc:language>
</cp:coreProperties>
</file>