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65" r:id="rId7"/>
    <p:sldId id="269" r:id="rId8"/>
    <p:sldId id="264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014B9-76E9-4011-9F12-D1E151D26280}" v="604" dt="2022-06-02T20:02:0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574-0436-49F0-830B-B6025915E34F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7C94884-109E-4C82-8538-3284F9463EB5}">
      <dgm:prSet/>
      <dgm:spPr/>
      <dgm:t>
        <a:bodyPr/>
        <a:lstStyle/>
        <a:p>
          <a:r>
            <a:rPr lang="en-US" b="0" dirty="0"/>
            <a:t>Ma7fzty is an application that will help people to save their money change.</a:t>
          </a:r>
        </a:p>
      </dgm:t>
    </dgm:pt>
    <dgm:pt modelId="{00C00908-E930-4FA6-A7EA-9F8ACB60CE89}" type="parTrans" cxnId="{6B589798-A0C6-4482-A1F8-212208C0E158}">
      <dgm:prSet/>
      <dgm:spPr/>
      <dgm:t>
        <a:bodyPr/>
        <a:lstStyle/>
        <a:p>
          <a:endParaRPr lang="en-US"/>
        </a:p>
      </dgm:t>
    </dgm:pt>
    <dgm:pt modelId="{B788196D-A03F-4A5B-AE67-CDDF87307B21}" type="sibTrans" cxnId="{6B589798-A0C6-4482-A1F8-212208C0E158}">
      <dgm:prSet/>
      <dgm:spPr/>
      <dgm:t>
        <a:bodyPr/>
        <a:lstStyle/>
        <a:p>
          <a:endParaRPr lang="en-US"/>
        </a:p>
      </dgm:t>
    </dgm:pt>
    <dgm:pt modelId="{F67B6D38-5CD6-4BE1-BDB1-F0F5F2698FC2}">
      <dgm:prSet/>
      <dgm:spPr/>
      <dgm:t>
        <a:bodyPr/>
        <a:lstStyle/>
        <a:p>
          <a:r>
            <a:rPr lang="en-US" dirty="0"/>
            <a:t>It allows individuals to transfer remaining money electronically from one account to another.</a:t>
          </a:r>
        </a:p>
      </dgm:t>
    </dgm:pt>
    <dgm:pt modelId="{8686F103-89CE-4C61-984D-FBB0114931C1}" type="parTrans" cxnId="{4A8C0C0C-F2C3-4552-AB1A-413D8D4783C1}">
      <dgm:prSet/>
      <dgm:spPr/>
      <dgm:t>
        <a:bodyPr/>
        <a:lstStyle/>
        <a:p>
          <a:endParaRPr lang="en-US"/>
        </a:p>
      </dgm:t>
    </dgm:pt>
    <dgm:pt modelId="{50306A1B-C785-4FA9-BC28-7C2988588255}" type="sibTrans" cxnId="{4A8C0C0C-F2C3-4552-AB1A-413D8D4783C1}">
      <dgm:prSet/>
      <dgm:spPr/>
      <dgm:t>
        <a:bodyPr/>
        <a:lstStyle/>
        <a:p>
          <a:endParaRPr lang="en-US"/>
        </a:p>
      </dgm:t>
    </dgm:pt>
    <dgm:pt modelId="{0BB1430C-C1A5-49A1-8AFE-4DDD2BA2F8A1}">
      <dgm:prSet/>
      <dgm:spPr/>
      <dgm:t>
        <a:bodyPr/>
        <a:lstStyle/>
        <a:p>
          <a:r>
            <a:rPr lang="en-US" b="0" dirty="0"/>
            <a:t>People lose money daily because they don’t find money change easily. </a:t>
          </a:r>
        </a:p>
      </dgm:t>
    </dgm:pt>
    <dgm:pt modelId="{ABA31213-7B84-49C9-BC77-2539AAF919EA}" type="parTrans" cxnId="{472AEF21-13AD-431B-A1E2-0F863ED9ECB1}">
      <dgm:prSet/>
      <dgm:spPr/>
      <dgm:t>
        <a:bodyPr/>
        <a:lstStyle/>
        <a:p>
          <a:endParaRPr lang="en-US"/>
        </a:p>
      </dgm:t>
    </dgm:pt>
    <dgm:pt modelId="{A590CAC6-0EB3-4706-BFCD-1E85D64B216E}" type="sibTrans" cxnId="{472AEF21-13AD-431B-A1E2-0F863ED9ECB1}">
      <dgm:prSet/>
      <dgm:spPr/>
      <dgm:t>
        <a:bodyPr/>
        <a:lstStyle/>
        <a:p>
          <a:endParaRPr lang="en-US"/>
        </a:p>
      </dgm:t>
    </dgm:pt>
    <dgm:pt modelId="{1B4EADFE-C39B-43BB-92DE-C4120BA43827}" type="pres">
      <dgm:prSet presAssocID="{CA172574-0436-49F0-830B-B6025915E34F}" presName="Name0" presStyleCnt="0">
        <dgm:presLayoutVars>
          <dgm:chMax val="7"/>
          <dgm:chPref val="7"/>
          <dgm:dir/>
        </dgm:presLayoutVars>
      </dgm:prSet>
      <dgm:spPr/>
    </dgm:pt>
    <dgm:pt modelId="{C903AEFE-C1FF-450E-86D1-E3DC762526F7}" type="pres">
      <dgm:prSet presAssocID="{CA172574-0436-49F0-830B-B6025915E34F}" presName="Name1" presStyleCnt="0"/>
      <dgm:spPr/>
    </dgm:pt>
    <dgm:pt modelId="{355CC19F-528E-48AF-9909-126BA5E99695}" type="pres">
      <dgm:prSet presAssocID="{CA172574-0436-49F0-830B-B6025915E34F}" presName="cycle" presStyleCnt="0"/>
      <dgm:spPr/>
    </dgm:pt>
    <dgm:pt modelId="{B5A869EA-5C18-443A-9B84-D74A9BC7CD81}" type="pres">
      <dgm:prSet presAssocID="{CA172574-0436-49F0-830B-B6025915E34F}" presName="srcNode" presStyleLbl="node1" presStyleIdx="0" presStyleCnt="3"/>
      <dgm:spPr/>
    </dgm:pt>
    <dgm:pt modelId="{765A10C3-42B4-46B1-A557-410612E8E9C2}" type="pres">
      <dgm:prSet presAssocID="{CA172574-0436-49F0-830B-B6025915E34F}" presName="conn" presStyleLbl="parChTrans1D2" presStyleIdx="0" presStyleCnt="1"/>
      <dgm:spPr/>
    </dgm:pt>
    <dgm:pt modelId="{ADE39102-101F-49D3-9958-827CC81E846F}" type="pres">
      <dgm:prSet presAssocID="{CA172574-0436-49F0-830B-B6025915E34F}" presName="extraNode" presStyleLbl="node1" presStyleIdx="0" presStyleCnt="3"/>
      <dgm:spPr/>
    </dgm:pt>
    <dgm:pt modelId="{3AC08FC8-C4E4-4911-A951-AD1882B42963}" type="pres">
      <dgm:prSet presAssocID="{CA172574-0436-49F0-830B-B6025915E34F}" presName="dstNode" presStyleLbl="node1" presStyleIdx="0" presStyleCnt="3"/>
      <dgm:spPr/>
    </dgm:pt>
    <dgm:pt modelId="{3AEEC621-2D09-4333-8423-D5D901C27F35}" type="pres">
      <dgm:prSet presAssocID="{F7C94884-109E-4C82-8538-3284F9463EB5}" presName="text_1" presStyleLbl="node1" presStyleIdx="0" presStyleCnt="3">
        <dgm:presLayoutVars>
          <dgm:bulletEnabled val="1"/>
        </dgm:presLayoutVars>
      </dgm:prSet>
      <dgm:spPr/>
    </dgm:pt>
    <dgm:pt modelId="{8F64550E-3479-4BF8-AEA5-84E22C389C5A}" type="pres">
      <dgm:prSet presAssocID="{F7C94884-109E-4C82-8538-3284F9463EB5}" presName="accent_1" presStyleCnt="0"/>
      <dgm:spPr/>
    </dgm:pt>
    <dgm:pt modelId="{FC445845-52DF-4228-B3E5-51311566EDF2}" type="pres">
      <dgm:prSet presAssocID="{F7C94884-109E-4C82-8538-3284F9463EB5}" presName="accentRepeatNode" presStyleLbl="solidFgAcc1" presStyleIdx="0" presStyleCnt="3" custLinFactNeighborX="194"/>
      <dgm:spPr/>
    </dgm:pt>
    <dgm:pt modelId="{C4591C5F-0C16-49DB-9B73-F9D0AA3F2FAD}" type="pres">
      <dgm:prSet presAssocID="{F67B6D38-5CD6-4BE1-BDB1-F0F5F2698FC2}" presName="text_2" presStyleLbl="node1" presStyleIdx="1" presStyleCnt="3">
        <dgm:presLayoutVars>
          <dgm:bulletEnabled val="1"/>
        </dgm:presLayoutVars>
      </dgm:prSet>
      <dgm:spPr/>
    </dgm:pt>
    <dgm:pt modelId="{98FBCA89-C4DC-4634-8902-F0A1414241E6}" type="pres">
      <dgm:prSet presAssocID="{F67B6D38-5CD6-4BE1-BDB1-F0F5F2698FC2}" presName="accent_2" presStyleCnt="0"/>
      <dgm:spPr/>
    </dgm:pt>
    <dgm:pt modelId="{96701049-B21D-4E81-B64F-5BE1B4A7CE5F}" type="pres">
      <dgm:prSet presAssocID="{F67B6D38-5CD6-4BE1-BDB1-F0F5F2698FC2}" presName="accentRepeatNode" presStyleLbl="solidFgAcc1" presStyleIdx="1" presStyleCnt="3"/>
      <dgm:spPr/>
    </dgm:pt>
    <dgm:pt modelId="{1FC9F66A-6E44-441A-8CAF-973AC04B2927}" type="pres">
      <dgm:prSet presAssocID="{0BB1430C-C1A5-49A1-8AFE-4DDD2BA2F8A1}" presName="text_3" presStyleLbl="node1" presStyleIdx="2" presStyleCnt="3">
        <dgm:presLayoutVars>
          <dgm:bulletEnabled val="1"/>
        </dgm:presLayoutVars>
      </dgm:prSet>
      <dgm:spPr/>
    </dgm:pt>
    <dgm:pt modelId="{E927AA58-1F90-4BA5-8371-36EAA5BFED91}" type="pres">
      <dgm:prSet presAssocID="{0BB1430C-C1A5-49A1-8AFE-4DDD2BA2F8A1}" presName="accent_3" presStyleCnt="0"/>
      <dgm:spPr/>
    </dgm:pt>
    <dgm:pt modelId="{F7379E9F-7570-46CF-8DE5-6E8FA4C3E39B}" type="pres">
      <dgm:prSet presAssocID="{0BB1430C-C1A5-49A1-8AFE-4DDD2BA2F8A1}" presName="accentRepeatNode" presStyleLbl="solidFgAcc1" presStyleIdx="2" presStyleCnt="3"/>
      <dgm:spPr/>
    </dgm:pt>
  </dgm:ptLst>
  <dgm:cxnLst>
    <dgm:cxn modelId="{4A8C0C0C-F2C3-4552-AB1A-413D8D4783C1}" srcId="{CA172574-0436-49F0-830B-B6025915E34F}" destId="{F67B6D38-5CD6-4BE1-BDB1-F0F5F2698FC2}" srcOrd="1" destOrd="0" parTransId="{8686F103-89CE-4C61-984D-FBB0114931C1}" sibTransId="{50306A1B-C785-4FA9-BC28-7C2988588255}"/>
    <dgm:cxn modelId="{0D0DA70D-B4E2-4F62-A232-67AF9F267EBF}" type="presOf" srcId="{F67B6D38-5CD6-4BE1-BDB1-F0F5F2698FC2}" destId="{C4591C5F-0C16-49DB-9B73-F9D0AA3F2FAD}" srcOrd="0" destOrd="0" presId="urn:microsoft.com/office/officeart/2008/layout/VerticalCurvedList"/>
    <dgm:cxn modelId="{472AEF21-13AD-431B-A1E2-0F863ED9ECB1}" srcId="{CA172574-0436-49F0-830B-B6025915E34F}" destId="{0BB1430C-C1A5-49A1-8AFE-4DDD2BA2F8A1}" srcOrd="2" destOrd="0" parTransId="{ABA31213-7B84-49C9-BC77-2539AAF919EA}" sibTransId="{A590CAC6-0EB3-4706-BFCD-1E85D64B216E}"/>
    <dgm:cxn modelId="{5BEB9B26-BA0E-4963-A988-AF3B99A710E3}" type="presOf" srcId="{CA172574-0436-49F0-830B-B6025915E34F}" destId="{1B4EADFE-C39B-43BB-92DE-C4120BA43827}" srcOrd="0" destOrd="0" presId="urn:microsoft.com/office/officeart/2008/layout/VerticalCurvedList"/>
    <dgm:cxn modelId="{BAE9B429-8F89-4C46-970D-1D93FF782E31}" type="presOf" srcId="{0BB1430C-C1A5-49A1-8AFE-4DDD2BA2F8A1}" destId="{1FC9F66A-6E44-441A-8CAF-973AC04B2927}" srcOrd="0" destOrd="0" presId="urn:microsoft.com/office/officeart/2008/layout/VerticalCurvedList"/>
    <dgm:cxn modelId="{C5760033-5BAA-4DE0-B5A3-291084DE0FE2}" type="presOf" srcId="{B788196D-A03F-4A5B-AE67-CDDF87307B21}" destId="{765A10C3-42B4-46B1-A557-410612E8E9C2}" srcOrd="0" destOrd="0" presId="urn:microsoft.com/office/officeart/2008/layout/VerticalCurvedList"/>
    <dgm:cxn modelId="{6B589798-A0C6-4482-A1F8-212208C0E158}" srcId="{CA172574-0436-49F0-830B-B6025915E34F}" destId="{F7C94884-109E-4C82-8538-3284F9463EB5}" srcOrd="0" destOrd="0" parTransId="{00C00908-E930-4FA6-A7EA-9F8ACB60CE89}" sibTransId="{B788196D-A03F-4A5B-AE67-CDDF87307B21}"/>
    <dgm:cxn modelId="{9EAD4FE8-026A-4FE4-BE12-0AD77C110816}" type="presOf" srcId="{F7C94884-109E-4C82-8538-3284F9463EB5}" destId="{3AEEC621-2D09-4333-8423-D5D901C27F35}" srcOrd="0" destOrd="0" presId="urn:microsoft.com/office/officeart/2008/layout/VerticalCurvedList"/>
    <dgm:cxn modelId="{6D076344-0084-414A-A3DB-D2D49AC4666A}" type="presParOf" srcId="{1B4EADFE-C39B-43BB-92DE-C4120BA43827}" destId="{C903AEFE-C1FF-450E-86D1-E3DC762526F7}" srcOrd="0" destOrd="0" presId="urn:microsoft.com/office/officeart/2008/layout/VerticalCurvedList"/>
    <dgm:cxn modelId="{EE5B31CE-BAA0-4DC6-92F8-DFD72417CFCE}" type="presParOf" srcId="{C903AEFE-C1FF-450E-86D1-E3DC762526F7}" destId="{355CC19F-528E-48AF-9909-126BA5E99695}" srcOrd="0" destOrd="0" presId="urn:microsoft.com/office/officeart/2008/layout/VerticalCurvedList"/>
    <dgm:cxn modelId="{4D0B4736-50E0-47CA-A70D-6526D1080579}" type="presParOf" srcId="{355CC19F-528E-48AF-9909-126BA5E99695}" destId="{B5A869EA-5C18-443A-9B84-D74A9BC7CD81}" srcOrd="0" destOrd="0" presId="urn:microsoft.com/office/officeart/2008/layout/VerticalCurvedList"/>
    <dgm:cxn modelId="{9DBA7347-8EB1-4348-B039-3D0F87DCBF0D}" type="presParOf" srcId="{355CC19F-528E-48AF-9909-126BA5E99695}" destId="{765A10C3-42B4-46B1-A557-410612E8E9C2}" srcOrd="1" destOrd="0" presId="urn:microsoft.com/office/officeart/2008/layout/VerticalCurvedList"/>
    <dgm:cxn modelId="{349B1FB2-008C-4FDE-8887-09679F3D6378}" type="presParOf" srcId="{355CC19F-528E-48AF-9909-126BA5E99695}" destId="{ADE39102-101F-49D3-9958-827CC81E846F}" srcOrd="2" destOrd="0" presId="urn:microsoft.com/office/officeart/2008/layout/VerticalCurvedList"/>
    <dgm:cxn modelId="{AB3C0ABE-CA35-4D1D-96F9-02728202A134}" type="presParOf" srcId="{355CC19F-528E-48AF-9909-126BA5E99695}" destId="{3AC08FC8-C4E4-4911-A951-AD1882B42963}" srcOrd="3" destOrd="0" presId="urn:microsoft.com/office/officeart/2008/layout/VerticalCurvedList"/>
    <dgm:cxn modelId="{FB944A0B-96E1-4987-8B58-0B1D96E0FFB2}" type="presParOf" srcId="{C903AEFE-C1FF-450E-86D1-E3DC762526F7}" destId="{3AEEC621-2D09-4333-8423-D5D901C27F35}" srcOrd="1" destOrd="0" presId="urn:microsoft.com/office/officeart/2008/layout/VerticalCurvedList"/>
    <dgm:cxn modelId="{26601F5F-1C34-4032-9A1A-1278CF1FF563}" type="presParOf" srcId="{C903AEFE-C1FF-450E-86D1-E3DC762526F7}" destId="{8F64550E-3479-4BF8-AEA5-84E22C389C5A}" srcOrd="2" destOrd="0" presId="urn:microsoft.com/office/officeart/2008/layout/VerticalCurvedList"/>
    <dgm:cxn modelId="{08AB6C88-CDF8-4A6A-99CD-0C374D9740AD}" type="presParOf" srcId="{8F64550E-3479-4BF8-AEA5-84E22C389C5A}" destId="{FC445845-52DF-4228-B3E5-51311566EDF2}" srcOrd="0" destOrd="0" presId="urn:microsoft.com/office/officeart/2008/layout/VerticalCurvedList"/>
    <dgm:cxn modelId="{1EBF52D0-6C6B-4FC9-809F-3EB11D51CE62}" type="presParOf" srcId="{C903AEFE-C1FF-450E-86D1-E3DC762526F7}" destId="{C4591C5F-0C16-49DB-9B73-F9D0AA3F2FAD}" srcOrd="3" destOrd="0" presId="urn:microsoft.com/office/officeart/2008/layout/VerticalCurvedList"/>
    <dgm:cxn modelId="{685D5930-4A92-4948-BFEA-FA87FC87EB94}" type="presParOf" srcId="{C903AEFE-C1FF-450E-86D1-E3DC762526F7}" destId="{98FBCA89-C4DC-4634-8902-F0A1414241E6}" srcOrd="4" destOrd="0" presId="urn:microsoft.com/office/officeart/2008/layout/VerticalCurvedList"/>
    <dgm:cxn modelId="{8BE82B59-06DB-4361-955B-8EB78423E2E2}" type="presParOf" srcId="{98FBCA89-C4DC-4634-8902-F0A1414241E6}" destId="{96701049-B21D-4E81-B64F-5BE1B4A7CE5F}" srcOrd="0" destOrd="0" presId="urn:microsoft.com/office/officeart/2008/layout/VerticalCurvedList"/>
    <dgm:cxn modelId="{1CBEE640-4DB6-45E5-9205-54ADAA166022}" type="presParOf" srcId="{C903AEFE-C1FF-450E-86D1-E3DC762526F7}" destId="{1FC9F66A-6E44-441A-8CAF-973AC04B2927}" srcOrd="5" destOrd="0" presId="urn:microsoft.com/office/officeart/2008/layout/VerticalCurvedList"/>
    <dgm:cxn modelId="{EA03125A-B02A-46D7-AB84-72F6867D2307}" type="presParOf" srcId="{C903AEFE-C1FF-450E-86D1-E3DC762526F7}" destId="{E927AA58-1F90-4BA5-8371-36EAA5BFED91}" srcOrd="6" destOrd="0" presId="urn:microsoft.com/office/officeart/2008/layout/VerticalCurvedList"/>
    <dgm:cxn modelId="{FDE81F6E-8E0F-48F2-BA09-7B780F104BE0}" type="presParOf" srcId="{E927AA58-1F90-4BA5-8371-36EAA5BFED91}" destId="{F7379E9F-7570-46CF-8DE5-6E8FA4C3E3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0C3-42B4-46B1-A557-410612E8E9C2}">
      <dsp:nvSpPr>
        <dsp:cNvPr id="0" name=""/>
        <dsp:cNvSpPr/>
      </dsp:nvSpPr>
      <dsp:spPr>
        <a:xfrm>
          <a:off x="-5840187" y="-894008"/>
          <a:ext cx="6954343" cy="695434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621-2D09-4333-8423-D5D901C27F35}">
      <dsp:nvSpPr>
        <dsp:cNvPr id="0" name=""/>
        <dsp:cNvSpPr/>
      </dsp:nvSpPr>
      <dsp:spPr>
        <a:xfrm>
          <a:off x="717086" y="516632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Ma7fzty is an application that will help people to save their money change.</a:t>
          </a:r>
        </a:p>
      </dsp:txBody>
      <dsp:txXfrm>
        <a:off x="717086" y="516632"/>
        <a:ext cx="8963527" cy="1033265"/>
      </dsp:txXfrm>
    </dsp:sp>
    <dsp:sp modelId="{FC445845-52DF-4228-B3E5-51311566EDF2}">
      <dsp:nvSpPr>
        <dsp:cNvPr id="0" name=""/>
        <dsp:cNvSpPr/>
      </dsp:nvSpPr>
      <dsp:spPr>
        <a:xfrm>
          <a:off x="73800" y="387474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91C5F-0C16-49DB-9B73-F9D0AA3F2FAD}">
      <dsp:nvSpPr>
        <dsp:cNvPr id="0" name=""/>
        <dsp:cNvSpPr/>
      </dsp:nvSpPr>
      <dsp:spPr>
        <a:xfrm>
          <a:off x="1092678" y="2066530"/>
          <a:ext cx="8587935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allows individuals to transfer remaining money electronically from one account to another.</a:t>
          </a:r>
        </a:p>
      </dsp:txBody>
      <dsp:txXfrm>
        <a:off x="1092678" y="2066530"/>
        <a:ext cx="8587935" cy="1033265"/>
      </dsp:txXfrm>
    </dsp:sp>
    <dsp:sp modelId="{96701049-B21D-4E81-B64F-5BE1B4A7CE5F}">
      <dsp:nvSpPr>
        <dsp:cNvPr id="0" name=""/>
        <dsp:cNvSpPr/>
      </dsp:nvSpPr>
      <dsp:spPr>
        <a:xfrm>
          <a:off x="446887" y="1937372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9F66A-6E44-441A-8CAF-973AC04B2927}">
      <dsp:nvSpPr>
        <dsp:cNvPr id="0" name=""/>
        <dsp:cNvSpPr/>
      </dsp:nvSpPr>
      <dsp:spPr>
        <a:xfrm>
          <a:off x="717086" y="3616428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People lose money daily because they don’t find money change easily. </a:t>
          </a:r>
        </a:p>
      </dsp:txBody>
      <dsp:txXfrm>
        <a:off x="717086" y="3616428"/>
        <a:ext cx="8963527" cy="1033265"/>
      </dsp:txXfrm>
    </dsp:sp>
    <dsp:sp modelId="{F7379E9F-7570-46CF-8DE5-6E8FA4C3E39B}">
      <dsp:nvSpPr>
        <dsp:cNvPr id="0" name=""/>
        <dsp:cNvSpPr/>
      </dsp:nvSpPr>
      <dsp:spPr>
        <a:xfrm>
          <a:off x="71295" y="3487270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BE6B-AE0D-4F84-BAC7-E32699F663D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7019-5394-4082-941F-A89877F8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87019-5394-4082-941F-A89877F83E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58407DA-8A5C-4AAE-A08E-1B1F2BF5C0CB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E50810D-0D67-4E99-9A69-041E2AEFCBA8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5BAC0748-8F20-4010-AD9D-DDC395C35844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871" y="799364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just"/>
            <a:r>
              <a:rPr lang="en-US" sz="5000" b="1" strike="noStrike" spc="-1" dirty="0">
                <a:solidFill>
                  <a:srgbClr val="FFFFFF"/>
                </a:solidFill>
                <a:latin typeface="Noto Sans Black"/>
              </a:rPr>
              <a:t>MA7FZTY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37871" y="5639019"/>
            <a:ext cx="9604882" cy="17732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Done By: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Ganna Ayman, Rola Wafi, Kareem Ehab, Youssif Assem, Mohamed Moataz</a:t>
            </a: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Supervised by: Dr. Hossam 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Rahman, 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Mahmoud Haider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2137876"/>
            <a:ext cx="10900064" cy="346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504000" cy="51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Introduction</a:t>
            </a:r>
            <a:endParaRPr lang="en-US" dirty="0"/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Cases</a:t>
            </a:r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Algorithms</a:t>
            </a:r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Results</a:t>
            </a:r>
          </a:p>
          <a:p>
            <a:pPr marL="431800" indent="-32385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3200" b="1" strike="noStrike" spc="-1" dirty="0">
              <a:latin typeface="Noto Sans SemiBol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AEA90-E1A7-4240-9235-4F7910841839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F4B6F3-FFAF-4944-B0EC-07ED96543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39161"/>
              </p:ext>
            </p:extLst>
          </p:nvPr>
        </p:nvGraphicFramePr>
        <p:xfrm>
          <a:off x="-103909" y="1745673"/>
          <a:ext cx="9751909" cy="51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C955F5-4AC3-4513-A737-D2F2F31815DC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256A68-C20C-4FF7-ABE0-5415E7EA6D8A}"/>
              </a:ext>
            </a:extLst>
          </p:cNvPr>
          <p:cNvSpPr/>
          <p:nvPr/>
        </p:nvSpPr>
        <p:spPr>
          <a:xfrm>
            <a:off x="0" y="2214143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63107-5426-4475-948A-B121A0972F79}"/>
              </a:ext>
            </a:extLst>
          </p:cNvPr>
          <p:cNvSpPr/>
          <p:nvPr/>
        </p:nvSpPr>
        <p:spPr>
          <a:xfrm>
            <a:off x="416960" y="3779837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85C42A-22B7-4B4D-812B-7883E3E75475}"/>
              </a:ext>
            </a:extLst>
          </p:cNvPr>
          <p:cNvSpPr/>
          <p:nvPr/>
        </p:nvSpPr>
        <p:spPr>
          <a:xfrm>
            <a:off x="71120" y="5345531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Cases   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F78BD-F0ED-4B92-9993-419C65864B6C}"/>
              </a:ext>
            </a:extLst>
          </p:cNvPr>
          <p:cNvSpPr txBox="1"/>
          <p:nvPr/>
        </p:nvSpPr>
        <p:spPr>
          <a:xfrm>
            <a:off x="538480" y="2397760"/>
            <a:ext cx="7183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 transfers money to user B, and at the same time user C transfers money to user 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B                 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E27349-E3C0-4411-AE3F-4638B6BBF689}"/>
              </a:ext>
            </a:extLst>
          </p:cNvPr>
          <p:cNvSpPr/>
          <p:nvPr/>
        </p:nvSpPr>
        <p:spPr>
          <a:xfrm>
            <a:off x="3037841" y="4416939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ECF0712-191A-40D9-AEF8-98B6B7C07D5E}"/>
              </a:ext>
            </a:extLst>
          </p:cNvPr>
          <p:cNvSpPr/>
          <p:nvPr/>
        </p:nvSpPr>
        <p:spPr>
          <a:xfrm>
            <a:off x="2992120" y="3311843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AA5ECB8-A6CE-4CEE-A4F5-66F21A96E042}"/>
              </a:ext>
            </a:extLst>
          </p:cNvPr>
          <p:cNvSpPr/>
          <p:nvPr/>
        </p:nvSpPr>
        <p:spPr>
          <a:xfrm>
            <a:off x="1203961" y="3545840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6806623-E34A-4028-B167-02E5C496A698}"/>
              </a:ext>
            </a:extLst>
          </p:cNvPr>
          <p:cNvSpPr/>
          <p:nvPr/>
        </p:nvSpPr>
        <p:spPr>
          <a:xfrm>
            <a:off x="2992120" y="3580428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22A378-AB89-461E-820A-3F1ACAFCFCC7}"/>
              </a:ext>
            </a:extLst>
          </p:cNvPr>
          <p:cNvSpPr/>
          <p:nvPr/>
        </p:nvSpPr>
        <p:spPr>
          <a:xfrm>
            <a:off x="1188722" y="3834247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50BBEE-B303-475A-AC79-6870D6448C74}"/>
              </a:ext>
            </a:extLst>
          </p:cNvPr>
          <p:cNvSpPr/>
          <p:nvPr/>
        </p:nvSpPr>
        <p:spPr>
          <a:xfrm>
            <a:off x="3037841" y="384409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261F1F-5143-4D4A-AD9C-F426531D4092}"/>
              </a:ext>
            </a:extLst>
          </p:cNvPr>
          <p:cNvSpPr/>
          <p:nvPr/>
        </p:nvSpPr>
        <p:spPr>
          <a:xfrm>
            <a:off x="1188722" y="4143722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31DC1D-61BC-4BA4-9319-FAAA2059279C}"/>
              </a:ext>
            </a:extLst>
          </p:cNvPr>
          <p:cNvSpPr/>
          <p:nvPr/>
        </p:nvSpPr>
        <p:spPr>
          <a:xfrm>
            <a:off x="3037841" y="4130515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40C109-1D0A-44B1-9F7B-28A37104B2F1}"/>
              </a:ext>
            </a:extLst>
          </p:cNvPr>
          <p:cNvSpPr/>
          <p:nvPr/>
        </p:nvSpPr>
        <p:spPr>
          <a:xfrm>
            <a:off x="1188722" y="442446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2D7B4A-16C9-4B89-B4C2-C58524ADBB59}"/>
              </a:ext>
            </a:extLst>
          </p:cNvPr>
          <p:cNvSpPr/>
          <p:nvPr/>
        </p:nvSpPr>
        <p:spPr>
          <a:xfrm>
            <a:off x="1244601" y="3311843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9F3B90C-F3A4-44D4-A4F4-563E1EEB89A2}"/>
              </a:ext>
            </a:extLst>
          </p:cNvPr>
          <p:cNvSpPr/>
          <p:nvPr/>
        </p:nvSpPr>
        <p:spPr>
          <a:xfrm>
            <a:off x="1153163" y="465093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0ED912E-B24D-4CCC-9B3B-B97CE643C130}"/>
              </a:ext>
            </a:extLst>
          </p:cNvPr>
          <p:cNvSpPr/>
          <p:nvPr/>
        </p:nvSpPr>
        <p:spPr>
          <a:xfrm>
            <a:off x="2992120" y="3579614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A16CC14-173E-4EE7-B7F5-120A5DCCC981}"/>
              </a:ext>
            </a:extLst>
          </p:cNvPr>
          <p:cNvSpPr/>
          <p:nvPr/>
        </p:nvSpPr>
        <p:spPr>
          <a:xfrm>
            <a:off x="2992120" y="464967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6504C-82FB-4786-888D-13F489C6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7" y="1793234"/>
            <a:ext cx="9724470" cy="52474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176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896-EF45-C4BA-CBE5-E2A5B1A5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Experiment &amp; Results: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C8F3-BE60-72D1-0155-29E5A13615C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64CF3-F6C1-E0D6-7755-B2D6AC53B99B}"/>
              </a:ext>
            </a:extLst>
          </p:cNvPr>
          <p:cNvSpPr txBox="1"/>
          <p:nvPr/>
        </p:nvSpPr>
        <p:spPr>
          <a:xfrm>
            <a:off x="356810" y="1983664"/>
            <a:ext cx="9352525" cy="175432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1.Runing sequentially: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 Implementing a simple function to transfer money between users. </a:t>
            </a:r>
          </a:p>
          <a:p>
            <a:r>
              <a:rPr lang="en-US" dirty="0">
                <a:ea typeface="+mn-lt"/>
                <a:cs typeface="+mn-lt"/>
              </a:rPr>
              <a:t>    Can’t run two process at the same time</a:t>
            </a:r>
            <a:endParaRPr lang="en-US" dirty="0"/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Sequential Time: 0.8174035549163818</a:t>
            </a:r>
            <a:endParaRPr lang="en-US" dirty="0"/>
          </a:p>
          <a:p>
            <a:r>
              <a:rPr lang="en-US" dirty="0"/>
              <a:t>    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1E7C3-3F5D-94CA-CA68-925CF117040E}"/>
              </a:ext>
            </a:extLst>
          </p:cNvPr>
          <p:cNvSpPr txBox="1"/>
          <p:nvPr/>
        </p:nvSpPr>
        <p:spPr>
          <a:xfrm>
            <a:off x="356810" y="4053831"/>
            <a:ext cx="9352525" cy="147732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2.Runing in parallel:</a:t>
            </a:r>
          </a:p>
          <a:p>
            <a:r>
              <a:rPr lang="en-US" dirty="0">
                <a:solidFill>
                  <a:schemeClr val="tx1"/>
                </a:solidFill>
              </a:rPr>
              <a:t>   Using the threading concept to transfer money safely between users.</a:t>
            </a:r>
          </a:p>
          <a:p>
            <a:r>
              <a:rPr lang="en-US" dirty="0">
                <a:ea typeface="+mn-lt"/>
                <a:cs typeface="+mn-lt"/>
              </a:rPr>
              <a:t>   Users will share data easily without causing data race or receiving incorrect data.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   </a:t>
            </a:r>
            <a:r>
              <a:rPr lang="en-US" dirty="0">
                <a:ea typeface="+mn-lt"/>
                <a:cs typeface="+mn-lt"/>
              </a:rPr>
              <a:t>Parallel Time: 0.7803049087524414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61AE-5F19-A9D1-CA01-F4D06CC6470B}"/>
              </a:ext>
            </a:extLst>
          </p:cNvPr>
          <p:cNvSpPr txBox="1"/>
          <p:nvPr/>
        </p:nvSpPr>
        <p:spPr>
          <a:xfrm>
            <a:off x="367135" y="5812364"/>
            <a:ext cx="9342112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Evaluation:</a:t>
            </a:r>
          </a:p>
          <a:p>
            <a:r>
              <a:rPr lang="en-US" dirty="0">
                <a:solidFill>
                  <a:schemeClr val="bg1"/>
                </a:solidFill>
              </a:rPr>
              <a:t>The parallel performance was better than the sequential.</a:t>
            </a:r>
          </a:p>
          <a:p>
            <a:r>
              <a:rPr lang="en-US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99538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120 THANK YOU ideas | thank you images, thank you quotes, thank you">
            <a:extLst>
              <a:ext uri="{FF2B5EF4-FFF2-40B4-BE49-F238E27FC236}">
                <a16:creationId xmlns:a16="http://schemas.microsoft.com/office/drawing/2014/main" id="{4175BA7F-04FE-496A-B365-F1CA3DA0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9"/>
          <a:stretch/>
        </p:blipFill>
        <p:spPr bwMode="auto">
          <a:xfrm>
            <a:off x="2691389" y="1621992"/>
            <a:ext cx="4697845" cy="5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k Us Anything – Your Hair Removal Questions Answered">
            <a:extLst>
              <a:ext uri="{FF2B5EF4-FFF2-40B4-BE49-F238E27FC236}">
                <a16:creationId xmlns:a16="http://schemas.microsoft.com/office/drawing/2014/main" id="{AC53AAA9-B627-440F-9CEF-C1675651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sk Us Anything – Your Hair Removal Questions Answered">
            <a:extLst>
              <a:ext uri="{FF2B5EF4-FFF2-40B4-BE49-F238E27FC236}">
                <a16:creationId xmlns:a16="http://schemas.microsoft.com/office/drawing/2014/main" id="{0CAA11FE-1FD2-4F85-8E65-96A6A6C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DAE39933-99D5-4A07-A15D-7ACCD054B7B8}"/>
              </a:ext>
            </a:extLst>
          </p:cNvPr>
          <p:cNvSpPr txBox="1"/>
          <p:nvPr/>
        </p:nvSpPr>
        <p:spPr>
          <a:xfrm>
            <a:off x="276006" y="2977033"/>
            <a:ext cx="2081864" cy="16056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D103CF20-8521-4A48-93DA-D78DBCF958A9}"/>
              </a:ext>
            </a:extLst>
          </p:cNvPr>
          <p:cNvSpPr txBox="1"/>
          <p:nvPr/>
        </p:nvSpPr>
        <p:spPr>
          <a:xfrm>
            <a:off x="7722755" y="2931076"/>
            <a:ext cx="2081864" cy="16975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456</Words>
  <Application>Microsoft Office PowerPoint</Application>
  <PresentationFormat>Custom</PresentationFormat>
  <Paragraphs>81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Experiment &amp; Results: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ACER</dc:creator>
  <dc:description/>
  <cp:lastModifiedBy>ACER</cp:lastModifiedBy>
  <cp:revision>144</cp:revision>
  <dcterms:created xsi:type="dcterms:W3CDTF">2022-03-17T21:27:55Z</dcterms:created>
  <dcterms:modified xsi:type="dcterms:W3CDTF">2022-06-02T20:08:39Z</dcterms:modified>
  <dc:language>en-US</dc:language>
</cp:coreProperties>
</file>