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5" r:id="rId14"/>
    <p:sldId id="268" r:id="rId15"/>
    <p:sldId id="264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F9A-C15C-42BB-9A98-5280D353F277}" type="doc">
      <dgm:prSet loTypeId="urn:microsoft.com/office/officeart/2005/8/layout/list1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4FC033D-A0DA-4878-AE7E-BCCFF7782FB9}">
      <dgm:prSet custT="1"/>
      <dgm:spPr/>
      <dgm:t>
        <a:bodyPr/>
        <a:lstStyle/>
        <a:p>
          <a:r>
            <a:rPr lang="en-US" sz="2000" dirty="0"/>
            <a:t>To develop an application with high speed application and ensure money transferring is secure and done with out any problems</a:t>
          </a:r>
          <a:endParaRPr lang="en-US" sz="2000" b="0" dirty="0"/>
        </a:p>
      </dgm:t>
    </dgm:pt>
    <dgm:pt modelId="{9BA3F3B3-E30F-4B68-A49E-59EB7C3D3277}" type="parTrans" cxnId="{2E9A2A6B-A63C-44DF-BA10-7A2930326986}">
      <dgm:prSet/>
      <dgm:spPr/>
      <dgm:t>
        <a:bodyPr/>
        <a:lstStyle/>
        <a:p>
          <a:endParaRPr lang="en-US"/>
        </a:p>
      </dgm:t>
    </dgm:pt>
    <dgm:pt modelId="{B3274BFB-F5C4-4128-876A-4A404FD83009}" type="sibTrans" cxnId="{2E9A2A6B-A63C-44DF-BA10-7A2930326986}">
      <dgm:prSet/>
      <dgm:spPr/>
      <dgm:t>
        <a:bodyPr/>
        <a:lstStyle/>
        <a:p>
          <a:endParaRPr lang="en-US"/>
        </a:p>
      </dgm:t>
    </dgm:pt>
    <dgm:pt modelId="{826C6BC0-4A6D-4E9C-B06A-25C344D229B5}">
      <dgm:prSet custT="1"/>
      <dgm:spPr/>
      <dgm:t>
        <a:bodyPr/>
        <a:lstStyle/>
        <a:p>
          <a:r>
            <a:rPr lang="en-US" sz="2000" b="0"/>
            <a:t>Saves time &amp; money.</a:t>
          </a:r>
        </a:p>
      </dgm:t>
    </dgm:pt>
    <dgm:pt modelId="{065C2460-9027-4D37-8A2A-D102C30AC12C}" type="parTrans" cxnId="{9509A456-E7C4-4D26-B6B2-3114414648A3}">
      <dgm:prSet/>
      <dgm:spPr/>
      <dgm:t>
        <a:bodyPr/>
        <a:lstStyle/>
        <a:p>
          <a:endParaRPr lang="en-US"/>
        </a:p>
      </dgm:t>
    </dgm:pt>
    <dgm:pt modelId="{04C58B81-C54E-40D9-9D03-00B5B86F3693}" type="sibTrans" cxnId="{9509A456-E7C4-4D26-B6B2-3114414648A3}">
      <dgm:prSet/>
      <dgm:spPr/>
      <dgm:t>
        <a:bodyPr/>
        <a:lstStyle/>
        <a:p>
          <a:endParaRPr lang="en-US"/>
        </a:p>
      </dgm:t>
    </dgm:pt>
    <dgm:pt modelId="{5F9D7FE8-B3AB-4D30-AE07-FDB06F10CED0}">
      <dgm:prSet custT="1"/>
      <dgm:spPr/>
      <dgm:t>
        <a:bodyPr/>
        <a:lstStyle/>
        <a:p>
          <a:r>
            <a:rPr lang="en-US" sz="2000" b="0"/>
            <a:t>Overcome the problem of lost money due to the change problems.</a:t>
          </a:r>
        </a:p>
      </dgm:t>
    </dgm:pt>
    <dgm:pt modelId="{D786C3DB-B755-4341-9FB9-B168C350E526}" type="parTrans" cxnId="{4CF1DEBF-5AB6-4AC8-BCD0-0E956B29244F}">
      <dgm:prSet/>
      <dgm:spPr/>
      <dgm:t>
        <a:bodyPr/>
        <a:lstStyle/>
        <a:p>
          <a:endParaRPr lang="en-US"/>
        </a:p>
      </dgm:t>
    </dgm:pt>
    <dgm:pt modelId="{C91D6660-A5FC-4DAA-B7DE-1310ECD33B75}" type="sibTrans" cxnId="{4CF1DEBF-5AB6-4AC8-BCD0-0E956B29244F}">
      <dgm:prSet/>
      <dgm:spPr/>
      <dgm:t>
        <a:bodyPr/>
        <a:lstStyle/>
        <a:p>
          <a:endParaRPr lang="en-US"/>
        </a:p>
      </dgm:t>
    </dgm:pt>
    <dgm:pt modelId="{3B6D62C2-BDF0-45E5-B695-596CFF7A6CFD}">
      <dgm:prSet custT="1"/>
      <dgm:spPr/>
      <dgm:t>
        <a:bodyPr/>
        <a:lstStyle/>
        <a:p>
          <a:r>
            <a:rPr lang="en-US" sz="2000" b="0" dirty="0"/>
            <a:t>Enhance the process of money transfer in Egypt and avoids interacting with cash that can spread germs.   </a:t>
          </a:r>
        </a:p>
      </dgm:t>
    </dgm:pt>
    <dgm:pt modelId="{6BA36918-9EE4-42FF-826B-D7A3A5776E21}" type="parTrans" cxnId="{2149308C-6754-4E65-88C9-3BBCB8FAB2F5}">
      <dgm:prSet/>
      <dgm:spPr/>
      <dgm:t>
        <a:bodyPr/>
        <a:lstStyle/>
        <a:p>
          <a:endParaRPr lang="en-US"/>
        </a:p>
      </dgm:t>
    </dgm:pt>
    <dgm:pt modelId="{3E06F595-2126-4826-AB2B-7F6D56DD2B80}" type="sibTrans" cxnId="{2149308C-6754-4E65-88C9-3BBCB8FAB2F5}">
      <dgm:prSet/>
      <dgm:spPr/>
      <dgm:t>
        <a:bodyPr/>
        <a:lstStyle/>
        <a:p>
          <a:endParaRPr lang="en-US"/>
        </a:p>
      </dgm:t>
    </dgm:pt>
    <dgm:pt modelId="{8B3F9475-6282-469E-BEDA-116921A94B8E}" type="pres">
      <dgm:prSet presAssocID="{D2CCFF9A-C15C-42BB-9A98-5280D353F277}" presName="linear" presStyleCnt="0">
        <dgm:presLayoutVars>
          <dgm:dir/>
          <dgm:animLvl val="lvl"/>
          <dgm:resizeHandles val="exact"/>
        </dgm:presLayoutVars>
      </dgm:prSet>
      <dgm:spPr/>
    </dgm:pt>
    <dgm:pt modelId="{76AB1CFB-3C60-4FAD-BC37-CEDA4B18B363}" type="pres">
      <dgm:prSet presAssocID="{D4FC033D-A0DA-4878-AE7E-BCCFF7782FB9}" presName="parentLin" presStyleCnt="0"/>
      <dgm:spPr/>
    </dgm:pt>
    <dgm:pt modelId="{A5D0889A-9B00-4AD1-98EE-C100C4CCD1AC}" type="pres">
      <dgm:prSet presAssocID="{D4FC033D-A0DA-4878-AE7E-BCCFF7782FB9}" presName="parentLeftMargin" presStyleLbl="node1" presStyleIdx="0" presStyleCnt="4"/>
      <dgm:spPr/>
    </dgm:pt>
    <dgm:pt modelId="{1D880F8F-4054-48D1-A63D-F3ECE39184BB}" type="pres">
      <dgm:prSet presAssocID="{D4FC033D-A0DA-4878-AE7E-BCCFF7782FB9}" presName="parentText" presStyleLbl="node1" presStyleIdx="0" presStyleCnt="4" custScaleX="108218" custScaleY="145814">
        <dgm:presLayoutVars>
          <dgm:chMax val="0"/>
          <dgm:bulletEnabled val="1"/>
        </dgm:presLayoutVars>
      </dgm:prSet>
      <dgm:spPr/>
    </dgm:pt>
    <dgm:pt modelId="{2789E33E-F66A-433B-A1DA-EC7CF0B225EE}" type="pres">
      <dgm:prSet presAssocID="{D4FC033D-A0DA-4878-AE7E-BCCFF7782FB9}" presName="negativeSpace" presStyleCnt="0"/>
      <dgm:spPr/>
    </dgm:pt>
    <dgm:pt modelId="{D61E53AC-862A-4C89-B96A-EF0232538517}" type="pres">
      <dgm:prSet presAssocID="{D4FC033D-A0DA-4878-AE7E-BCCFF7782FB9}" presName="childText" presStyleLbl="conFgAcc1" presStyleIdx="0" presStyleCnt="4">
        <dgm:presLayoutVars>
          <dgm:bulletEnabled val="1"/>
        </dgm:presLayoutVars>
      </dgm:prSet>
      <dgm:spPr/>
    </dgm:pt>
    <dgm:pt modelId="{2DD9AA51-FCB1-4D16-A437-ECC1A77E5515}" type="pres">
      <dgm:prSet presAssocID="{B3274BFB-F5C4-4128-876A-4A404FD83009}" presName="spaceBetweenRectangles" presStyleCnt="0"/>
      <dgm:spPr/>
    </dgm:pt>
    <dgm:pt modelId="{A12F2882-C3CE-490F-A468-7EBCD0E90DA1}" type="pres">
      <dgm:prSet presAssocID="{826C6BC0-4A6D-4E9C-B06A-25C344D229B5}" presName="parentLin" presStyleCnt="0"/>
      <dgm:spPr/>
    </dgm:pt>
    <dgm:pt modelId="{2F91635E-FB09-4208-8F14-F3C502D6252D}" type="pres">
      <dgm:prSet presAssocID="{826C6BC0-4A6D-4E9C-B06A-25C344D229B5}" presName="parentLeftMargin" presStyleLbl="node1" presStyleIdx="0" presStyleCnt="4"/>
      <dgm:spPr/>
    </dgm:pt>
    <dgm:pt modelId="{E32490E2-F74E-4304-B329-41586E96A2B5}" type="pres">
      <dgm:prSet presAssocID="{826C6BC0-4A6D-4E9C-B06A-25C344D229B5}" presName="parentText" presStyleLbl="node1" presStyleIdx="1" presStyleCnt="4" custScaleX="109682">
        <dgm:presLayoutVars>
          <dgm:chMax val="0"/>
          <dgm:bulletEnabled val="1"/>
        </dgm:presLayoutVars>
      </dgm:prSet>
      <dgm:spPr/>
    </dgm:pt>
    <dgm:pt modelId="{30D597B3-62FE-45E3-A03F-0BF5D1CF81EC}" type="pres">
      <dgm:prSet presAssocID="{826C6BC0-4A6D-4E9C-B06A-25C344D229B5}" presName="negativeSpace" presStyleCnt="0"/>
      <dgm:spPr/>
    </dgm:pt>
    <dgm:pt modelId="{B579C495-0A97-4172-A239-997C9BB990AC}" type="pres">
      <dgm:prSet presAssocID="{826C6BC0-4A6D-4E9C-B06A-25C344D229B5}" presName="childText" presStyleLbl="conFgAcc1" presStyleIdx="1" presStyleCnt="4">
        <dgm:presLayoutVars>
          <dgm:bulletEnabled val="1"/>
        </dgm:presLayoutVars>
      </dgm:prSet>
      <dgm:spPr/>
    </dgm:pt>
    <dgm:pt modelId="{7AE4F5A7-E396-4452-9F41-F261A8FBFBE3}" type="pres">
      <dgm:prSet presAssocID="{04C58B81-C54E-40D9-9D03-00B5B86F3693}" presName="spaceBetweenRectangles" presStyleCnt="0"/>
      <dgm:spPr/>
    </dgm:pt>
    <dgm:pt modelId="{809DF020-9BA8-4358-A57C-60B4E14DBE6E}" type="pres">
      <dgm:prSet presAssocID="{5F9D7FE8-B3AB-4D30-AE07-FDB06F10CED0}" presName="parentLin" presStyleCnt="0"/>
      <dgm:spPr/>
    </dgm:pt>
    <dgm:pt modelId="{B1EC9342-1122-45D0-BDC8-2F59F640A50C}" type="pres">
      <dgm:prSet presAssocID="{5F9D7FE8-B3AB-4D30-AE07-FDB06F10CED0}" presName="parentLeftMargin" presStyleLbl="node1" presStyleIdx="1" presStyleCnt="4"/>
      <dgm:spPr/>
    </dgm:pt>
    <dgm:pt modelId="{994A4C7A-3F76-40D8-B004-EFA1AA925679}" type="pres">
      <dgm:prSet presAssocID="{5F9D7FE8-B3AB-4D30-AE07-FDB06F10CED0}" presName="parentText" presStyleLbl="node1" presStyleIdx="2" presStyleCnt="4" custScaleX="109785">
        <dgm:presLayoutVars>
          <dgm:chMax val="0"/>
          <dgm:bulletEnabled val="1"/>
        </dgm:presLayoutVars>
      </dgm:prSet>
      <dgm:spPr/>
    </dgm:pt>
    <dgm:pt modelId="{8795CC54-F45F-443F-9A9E-464314CCD76D}" type="pres">
      <dgm:prSet presAssocID="{5F9D7FE8-B3AB-4D30-AE07-FDB06F10CED0}" presName="negativeSpace" presStyleCnt="0"/>
      <dgm:spPr/>
    </dgm:pt>
    <dgm:pt modelId="{4A8CD55D-9717-4942-92D0-E748C5ADAFB5}" type="pres">
      <dgm:prSet presAssocID="{5F9D7FE8-B3AB-4D30-AE07-FDB06F10CED0}" presName="childText" presStyleLbl="conFgAcc1" presStyleIdx="2" presStyleCnt="4">
        <dgm:presLayoutVars>
          <dgm:bulletEnabled val="1"/>
        </dgm:presLayoutVars>
      </dgm:prSet>
      <dgm:spPr/>
    </dgm:pt>
    <dgm:pt modelId="{E0D08D7F-7981-40CC-A6F5-765D643EB8F8}" type="pres">
      <dgm:prSet presAssocID="{C91D6660-A5FC-4DAA-B7DE-1310ECD33B75}" presName="spaceBetweenRectangles" presStyleCnt="0"/>
      <dgm:spPr/>
    </dgm:pt>
    <dgm:pt modelId="{072093CA-5D1E-4B94-8AAB-FF1A85DF74C3}" type="pres">
      <dgm:prSet presAssocID="{3B6D62C2-BDF0-45E5-B695-596CFF7A6CFD}" presName="parentLin" presStyleCnt="0"/>
      <dgm:spPr/>
    </dgm:pt>
    <dgm:pt modelId="{79C2F25D-5C42-4830-A88F-E2437969E93C}" type="pres">
      <dgm:prSet presAssocID="{3B6D62C2-BDF0-45E5-B695-596CFF7A6CFD}" presName="parentLeftMargin" presStyleLbl="node1" presStyleIdx="2" presStyleCnt="4"/>
      <dgm:spPr/>
    </dgm:pt>
    <dgm:pt modelId="{7B1CA89A-4E2B-4647-8BF1-66F678720538}" type="pres">
      <dgm:prSet presAssocID="{3B6D62C2-BDF0-45E5-B695-596CFF7A6CFD}" presName="parentText" presStyleLbl="node1" presStyleIdx="3" presStyleCnt="4" custScaleX="108829">
        <dgm:presLayoutVars>
          <dgm:chMax val="0"/>
          <dgm:bulletEnabled val="1"/>
        </dgm:presLayoutVars>
      </dgm:prSet>
      <dgm:spPr/>
    </dgm:pt>
    <dgm:pt modelId="{B278260F-E2D8-4B63-975E-D028CF824E27}" type="pres">
      <dgm:prSet presAssocID="{3B6D62C2-BDF0-45E5-B695-596CFF7A6CFD}" presName="negativeSpace" presStyleCnt="0"/>
      <dgm:spPr/>
    </dgm:pt>
    <dgm:pt modelId="{4DD8C201-6214-47E0-92B8-D6FF64E3513C}" type="pres">
      <dgm:prSet presAssocID="{3B6D62C2-BDF0-45E5-B695-596CFF7A6C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BA9D36-4F44-410E-BE91-2DB588DF1310}" type="presOf" srcId="{5F9D7FE8-B3AB-4D30-AE07-FDB06F10CED0}" destId="{994A4C7A-3F76-40D8-B004-EFA1AA925679}" srcOrd="1" destOrd="0" presId="urn:microsoft.com/office/officeart/2005/8/layout/list1"/>
    <dgm:cxn modelId="{88058E65-0E42-4DDB-9769-B3CA9F941844}" type="presOf" srcId="{3B6D62C2-BDF0-45E5-B695-596CFF7A6CFD}" destId="{7B1CA89A-4E2B-4647-8BF1-66F678720538}" srcOrd="1" destOrd="0" presId="urn:microsoft.com/office/officeart/2005/8/layout/list1"/>
    <dgm:cxn modelId="{24DF646A-A1AB-4CFE-94DC-F07677A02075}" type="presOf" srcId="{D2CCFF9A-C15C-42BB-9A98-5280D353F277}" destId="{8B3F9475-6282-469E-BEDA-116921A94B8E}" srcOrd="0" destOrd="0" presId="urn:microsoft.com/office/officeart/2005/8/layout/list1"/>
    <dgm:cxn modelId="{2E9A2A6B-A63C-44DF-BA10-7A2930326986}" srcId="{D2CCFF9A-C15C-42BB-9A98-5280D353F277}" destId="{D4FC033D-A0DA-4878-AE7E-BCCFF7782FB9}" srcOrd="0" destOrd="0" parTransId="{9BA3F3B3-E30F-4B68-A49E-59EB7C3D3277}" sibTransId="{B3274BFB-F5C4-4128-876A-4A404FD83009}"/>
    <dgm:cxn modelId="{6632DC70-FC31-4321-85E2-22E5CA511243}" type="presOf" srcId="{3B6D62C2-BDF0-45E5-B695-596CFF7A6CFD}" destId="{79C2F25D-5C42-4830-A88F-E2437969E93C}" srcOrd="0" destOrd="0" presId="urn:microsoft.com/office/officeart/2005/8/layout/list1"/>
    <dgm:cxn modelId="{887C9153-D1BE-44CC-87C3-23600798F06D}" type="presOf" srcId="{5F9D7FE8-B3AB-4D30-AE07-FDB06F10CED0}" destId="{B1EC9342-1122-45D0-BDC8-2F59F640A50C}" srcOrd="0" destOrd="0" presId="urn:microsoft.com/office/officeart/2005/8/layout/list1"/>
    <dgm:cxn modelId="{9509A456-E7C4-4D26-B6B2-3114414648A3}" srcId="{D2CCFF9A-C15C-42BB-9A98-5280D353F277}" destId="{826C6BC0-4A6D-4E9C-B06A-25C344D229B5}" srcOrd="1" destOrd="0" parTransId="{065C2460-9027-4D37-8A2A-D102C30AC12C}" sibTransId="{04C58B81-C54E-40D9-9D03-00B5B86F3693}"/>
    <dgm:cxn modelId="{65536D7E-9587-46C7-84E6-6E9CEDB70FD7}" type="presOf" srcId="{D4FC033D-A0DA-4878-AE7E-BCCFF7782FB9}" destId="{1D880F8F-4054-48D1-A63D-F3ECE39184BB}" srcOrd="1" destOrd="0" presId="urn:microsoft.com/office/officeart/2005/8/layout/list1"/>
    <dgm:cxn modelId="{2149308C-6754-4E65-88C9-3BBCB8FAB2F5}" srcId="{D2CCFF9A-C15C-42BB-9A98-5280D353F277}" destId="{3B6D62C2-BDF0-45E5-B695-596CFF7A6CFD}" srcOrd="3" destOrd="0" parTransId="{6BA36918-9EE4-42FF-826B-D7A3A5776E21}" sibTransId="{3E06F595-2126-4826-AB2B-7F6D56DD2B80}"/>
    <dgm:cxn modelId="{15DB839C-DBE4-4772-8464-5AAD1A2E518B}" type="presOf" srcId="{826C6BC0-4A6D-4E9C-B06A-25C344D229B5}" destId="{E32490E2-F74E-4304-B329-41586E96A2B5}" srcOrd="1" destOrd="0" presId="urn:microsoft.com/office/officeart/2005/8/layout/list1"/>
    <dgm:cxn modelId="{99B510BA-D4B2-457F-96E8-1772966EC4E8}" type="presOf" srcId="{826C6BC0-4A6D-4E9C-B06A-25C344D229B5}" destId="{2F91635E-FB09-4208-8F14-F3C502D6252D}" srcOrd="0" destOrd="0" presId="urn:microsoft.com/office/officeart/2005/8/layout/list1"/>
    <dgm:cxn modelId="{4CF1DEBF-5AB6-4AC8-BCD0-0E956B29244F}" srcId="{D2CCFF9A-C15C-42BB-9A98-5280D353F277}" destId="{5F9D7FE8-B3AB-4D30-AE07-FDB06F10CED0}" srcOrd="2" destOrd="0" parTransId="{D786C3DB-B755-4341-9FB9-B168C350E526}" sibTransId="{C91D6660-A5FC-4DAA-B7DE-1310ECD33B75}"/>
    <dgm:cxn modelId="{E57C4DE8-0C25-40C9-BCBF-34F43ACF999E}" type="presOf" srcId="{D4FC033D-A0DA-4878-AE7E-BCCFF7782FB9}" destId="{A5D0889A-9B00-4AD1-98EE-C100C4CCD1AC}" srcOrd="0" destOrd="0" presId="urn:microsoft.com/office/officeart/2005/8/layout/list1"/>
    <dgm:cxn modelId="{7989E2ED-2D5E-4976-817A-855090B29619}" type="presParOf" srcId="{8B3F9475-6282-469E-BEDA-116921A94B8E}" destId="{76AB1CFB-3C60-4FAD-BC37-CEDA4B18B363}" srcOrd="0" destOrd="0" presId="urn:microsoft.com/office/officeart/2005/8/layout/list1"/>
    <dgm:cxn modelId="{5D10FAA9-D285-4443-8641-612C53E9C62A}" type="presParOf" srcId="{76AB1CFB-3C60-4FAD-BC37-CEDA4B18B363}" destId="{A5D0889A-9B00-4AD1-98EE-C100C4CCD1AC}" srcOrd="0" destOrd="0" presId="urn:microsoft.com/office/officeart/2005/8/layout/list1"/>
    <dgm:cxn modelId="{1EB92A0D-8A17-4EE4-9114-8CEE8E43D274}" type="presParOf" srcId="{76AB1CFB-3C60-4FAD-BC37-CEDA4B18B363}" destId="{1D880F8F-4054-48D1-A63D-F3ECE39184BB}" srcOrd="1" destOrd="0" presId="urn:microsoft.com/office/officeart/2005/8/layout/list1"/>
    <dgm:cxn modelId="{C1FB9D25-8596-41C3-A42F-C3777CA1FCD9}" type="presParOf" srcId="{8B3F9475-6282-469E-BEDA-116921A94B8E}" destId="{2789E33E-F66A-433B-A1DA-EC7CF0B225EE}" srcOrd="1" destOrd="0" presId="urn:microsoft.com/office/officeart/2005/8/layout/list1"/>
    <dgm:cxn modelId="{9B335C06-00C1-44F6-B33D-BB1E1F5CD796}" type="presParOf" srcId="{8B3F9475-6282-469E-BEDA-116921A94B8E}" destId="{D61E53AC-862A-4C89-B96A-EF0232538517}" srcOrd="2" destOrd="0" presId="urn:microsoft.com/office/officeart/2005/8/layout/list1"/>
    <dgm:cxn modelId="{574CE42F-C2EA-4D39-88A3-DF4215AA31E8}" type="presParOf" srcId="{8B3F9475-6282-469E-BEDA-116921A94B8E}" destId="{2DD9AA51-FCB1-4D16-A437-ECC1A77E5515}" srcOrd="3" destOrd="0" presId="urn:microsoft.com/office/officeart/2005/8/layout/list1"/>
    <dgm:cxn modelId="{B40018AA-71A6-4F0C-AB74-813CEA2E051A}" type="presParOf" srcId="{8B3F9475-6282-469E-BEDA-116921A94B8E}" destId="{A12F2882-C3CE-490F-A468-7EBCD0E90DA1}" srcOrd="4" destOrd="0" presId="urn:microsoft.com/office/officeart/2005/8/layout/list1"/>
    <dgm:cxn modelId="{2D2D105D-7B26-4684-8B50-13115AEBEB53}" type="presParOf" srcId="{A12F2882-C3CE-490F-A468-7EBCD0E90DA1}" destId="{2F91635E-FB09-4208-8F14-F3C502D6252D}" srcOrd="0" destOrd="0" presId="urn:microsoft.com/office/officeart/2005/8/layout/list1"/>
    <dgm:cxn modelId="{346E79AF-F2BB-4ECB-B10E-6A0C5357BF39}" type="presParOf" srcId="{A12F2882-C3CE-490F-A468-7EBCD0E90DA1}" destId="{E32490E2-F74E-4304-B329-41586E96A2B5}" srcOrd="1" destOrd="0" presId="urn:microsoft.com/office/officeart/2005/8/layout/list1"/>
    <dgm:cxn modelId="{C2873D75-5687-4918-82EF-664276492DB5}" type="presParOf" srcId="{8B3F9475-6282-469E-BEDA-116921A94B8E}" destId="{30D597B3-62FE-45E3-A03F-0BF5D1CF81EC}" srcOrd="5" destOrd="0" presId="urn:microsoft.com/office/officeart/2005/8/layout/list1"/>
    <dgm:cxn modelId="{BFD966F3-6A28-4672-837A-D616F2E49340}" type="presParOf" srcId="{8B3F9475-6282-469E-BEDA-116921A94B8E}" destId="{B579C495-0A97-4172-A239-997C9BB990AC}" srcOrd="6" destOrd="0" presId="urn:microsoft.com/office/officeart/2005/8/layout/list1"/>
    <dgm:cxn modelId="{AC388BB2-48D0-4082-B7BC-84DDA5775DD7}" type="presParOf" srcId="{8B3F9475-6282-469E-BEDA-116921A94B8E}" destId="{7AE4F5A7-E396-4452-9F41-F261A8FBFBE3}" srcOrd="7" destOrd="0" presId="urn:microsoft.com/office/officeart/2005/8/layout/list1"/>
    <dgm:cxn modelId="{0D6702B4-3993-4B5E-8B70-60548C32B1D3}" type="presParOf" srcId="{8B3F9475-6282-469E-BEDA-116921A94B8E}" destId="{809DF020-9BA8-4358-A57C-60B4E14DBE6E}" srcOrd="8" destOrd="0" presId="urn:microsoft.com/office/officeart/2005/8/layout/list1"/>
    <dgm:cxn modelId="{B3D73269-BF60-4B70-BB17-85128A14B09D}" type="presParOf" srcId="{809DF020-9BA8-4358-A57C-60B4E14DBE6E}" destId="{B1EC9342-1122-45D0-BDC8-2F59F640A50C}" srcOrd="0" destOrd="0" presId="urn:microsoft.com/office/officeart/2005/8/layout/list1"/>
    <dgm:cxn modelId="{2452BB6E-A669-403C-A0B2-14ECBE6E26CC}" type="presParOf" srcId="{809DF020-9BA8-4358-A57C-60B4E14DBE6E}" destId="{994A4C7A-3F76-40D8-B004-EFA1AA925679}" srcOrd="1" destOrd="0" presId="urn:microsoft.com/office/officeart/2005/8/layout/list1"/>
    <dgm:cxn modelId="{E8CB2706-19B7-4061-A11E-814AE45EEAF8}" type="presParOf" srcId="{8B3F9475-6282-469E-BEDA-116921A94B8E}" destId="{8795CC54-F45F-443F-9A9E-464314CCD76D}" srcOrd="9" destOrd="0" presId="urn:microsoft.com/office/officeart/2005/8/layout/list1"/>
    <dgm:cxn modelId="{D7BB1792-BAAC-4F63-8FE6-CE864FD2CD87}" type="presParOf" srcId="{8B3F9475-6282-469E-BEDA-116921A94B8E}" destId="{4A8CD55D-9717-4942-92D0-E748C5ADAFB5}" srcOrd="10" destOrd="0" presId="urn:microsoft.com/office/officeart/2005/8/layout/list1"/>
    <dgm:cxn modelId="{C28ACACD-8172-43C2-85EF-251F4ADC2245}" type="presParOf" srcId="{8B3F9475-6282-469E-BEDA-116921A94B8E}" destId="{E0D08D7F-7981-40CC-A6F5-765D643EB8F8}" srcOrd="11" destOrd="0" presId="urn:microsoft.com/office/officeart/2005/8/layout/list1"/>
    <dgm:cxn modelId="{4C7A3575-DF44-42DD-B9D7-D062A5D9A995}" type="presParOf" srcId="{8B3F9475-6282-469E-BEDA-116921A94B8E}" destId="{072093CA-5D1E-4B94-8AAB-FF1A85DF74C3}" srcOrd="12" destOrd="0" presId="urn:microsoft.com/office/officeart/2005/8/layout/list1"/>
    <dgm:cxn modelId="{AFE16297-9C49-483A-9BCD-57FDEB946954}" type="presParOf" srcId="{072093CA-5D1E-4B94-8AAB-FF1A85DF74C3}" destId="{79C2F25D-5C42-4830-A88F-E2437969E93C}" srcOrd="0" destOrd="0" presId="urn:microsoft.com/office/officeart/2005/8/layout/list1"/>
    <dgm:cxn modelId="{20C8BD41-1B22-4916-963F-63DAE1F51A36}" type="presParOf" srcId="{072093CA-5D1E-4B94-8AAB-FF1A85DF74C3}" destId="{7B1CA89A-4E2B-4647-8BF1-66F678720538}" srcOrd="1" destOrd="0" presId="urn:microsoft.com/office/officeart/2005/8/layout/list1"/>
    <dgm:cxn modelId="{02D40C6C-7C81-443A-8396-32DFE714B7CC}" type="presParOf" srcId="{8B3F9475-6282-469E-BEDA-116921A94B8E}" destId="{B278260F-E2D8-4B63-975E-D028CF824E27}" srcOrd="13" destOrd="0" presId="urn:microsoft.com/office/officeart/2005/8/layout/list1"/>
    <dgm:cxn modelId="{DE5C6FF8-563E-406C-92D3-1AD224FEED0D}" type="presParOf" srcId="{8B3F9475-6282-469E-BEDA-116921A94B8E}" destId="{4DD8C201-6214-47E0-92B8-D6FF64E351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53AC-862A-4C89-B96A-EF0232538517}">
      <dsp:nvSpPr>
        <dsp:cNvPr id="0" name=""/>
        <dsp:cNvSpPr/>
      </dsp:nvSpPr>
      <dsp:spPr>
        <a:xfrm>
          <a:off x="0" y="60529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880F8F-4054-48D1-A63D-F3ECE39184BB}">
      <dsp:nvSpPr>
        <dsp:cNvPr id="0" name=""/>
        <dsp:cNvSpPr/>
      </dsp:nvSpPr>
      <dsp:spPr>
        <a:xfrm>
          <a:off x="449750" y="67895"/>
          <a:ext cx="6813950" cy="817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develop an application with high speed application and ensure money transferring is secure and done with out any problems</a:t>
          </a:r>
          <a:endParaRPr lang="en-US" sz="2000" b="0" kern="1200" dirty="0"/>
        </a:p>
      </dsp:txBody>
      <dsp:txXfrm>
        <a:off x="489674" y="107819"/>
        <a:ext cx="6734102" cy="737993"/>
      </dsp:txXfrm>
    </dsp:sp>
    <dsp:sp modelId="{B579C495-0A97-4172-A239-997C9BB990AC}">
      <dsp:nvSpPr>
        <dsp:cNvPr id="0" name=""/>
        <dsp:cNvSpPr/>
      </dsp:nvSpPr>
      <dsp:spPr>
        <a:xfrm>
          <a:off x="0" y="146713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490E2-F74E-4304-B329-41586E96A2B5}">
      <dsp:nvSpPr>
        <dsp:cNvPr id="0" name=""/>
        <dsp:cNvSpPr/>
      </dsp:nvSpPr>
      <dsp:spPr>
        <a:xfrm>
          <a:off x="449750" y="1186697"/>
          <a:ext cx="690613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Saves time &amp; money.</a:t>
          </a:r>
        </a:p>
      </dsp:txBody>
      <dsp:txXfrm>
        <a:off x="477130" y="1214077"/>
        <a:ext cx="6851370" cy="506120"/>
      </dsp:txXfrm>
    </dsp:sp>
    <dsp:sp modelId="{4A8CD55D-9717-4942-92D0-E748C5ADAFB5}">
      <dsp:nvSpPr>
        <dsp:cNvPr id="0" name=""/>
        <dsp:cNvSpPr/>
      </dsp:nvSpPr>
      <dsp:spPr>
        <a:xfrm>
          <a:off x="0" y="232897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A4C7A-3F76-40D8-B004-EFA1AA925679}">
      <dsp:nvSpPr>
        <dsp:cNvPr id="0" name=""/>
        <dsp:cNvSpPr/>
      </dsp:nvSpPr>
      <dsp:spPr>
        <a:xfrm>
          <a:off x="449750" y="2048537"/>
          <a:ext cx="691261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Overcome the problem of lost money due to the change problems.</a:t>
          </a:r>
        </a:p>
      </dsp:txBody>
      <dsp:txXfrm>
        <a:off x="477130" y="2075917"/>
        <a:ext cx="6857856" cy="506120"/>
      </dsp:txXfrm>
    </dsp:sp>
    <dsp:sp modelId="{4DD8C201-6214-47E0-92B8-D6FF64E3513C}">
      <dsp:nvSpPr>
        <dsp:cNvPr id="0" name=""/>
        <dsp:cNvSpPr/>
      </dsp:nvSpPr>
      <dsp:spPr>
        <a:xfrm>
          <a:off x="0" y="319081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1CA89A-4E2B-4647-8BF1-66F678720538}">
      <dsp:nvSpPr>
        <dsp:cNvPr id="0" name=""/>
        <dsp:cNvSpPr/>
      </dsp:nvSpPr>
      <dsp:spPr>
        <a:xfrm>
          <a:off x="449750" y="2910377"/>
          <a:ext cx="6852421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Enhance the process of money transfer in Egypt and avoids interacting with cash that can spread germs.   </a:t>
          </a:r>
        </a:p>
      </dsp:txBody>
      <dsp:txXfrm>
        <a:off x="477130" y="2937757"/>
        <a:ext cx="679766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6024291"/>
            <a:ext cx="9604882" cy="1700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By:Ganna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Ayman,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Rola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Wafi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Kareem Ehab,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Youssif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Assem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Mohamed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Moataz</a:t>
            </a:r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C191B-B56C-43E5-B0DD-20827169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9" y="1675050"/>
            <a:ext cx="8544641" cy="54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62E985-9CF1-4E9A-AFF5-1F063B2E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437" r="4856" b="5543"/>
          <a:stretch/>
        </p:blipFill>
        <p:spPr>
          <a:xfrm>
            <a:off x="226672" y="1899920"/>
            <a:ext cx="9627280" cy="47142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136480" y="34196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&amp; Results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38D9-226C-4A1B-9F6A-6A2846C80B06}"/>
              </a:ext>
            </a:extLst>
          </p:cNvPr>
          <p:cNvSpPr txBox="1"/>
          <p:nvPr/>
        </p:nvSpPr>
        <p:spPr>
          <a:xfrm>
            <a:off x="304800" y="3556904"/>
            <a:ext cx="8717280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Applying different parallel algorithms: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Multithreading: </a:t>
            </a:r>
          </a:p>
          <a:p>
            <a:r>
              <a:rPr lang="en-US" dirty="0"/>
              <a:t>   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access the system concurrently with out waiting for the other users to finish operations.</a:t>
            </a:r>
          </a:p>
          <a:p>
            <a:r>
              <a:rPr lang="en-US" b="1" dirty="0"/>
              <a:t>B. Producer Consumer: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share data easily with out causing data race or receiving incorrect data.</a:t>
            </a:r>
          </a:p>
          <a:p>
            <a:r>
              <a:rPr lang="en-US" b="1" dirty="0"/>
              <a:t>C.MPI 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failure of the Producer Consumer algorithm, MPI will be used since it substitute the shared buffer with a </a:t>
            </a:r>
            <a:r>
              <a:rPr lang="en-US" dirty="0" err="1"/>
              <a:t>distrubuted</a:t>
            </a:r>
            <a:r>
              <a:rPr lang="en-US" dirty="0"/>
              <a:t> memory for each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E20CB-BAFE-4014-95E4-13989CBEEE6E}"/>
              </a:ext>
            </a:extLst>
          </p:cNvPr>
          <p:cNvSpPr txBox="1"/>
          <p:nvPr/>
        </p:nvSpPr>
        <p:spPr>
          <a:xfrm>
            <a:off x="304800" y="1779588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Algorithms(Python implementation):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D7371-B3C4-47B6-8F45-005A1B08FFB2}"/>
              </a:ext>
            </a:extLst>
          </p:cNvPr>
          <p:cNvSpPr txBox="1"/>
          <p:nvPr/>
        </p:nvSpPr>
        <p:spPr>
          <a:xfrm>
            <a:off x="304800" y="2264590"/>
            <a:ext cx="8717280" cy="12003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 Trying to run the code sequentially :</a:t>
            </a:r>
          </a:p>
          <a:p>
            <a:r>
              <a:rPr lang="en-US" dirty="0"/>
              <a:t>     The expected results 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time to execute all the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run two process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7602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Problem Statement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Objective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System overview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Use Case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Class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Cases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Algorithms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390D1-D250-456C-9A2E-C05BA385592B}"/>
              </a:ext>
            </a:extLst>
          </p:cNvPr>
          <p:cNvSpPr/>
          <p:nvPr/>
        </p:nvSpPr>
        <p:spPr>
          <a:xfrm>
            <a:off x="240435" y="5907887"/>
            <a:ext cx="8995005" cy="529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C1ED55-ECD7-4EB6-AD7D-DEE8D2C0B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77977"/>
              </p:ext>
            </p:extLst>
          </p:nvPr>
        </p:nvGraphicFramePr>
        <p:xfrm>
          <a:off x="138603" y="1797443"/>
          <a:ext cx="8995005" cy="373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2291E9-6A09-4879-81E8-1B88BF68598D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BABC9-C084-4D1E-B70A-0C91E300CD47}"/>
              </a:ext>
            </a:extLst>
          </p:cNvPr>
          <p:cNvGrpSpPr/>
          <p:nvPr/>
        </p:nvGrpSpPr>
        <p:grpSpPr>
          <a:xfrm>
            <a:off x="524915" y="5494607"/>
            <a:ext cx="7186525" cy="826560"/>
            <a:chOff x="-1055877" y="6142409"/>
            <a:chExt cx="6739485" cy="8265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0CAF4A-39C9-4D62-AB74-1DB26C02EF62}"/>
                </a:ext>
              </a:extLst>
            </p:cNvPr>
            <p:cNvSpPr/>
            <p:nvPr/>
          </p:nvSpPr>
          <p:spPr>
            <a:xfrm>
              <a:off x="-1055877" y="6142409"/>
              <a:ext cx="6552000" cy="8265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AD75853-9B3B-4B26-8006-ADD0DF6D38A1}"/>
                </a:ext>
              </a:extLst>
            </p:cNvPr>
            <p:cNvSpPr txBox="1"/>
            <p:nvPr/>
          </p:nvSpPr>
          <p:spPr>
            <a:xfrm>
              <a:off x="-1015528" y="6223107"/>
              <a:ext cx="6699136" cy="7458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0" rIns="247650" bIns="0" numCol="1" spcCol="1270" anchor="ctr" anchorCtr="0">
              <a:noAutofit/>
            </a:bodyPr>
            <a:lstStyle/>
            <a:p>
              <a:pPr lvl="0"/>
              <a:r>
                <a:rPr lang="en-US" sz="2000" dirty="0"/>
                <a:t>Create a mobile/web app which helps people save remaining money change.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3684CF-5018-44E8-B308-50DB877737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System overview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1408" y="1570924"/>
            <a:ext cx="9914648" cy="5536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9190B-7002-4777-AB15-D836710D65AF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E8C1-4753-465B-844A-45258087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" y="1717040"/>
            <a:ext cx="9599755" cy="5331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00E5-B227-4F9D-8E42-096D5965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5" y="1520471"/>
            <a:ext cx="9215765" cy="54965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7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AB323-AB3A-452F-91B5-2908882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52211"/>
            <a:ext cx="9042400" cy="56061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456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Aldhabi</vt:lpstr>
      <vt:lpstr>Arial</vt:lpstr>
      <vt:lpstr>Calibri</vt:lpstr>
      <vt:lpstr>DejaVu Sans</vt:lpstr>
      <vt:lpstr>Noto Sans Black</vt:lpstr>
      <vt:lpstr>Noto Sans Regular</vt:lpstr>
      <vt:lpstr>Noto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50</cp:revision>
  <dcterms:created xsi:type="dcterms:W3CDTF">2022-03-17T21:27:55Z</dcterms:created>
  <dcterms:modified xsi:type="dcterms:W3CDTF">2022-03-26T21:02:09Z</dcterms:modified>
  <dc:language>en-US</dc:language>
</cp:coreProperties>
</file>