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70" r:id="rId13"/>
    <p:sldId id="265" r:id="rId14"/>
    <p:sldId id="268" r:id="rId15"/>
    <p:sldId id="264" r:id="rId1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2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72574-0436-49F0-830B-B6025915E34F}" type="doc">
      <dgm:prSet loTypeId="urn:microsoft.com/office/officeart/2008/layout/VerticalCurvedList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F7C94884-109E-4C82-8538-3284F9463EB5}">
      <dgm:prSet/>
      <dgm:spPr/>
      <dgm:t>
        <a:bodyPr/>
        <a:lstStyle/>
        <a:p>
          <a:r>
            <a:rPr lang="en-US" b="0" dirty="0"/>
            <a:t>Ma7fzty is an application that will help people to save their money change.</a:t>
          </a:r>
        </a:p>
      </dgm:t>
    </dgm:pt>
    <dgm:pt modelId="{00C00908-E930-4FA6-A7EA-9F8ACB60CE89}" type="parTrans" cxnId="{6B589798-A0C6-4482-A1F8-212208C0E158}">
      <dgm:prSet/>
      <dgm:spPr/>
      <dgm:t>
        <a:bodyPr/>
        <a:lstStyle/>
        <a:p>
          <a:endParaRPr lang="en-US"/>
        </a:p>
      </dgm:t>
    </dgm:pt>
    <dgm:pt modelId="{B788196D-A03F-4A5B-AE67-CDDF87307B21}" type="sibTrans" cxnId="{6B589798-A0C6-4482-A1F8-212208C0E158}">
      <dgm:prSet/>
      <dgm:spPr/>
      <dgm:t>
        <a:bodyPr/>
        <a:lstStyle/>
        <a:p>
          <a:endParaRPr lang="en-US"/>
        </a:p>
      </dgm:t>
    </dgm:pt>
    <dgm:pt modelId="{F67B6D38-5CD6-4BE1-BDB1-F0F5F2698FC2}">
      <dgm:prSet/>
      <dgm:spPr/>
      <dgm:t>
        <a:bodyPr/>
        <a:lstStyle/>
        <a:p>
          <a:r>
            <a:rPr lang="en-US" dirty="0"/>
            <a:t>It allows individuals to transfer remaining money electronically from one account to another.</a:t>
          </a:r>
        </a:p>
      </dgm:t>
    </dgm:pt>
    <dgm:pt modelId="{8686F103-89CE-4C61-984D-FBB0114931C1}" type="parTrans" cxnId="{4A8C0C0C-F2C3-4552-AB1A-413D8D4783C1}">
      <dgm:prSet/>
      <dgm:spPr/>
      <dgm:t>
        <a:bodyPr/>
        <a:lstStyle/>
        <a:p>
          <a:endParaRPr lang="en-US"/>
        </a:p>
      </dgm:t>
    </dgm:pt>
    <dgm:pt modelId="{50306A1B-C785-4FA9-BC28-7C2988588255}" type="sibTrans" cxnId="{4A8C0C0C-F2C3-4552-AB1A-413D8D4783C1}">
      <dgm:prSet/>
      <dgm:spPr/>
      <dgm:t>
        <a:bodyPr/>
        <a:lstStyle/>
        <a:p>
          <a:endParaRPr lang="en-US"/>
        </a:p>
      </dgm:t>
    </dgm:pt>
    <dgm:pt modelId="{0BB1430C-C1A5-49A1-8AFE-4DDD2BA2F8A1}">
      <dgm:prSet/>
      <dgm:spPr/>
      <dgm:t>
        <a:bodyPr/>
        <a:lstStyle/>
        <a:p>
          <a:r>
            <a:rPr lang="en-US" b="0" dirty="0"/>
            <a:t>People lose money daily because they don’t find money change easily. </a:t>
          </a:r>
        </a:p>
      </dgm:t>
    </dgm:pt>
    <dgm:pt modelId="{ABA31213-7B84-49C9-BC77-2539AAF919EA}" type="parTrans" cxnId="{472AEF21-13AD-431B-A1E2-0F863ED9ECB1}">
      <dgm:prSet/>
      <dgm:spPr/>
      <dgm:t>
        <a:bodyPr/>
        <a:lstStyle/>
        <a:p>
          <a:endParaRPr lang="en-US"/>
        </a:p>
      </dgm:t>
    </dgm:pt>
    <dgm:pt modelId="{A590CAC6-0EB3-4706-BFCD-1E85D64B216E}" type="sibTrans" cxnId="{472AEF21-13AD-431B-A1E2-0F863ED9ECB1}">
      <dgm:prSet/>
      <dgm:spPr/>
      <dgm:t>
        <a:bodyPr/>
        <a:lstStyle/>
        <a:p>
          <a:endParaRPr lang="en-US"/>
        </a:p>
      </dgm:t>
    </dgm:pt>
    <dgm:pt modelId="{1B4EADFE-C39B-43BB-92DE-C4120BA43827}" type="pres">
      <dgm:prSet presAssocID="{CA172574-0436-49F0-830B-B6025915E34F}" presName="Name0" presStyleCnt="0">
        <dgm:presLayoutVars>
          <dgm:chMax val="7"/>
          <dgm:chPref val="7"/>
          <dgm:dir/>
        </dgm:presLayoutVars>
      </dgm:prSet>
      <dgm:spPr/>
    </dgm:pt>
    <dgm:pt modelId="{C903AEFE-C1FF-450E-86D1-E3DC762526F7}" type="pres">
      <dgm:prSet presAssocID="{CA172574-0436-49F0-830B-B6025915E34F}" presName="Name1" presStyleCnt="0"/>
      <dgm:spPr/>
    </dgm:pt>
    <dgm:pt modelId="{355CC19F-528E-48AF-9909-126BA5E99695}" type="pres">
      <dgm:prSet presAssocID="{CA172574-0436-49F0-830B-B6025915E34F}" presName="cycle" presStyleCnt="0"/>
      <dgm:spPr/>
    </dgm:pt>
    <dgm:pt modelId="{B5A869EA-5C18-443A-9B84-D74A9BC7CD81}" type="pres">
      <dgm:prSet presAssocID="{CA172574-0436-49F0-830B-B6025915E34F}" presName="srcNode" presStyleLbl="node1" presStyleIdx="0" presStyleCnt="3"/>
      <dgm:spPr/>
    </dgm:pt>
    <dgm:pt modelId="{765A10C3-42B4-46B1-A557-410612E8E9C2}" type="pres">
      <dgm:prSet presAssocID="{CA172574-0436-49F0-830B-B6025915E34F}" presName="conn" presStyleLbl="parChTrans1D2" presStyleIdx="0" presStyleCnt="1"/>
      <dgm:spPr/>
    </dgm:pt>
    <dgm:pt modelId="{ADE39102-101F-49D3-9958-827CC81E846F}" type="pres">
      <dgm:prSet presAssocID="{CA172574-0436-49F0-830B-B6025915E34F}" presName="extraNode" presStyleLbl="node1" presStyleIdx="0" presStyleCnt="3"/>
      <dgm:spPr/>
    </dgm:pt>
    <dgm:pt modelId="{3AC08FC8-C4E4-4911-A951-AD1882B42963}" type="pres">
      <dgm:prSet presAssocID="{CA172574-0436-49F0-830B-B6025915E34F}" presName="dstNode" presStyleLbl="node1" presStyleIdx="0" presStyleCnt="3"/>
      <dgm:spPr/>
    </dgm:pt>
    <dgm:pt modelId="{3AEEC621-2D09-4333-8423-D5D901C27F35}" type="pres">
      <dgm:prSet presAssocID="{F7C94884-109E-4C82-8538-3284F9463EB5}" presName="text_1" presStyleLbl="node1" presStyleIdx="0" presStyleCnt="3">
        <dgm:presLayoutVars>
          <dgm:bulletEnabled val="1"/>
        </dgm:presLayoutVars>
      </dgm:prSet>
      <dgm:spPr/>
    </dgm:pt>
    <dgm:pt modelId="{8F64550E-3479-4BF8-AEA5-84E22C389C5A}" type="pres">
      <dgm:prSet presAssocID="{F7C94884-109E-4C82-8538-3284F9463EB5}" presName="accent_1" presStyleCnt="0"/>
      <dgm:spPr/>
    </dgm:pt>
    <dgm:pt modelId="{FC445845-52DF-4228-B3E5-51311566EDF2}" type="pres">
      <dgm:prSet presAssocID="{F7C94884-109E-4C82-8538-3284F9463EB5}" presName="accentRepeatNode" presStyleLbl="solidFgAcc1" presStyleIdx="0" presStyleCnt="3" custLinFactNeighborX="194"/>
      <dgm:spPr/>
    </dgm:pt>
    <dgm:pt modelId="{C4591C5F-0C16-49DB-9B73-F9D0AA3F2FAD}" type="pres">
      <dgm:prSet presAssocID="{F67B6D38-5CD6-4BE1-BDB1-F0F5F2698FC2}" presName="text_2" presStyleLbl="node1" presStyleIdx="1" presStyleCnt="3">
        <dgm:presLayoutVars>
          <dgm:bulletEnabled val="1"/>
        </dgm:presLayoutVars>
      </dgm:prSet>
      <dgm:spPr/>
    </dgm:pt>
    <dgm:pt modelId="{98FBCA89-C4DC-4634-8902-F0A1414241E6}" type="pres">
      <dgm:prSet presAssocID="{F67B6D38-5CD6-4BE1-BDB1-F0F5F2698FC2}" presName="accent_2" presStyleCnt="0"/>
      <dgm:spPr/>
    </dgm:pt>
    <dgm:pt modelId="{96701049-B21D-4E81-B64F-5BE1B4A7CE5F}" type="pres">
      <dgm:prSet presAssocID="{F67B6D38-5CD6-4BE1-BDB1-F0F5F2698FC2}" presName="accentRepeatNode" presStyleLbl="solidFgAcc1" presStyleIdx="1" presStyleCnt="3"/>
      <dgm:spPr/>
    </dgm:pt>
    <dgm:pt modelId="{1FC9F66A-6E44-441A-8CAF-973AC04B2927}" type="pres">
      <dgm:prSet presAssocID="{0BB1430C-C1A5-49A1-8AFE-4DDD2BA2F8A1}" presName="text_3" presStyleLbl="node1" presStyleIdx="2" presStyleCnt="3">
        <dgm:presLayoutVars>
          <dgm:bulletEnabled val="1"/>
        </dgm:presLayoutVars>
      </dgm:prSet>
      <dgm:spPr/>
    </dgm:pt>
    <dgm:pt modelId="{E927AA58-1F90-4BA5-8371-36EAA5BFED91}" type="pres">
      <dgm:prSet presAssocID="{0BB1430C-C1A5-49A1-8AFE-4DDD2BA2F8A1}" presName="accent_3" presStyleCnt="0"/>
      <dgm:spPr/>
    </dgm:pt>
    <dgm:pt modelId="{F7379E9F-7570-46CF-8DE5-6E8FA4C3E39B}" type="pres">
      <dgm:prSet presAssocID="{0BB1430C-C1A5-49A1-8AFE-4DDD2BA2F8A1}" presName="accentRepeatNode" presStyleLbl="solidFgAcc1" presStyleIdx="2" presStyleCnt="3"/>
      <dgm:spPr/>
    </dgm:pt>
  </dgm:ptLst>
  <dgm:cxnLst>
    <dgm:cxn modelId="{4A8C0C0C-F2C3-4552-AB1A-413D8D4783C1}" srcId="{CA172574-0436-49F0-830B-B6025915E34F}" destId="{F67B6D38-5CD6-4BE1-BDB1-F0F5F2698FC2}" srcOrd="1" destOrd="0" parTransId="{8686F103-89CE-4C61-984D-FBB0114931C1}" sibTransId="{50306A1B-C785-4FA9-BC28-7C2988588255}"/>
    <dgm:cxn modelId="{0D0DA70D-B4E2-4F62-A232-67AF9F267EBF}" type="presOf" srcId="{F67B6D38-5CD6-4BE1-BDB1-F0F5F2698FC2}" destId="{C4591C5F-0C16-49DB-9B73-F9D0AA3F2FAD}" srcOrd="0" destOrd="0" presId="urn:microsoft.com/office/officeart/2008/layout/VerticalCurvedList"/>
    <dgm:cxn modelId="{472AEF21-13AD-431B-A1E2-0F863ED9ECB1}" srcId="{CA172574-0436-49F0-830B-B6025915E34F}" destId="{0BB1430C-C1A5-49A1-8AFE-4DDD2BA2F8A1}" srcOrd="2" destOrd="0" parTransId="{ABA31213-7B84-49C9-BC77-2539AAF919EA}" sibTransId="{A590CAC6-0EB3-4706-BFCD-1E85D64B216E}"/>
    <dgm:cxn modelId="{5BEB9B26-BA0E-4963-A988-AF3B99A710E3}" type="presOf" srcId="{CA172574-0436-49F0-830B-B6025915E34F}" destId="{1B4EADFE-C39B-43BB-92DE-C4120BA43827}" srcOrd="0" destOrd="0" presId="urn:microsoft.com/office/officeart/2008/layout/VerticalCurvedList"/>
    <dgm:cxn modelId="{BAE9B429-8F89-4C46-970D-1D93FF782E31}" type="presOf" srcId="{0BB1430C-C1A5-49A1-8AFE-4DDD2BA2F8A1}" destId="{1FC9F66A-6E44-441A-8CAF-973AC04B2927}" srcOrd="0" destOrd="0" presId="urn:microsoft.com/office/officeart/2008/layout/VerticalCurvedList"/>
    <dgm:cxn modelId="{C5760033-5BAA-4DE0-B5A3-291084DE0FE2}" type="presOf" srcId="{B788196D-A03F-4A5B-AE67-CDDF87307B21}" destId="{765A10C3-42B4-46B1-A557-410612E8E9C2}" srcOrd="0" destOrd="0" presId="urn:microsoft.com/office/officeart/2008/layout/VerticalCurvedList"/>
    <dgm:cxn modelId="{6B589798-A0C6-4482-A1F8-212208C0E158}" srcId="{CA172574-0436-49F0-830B-B6025915E34F}" destId="{F7C94884-109E-4C82-8538-3284F9463EB5}" srcOrd="0" destOrd="0" parTransId="{00C00908-E930-4FA6-A7EA-9F8ACB60CE89}" sibTransId="{B788196D-A03F-4A5B-AE67-CDDF87307B21}"/>
    <dgm:cxn modelId="{9EAD4FE8-026A-4FE4-BE12-0AD77C110816}" type="presOf" srcId="{F7C94884-109E-4C82-8538-3284F9463EB5}" destId="{3AEEC621-2D09-4333-8423-D5D901C27F35}" srcOrd="0" destOrd="0" presId="urn:microsoft.com/office/officeart/2008/layout/VerticalCurvedList"/>
    <dgm:cxn modelId="{6D076344-0084-414A-A3DB-D2D49AC4666A}" type="presParOf" srcId="{1B4EADFE-C39B-43BB-92DE-C4120BA43827}" destId="{C903AEFE-C1FF-450E-86D1-E3DC762526F7}" srcOrd="0" destOrd="0" presId="urn:microsoft.com/office/officeart/2008/layout/VerticalCurvedList"/>
    <dgm:cxn modelId="{EE5B31CE-BAA0-4DC6-92F8-DFD72417CFCE}" type="presParOf" srcId="{C903AEFE-C1FF-450E-86D1-E3DC762526F7}" destId="{355CC19F-528E-48AF-9909-126BA5E99695}" srcOrd="0" destOrd="0" presId="urn:microsoft.com/office/officeart/2008/layout/VerticalCurvedList"/>
    <dgm:cxn modelId="{4D0B4736-50E0-47CA-A70D-6526D1080579}" type="presParOf" srcId="{355CC19F-528E-48AF-9909-126BA5E99695}" destId="{B5A869EA-5C18-443A-9B84-D74A9BC7CD81}" srcOrd="0" destOrd="0" presId="urn:microsoft.com/office/officeart/2008/layout/VerticalCurvedList"/>
    <dgm:cxn modelId="{9DBA7347-8EB1-4348-B039-3D0F87DCBF0D}" type="presParOf" srcId="{355CC19F-528E-48AF-9909-126BA5E99695}" destId="{765A10C3-42B4-46B1-A557-410612E8E9C2}" srcOrd="1" destOrd="0" presId="urn:microsoft.com/office/officeart/2008/layout/VerticalCurvedList"/>
    <dgm:cxn modelId="{349B1FB2-008C-4FDE-8887-09679F3D6378}" type="presParOf" srcId="{355CC19F-528E-48AF-9909-126BA5E99695}" destId="{ADE39102-101F-49D3-9958-827CC81E846F}" srcOrd="2" destOrd="0" presId="urn:microsoft.com/office/officeart/2008/layout/VerticalCurvedList"/>
    <dgm:cxn modelId="{AB3C0ABE-CA35-4D1D-96F9-02728202A134}" type="presParOf" srcId="{355CC19F-528E-48AF-9909-126BA5E99695}" destId="{3AC08FC8-C4E4-4911-A951-AD1882B42963}" srcOrd="3" destOrd="0" presId="urn:microsoft.com/office/officeart/2008/layout/VerticalCurvedList"/>
    <dgm:cxn modelId="{FB944A0B-96E1-4987-8B58-0B1D96E0FFB2}" type="presParOf" srcId="{C903AEFE-C1FF-450E-86D1-E3DC762526F7}" destId="{3AEEC621-2D09-4333-8423-D5D901C27F35}" srcOrd="1" destOrd="0" presId="urn:microsoft.com/office/officeart/2008/layout/VerticalCurvedList"/>
    <dgm:cxn modelId="{26601F5F-1C34-4032-9A1A-1278CF1FF563}" type="presParOf" srcId="{C903AEFE-C1FF-450E-86D1-E3DC762526F7}" destId="{8F64550E-3479-4BF8-AEA5-84E22C389C5A}" srcOrd="2" destOrd="0" presId="urn:microsoft.com/office/officeart/2008/layout/VerticalCurvedList"/>
    <dgm:cxn modelId="{08AB6C88-CDF8-4A6A-99CD-0C374D9740AD}" type="presParOf" srcId="{8F64550E-3479-4BF8-AEA5-84E22C389C5A}" destId="{FC445845-52DF-4228-B3E5-51311566EDF2}" srcOrd="0" destOrd="0" presId="urn:microsoft.com/office/officeart/2008/layout/VerticalCurvedList"/>
    <dgm:cxn modelId="{1EBF52D0-6C6B-4FC9-809F-3EB11D51CE62}" type="presParOf" srcId="{C903AEFE-C1FF-450E-86D1-E3DC762526F7}" destId="{C4591C5F-0C16-49DB-9B73-F9D0AA3F2FAD}" srcOrd="3" destOrd="0" presId="urn:microsoft.com/office/officeart/2008/layout/VerticalCurvedList"/>
    <dgm:cxn modelId="{685D5930-4A92-4948-BFEA-FA87FC87EB94}" type="presParOf" srcId="{C903AEFE-C1FF-450E-86D1-E3DC762526F7}" destId="{98FBCA89-C4DC-4634-8902-F0A1414241E6}" srcOrd="4" destOrd="0" presId="urn:microsoft.com/office/officeart/2008/layout/VerticalCurvedList"/>
    <dgm:cxn modelId="{8BE82B59-06DB-4361-955B-8EB78423E2E2}" type="presParOf" srcId="{98FBCA89-C4DC-4634-8902-F0A1414241E6}" destId="{96701049-B21D-4E81-B64F-5BE1B4A7CE5F}" srcOrd="0" destOrd="0" presId="urn:microsoft.com/office/officeart/2008/layout/VerticalCurvedList"/>
    <dgm:cxn modelId="{1CBEE640-4DB6-45E5-9205-54ADAA166022}" type="presParOf" srcId="{C903AEFE-C1FF-450E-86D1-E3DC762526F7}" destId="{1FC9F66A-6E44-441A-8CAF-973AC04B2927}" srcOrd="5" destOrd="0" presId="urn:microsoft.com/office/officeart/2008/layout/VerticalCurvedList"/>
    <dgm:cxn modelId="{EA03125A-B02A-46D7-AB84-72F6867D2307}" type="presParOf" srcId="{C903AEFE-C1FF-450E-86D1-E3DC762526F7}" destId="{E927AA58-1F90-4BA5-8371-36EAA5BFED91}" srcOrd="6" destOrd="0" presId="urn:microsoft.com/office/officeart/2008/layout/VerticalCurvedList"/>
    <dgm:cxn modelId="{FDE81F6E-8E0F-48F2-BA09-7B780F104BE0}" type="presParOf" srcId="{E927AA58-1F90-4BA5-8371-36EAA5BFED91}" destId="{F7379E9F-7570-46CF-8DE5-6E8FA4C3E3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2461C-A4B0-4C40-87B3-BF794C39E716}" type="doc">
      <dgm:prSet loTypeId="urn:microsoft.com/office/officeart/2005/8/layout/list1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ADA00C-421E-41D1-82D4-88F0DF010717}">
      <dgm:prSet custT="1"/>
      <dgm:spPr/>
      <dgm:t>
        <a:bodyPr/>
        <a:lstStyle/>
        <a:p>
          <a:r>
            <a:rPr lang="en-US" sz="2000" b="0" dirty="0"/>
            <a:t>People lose money daily because shops don’t usually have change and it ends up on people losing small change everywhere.</a:t>
          </a:r>
        </a:p>
      </dgm:t>
    </dgm:pt>
    <dgm:pt modelId="{8C90FF78-05CA-467A-B84C-C00700AF528A}" type="parTrans" cxnId="{CCAE163F-CBF0-486D-A37C-E420CC36844E}">
      <dgm:prSet/>
      <dgm:spPr/>
      <dgm:t>
        <a:bodyPr/>
        <a:lstStyle/>
        <a:p>
          <a:endParaRPr lang="en-US"/>
        </a:p>
      </dgm:t>
    </dgm:pt>
    <dgm:pt modelId="{8EF95C1D-8A10-4F81-A40E-A2209D8A098A}" type="sibTrans" cxnId="{CCAE163F-CBF0-486D-A37C-E420CC36844E}">
      <dgm:prSet/>
      <dgm:spPr/>
      <dgm:t>
        <a:bodyPr/>
        <a:lstStyle/>
        <a:p>
          <a:endParaRPr lang="en-US"/>
        </a:p>
      </dgm:t>
    </dgm:pt>
    <dgm:pt modelId="{F4787ECC-660B-40FF-A8FF-3A34E3567AE1}">
      <dgm:prSet custT="1"/>
      <dgm:spPr/>
      <dgm:t>
        <a:bodyPr/>
        <a:lstStyle/>
        <a:p>
          <a:r>
            <a:rPr lang="en-US" sz="2000" dirty="0"/>
            <a:t>Though this may be considered the "old-fashioned way" when it comes to transferring money, using cash can be extremely practical in some circumstances. </a:t>
          </a:r>
        </a:p>
      </dgm:t>
    </dgm:pt>
    <dgm:pt modelId="{0E8DBEE1-A2A2-46A1-8DDD-39FDA882E21F}" type="parTrans" cxnId="{3E12F893-4597-48C4-93B4-438075CFF289}">
      <dgm:prSet/>
      <dgm:spPr/>
      <dgm:t>
        <a:bodyPr/>
        <a:lstStyle/>
        <a:p>
          <a:endParaRPr lang="en-US"/>
        </a:p>
      </dgm:t>
    </dgm:pt>
    <dgm:pt modelId="{2BB46F85-AA75-4CB0-938F-3546AFDECFDD}" type="sibTrans" cxnId="{3E12F893-4597-48C4-93B4-438075CFF289}">
      <dgm:prSet/>
      <dgm:spPr/>
      <dgm:t>
        <a:bodyPr/>
        <a:lstStyle/>
        <a:p>
          <a:endParaRPr lang="en-US"/>
        </a:p>
      </dgm:t>
    </dgm:pt>
    <dgm:pt modelId="{3DC1FC9A-0451-4FDB-BA50-3881AA75D7EF}">
      <dgm:prSet custT="1"/>
      <dgm:spPr/>
      <dgm:t>
        <a:bodyPr/>
        <a:lstStyle/>
        <a:p>
          <a:r>
            <a:rPr lang="en-US" sz="2000" b="0" dirty="0"/>
            <a:t>Sometimes its hard getting the remaining money in cash which is really annoying.</a:t>
          </a:r>
        </a:p>
      </dgm:t>
    </dgm:pt>
    <dgm:pt modelId="{8A5894C4-2D47-42AD-9168-2AA7672F7E9E}" type="parTrans" cxnId="{59BFA7CB-7223-4756-86F5-0FA78AB58B1F}">
      <dgm:prSet/>
      <dgm:spPr/>
      <dgm:t>
        <a:bodyPr/>
        <a:lstStyle/>
        <a:p>
          <a:endParaRPr lang="en-US"/>
        </a:p>
      </dgm:t>
    </dgm:pt>
    <dgm:pt modelId="{17628854-6350-4817-80B0-234739B546CE}" type="sibTrans" cxnId="{59BFA7CB-7223-4756-86F5-0FA78AB58B1F}">
      <dgm:prSet/>
      <dgm:spPr/>
      <dgm:t>
        <a:bodyPr/>
        <a:lstStyle/>
        <a:p>
          <a:endParaRPr lang="en-US"/>
        </a:p>
      </dgm:t>
    </dgm:pt>
    <dgm:pt modelId="{A65BB6DB-812B-47CB-B0AB-E7D56E367A1A}">
      <dgm:prSet custT="1"/>
      <dgm:spPr/>
      <dgm:t>
        <a:bodyPr/>
        <a:lstStyle/>
        <a:p>
          <a:r>
            <a:rPr lang="en-US" sz="2000" b="0" dirty="0"/>
            <a:t>A lot of people don’t like to carry a lot of money with them because they are exposed to stolen.   </a:t>
          </a:r>
        </a:p>
      </dgm:t>
    </dgm:pt>
    <dgm:pt modelId="{B080FA1E-8369-4EE4-8015-E1286ED671F4}" type="parTrans" cxnId="{8936D35A-B81A-4EC5-871A-634354785EBE}">
      <dgm:prSet/>
      <dgm:spPr/>
      <dgm:t>
        <a:bodyPr/>
        <a:lstStyle/>
        <a:p>
          <a:endParaRPr lang="en-US"/>
        </a:p>
      </dgm:t>
    </dgm:pt>
    <dgm:pt modelId="{75750007-FC7A-43ED-8033-EBFE69180B60}" type="sibTrans" cxnId="{8936D35A-B81A-4EC5-871A-634354785EBE}">
      <dgm:prSet/>
      <dgm:spPr/>
      <dgm:t>
        <a:bodyPr/>
        <a:lstStyle/>
        <a:p>
          <a:endParaRPr lang="en-US"/>
        </a:p>
      </dgm:t>
    </dgm:pt>
    <dgm:pt modelId="{255D4C0C-57C4-4205-B6F8-3F827BC5F6EB}" type="pres">
      <dgm:prSet presAssocID="{6872461C-A4B0-4C40-87B3-BF794C39E716}" presName="linear" presStyleCnt="0">
        <dgm:presLayoutVars>
          <dgm:dir/>
          <dgm:animLvl val="lvl"/>
          <dgm:resizeHandles val="exact"/>
        </dgm:presLayoutVars>
      </dgm:prSet>
      <dgm:spPr/>
    </dgm:pt>
    <dgm:pt modelId="{70DEB6FA-4DE7-4833-B05F-7401D052C3E9}" type="pres">
      <dgm:prSet presAssocID="{82ADA00C-421E-41D1-82D4-88F0DF010717}" presName="parentLin" presStyleCnt="0"/>
      <dgm:spPr/>
    </dgm:pt>
    <dgm:pt modelId="{A62A1622-5A9C-4518-891C-7367CC1EE50F}" type="pres">
      <dgm:prSet presAssocID="{82ADA00C-421E-41D1-82D4-88F0DF010717}" presName="parentLeftMargin" presStyleLbl="node1" presStyleIdx="0" presStyleCnt="4"/>
      <dgm:spPr/>
    </dgm:pt>
    <dgm:pt modelId="{93E19A59-E699-4C7E-8A3B-936CDD649607}" type="pres">
      <dgm:prSet presAssocID="{82ADA00C-421E-41D1-82D4-88F0DF010717}" presName="parentText" presStyleLbl="node1" presStyleIdx="0" presStyleCnt="4" custScaleX="120543">
        <dgm:presLayoutVars>
          <dgm:chMax val="0"/>
          <dgm:bulletEnabled val="1"/>
        </dgm:presLayoutVars>
      </dgm:prSet>
      <dgm:spPr/>
    </dgm:pt>
    <dgm:pt modelId="{D80E3B77-AF9A-4F14-8CB0-6E1EAB041B33}" type="pres">
      <dgm:prSet presAssocID="{82ADA00C-421E-41D1-82D4-88F0DF010717}" presName="negativeSpace" presStyleCnt="0"/>
      <dgm:spPr/>
    </dgm:pt>
    <dgm:pt modelId="{2BB1E7F2-FB62-4C19-8118-476551990381}" type="pres">
      <dgm:prSet presAssocID="{82ADA00C-421E-41D1-82D4-88F0DF010717}" presName="childText" presStyleLbl="conFgAcc1" presStyleIdx="0" presStyleCnt="4">
        <dgm:presLayoutVars>
          <dgm:bulletEnabled val="1"/>
        </dgm:presLayoutVars>
      </dgm:prSet>
      <dgm:spPr/>
    </dgm:pt>
    <dgm:pt modelId="{93292F00-A9A6-4428-9076-82910FF05E55}" type="pres">
      <dgm:prSet presAssocID="{8EF95C1D-8A10-4F81-A40E-A2209D8A098A}" presName="spaceBetweenRectangles" presStyleCnt="0"/>
      <dgm:spPr/>
    </dgm:pt>
    <dgm:pt modelId="{FA168690-45C7-4E12-A37F-7C24621585A4}" type="pres">
      <dgm:prSet presAssocID="{F4787ECC-660B-40FF-A8FF-3A34E3567AE1}" presName="parentLin" presStyleCnt="0"/>
      <dgm:spPr/>
    </dgm:pt>
    <dgm:pt modelId="{F3B4E635-403F-46A0-85B0-6C890FA2BFB0}" type="pres">
      <dgm:prSet presAssocID="{F4787ECC-660B-40FF-A8FF-3A34E3567AE1}" presName="parentLeftMargin" presStyleLbl="node1" presStyleIdx="0" presStyleCnt="4"/>
      <dgm:spPr/>
    </dgm:pt>
    <dgm:pt modelId="{D80AEED4-1408-4E37-A6B2-28D13AD1FF88}" type="pres">
      <dgm:prSet presAssocID="{F4787ECC-660B-40FF-A8FF-3A34E3567AE1}" presName="parentText" presStyleLbl="node1" presStyleIdx="1" presStyleCnt="4" custScaleX="121493">
        <dgm:presLayoutVars>
          <dgm:chMax val="0"/>
          <dgm:bulletEnabled val="1"/>
        </dgm:presLayoutVars>
      </dgm:prSet>
      <dgm:spPr/>
    </dgm:pt>
    <dgm:pt modelId="{6DE9F115-2502-4ACF-9FDF-F4546281ACD2}" type="pres">
      <dgm:prSet presAssocID="{F4787ECC-660B-40FF-A8FF-3A34E3567AE1}" presName="negativeSpace" presStyleCnt="0"/>
      <dgm:spPr/>
    </dgm:pt>
    <dgm:pt modelId="{06C4E697-43C8-4760-87F4-9CF1B0D07447}" type="pres">
      <dgm:prSet presAssocID="{F4787ECC-660B-40FF-A8FF-3A34E3567AE1}" presName="childText" presStyleLbl="conFgAcc1" presStyleIdx="1" presStyleCnt="4">
        <dgm:presLayoutVars>
          <dgm:bulletEnabled val="1"/>
        </dgm:presLayoutVars>
      </dgm:prSet>
      <dgm:spPr/>
    </dgm:pt>
    <dgm:pt modelId="{7E42E55F-BD04-4997-A965-02EB725BFE3A}" type="pres">
      <dgm:prSet presAssocID="{2BB46F85-AA75-4CB0-938F-3546AFDECFDD}" presName="spaceBetweenRectangles" presStyleCnt="0"/>
      <dgm:spPr/>
    </dgm:pt>
    <dgm:pt modelId="{6D7F08A1-66E2-45F3-9B36-20C18F4C4538}" type="pres">
      <dgm:prSet presAssocID="{3DC1FC9A-0451-4FDB-BA50-3881AA75D7EF}" presName="parentLin" presStyleCnt="0"/>
      <dgm:spPr/>
    </dgm:pt>
    <dgm:pt modelId="{564E927F-A1A9-4CEC-8D6B-3FD06986EA1C}" type="pres">
      <dgm:prSet presAssocID="{3DC1FC9A-0451-4FDB-BA50-3881AA75D7EF}" presName="parentLeftMargin" presStyleLbl="node1" presStyleIdx="1" presStyleCnt="4"/>
      <dgm:spPr/>
    </dgm:pt>
    <dgm:pt modelId="{28EF42DA-9B6F-4B0E-9592-73830B574544}" type="pres">
      <dgm:prSet presAssocID="{3DC1FC9A-0451-4FDB-BA50-3881AA75D7EF}" presName="parentText" presStyleLbl="node1" presStyleIdx="2" presStyleCnt="4" custScaleX="122520">
        <dgm:presLayoutVars>
          <dgm:chMax val="0"/>
          <dgm:bulletEnabled val="1"/>
        </dgm:presLayoutVars>
      </dgm:prSet>
      <dgm:spPr/>
    </dgm:pt>
    <dgm:pt modelId="{D7FB0292-270B-40D5-B674-94EE4A4F84B1}" type="pres">
      <dgm:prSet presAssocID="{3DC1FC9A-0451-4FDB-BA50-3881AA75D7EF}" presName="negativeSpace" presStyleCnt="0"/>
      <dgm:spPr/>
    </dgm:pt>
    <dgm:pt modelId="{A3A508B2-05A8-4D3E-A08E-63FD1589304D}" type="pres">
      <dgm:prSet presAssocID="{3DC1FC9A-0451-4FDB-BA50-3881AA75D7EF}" presName="childText" presStyleLbl="conFgAcc1" presStyleIdx="2" presStyleCnt="4">
        <dgm:presLayoutVars>
          <dgm:bulletEnabled val="1"/>
        </dgm:presLayoutVars>
      </dgm:prSet>
      <dgm:spPr/>
    </dgm:pt>
    <dgm:pt modelId="{00067C3D-4AE7-432F-98A4-CD6D63C01620}" type="pres">
      <dgm:prSet presAssocID="{17628854-6350-4817-80B0-234739B546CE}" presName="spaceBetweenRectangles" presStyleCnt="0"/>
      <dgm:spPr/>
    </dgm:pt>
    <dgm:pt modelId="{F4731BFB-D648-481A-9094-2E538BA500AD}" type="pres">
      <dgm:prSet presAssocID="{A65BB6DB-812B-47CB-B0AB-E7D56E367A1A}" presName="parentLin" presStyleCnt="0"/>
      <dgm:spPr/>
    </dgm:pt>
    <dgm:pt modelId="{E9030B32-9275-4D79-95AC-FFDB67465AA8}" type="pres">
      <dgm:prSet presAssocID="{A65BB6DB-812B-47CB-B0AB-E7D56E367A1A}" presName="parentLeftMargin" presStyleLbl="node1" presStyleIdx="2" presStyleCnt="4"/>
      <dgm:spPr/>
    </dgm:pt>
    <dgm:pt modelId="{E656A47D-0270-4323-8CD7-2D394D973D0B}" type="pres">
      <dgm:prSet presAssocID="{A65BB6DB-812B-47CB-B0AB-E7D56E367A1A}" presName="parentText" presStyleLbl="node1" presStyleIdx="3" presStyleCnt="4" custScaleX="123714">
        <dgm:presLayoutVars>
          <dgm:chMax val="0"/>
          <dgm:bulletEnabled val="1"/>
        </dgm:presLayoutVars>
      </dgm:prSet>
      <dgm:spPr/>
    </dgm:pt>
    <dgm:pt modelId="{955BF47F-3CE9-4485-9BD8-510B391CC503}" type="pres">
      <dgm:prSet presAssocID="{A65BB6DB-812B-47CB-B0AB-E7D56E367A1A}" presName="negativeSpace" presStyleCnt="0"/>
      <dgm:spPr/>
    </dgm:pt>
    <dgm:pt modelId="{457CB27A-D91C-4811-8A87-611DBEF1DC66}" type="pres">
      <dgm:prSet presAssocID="{A65BB6DB-812B-47CB-B0AB-E7D56E367A1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04B7930-4DDC-40CC-882E-76FC9DC99E58}" type="presOf" srcId="{F4787ECC-660B-40FF-A8FF-3A34E3567AE1}" destId="{F3B4E635-403F-46A0-85B0-6C890FA2BFB0}" srcOrd="0" destOrd="0" presId="urn:microsoft.com/office/officeart/2005/8/layout/list1"/>
    <dgm:cxn modelId="{FD639034-1E1C-4738-AE2C-10A8B9B08F32}" type="presOf" srcId="{82ADA00C-421E-41D1-82D4-88F0DF010717}" destId="{A62A1622-5A9C-4518-891C-7367CC1EE50F}" srcOrd="0" destOrd="0" presId="urn:microsoft.com/office/officeart/2005/8/layout/list1"/>
    <dgm:cxn modelId="{CCAE163F-CBF0-486D-A37C-E420CC36844E}" srcId="{6872461C-A4B0-4C40-87B3-BF794C39E716}" destId="{82ADA00C-421E-41D1-82D4-88F0DF010717}" srcOrd="0" destOrd="0" parTransId="{8C90FF78-05CA-467A-B84C-C00700AF528A}" sibTransId="{8EF95C1D-8A10-4F81-A40E-A2209D8A098A}"/>
    <dgm:cxn modelId="{01684061-C990-4DBE-B360-2377C7518995}" type="presOf" srcId="{F4787ECC-660B-40FF-A8FF-3A34E3567AE1}" destId="{D80AEED4-1408-4E37-A6B2-28D13AD1FF88}" srcOrd="1" destOrd="0" presId="urn:microsoft.com/office/officeart/2005/8/layout/list1"/>
    <dgm:cxn modelId="{CB73B64F-6892-457E-98C3-19685946D3E7}" type="presOf" srcId="{3DC1FC9A-0451-4FDB-BA50-3881AA75D7EF}" destId="{28EF42DA-9B6F-4B0E-9592-73830B574544}" srcOrd="1" destOrd="0" presId="urn:microsoft.com/office/officeart/2005/8/layout/list1"/>
    <dgm:cxn modelId="{8936D35A-B81A-4EC5-871A-634354785EBE}" srcId="{6872461C-A4B0-4C40-87B3-BF794C39E716}" destId="{A65BB6DB-812B-47CB-B0AB-E7D56E367A1A}" srcOrd="3" destOrd="0" parTransId="{B080FA1E-8369-4EE4-8015-E1286ED671F4}" sibTransId="{75750007-FC7A-43ED-8033-EBFE69180B60}"/>
    <dgm:cxn modelId="{86084C92-21BE-4840-A21A-8EE284E7AD6E}" type="presOf" srcId="{82ADA00C-421E-41D1-82D4-88F0DF010717}" destId="{93E19A59-E699-4C7E-8A3B-936CDD649607}" srcOrd="1" destOrd="0" presId="urn:microsoft.com/office/officeart/2005/8/layout/list1"/>
    <dgm:cxn modelId="{3E12F893-4597-48C4-93B4-438075CFF289}" srcId="{6872461C-A4B0-4C40-87B3-BF794C39E716}" destId="{F4787ECC-660B-40FF-A8FF-3A34E3567AE1}" srcOrd="1" destOrd="0" parTransId="{0E8DBEE1-A2A2-46A1-8DDD-39FDA882E21F}" sibTransId="{2BB46F85-AA75-4CB0-938F-3546AFDECFDD}"/>
    <dgm:cxn modelId="{E35123C6-EB22-4025-A975-58843FC4F23B}" type="presOf" srcId="{A65BB6DB-812B-47CB-B0AB-E7D56E367A1A}" destId="{E656A47D-0270-4323-8CD7-2D394D973D0B}" srcOrd="1" destOrd="0" presId="urn:microsoft.com/office/officeart/2005/8/layout/list1"/>
    <dgm:cxn modelId="{59BFA7CB-7223-4756-86F5-0FA78AB58B1F}" srcId="{6872461C-A4B0-4C40-87B3-BF794C39E716}" destId="{3DC1FC9A-0451-4FDB-BA50-3881AA75D7EF}" srcOrd="2" destOrd="0" parTransId="{8A5894C4-2D47-42AD-9168-2AA7672F7E9E}" sibTransId="{17628854-6350-4817-80B0-234739B546CE}"/>
    <dgm:cxn modelId="{EED22DCC-F197-4102-A967-647FF582CCEB}" type="presOf" srcId="{3DC1FC9A-0451-4FDB-BA50-3881AA75D7EF}" destId="{564E927F-A1A9-4CEC-8D6B-3FD06986EA1C}" srcOrd="0" destOrd="0" presId="urn:microsoft.com/office/officeart/2005/8/layout/list1"/>
    <dgm:cxn modelId="{82F9DCD2-1FDF-474B-88EB-77127FA6D38B}" type="presOf" srcId="{6872461C-A4B0-4C40-87B3-BF794C39E716}" destId="{255D4C0C-57C4-4205-B6F8-3F827BC5F6EB}" srcOrd="0" destOrd="0" presId="urn:microsoft.com/office/officeart/2005/8/layout/list1"/>
    <dgm:cxn modelId="{A45132DC-0453-44A9-8660-F4AF5239BA2F}" type="presOf" srcId="{A65BB6DB-812B-47CB-B0AB-E7D56E367A1A}" destId="{E9030B32-9275-4D79-95AC-FFDB67465AA8}" srcOrd="0" destOrd="0" presId="urn:microsoft.com/office/officeart/2005/8/layout/list1"/>
    <dgm:cxn modelId="{54644EA1-9171-4893-B6D3-114F4746AFB5}" type="presParOf" srcId="{255D4C0C-57C4-4205-B6F8-3F827BC5F6EB}" destId="{70DEB6FA-4DE7-4833-B05F-7401D052C3E9}" srcOrd="0" destOrd="0" presId="urn:microsoft.com/office/officeart/2005/8/layout/list1"/>
    <dgm:cxn modelId="{5DD98FB8-2D88-4657-B05E-49B250774402}" type="presParOf" srcId="{70DEB6FA-4DE7-4833-B05F-7401D052C3E9}" destId="{A62A1622-5A9C-4518-891C-7367CC1EE50F}" srcOrd="0" destOrd="0" presId="urn:microsoft.com/office/officeart/2005/8/layout/list1"/>
    <dgm:cxn modelId="{E3F1A134-CE22-459E-9FE4-28DF89C9C0FA}" type="presParOf" srcId="{70DEB6FA-4DE7-4833-B05F-7401D052C3E9}" destId="{93E19A59-E699-4C7E-8A3B-936CDD649607}" srcOrd="1" destOrd="0" presId="urn:microsoft.com/office/officeart/2005/8/layout/list1"/>
    <dgm:cxn modelId="{E772AEFB-5BDA-4DAB-9BEC-00A473F1945E}" type="presParOf" srcId="{255D4C0C-57C4-4205-B6F8-3F827BC5F6EB}" destId="{D80E3B77-AF9A-4F14-8CB0-6E1EAB041B33}" srcOrd="1" destOrd="0" presId="urn:microsoft.com/office/officeart/2005/8/layout/list1"/>
    <dgm:cxn modelId="{7A0FDE59-F842-40C8-AB54-B9EC45154811}" type="presParOf" srcId="{255D4C0C-57C4-4205-B6F8-3F827BC5F6EB}" destId="{2BB1E7F2-FB62-4C19-8118-476551990381}" srcOrd="2" destOrd="0" presId="urn:microsoft.com/office/officeart/2005/8/layout/list1"/>
    <dgm:cxn modelId="{B89CC3E2-2AD4-4FD8-99A2-E6F107F910BF}" type="presParOf" srcId="{255D4C0C-57C4-4205-B6F8-3F827BC5F6EB}" destId="{93292F00-A9A6-4428-9076-82910FF05E55}" srcOrd="3" destOrd="0" presId="urn:microsoft.com/office/officeart/2005/8/layout/list1"/>
    <dgm:cxn modelId="{B9F69063-EADA-473C-AC9B-B354332F8B51}" type="presParOf" srcId="{255D4C0C-57C4-4205-B6F8-3F827BC5F6EB}" destId="{FA168690-45C7-4E12-A37F-7C24621585A4}" srcOrd="4" destOrd="0" presId="urn:microsoft.com/office/officeart/2005/8/layout/list1"/>
    <dgm:cxn modelId="{E3A87961-9C34-48DA-967D-C941DEE48C87}" type="presParOf" srcId="{FA168690-45C7-4E12-A37F-7C24621585A4}" destId="{F3B4E635-403F-46A0-85B0-6C890FA2BFB0}" srcOrd="0" destOrd="0" presId="urn:microsoft.com/office/officeart/2005/8/layout/list1"/>
    <dgm:cxn modelId="{E3B7CED7-85B3-4C11-B0AC-4C832823126C}" type="presParOf" srcId="{FA168690-45C7-4E12-A37F-7C24621585A4}" destId="{D80AEED4-1408-4E37-A6B2-28D13AD1FF88}" srcOrd="1" destOrd="0" presId="urn:microsoft.com/office/officeart/2005/8/layout/list1"/>
    <dgm:cxn modelId="{84E1B589-8344-48D8-A850-5A15E1F8AFC2}" type="presParOf" srcId="{255D4C0C-57C4-4205-B6F8-3F827BC5F6EB}" destId="{6DE9F115-2502-4ACF-9FDF-F4546281ACD2}" srcOrd="5" destOrd="0" presId="urn:microsoft.com/office/officeart/2005/8/layout/list1"/>
    <dgm:cxn modelId="{DB693662-E59C-4EAC-9665-F82AA57A76EB}" type="presParOf" srcId="{255D4C0C-57C4-4205-B6F8-3F827BC5F6EB}" destId="{06C4E697-43C8-4760-87F4-9CF1B0D07447}" srcOrd="6" destOrd="0" presId="urn:microsoft.com/office/officeart/2005/8/layout/list1"/>
    <dgm:cxn modelId="{FBD0E7F2-C568-4307-8E08-53016E3F2CE2}" type="presParOf" srcId="{255D4C0C-57C4-4205-B6F8-3F827BC5F6EB}" destId="{7E42E55F-BD04-4997-A965-02EB725BFE3A}" srcOrd="7" destOrd="0" presId="urn:microsoft.com/office/officeart/2005/8/layout/list1"/>
    <dgm:cxn modelId="{8C1B10E7-2A29-4719-A625-B118C6F443C1}" type="presParOf" srcId="{255D4C0C-57C4-4205-B6F8-3F827BC5F6EB}" destId="{6D7F08A1-66E2-45F3-9B36-20C18F4C4538}" srcOrd="8" destOrd="0" presId="urn:microsoft.com/office/officeart/2005/8/layout/list1"/>
    <dgm:cxn modelId="{D5118F37-3FAA-4801-B5E1-7F259D89293E}" type="presParOf" srcId="{6D7F08A1-66E2-45F3-9B36-20C18F4C4538}" destId="{564E927F-A1A9-4CEC-8D6B-3FD06986EA1C}" srcOrd="0" destOrd="0" presId="urn:microsoft.com/office/officeart/2005/8/layout/list1"/>
    <dgm:cxn modelId="{A8CBDA2D-3E14-42D0-8AFB-98DBF2ECC55E}" type="presParOf" srcId="{6D7F08A1-66E2-45F3-9B36-20C18F4C4538}" destId="{28EF42DA-9B6F-4B0E-9592-73830B574544}" srcOrd="1" destOrd="0" presId="urn:microsoft.com/office/officeart/2005/8/layout/list1"/>
    <dgm:cxn modelId="{40985027-BDD7-4324-A883-8F839693B277}" type="presParOf" srcId="{255D4C0C-57C4-4205-B6F8-3F827BC5F6EB}" destId="{D7FB0292-270B-40D5-B674-94EE4A4F84B1}" srcOrd="9" destOrd="0" presId="urn:microsoft.com/office/officeart/2005/8/layout/list1"/>
    <dgm:cxn modelId="{173470AE-6021-4A71-A5D2-530B1DEC469D}" type="presParOf" srcId="{255D4C0C-57C4-4205-B6F8-3F827BC5F6EB}" destId="{A3A508B2-05A8-4D3E-A08E-63FD1589304D}" srcOrd="10" destOrd="0" presId="urn:microsoft.com/office/officeart/2005/8/layout/list1"/>
    <dgm:cxn modelId="{9A8DE010-FC72-4FDB-99E7-89C2E4DEA272}" type="presParOf" srcId="{255D4C0C-57C4-4205-B6F8-3F827BC5F6EB}" destId="{00067C3D-4AE7-432F-98A4-CD6D63C01620}" srcOrd="11" destOrd="0" presId="urn:microsoft.com/office/officeart/2005/8/layout/list1"/>
    <dgm:cxn modelId="{D57CDEC7-0435-4202-8C30-954918FCC579}" type="presParOf" srcId="{255D4C0C-57C4-4205-B6F8-3F827BC5F6EB}" destId="{F4731BFB-D648-481A-9094-2E538BA500AD}" srcOrd="12" destOrd="0" presId="urn:microsoft.com/office/officeart/2005/8/layout/list1"/>
    <dgm:cxn modelId="{5EFCCFEB-FF60-4123-9548-B09CBC2ECF07}" type="presParOf" srcId="{F4731BFB-D648-481A-9094-2E538BA500AD}" destId="{E9030B32-9275-4D79-95AC-FFDB67465AA8}" srcOrd="0" destOrd="0" presId="urn:microsoft.com/office/officeart/2005/8/layout/list1"/>
    <dgm:cxn modelId="{E67D75BE-14AA-447D-BA3E-656FD6D32DD2}" type="presParOf" srcId="{F4731BFB-D648-481A-9094-2E538BA500AD}" destId="{E656A47D-0270-4323-8CD7-2D394D973D0B}" srcOrd="1" destOrd="0" presId="urn:microsoft.com/office/officeart/2005/8/layout/list1"/>
    <dgm:cxn modelId="{6FD39F68-106E-4139-9BFD-234DF6E6C890}" type="presParOf" srcId="{255D4C0C-57C4-4205-B6F8-3F827BC5F6EB}" destId="{955BF47F-3CE9-4485-9BD8-510B391CC503}" srcOrd="13" destOrd="0" presId="urn:microsoft.com/office/officeart/2005/8/layout/list1"/>
    <dgm:cxn modelId="{0623E1DD-EA99-46B8-85A5-E62AF26ABC15}" type="presParOf" srcId="{255D4C0C-57C4-4205-B6F8-3F827BC5F6EB}" destId="{457CB27A-D91C-4811-8A87-611DBEF1DC6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CCFF9A-C15C-42BB-9A98-5280D353F277}" type="doc">
      <dgm:prSet loTypeId="urn:microsoft.com/office/officeart/2005/8/layout/list1" loCatId="list" qsTypeId="urn:microsoft.com/office/officeart/2005/8/quickstyle/3d2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4FC033D-A0DA-4878-AE7E-BCCFF7782FB9}">
      <dgm:prSet custT="1"/>
      <dgm:spPr/>
      <dgm:t>
        <a:bodyPr/>
        <a:lstStyle/>
        <a:p>
          <a:r>
            <a:rPr lang="en-US" sz="2000" dirty="0"/>
            <a:t>To develop an application with high speed application and ensure money transferring is secure and done with out any problems</a:t>
          </a:r>
          <a:endParaRPr lang="en-US" sz="2000" b="0" dirty="0"/>
        </a:p>
      </dgm:t>
    </dgm:pt>
    <dgm:pt modelId="{9BA3F3B3-E30F-4B68-A49E-59EB7C3D3277}" type="parTrans" cxnId="{2E9A2A6B-A63C-44DF-BA10-7A2930326986}">
      <dgm:prSet/>
      <dgm:spPr/>
      <dgm:t>
        <a:bodyPr/>
        <a:lstStyle/>
        <a:p>
          <a:endParaRPr lang="en-US"/>
        </a:p>
      </dgm:t>
    </dgm:pt>
    <dgm:pt modelId="{B3274BFB-F5C4-4128-876A-4A404FD83009}" type="sibTrans" cxnId="{2E9A2A6B-A63C-44DF-BA10-7A2930326986}">
      <dgm:prSet/>
      <dgm:spPr/>
      <dgm:t>
        <a:bodyPr/>
        <a:lstStyle/>
        <a:p>
          <a:endParaRPr lang="en-US"/>
        </a:p>
      </dgm:t>
    </dgm:pt>
    <dgm:pt modelId="{826C6BC0-4A6D-4E9C-B06A-25C344D229B5}">
      <dgm:prSet custT="1"/>
      <dgm:spPr/>
      <dgm:t>
        <a:bodyPr/>
        <a:lstStyle/>
        <a:p>
          <a:r>
            <a:rPr lang="en-US" sz="2000" b="0"/>
            <a:t>Saves time &amp; money.</a:t>
          </a:r>
        </a:p>
      </dgm:t>
    </dgm:pt>
    <dgm:pt modelId="{065C2460-9027-4D37-8A2A-D102C30AC12C}" type="parTrans" cxnId="{9509A456-E7C4-4D26-B6B2-3114414648A3}">
      <dgm:prSet/>
      <dgm:spPr/>
      <dgm:t>
        <a:bodyPr/>
        <a:lstStyle/>
        <a:p>
          <a:endParaRPr lang="en-US"/>
        </a:p>
      </dgm:t>
    </dgm:pt>
    <dgm:pt modelId="{04C58B81-C54E-40D9-9D03-00B5B86F3693}" type="sibTrans" cxnId="{9509A456-E7C4-4D26-B6B2-3114414648A3}">
      <dgm:prSet/>
      <dgm:spPr/>
      <dgm:t>
        <a:bodyPr/>
        <a:lstStyle/>
        <a:p>
          <a:endParaRPr lang="en-US"/>
        </a:p>
      </dgm:t>
    </dgm:pt>
    <dgm:pt modelId="{5F9D7FE8-B3AB-4D30-AE07-FDB06F10CED0}">
      <dgm:prSet custT="1"/>
      <dgm:spPr/>
      <dgm:t>
        <a:bodyPr/>
        <a:lstStyle/>
        <a:p>
          <a:r>
            <a:rPr lang="en-US" sz="2000" b="0"/>
            <a:t>Overcome the problem of lost money due to the change problems.</a:t>
          </a:r>
        </a:p>
      </dgm:t>
    </dgm:pt>
    <dgm:pt modelId="{D786C3DB-B755-4341-9FB9-B168C350E526}" type="parTrans" cxnId="{4CF1DEBF-5AB6-4AC8-BCD0-0E956B29244F}">
      <dgm:prSet/>
      <dgm:spPr/>
      <dgm:t>
        <a:bodyPr/>
        <a:lstStyle/>
        <a:p>
          <a:endParaRPr lang="en-US"/>
        </a:p>
      </dgm:t>
    </dgm:pt>
    <dgm:pt modelId="{C91D6660-A5FC-4DAA-B7DE-1310ECD33B75}" type="sibTrans" cxnId="{4CF1DEBF-5AB6-4AC8-BCD0-0E956B29244F}">
      <dgm:prSet/>
      <dgm:spPr/>
      <dgm:t>
        <a:bodyPr/>
        <a:lstStyle/>
        <a:p>
          <a:endParaRPr lang="en-US"/>
        </a:p>
      </dgm:t>
    </dgm:pt>
    <dgm:pt modelId="{3B6D62C2-BDF0-45E5-B695-596CFF7A6CFD}">
      <dgm:prSet custT="1"/>
      <dgm:spPr/>
      <dgm:t>
        <a:bodyPr/>
        <a:lstStyle/>
        <a:p>
          <a:r>
            <a:rPr lang="en-US" sz="2000" b="0" dirty="0"/>
            <a:t>Enhance the process of money transfer in Egypt and avoids interacting with cash that can spread germs.   </a:t>
          </a:r>
        </a:p>
      </dgm:t>
    </dgm:pt>
    <dgm:pt modelId="{6BA36918-9EE4-42FF-826B-D7A3A5776E21}" type="parTrans" cxnId="{2149308C-6754-4E65-88C9-3BBCB8FAB2F5}">
      <dgm:prSet/>
      <dgm:spPr/>
      <dgm:t>
        <a:bodyPr/>
        <a:lstStyle/>
        <a:p>
          <a:endParaRPr lang="en-US"/>
        </a:p>
      </dgm:t>
    </dgm:pt>
    <dgm:pt modelId="{3E06F595-2126-4826-AB2B-7F6D56DD2B80}" type="sibTrans" cxnId="{2149308C-6754-4E65-88C9-3BBCB8FAB2F5}">
      <dgm:prSet/>
      <dgm:spPr/>
      <dgm:t>
        <a:bodyPr/>
        <a:lstStyle/>
        <a:p>
          <a:endParaRPr lang="en-US"/>
        </a:p>
      </dgm:t>
    </dgm:pt>
    <dgm:pt modelId="{8B3F9475-6282-469E-BEDA-116921A94B8E}" type="pres">
      <dgm:prSet presAssocID="{D2CCFF9A-C15C-42BB-9A98-5280D353F277}" presName="linear" presStyleCnt="0">
        <dgm:presLayoutVars>
          <dgm:dir/>
          <dgm:animLvl val="lvl"/>
          <dgm:resizeHandles val="exact"/>
        </dgm:presLayoutVars>
      </dgm:prSet>
      <dgm:spPr/>
    </dgm:pt>
    <dgm:pt modelId="{76AB1CFB-3C60-4FAD-BC37-CEDA4B18B363}" type="pres">
      <dgm:prSet presAssocID="{D4FC033D-A0DA-4878-AE7E-BCCFF7782FB9}" presName="parentLin" presStyleCnt="0"/>
      <dgm:spPr/>
    </dgm:pt>
    <dgm:pt modelId="{A5D0889A-9B00-4AD1-98EE-C100C4CCD1AC}" type="pres">
      <dgm:prSet presAssocID="{D4FC033D-A0DA-4878-AE7E-BCCFF7782FB9}" presName="parentLeftMargin" presStyleLbl="node1" presStyleIdx="0" presStyleCnt="4"/>
      <dgm:spPr/>
    </dgm:pt>
    <dgm:pt modelId="{1D880F8F-4054-48D1-A63D-F3ECE39184BB}" type="pres">
      <dgm:prSet presAssocID="{D4FC033D-A0DA-4878-AE7E-BCCFF7782FB9}" presName="parentText" presStyleLbl="node1" presStyleIdx="0" presStyleCnt="4" custScaleX="108218" custScaleY="145814">
        <dgm:presLayoutVars>
          <dgm:chMax val="0"/>
          <dgm:bulletEnabled val="1"/>
        </dgm:presLayoutVars>
      </dgm:prSet>
      <dgm:spPr/>
    </dgm:pt>
    <dgm:pt modelId="{2789E33E-F66A-433B-A1DA-EC7CF0B225EE}" type="pres">
      <dgm:prSet presAssocID="{D4FC033D-A0DA-4878-AE7E-BCCFF7782FB9}" presName="negativeSpace" presStyleCnt="0"/>
      <dgm:spPr/>
    </dgm:pt>
    <dgm:pt modelId="{D61E53AC-862A-4C89-B96A-EF0232538517}" type="pres">
      <dgm:prSet presAssocID="{D4FC033D-A0DA-4878-AE7E-BCCFF7782FB9}" presName="childText" presStyleLbl="conFgAcc1" presStyleIdx="0" presStyleCnt="4">
        <dgm:presLayoutVars>
          <dgm:bulletEnabled val="1"/>
        </dgm:presLayoutVars>
      </dgm:prSet>
      <dgm:spPr/>
    </dgm:pt>
    <dgm:pt modelId="{2DD9AA51-FCB1-4D16-A437-ECC1A77E5515}" type="pres">
      <dgm:prSet presAssocID="{B3274BFB-F5C4-4128-876A-4A404FD83009}" presName="spaceBetweenRectangles" presStyleCnt="0"/>
      <dgm:spPr/>
    </dgm:pt>
    <dgm:pt modelId="{A12F2882-C3CE-490F-A468-7EBCD0E90DA1}" type="pres">
      <dgm:prSet presAssocID="{826C6BC0-4A6D-4E9C-B06A-25C344D229B5}" presName="parentLin" presStyleCnt="0"/>
      <dgm:spPr/>
    </dgm:pt>
    <dgm:pt modelId="{2F91635E-FB09-4208-8F14-F3C502D6252D}" type="pres">
      <dgm:prSet presAssocID="{826C6BC0-4A6D-4E9C-B06A-25C344D229B5}" presName="parentLeftMargin" presStyleLbl="node1" presStyleIdx="0" presStyleCnt="4"/>
      <dgm:spPr/>
    </dgm:pt>
    <dgm:pt modelId="{E32490E2-F74E-4304-B329-41586E96A2B5}" type="pres">
      <dgm:prSet presAssocID="{826C6BC0-4A6D-4E9C-B06A-25C344D229B5}" presName="parentText" presStyleLbl="node1" presStyleIdx="1" presStyleCnt="4" custScaleX="109682">
        <dgm:presLayoutVars>
          <dgm:chMax val="0"/>
          <dgm:bulletEnabled val="1"/>
        </dgm:presLayoutVars>
      </dgm:prSet>
      <dgm:spPr/>
    </dgm:pt>
    <dgm:pt modelId="{30D597B3-62FE-45E3-A03F-0BF5D1CF81EC}" type="pres">
      <dgm:prSet presAssocID="{826C6BC0-4A6D-4E9C-B06A-25C344D229B5}" presName="negativeSpace" presStyleCnt="0"/>
      <dgm:spPr/>
    </dgm:pt>
    <dgm:pt modelId="{B579C495-0A97-4172-A239-997C9BB990AC}" type="pres">
      <dgm:prSet presAssocID="{826C6BC0-4A6D-4E9C-B06A-25C344D229B5}" presName="childText" presStyleLbl="conFgAcc1" presStyleIdx="1" presStyleCnt="4">
        <dgm:presLayoutVars>
          <dgm:bulletEnabled val="1"/>
        </dgm:presLayoutVars>
      </dgm:prSet>
      <dgm:spPr/>
    </dgm:pt>
    <dgm:pt modelId="{7AE4F5A7-E396-4452-9F41-F261A8FBFBE3}" type="pres">
      <dgm:prSet presAssocID="{04C58B81-C54E-40D9-9D03-00B5B86F3693}" presName="spaceBetweenRectangles" presStyleCnt="0"/>
      <dgm:spPr/>
    </dgm:pt>
    <dgm:pt modelId="{809DF020-9BA8-4358-A57C-60B4E14DBE6E}" type="pres">
      <dgm:prSet presAssocID="{5F9D7FE8-B3AB-4D30-AE07-FDB06F10CED0}" presName="parentLin" presStyleCnt="0"/>
      <dgm:spPr/>
    </dgm:pt>
    <dgm:pt modelId="{B1EC9342-1122-45D0-BDC8-2F59F640A50C}" type="pres">
      <dgm:prSet presAssocID="{5F9D7FE8-B3AB-4D30-AE07-FDB06F10CED0}" presName="parentLeftMargin" presStyleLbl="node1" presStyleIdx="1" presStyleCnt="4"/>
      <dgm:spPr/>
    </dgm:pt>
    <dgm:pt modelId="{994A4C7A-3F76-40D8-B004-EFA1AA925679}" type="pres">
      <dgm:prSet presAssocID="{5F9D7FE8-B3AB-4D30-AE07-FDB06F10CED0}" presName="parentText" presStyleLbl="node1" presStyleIdx="2" presStyleCnt="4" custScaleX="109785">
        <dgm:presLayoutVars>
          <dgm:chMax val="0"/>
          <dgm:bulletEnabled val="1"/>
        </dgm:presLayoutVars>
      </dgm:prSet>
      <dgm:spPr/>
    </dgm:pt>
    <dgm:pt modelId="{8795CC54-F45F-443F-9A9E-464314CCD76D}" type="pres">
      <dgm:prSet presAssocID="{5F9D7FE8-B3AB-4D30-AE07-FDB06F10CED0}" presName="negativeSpace" presStyleCnt="0"/>
      <dgm:spPr/>
    </dgm:pt>
    <dgm:pt modelId="{4A8CD55D-9717-4942-92D0-E748C5ADAFB5}" type="pres">
      <dgm:prSet presAssocID="{5F9D7FE8-B3AB-4D30-AE07-FDB06F10CED0}" presName="childText" presStyleLbl="conFgAcc1" presStyleIdx="2" presStyleCnt="4">
        <dgm:presLayoutVars>
          <dgm:bulletEnabled val="1"/>
        </dgm:presLayoutVars>
      </dgm:prSet>
      <dgm:spPr/>
    </dgm:pt>
    <dgm:pt modelId="{E0D08D7F-7981-40CC-A6F5-765D643EB8F8}" type="pres">
      <dgm:prSet presAssocID="{C91D6660-A5FC-4DAA-B7DE-1310ECD33B75}" presName="spaceBetweenRectangles" presStyleCnt="0"/>
      <dgm:spPr/>
    </dgm:pt>
    <dgm:pt modelId="{072093CA-5D1E-4B94-8AAB-FF1A85DF74C3}" type="pres">
      <dgm:prSet presAssocID="{3B6D62C2-BDF0-45E5-B695-596CFF7A6CFD}" presName="parentLin" presStyleCnt="0"/>
      <dgm:spPr/>
    </dgm:pt>
    <dgm:pt modelId="{79C2F25D-5C42-4830-A88F-E2437969E93C}" type="pres">
      <dgm:prSet presAssocID="{3B6D62C2-BDF0-45E5-B695-596CFF7A6CFD}" presName="parentLeftMargin" presStyleLbl="node1" presStyleIdx="2" presStyleCnt="4"/>
      <dgm:spPr/>
    </dgm:pt>
    <dgm:pt modelId="{7B1CA89A-4E2B-4647-8BF1-66F678720538}" type="pres">
      <dgm:prSet presAssocID="{3B6D62C2-BDF0-45E5-B695-596CFF7A6CFD}" presName="parentText" presStyleLbl="node1" presStyleIdx="3" presStyleCnt="4" custScaleX="108829">
        <dgm:presLayoutVars>
          <dgm:chMax val="0"/>
          <dgm:bulletEnabled val="1"/>
        </dgm:presLayoutVars>
      </dgm:prSet>
      <dgm:spPr/>
    </dgm:pt>
    <dgm:pt modelId="{B278260F-E2D8-4B63-975E-D028CF824E27}" type="pres">
      <dgm:prSet presAssocID="{3B6D62C2-BDF0-45E5-B695-596CFF7A6CFD}" presName="negativeSpace" presStyleCnt="0"/>
      <dgm:spPr/>
    </dgm:pt>
    <dgm:pt modelId="{4DD8C201-6214-47E0-92B8-D6FF64E3513C}" type="pres">
      <dgm:prSet presAssocID="{3B6D62C2-BDF0-45E5-B695-596CFF7A6CF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BA9D36-4F44-410E-BE91-2DB588DF1310}" type="presOf" srcId="{5F9D7FE8-B3AB-4D30-AE07-FDB06F10CED0}" destId="{994A4C7A-3F76-40D8-B004-EFA1AA925679}" srcOrd="1" destOrd="0" presId="urn:microsoft.com/office/officeart/2005/8/layout/list1"/>
    <dgm:cxn modelId="{88058E65-0E42-4DDB-9769-B3CA9F941844}" type="presOf" srcId="{3B6D62C2-BDF0-45E5-B695-596CFF7A6CFD}" destId="{7B1CA89A-4E2B-4647-8BF1-66F678720538}" srcOrd="1" destOrd="0" presId="urn:microsoft.com/office/officeart/2005/8/layout/list1"/>
    <dgm:cxn modelId="{24DF646A-A1AB-4CFE-94DC-F07677A02075}" type="presOf" srcId="{D2CCFF9A-C15C-42BB-9A98-5280D353F277}" destId="{8B3F9475-6282-469E-BEDA-116921A94B8E}" srcOrd="0" destOrd="0" presId="urn:microsoft.com/office/officeart/2005/8/layout/list1"/>
    <dgm:cxn modelId="{2E9A2A6B-A63C-44DF-BA10-7A2930326986}" srcId="{D2CCFF9A-C15C-42BB-9A98-5280D353F277}" destId="{D4FC033D-A0DA-4878-AE7E-BCCFF7782FB9}" srcOrd="0" destOrd="0" parTransId="{9BA3F3B3-E30F-4B68-A49E-59EB7C3D3277}" sibTransId="{B3274BFB-F5C4-4128-876A-4A404FD83009}"/>
    <dgm:cxn modelId="{6632DC70-FC31-4321-85E2-22E5CA511243}" type="presOf" srcId="{3B6D62C2-BDF0-45E5-B695-596CFF7A6CFD}" destId="{79C2F25D-5C42-4830-A88F-E2437969E93C}" srcOrd="0" destOrd="0" presId="urn:microsoft.com/office/officeart/2005/8/layout/list1"/>
    <dgm:cxn modelId="{887C9153-D1BE-44CC-87C3-23600798F06D}" type="presOf" srcId="{5F9D7FE8-B3AB-4D30-AE07-FDB06F10CED0}" destId="{B1EC9342-1122-45D0-BDC8-2F59F640A50C}" srcOrd="0" destOrd="0" presId="urn:microsoft.com/office/officeart/2005/8/layout/list1"/>
    <dgm:cxn modelId="{9509A456-E7C4-4D26-B6B2-3114414648A3}" srcId="{D2CCFF9A-C15C-42BB-9A98-5280D353F277}" destId="{826C6BC0-4A6D-4E9C-B06A-25C344D229B5}" srcOrd="1" destOrd="0" parTransId="{065C2460-9027-4D37-8A2A-D102C30AC12C}" sibTransId="{04C58B81-C54E-40D9-9D03-00B5B86F3693}"/>
    <dgm:cxn modelId="{65536D7E-9587-46C7-84E6-6E9CEDB70FD7}" type="presOf" srcId="{D4FC033D-A0DA-4878-AE7E-BCCFF7782FB9}" destId="{1D880F8F-4054-48D1-A63D-F3ECE39184BB}" srcOrd="1" destOrd="0" presId="urn:microsoft.com/office/officeart/2005/8/layout/list1"/>
    <dgm:cxn modelId="{2149308C-6754-4E65-88C9-3BBCB8FAB2F5}" srcId="{D2CCFF9A-C15C-42BB-9A98-5280D353F277}" destId="{3B6D62C2-BDF0-45E5-B695-596CFF7A6CFD}" srcOrd="3" destOrd="0" parTransId="{6BA36918-9EE4-42FF-826B-D7A3A5776E21}" sibTransId="{3E06F595-2126-4826-AB2B-7F6D56DD2B80}"/>
    <dgm:cxn modelId="{15DB839C-DBE4-4772-8464-5AAD1A2E518B}" type="presOf" srcId="{826C6BC0-4A6D-4E9C-B06A-25C344D229B5}" destId="{E32490E2-F74E-4304-B329-41586E96A2B5}" srcOrd="1" destOrd="0" presId="urn:microsoft.com/office/officeart/2005/8/layout/list1"/>
    <dgm:cxn modelId="{99B510BA-D4B2-457F-96E8-1772966EC4E8}" type="presOf" srcId="{826C6BC0-4A6D-4E9C-B06A-25C344D229B5}" destId="{2F91635E-FB09-4208-8F14-F3C502D6252D}" srcOrd="0" destOrd="0" presId="urn:microsoft.com/office/officeart/2005/8/layout/list1"/>
    <dgm:cxn modelId="{4CF1DEBF-5AB6-4AC8-BCD0-0E956B29244F}" srcId="{D2CCFF9A-C15C-42BB-9A98-5280D353F277}" destId="{5F9D7FE8-B3AB-4D30-AE07-FDB06F10CED0}" srcOrd="2" destOrd="0" parTransId="{D786C3DB-B755-4341-9FB9-B168C350E526}" sibTransId="{C91D6660-A5FC-4DAA-B7DE-1310ECD33B75}"/>
    <dgm:cxn modelId="{E57C4DE8-0C25-40C9-BCBF-34F43ACF999E}" type="presOf" srcId="{D4FC033D-A0DA-4878-AE7E-BCCFF7782FB9}" destId="{A5D0889A-9B00-4AD1-98EE-C100C4CCD1AC}" srcOrd="0" destOrd="0" presId="urn:microsoft.com/office/officeart/2005/8/layout/list1"/>
    <dgm:cxn modelId="{7989E2ED-2D5E-4976-817A-855090B29619}" type="presParOf" srcId="{8B3F9475-6282-469E-BEDA-116921A94B8E}" destId="{76AB1CFB-3C60-4FAD-BC37-CEDA4B18B363}" srcOrd="0" destOrd="0" presId="urn:microsoft.com/office/officeart/2005/8/layout/list1"/>
    <dgm:cxn modelId="{5D10FAA9-D285-4443-8641-612C53E9C62A}" type="presParOf" srcId="{76AB1CFB-3C60-4FAD-BC37-CEDA4B18B363}" destId="{A5D0889A-9B00-4AD1-98EE-C100C4CCD1AC}" srcOrd="0" destOrd="0" presId="urn:microsoft.com/office/officeart/2005/8/layout/list1"/>
    <dgm:cxn modelId="{1EB92A0D-8A17-4EE4-9114-8CEE8E43D274}" type="presParOf" srcId="{76AB1CFB-3C60-4FAD-BC37-CEDA4B18B363}" destId="{1D880F8F-4054-48D1-A63D-F3ECE39184BB}" srcOrd="1" destOrd="0" presId="urn:microsoft.com/office/officeart/2005/8/layout/list1"/>
    <dgm:cxn modelId="{C1FB9D25-8596-41C3-A42F-C3777CA1FCD9}" type="presParOf" srcId="{8B3F9475-6282-469E-BEDA-116921A94B8E}" destId="{2789E33E-F66A-433B-A1DA-EC7CF0B225EE}" srcOrd="1" destOrd="0" presId="urn:microsoft.com/office/officeart/2005/8/layout/list1"/>
    <dgm:cxn modelId="{9B335C06-00C1-44F6-B33D-BB1E1F5CD796}" type="presParOf" srcId="{8B3F9475-6282-469E-BEDA-116921A94B8E}" destId="{D61E53AC-862A-4C89-B96A-EF0232538517}" srcOrd="2" destOrd="0" presId="urn:microsoft.com/office/officeart/2005/8/layout/list1"/>
    <dgm:cxn modelId="{574CE42F-C2EA-4D39-88A3-DF4215AA31E8}" type="presParOf" srcId="{8B3F9475-6282-469E-BEDA-116921A94B8E}" destId="{2DD9AA51-FCB1-4D16-A437-ECC1A77E5515}" srcOrd="3" destOrd="0" presId="urn:microsoft.com/office/officeart/2005/8/layout/list1"/>
    <dgm:cxn modelId="{B40018AA-71A6-4F0C-AB74-813CEA2E051A}" type="presParOf" srcId="{8B3F9475-6282-469E-BEDA-116921A94B8E}" destId="{A12F2882-C3CE-490F-A468-7EBCD0E90DA1}" srcOrd="4" destOrd="0" presId="urn:microsoft.com/office/officeart/2005/8/layout/list1"/>
    <dgm:cxn modelId="{2D2D105D-7B26-4684-8B50-13115AEBEB53}" type="presParOf" srcId="{A12F2882-C3CE-490F-A468-7EBCD0E90DA1}" destId="{2F91635E-FB09-4208-8F14-F3C502D6252D}" srcOrd="0" destOrd="0" presId="urn:microsoft.com/office/officeart/2005/8/layout/list1"/>
    <dgm:cxn modelId="{346E79AF-F2BB-4ECB-B10E-6A0C5357BF39}" type="presParOf" srcId="{A12F2882-C3CE-490F-A468-7EBCD0E90DA1}" destId="{E32490E2-F74E-4304-B329-41586E96A2B5}" srcOrd="1" destOrd="0" presId="urn:microsoft.com/office/officeart/2005/8/layout/list1"/>
    <dgm:cxn modelId="{C2873D75-5687-4918-82EF-664276492DB5}" type="presParOf" srcId="{8B3F9475-6282-469E-BEDA-116921A94B8E}" destId="{30D597B3-62FE-45E3-A03F-0BF5D1CF81EC}" srcOrd="5" destOrd="0" presId="urn:microsoft.com/office/officeart/2005/8/layout/list1"/>
    <dgm:cxn modelId="{BFD966F3-6A28-4672-837A-D616F2E49340}" type="presParOf" srcId="{8B3F9475-6282-469E-BEDA-116921A94B8E}" destId="{B579C495-0A97-4172-A239-997C9BB990AC}" srcOrd="6" destOrd="0" presId="urn:microsoft.com/office/officeart/2005/8/layout/list1"/>
    <dgm:cxn modelId="{AC388BB2-48D0-4082-B7BC-84DDA5775DD7}" type="presParOf" srcId="{8B3F9475-6282-469E-BEDA-116921A94B8E}" destId="{7AE4F5A7-E396-4452-9F41-F261A8FBFBE3}" srcOrd="7" destOrd="0" presId="urn:microsoft.com/office/officeart/2005/8/layout/list1"/>
    <dgm:cxn modelId="{0D6702B4-3993-4B5E-8B70-60548C32B1D3}" type="presParOf" srcId="{8B3F9475-6282-469E-BEDA-116921A94B8E}" destId="{809DF020-9BA8-4358-A57C-60B4E14DBE6E}" srcOrd="8" destOrd="0" presId="urn:microsoft.com/office/officeart/2005/8/layout/list1"/>
    <dgm:cxn modelId="{B3D73269-BF60-4B70-BB17-85128A14B09D}" type="presParOf" srcId="{809DF020-9BA8-4358-A57C-60B4E14DBE6E}" destId="{B1EC9342-1122-45D0-BDC8-2F59F640A50C}" srcOrd="0" destOrd="0" presId="urn:microsoft.com/office/officeart/2005/8/layout/list1"/>
    <dgm:cxn modelId="{2452BB6E-A669-403C-A0B2-14ECBE6E26CC}" type="presParOf" srcId="{809DF020-9BA8-4358-A57C-60B4E14DBE6E}" destId="{994A4C7A-3F76-40D8-B004-EFA1AA925679}" srcOrd="1" destOrd="0" presId="urn:microsoft.com/office/officeart/2005/8/layout/list1"/>
    <dgm:cxn modelId="{E8CB2706-19B7-4061-A11E-814AE45EEAF8}" type="presParOf" srcId="{8B3F9475-6282-469E-BEDA-116921A94B8E}" destId="{8795CC54-F45F-443F-9A9E-464314CCD76D}" srcOrd="9" destOrd="0" presId="urn:microsoft.com/office/officeart/2005/8/layout/list1"/>
    <dgm:cxn modelId="{D7BB1792-BAAC-4F63-8FE6-CE864FD2CD87}" type="presParOf" srcId="{8B3F9475-6282-469E-BEDA-116921A94B8E}" destId="{4A8CD55D-9717-4942-92D0-E748C5ADAFB5}" srcOrd="10" destOrd="0" presId="urn:microsoft.com/office/officeart/2005/8/layout/list1"/>
    <dgm:cxn modelId="{C28ACACD-8172-43C2-85EF-251F4ADC2245}" type="presParOf" srcId="{8B3F9475-6282-469E-BEDA-116921A94B8E}" destId="{E0D08D7F-7981-40CC-A6F5-765D643EB8F8}" srcOrd="11" destOrd="0" presId="urn:microsoft.com/office/officeart/2005/8/layout/list1"/>
    <dgm:cxn modelId="{4C7A3575-DF44-42DD-B9D7-D062A5D9A995}" type="presParOf" srcId="{8B3F9475-6282-469E-BEDA-116921A94B8E}" destId="{072093CA-5D1E-4B94-8AAB-FF1A85DF74C3}" srcOrd="12" destOrd="0" presId="urn:microsoft.com/office/officeart/2005/8/layout/list1"/>
    <dgm:cxn modelId="{AFE16297-9C49-483A-9BCD-57FDEB946954}" type="presParOf" srcId="{072093CA-5D1E-4B94-8AAB-FF1A85DF74C3}" destId="{79C2F25D-5C42-4830-A88F-E2437969E93C}" srcOrd="0" destOrd="0" presId="urn:microsoft.com/office/officeart/2005/8/layout/list1"/>
    <dgm:cxn modelId="{20C8BD41-1B22-4916-963F-63DAE1F51A36}" type="presParOf" srcId="{072093CA-5D1E-4B94-8AAB-FF1A85DF74C3}" destId="{7B1CA89A-4E2B-4647-8BF1-66F678720538}" srcOrd="1" destOrd="0" presId="urn:microsoft.com/office/officeart/2005/8/layout/list1"/>
    <dgm:cxn modelId="{02D40C6C-7C81-443A-8396-32DFE714B7CC}" type="presParOf" srcId="{8B3F9475-6282-469E-BEDA-116921A94B8E}" destId="{B278260F-E2D8-4B63-975E-D028CF824E27}" srcOrd="13" destOrd="0" presId="urn:microsoft.com/office/officeart/2005/8/layout/list1"/>
    <dgm:cxn modelId="{DE5C6FF8-563E-406C-92D3-1AD224FEED0D}" type="presParOf" srcId="{8B3F9475-6282-469E-BEDA-116921A94B8E}" destId="{4DD8C201-6214-47E0-92B8-D6FF64E3513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10C3-42B4-46B1-A557-410612E8E9C2}">
      <dsp:nvSpPr>
        <dsp:cNvPr id="0" name=""/>
        <dsp:cNvSpPr/>
      </dsp:nvSpPr>
      <dsp:spPr>
        <a:xfrm>
          <a:off x="-5840187" y="-894008"/>
          <a:ext cx="6954343" cy="6954343"/>
        </a:xfrm>
        <a:prstGeom prst="blockArc">
          <a:avLst>
            <a:gd name="adj1" fmla="val 18900000"/>
            <a:gd name="adj2" fmla="val 2700000"/>
            <a:gd name="adj3" fmla="val 311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EC621-2D09-4333-8423-D5D901C27F35}">
      <dsp:nvSpPr>
        <dsp:cNvPr id="0" name=""/>
        <dsp:cNvSpPr/>
      </dsp:nvSpPr>
      <dsp:spPr>
        <a:xfrm>
          <a:off x="717086" y="516632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Ma7fzty is an application that will help people to save their money change.</a:t>
          </a:r>
        </a:p>
      </dsp:txBody>
      <dsp:txXfrm>
        <a:off x="717086" y="516632"/>
        <a:ext cx="8963527" cy="1033265"/>
      </dsp:txXfrm>
    </dsp:sp>
    <dsp:sp modelId="{FC445845-52DF-4228-B3E5-51311566EDF2}">
      <dsp:nvSpPr>
        <dsp:cNvPr id="0" name=""/>
        <dsp:cNvSpPr/>
      </dsp:nvSpPr>
      <dsp:spPr>
        <a:xfrm>
          <a:off x="73800" y="387474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591C5F-0C16-49DB-9B73-F9D0AA3F2FAD}">
      <dsp:nvSpPr>
        <dsp:cNvPr id="0" name=""/>
        <dsp:cNvSpPr/>
      </dsp:nvSpPr>
      <dsp:spPr>
        <a:xfrm>
          <a:off x="1092678" y="2066530"/>
          <a:ext cx="8587935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allows individuals to transfer remaining money electronically from one account to another.</a:t>
          </a:r>
        </a:p>
      </dsp:txBody>
      <dsp:txXfrm>
        <a:off x="1092678" y="2066530"/>
        <a:ext cx="8587935" cy="1033265"/>
      </dsp:txXfrm>
    </dsp:sp>
    <dsp:sp modelId="{96701049-B21D-4E81-B64F-5BE1B4A7CE5F}">
      <dsp:nvSpPr>
        <dsp:cNvPr id="0" name=""/>
        <dsp:cNvSpPr/>
      </dsp:nvSpPr>
      <dsp:spPr>
        <a:xfrm>
          <a:off x="446887" y="1937372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C9F66A-6E44-441A-8CAF-973AC04B2927}">
      <dsp:nvSpPr>
        <dsp:cNvPr id="0" name=""/>
        <dsp:cNvSpPr/>
      </dsp:nvSpPr>
      <dsp:spPr>
        <a:xfrm>
          <a:off x="717086" y="3616428"/>
          <a:ext cx="8963527" cy="10332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0154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People lose money daily because they don’t find money change easily. </a:t>
          </a:r>
        </a:p>
      </dsp:txBody>
      <dsp:txXfrm>
        <a:off x="717086" y="3616428"/>
        <a:ext cx="8963527" cy="1033265"/>
      </dsp:txXfrm>
    </dsp:sp>
    <dsp:sp modelId="{F7379E9F-7570-46CF-8DE5-6E8FA4C3E39B}">
      <dsp:nvSpPr>
        <dsp:cNvPr id="0" name=""/>
        <dsp:cNvSpPr/>
      </dsp:nvSpPr>
      <dsp:spPr>
        <a:xfrm>
          <a:off x="71295" y="3487270"/>
          <a:ext cx="1291581" cy="12915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1E7F2-FB62-4C19-8118-476551990381}">
      <dsp:nvSpPr>
        <dsp:cNvPr id="0" name=""/>
        <dsp:cNvSpPr/>
      </dsp:nvSpPr>
      <dsp:spPr>
        <a:xfrm>
          <a:off x="0" y="468719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19A59-E699-4C7E-8A3B-936CDD649607}">
      <dsp:nvSpPr>
        <dsp:cNvPr id="0" name=""/>
        <dsp:cNvSpPr/>
      </dsp:nvSpPr>
      <dsp:spPr>
        <a:xfrm>
          <a:off x="468000" y="55439"/>
          <a:ext cx="7897977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People lose money daily because shops don’t usually have change and it ends up on people losing small change everywhere.</a:t>
          </a:r>
        </a:p>
      </dsp:txBody>
      <dsp:txXfrm>
        <a:off x="508349" y="95788"/>
        <a:ext cx="7817279" cy="745862"/>
      </dsp:txXfrm>
    </dsp:sp>
    <dsp:sp modelId="{06C4E697-43C8-4760-87F4-9CF1B0D07447}">
      <dsp:nvSpPr>
        <dsp:cNvPr id="0" name=""/>
        <dsp:cNvSpPr/>
      </dsp:nvSpPr>
      <dsp:spPr>
        <a:xfrm>
          <a:off x="0" y="173880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AEED4-1408-4E37-A6B2-28D13AD1FF88}">
      <dsp:nvSpPr>
        <dsp:cNvPr id="0" name=""/>
        <dsp:cNvSpPr/>
      </dsp:nvSpPr>
      <dsp:spPr>
        <a:xfrm>
          <a:off x="468000" y="1325519"/>
          <a:ext cx="796022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Though this may be considered the "old-fashioned way" when it comes to transferring money, using cash can be extremely practical in some circumstances. </a:t>
          </a:r>
        </a:p>
      </dsp:txBody>
      <dsp:txXfrm>
        <a:off x="508349" y="1365868"/>
        <a:ext cx="7879523" cy="745862"/>
      </dsp:txXfrm>
    </dsp:sp>
    <dsp:sp modelId="{A3A508B2-05A8-4D3E-A08E-63FD1589304D}">
      <dsp:nvSpPr>
        <dsp:cNvPr id="0" name=""/>
        <dsp:cNvSpPr/>
      </dsp:nvSpPr>
      <dsp:spPr>
        <a:xfrm>
          <a:off x="0" y="300888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F42DA-9B6F-4B0E-9592-73830B574544}">
      <dsp:nvSpPr>
        <dsp:cNvPr id="0" name=""/>
        <dsp:cNvSpPr/>
      </dsp:nvSpPr>
      <dsp:spPr>
        <a:xfrm>
          <a:off x="468000" y="2595600"/>
          <a:ext cx="8027510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Sometimes its hard getting the remaining money in cash which is really annoying.</a:t>
          </a:r>
        </a:p>
      </dsp:txBody>
      <dsp:txXfrm>
        <a:off x="508349" y="2635949"/>
        <a:ext cx="7946812" cy="745862"/>
      </dsp:txXfrm>
    </dsp:sp>
    <dsp:sp modelId="{457CB27A-D91C-4811-8A87-611DBEF1DC66}">
      <dsp:nvSpPr>
        <dsp:cNvPr id="0" name=""/>
        <dsp:cNvSpPr/>
      </dsp:nvSpPr>
      <dsp:spPr>
        <a:xfrm>
          <a:off x="0" y="4278960"/>
          <a:ext cx="936000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6A47D-0270-4323-8CD7-2D394D973D0B}">
      <dsp:nvSpPr>
        <dsp:cNvPr id="0" name=""/>
        <dsp:cNvSpPr/>
      </dsp:nvSpPr>
      <dsp:spPr>
        <a:xfrm>
          <a:off x="468000" y="3865680"/>
          <a:ext cx="810574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0" rIns="24765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 lot of people don’t like to carry a lot of money with them because they are exposed to stolen.   </a:t>
          </a:r>
        </a:p>
      </dsp:txBody>
      <dsp:txXfrm>
        <a:off x="508349" y="3906029"/>
        <a:ext cx="8025043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E53AC-862A-4C89-B96A-EF0232538517}">
      <dsp:nvSpPr>
        <dsp:cNvPr id="0" name=""/>
        <dsp:cNvSpPr/>
      </dsp:nvSpPr>
      <dsp:spPr>
        <a:xfrm>
          <a:off x="0" y="60529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880F8F-4054-48D1-A63D-F3ECE39184BB}">
      <dsp:nvSpPr>
        <dsp:cNvPr id="0" name=""/>
        <dsp:cNvSpPr/>
      </dsp:nvSpPr>
      <dsp:spPr>
        <a:xfrm>
          <a:off x="449750" y="67895"/>
          <a:ext cx="6813950" cy="81784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 develop an application with high speed application and ensure money transferring is secure and done with out any problems</a:t>
          </a:r>
          <a:endParaRPr lang="en-US" sz="2000" b="0" kern="1200" dirty="0"/>
        </a:p>
      </dsp:txBody>
      <dsp:txXfrm>
        <a:off x="489674" y="107819"/>
        <a:ext cx="6734102" cy="737993"/>
      </dsp:txXfrm>
    </dsp:sp>
    <dsp:sp modelId="{B579C495-0A97-4172-A239-997C9BB990AC}">
      <dsp:nvSpPr>
        <dsp:cNvPr id="0" name=""/>
        <dsp:cNvSpPr/>
      </dsp:nvSpPr>
      <dsp:spPr>
        <a:xfrm>
          <a:off x="0" y="146713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2490E2-F74E-4304-B329-41586E96A2B5}">
      <dsp:nvSpPr>
        <dsp:cNvPr id="0" name=""/>
        <dsp:cNvSpPr/>
      </dsp:nvSpPr>
      <dsp:spPr>
        <a:xfrm>
          <a:off x="449750" y="1186697"/>
          <a:ext cx="6906130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Saves time &amp; money.</a:t>
          </a:r>
        </a:p>
      </dsp:txBody>
      <dsp:txXfrm>
        <a:off x="477130" y="1214077"/>
        <a:ext cx="6851370" cy="506120"/>
      </dsp:txXfrm>
    </dsp:sp>
    <dsp:sp modelId="{4A8CD55D-9717-4942-92D0-E748C5ADAFB5}">
      <dsp:nvSpPr>
        <dsp:cNvPr id="0" name=""/>
        <dsp:cNvSpPr/>
      </dsp:nvSpPr>
      <dsp:spPr>
        <a:xfrm>
          <a:off x="0" y="232897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4A4C7A-3F76-40D8-B004-EFA1AA925679}">
      <dsp:nvSpPr>
        <dsp:cNvPr id="0" name=""/>
        <dsp:cNvSpPr/>
      </dsp:nvSpPr>
      <dsp:spPr>
        <a:xfrm>
          <a:off x="449750" y="2048537"/>
          <a:ext cx="6912616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Overcome the problem of lost money due to the change problems.</a:t>
          </a:r>
        </a:p>
      </dsp:txBody>
      <dsp:txXfrm>
        <a:off x="477130" y="2075917"/>
        <a:ext cx="6857856" cy="506120"/>
      </dsp:txXfrm>
    </dsp:sp>
    <dsp:sp modelId="{4DD8C201-6214-47E0-92B8-D6FF64E3513C}">
      <dsp:nvSpPr>
        <dsp:cNvPr id="0" name=""/>
        <dsp:cNvSpPr/>
      </dsp:nvSpPr>
      <dsp:spPr>
        <a:xfrm>
          <a:off x="0" y="3190817"/>
          <a:ext cx="8995005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1CA89A-4E2B-4647-8BF1-66F678720538}">
      <dsp:nvSpPr>
        <dsp:cNvPr id="0" name=""/>
        <dsp:cNvSpPr/>
      </dsp:nvSpPr>
      <dsp:spPr>
        <a:xfrm>
          <a:off x="449750" y="2910377"/>
          <a:ext cx="6852421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7993" tIns="0" rIns="23799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Enhance the process of money transfer in Egypt and avoids interacting with cash that can spread germs.   </a:t>
          </a:r>
        </a:p>
      </dsp:txBody>
      <dsp:txXfrm>
        <a:off x="477130" y="2937757"/>
        <a:ext cx="679766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0BE6B-AE0D-4F84-BAC7-E32699F663D6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87019-5394-4082-941F-A89877F83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387019-5394-4082-941F-A89877F83E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198000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36000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689160" y="4612320"/>
            <a:ext cx="301356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01320"/>
            <a:ext cx="9360000" cy="444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2C3E50"/>
              </a:solidFill>
              <a:latin typeface="Noto Sans Regula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461232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1" strike="noStrike" spc="-1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1980000"/>
            <a:ext cx="456732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4612320"/>
            <a:ext cx="9360000" cy="240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1" strike="noStrike" spc="-1">
              <a:solidFill>
                <a:srgbClr val="2C3E50"/>
              </a:solidFill>
              <a:latin typeface="Noto Sans Semi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latin typeface="Noto Sans SemiBold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2C3E50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C3E50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C58407DA-8A5C-4AAE-A08E-1B1F2BF5C0CB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 fontScale="6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BE50810D-0D67-4E99-9A69-041E2AEFCBA8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pPr algn="ctr"/>
            <a:r>
              <a:rPr lang="en-US" sz="3600" b="1" strike="noStrike" spc="-1">
                <a:solidFill>
                  <a:srgbClr val="2C3E50"/>
                </a:solidFill>
                <a:latin typeface="Noto Sans Black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latin typeface="Noto Sans Regular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&lt;date/time&gt;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&lt;footer&gt;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fld id="{5BAC0748-8F20-4010-AD9D-DDC395C35844}" type="slidenum">
              <a:rPr lang="en-US" sz="1800" b="1" strike="noStrike" spc="-1">
                <a:solidFill>
                  <a:srgbClr val="FFFFFF"/>
                </a:solidFill>
                <a:latin typeface="Noto Sans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37871" y="799364"/>
            <a:ext cx="9360000" cy="1116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1">
            <a:noAutofit/>
          </a:bodyPr>
          <a:lstStyle/>
          <a:p>
            <a:pPr algn="just"/>
            <a:r>
              <a:rPr lang="en-US" sz="5000" b="1" strike="noStrike" spc="-1" dirty="0">
                <a:solidFill>
                  <a:srgbClr val="FFFFFF"/>
                </a:solidFill>
                <a:latin typeface="Noto Sans Black"/>
              </a:rPr>
              <a:t>MA7FZTY</a:t>
            </a:r>
          </a:p>
        </p:txBody>
      </p:sp>
      <p:sp>
        <p:nvSpPr>
          <p:cNvPr id="129" name="TextShape 2"/>
          <p:cNvSpPr txBox="1"/>
          <p:nvPr/>
        </p:nvSpPr>
        <p:spPr>
          <a:xfrm>
            <a:off x="237871" y="6024291"/>
            <a:ext cx="9604882" cy="170034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Done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By:Ganna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Ayman,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Rola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Wafi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, Kareem Ehab,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Youssif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Assem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, Mohamed </a:t>
            </a:r>
            <a:r>
              <a:rPr lang="en-US" sz="2200" b="0" strike="noStrike" spc="-1" dirty="0" err="1">
                <a:solidFill>
                  <a:srgbClr val="FFFFFF"/>
                </a:solidFill>
                <a:latin typeface="Noto Sans Regular"/>
              </a:rPr>
              <a:t>Moataz</a:t>
            </a:r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endParaRPr lang="en-US" sz="2200" b="0" strike="noStrike" spc="-1" dirty="0">
              <a:solidFill>
                <a:srgbClr val="FFFFFF"/>
              </a:solidFill>
              <a:latin typeface="Noto Sans Regular"/>
            </a:endParaRPr>
          </a:p>
          <a:p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Supervised by: Dr. Hossam </a:t>
            </a:r>
            <a:r>
              <a:rPr lang="en-US" sz="2200" spc="-1" dirty="0">
                <a:solidFill>
                  <a:srgbClr val="FFFFFF"/>
                </a:solidFill>
                <a:latin typeface="Noto Sans Regular"/>
              </a:rPr>
              <a:t>Rahman</a:t>
            </a:r>
            <a:r>
              <a:rPr lang="en-US" sz="2200" b="0" strike="noStrike" spc="-1" dirty="0">
                <a:solidFill>
                  <a:srgbClr val="FFFFFF"/>
                </a:solidFill>
                <a:latin typeface="Noto Sans Regular"/>
              </a:rPr>
              <a:t> Mahmoud Haider</a:t>
            </a: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0" y="2137876"/>
            <a:ext cx="10900064" cy="346282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C191B-B56C-43E5-B0DD-2082716988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/>
          <a:stretch/>
        </p:blipFill>
        <p:spPr>
          <a:xfrm>
            <a:off x="360000" y="1675050"/>
            <a:ext cx="9480189" cy="547004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31658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9052A1-93E9-4372-A8ED-E8FF3EB0C0B8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pc="-1" dirty="0">
                <a:solidFill>
                  <a:srgbClr val="FFFFFF"/>
                </a:solidFill>
                <a:latin typeface="Noto Sans Black"/>
              </a:rPr>
              <a:t>Experiment Cases   </a:t>
            </a:r>
            <a:endParaRPr lang="en-US" sz="3600" b="1" strike="noStrike" spc="-1" dirty="0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F78BD-F0ED-4B92-9993-419C65864B6C}"/>
              </a:ext>
            </a:extLst>
          </p:cNvPr>
          <p:cNvSpPr txBox="1"/>
          <p:nvPr/>
        </p:nvSpPr>
        <p:spPr>
          <a:xfrm>
            <a:off x="538480" y="2397760"/>
            <a:ext cx="7183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A transfers money to user B, and at the same time user C transfers money to user A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 B  &amp;  A                 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B                 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                B   &amp;  C                  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3E27349-E3C0-4411-AE3F-4638B6BBF689}"/>
              </a:ext>
            </a:extLst>
          </p:cNvPr>
          <p:cNvSpPr/>
          <p:nvPr/>
        </p:nvSpPr>
        <p:spPr>
          <a:xfrm>
            <a:off x="3037841" y="4416939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ECF0712-191A-40D9-AEF8-98B6B7C07D5E}"/>
              </a:ext>
            </a:extLst>
          </p:cNvPr>
          <p:cNvSpPr/>
          <p:nvPr/>
        </p:nvSpPr>
        <p:spPr>
          <a:xfrm>
            <a:off x="2992120" y="3311843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DAA5ECB8-A6CE-4CEE-A4F5-66F21A96E042}"/>
              </a:ext>
            </a:extLst>
          </p:cNvPr>
          <p:cNvSpPr/>
          <p:nvPr/>
        </p:nvSpPr>
        <p:spPr>
          <a:xfrm>
            <a:off x="1203961" y="3545840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6806623-E34A-4028-B167-02E5C496A698}"/>
              </a:ext>
            </a:extLst>
          </p:cNvPr>
          <p:cNvSpPr/>
          <p:nvPr/>
        </p:nvSpPr>
        <p:spPr>
          <a:xfrm>
            <a:off x="2992120" y="3580428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22A378-AB89-461E-820A-3F1ACAFCFCC7}"/>
              </a:ext>
            </a:extLst>
          </p:cNvPr>
          <p:cNvSpPr/>
          <p:nvPr/>
        </p:nvSpPr>
        <p:spPr>
          <a:xfrm>
            <a:off x="1188722" y="3834247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50BBEE-B303-475A-AC79-6870D6448C74}"/>
              </a:ext>
            </a:extLst>
          </p:cNvPr>
          <p:cNvSpPr/>
          <p:nvPr/>
        </p:nvSpPr>
        <p:spPr>
          <a:xfrm>
            <a:off x="3037841" y="384409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261F1F-5143-4D4A-AD9C-F426531D4092}"/>
              </a:ext>
            </a:extLst>
          </p:cNvPr>
          <p:cNvSpPr/>
          <p:nvPr/>
        </p:nvSpPr>
        <p:spPr>
          <a:xfrm>
            <a:off x="1188722" y="4143722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031DC1D-61BC-4BA4-9319-FAAA2059279C}"/>
              </a:ext>
            </a:extLst>
          </p:cNvPr>
          <p:cNvSpPr/>
          <p:nvPr/>
        </p:nvSpPr>
        <p:spPr>
          <a:xfrm>
            <a:off x="3037841" y="4130515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40C109-1D0A-44B1-9F7B-28A37104B2F1}"/>
              </a:ext>
            </a:extLst>
          </p:cNvPr>
          <p:cNvSpPr/>
          <p:nvPr/>
        </p:nvSpPr>
        <p:spPr>
          <a:xfrm>
            <a:off x="1188722" y="4424461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12D7B4A-16C9-4B89-B4C2-C58524ADBB59}"/>
              </a:ext>
            </a:extLst>
          </p:cNvPr>
          <p:cNvSpPr/>
          <p:nvPr/>
        </p:nvSpPr>
        <p:spPr>
          <a:xfrm>
            <a:off x="1244601" y="3311843"/>
            <a:ext cx="939800" cy="233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Transfer 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99F3B90C-F3A4-44D4-A4F4-563E1EEB89A2}"/>
              </a:ext>
            </a:extLst>
          </p:cNvPr>
          <p:cNvSpPr/>
          <p:nvPr/>
        </p:nvSpPr>
        <p:spPr>
          <a:xfrm>
            <a:off x="1153163" y="465093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90ED912E-B24D-4CCC-9B3B-B97CE643C130}"/>
              </a:ext>
            </a:extLst>
          </p:cNvPr>
          <p:cNvSpPr/>
          <p:nvPr/>
        </p:nvSpPr>
        <p:spPr>
          <a:xfrm>
            <a:off x="2992120" y="3579614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FA16CC14-173E-4EE7-B7F5-120A5DCCC981}"/>
              </a:ext>
            </a:extLst>
          </p:cNvPr>
          <p:cNvSpPr/>
          <p:nvPr/>
        </p:nvSpPr>
        <p:spPr>
          <a:xfrm>
            <a:off x="2992120" y="4649676"/>
            <a:ext cx="939800" cy="2339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6504C-82FB-4786-888D-13F489C67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7" y="1793234"/>
            <a:ext cx="9724470" cy="524740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0176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9052A1-93E9-4372-A8ED-E8FF3EB0C0B8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Shape 1"/>
          <p:cNvSpPr txBox="1"/>
          <p:nvPr/>
        </p:nvSpPr>
        <p:spPr>
          <a:xfrm>
            <a:off x="136480" y="34196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pc="-1" dirty="0">
                <a:solidFill>
                  <a:srgbClr val="FFFFFF"/>
                </a:solidFill>
                <a:latin typeface="Noto Sans Black"/>
              </a:rPr>
              <a:t>Experiment &amp; Results</a:t>
            </a:r>
            <a:endParaRPr lang="en-US" sz="3600" b="1" strike="noStrike" spc="-1" dirty="0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C38D9-226C-4A1B-9F6A-6A2846C80B06}"/>
              </a:ext>
            </a:extLst>
          </p:cNvPr>
          <p:cNvSpPr txBox="1"/>
          <p:nvPr/>
        </p:nvSpPr>
        <p:spPr>
          <a:xfrm>
            <a:off x="304800" y="3556904"/>
            <a:ext cx="8717280" cy="34163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2. Applying different parallel algorithms:</a:t>
            </a:r>
          </a:p>
          <a:p>
            <a:pPr marL="342900" indent="-342900">
              <a:buFont typeface="+mj-lt"/>
              <a:buAutoNum type="alphaUcPeriod"/>
            </a:pPr>
            <a:r>
              <a:rPr lang="en-US" b="1" dirty="0"/>
              <a:t>Multithreading: </a:t>
            </a:r>
          </a:p>
          <a:p>
            <a:r>
              <a:rPr lang="en-US" dirty="0"/>
              <a:t>   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access the system concurrently with out waiting for the other users to finish operations.</a:t>
            </a:r>
          </a:p>
          <a:p>
            <a:r>
              <a:rPr lang="en-US" b="1" dirty="0"/>
              <a:t>B. Producer Consumer:</a:t>
            </a:r>
          </a:p>
          <a:p>
            <a:r>
              <a:rPr lang="en-US" dirty="0"/>
              <a:t>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will share data easily with out causing data race or receiving incorrect data.</a:t>
            </a:r>
          </a:p>
          <a:p>
            <a:r>
              <a:rPr lang="en-US" b="1" dirty="0"/>
              <a:t>C.MPI </a:t>
            </a:r>
          </a:p>
          <a:p>
            <a:r>
              <a:rPr lang="en-US" dirty="0"/>
              <a:t>  The expected results:-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case of failure of the Producer Consumer algorithm, MPI will be used since it substitute the shared buffer with a </a:t>
            </a:r>
            <a:r>
              <a:rPr lang="en-US" dirty="0" err="1"/>
              <a:t>distrubuted</a:t>
            </a:r>
            <a:r>
              <a:rPr lang="en-US" dirty="0"/>
              <a:t> memory for each process.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0E20CB-BAFE-4014-95E4-13989CBEEE6E}"/>
              </a:ext>
            </a:extLst>
          </p:cNvPr>
          <p:cNvSpPr txBox="1"/>
          <p:nvPr/>
        </p:nvSpPr>
        <p:spPr>
          <a:xfrm>
            <a:off x="304800" y="1779588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Algorithms(Python implementation):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D7371-B3C4-47B6-8F45-005A1B08FFB2}"/>
              </a:ext>
            </a:extLst>
          </p:cNvPr>
          <p:cNvSpPr txBox="1"/>
          <p:nvPr/>
        </p:nvSpPr>
        <p:spPr>
          <a:xfrm>
            <a:off x="304800" y="2264590"/>
            <a:ext cx="8717280" cy="120032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 Trying to run the code sequentially :</a:t>
            </a:r>
          </a:p>
          <a:p>
            <a:r>
              <a:rPr lang="en-US" dirty="0"/>
              <a:t>     The expected results is:-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time to execute all the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run two process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7602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120 THANK YOU ideas | thank you images, thank you quotes, thank you">
            <a:extLst>
              <a:ext uri="{FF2B5EF4-FFF2-40B4-BE49-F238E27FC236}">
                <a16:creationId xmlns:a16="http://schemas.microsoft.com/office/drawing/2014/main" id="{4175BA7F-04FE-496A-B365-F1CA3DA0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9"/>
          <a:stretch/>
        </p:blipFill>
        <p:spPr bwMode="auto">
          <a:xfrm>
            <a:off x="2691389" y="1621992"/>
            <a:ext cx="4697845" cy="541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sk Us Anything – Your Hair Removal Questions Answered">
            <a:extLst>
              <a:ext uri="{FF2B5EF4-FFF2-40B4-BE49-F238E27FC236}">
                <a16:creationId xmlns:a16="http://schemas.microsoft.com/office/drawing/2014/main" id="{AC53AAA9-B627-440F-9CEF-C16756511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Ask Us Anything – Your Hair Removal Questions Answered">
            <a:extLst>
              <a:ext uri="{FF2B5EF4-FFF2-40B4-BE49-F238E27FC236}">
                <a16:creationId xmlns:a16="http://schemas.microsoft.com/office/drawing/2014/main" id="{0CAA11FE-1FD2-4F85-8E65-96A6A6CF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" y="4683593"/>
            <a:ext cx="18383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Shape 1">
            <a:extLst>
              <a:ext uri="{FF2B5EF4-FFF2-40B4-BE49-F238E27FC236}">
                <a16:creationId xmlns:a16="http://schemas.microsoft.com/office/drawing/2014/main" id="{DAE39933-99D5-4A07-A15D-7ACCD054B7B8}"/>
              </a:ext>
            </a:extLst>
          </p:cNvPr>
          <p:cNvSpPr txBox="1"/>
          <p:nvPr/>
        </p:nvSpPr>
        <p:spPr>
          <a:xfrm>
            <a:off x="276006" y="2977033"/>
            <a:ext cx="2081864" cy="160560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  <p:sp>
        <p:nvSpPr>
          <p:cNvPr id="15" name="TextShape 1">
            <a:extLst>
              <a:ext uri="{FF2B5EF4-FFF2-40B4-BE49-F238E27FC236}">
                <a16:creationId xmlns:a16="http://schemas.microsoft.com/office/drawing/2014/main" id="{D103CF20-8521-4A48-93DA-D78DBCF958A9}"/>
              </a:ext>
            </a:extLst>
          </p:cNvPr>
          <p:cNvSpPr txBox="1"/>
          <p:nvPr/>
        </p:nvSpPr>
        <p:spPr>
          <a:xfrm>
            <a:off x="7722755" y="2931076"/>
            <a:ext cx="2081864" cy="169752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/>
          <a:p>
            <a:pPr algn="ctr"/>
            <a:r>
              <a:rPr lang="en-US" sz="6000" b="1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Any Question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Agenda</a:t>
            </a:r>
          </a:p>
        </p:txBody>
      </p:sp>
      <p:sp>
        <p:nvSpPr>
          <p:cNvPr id="132" name="TextShape 2"/>
          <p:cNvSpPr txBox="1"/>
          <p:nvPr/>
        </p:nvSpPr>
        <p:spPr>
          <a:xfrm>
            <a:off x="216000" y="1836000"/>
            <a:ext cx="9504000" cy="5143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Introduction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Problem Statement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Objective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System overview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Use Case Diagram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latin typeface="Noto Sans SemiBold"/>
              </a:rPr>
              <a:t>Class Diagram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Experiment Cases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Experiment Algorithms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pc="-1" dirty="0">
                <a:latin typeface="Noto Sans Black"/>
              </a:rPr>
              <a:t>Results</a:t>
            </a: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US" sz="3200" b="1" strike="noStrike" spc="-1" dirty="0">
              <a:latin typeface="Noto Sans SemiBold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7AEA90-E1A7-4240-9235-4F7910841839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Introduction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F4B6F3-FFAF-4944-B0EC-07ED96543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939161"/>
              </p:ext>
            </p:extLst>
          </p:nvPr>
        </p:nvGraphicFramePr>
        <p:xfrm>
          <a:off x="-103909" y="1745673"/>
          <a:ext cx="9751909" cy="5166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BC955F5-4AC3-4513-A737-D2F2F31815DC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256A68-C20C-4FF7-ABE0-5415E7EA6D8A}"/>
              </a:ext>
            </a:extLst>
          </p:cNvPr>
          <p:cNvSpPr/>
          <p:nvPr/>
        </p:nvSpPr>
        <p:spPr>
          <a:xfrm>
            <a:off x="0" y="2214143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763107-5426-4475-948A-B121A0972F79}"/>
              </a:ext>
            </a:extLst>
          </p:cNvPr>
          <p:cNvSpPr/>
          <p:nvPr/>
        </p:nvSpPr>
        <p:spPr>
          <a:xfrm>
            <a:off x="416960" y="3779837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85C42A-22B7-4B4D-812B-7883E3E75475}"/>
              </a:ext>
            </a:extLst>
          </p:cNvPr>
          <p:cNvSpPr/>
          <p:nvPr/>
        </p:nvSpPr>
        <p:spPr>
          <a:xfrm>
            <a:off x="71120" y="5345531"/>
            <a:ext cx="1178560" cy="115639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rgbClr val="2C3E50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Problem Statement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BED2EAF-3931-4275-809D-5F6E6E55B4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830200"/>
              </p:ext>
            </p:extLst>
          </p:nvPr>
        </p:nvGraphicFramePr>
        <p:xfrm>
          <a:off x="240435" y="1789527"/>
          <a:ext cx="9360000" cy="50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1CDB5021-14BB-4E05-967F-CCD3EBA3E81B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8390D1-D250-456C-9A2E-C05BA385592B}"/>
              </a:ext>
            </a:extLst>
          </p:cNvPr>
          <p:cNvSpPr/>
          <p:nvPr/>
        </p:nvSpPr>
        <p:spPr>
          <a:xfrm>
            <a:off x="240435" y="5907887"/>
            <a:ext cx="8995005" cy="529200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  <a:sp3d z="152400" extrusionH="63500" prstMaterial="dkEdge">
            <a:bevelT w="135400" h="16350" prst="relaxedInset"/>
            <a:contourClr>
              <a:schemeClr val="bg1"/>
            </a:contourClr>
          </a:sp3d>
        </p:spPr>
        <p:style>
          <a:lnRef idx="1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Objective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C1ED55-ECD7-4EB6-AD7D-DEE8D2C0B6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577977"/>
              </p:ext>
            </p:extLst>
          </p:nvPr>
        </p:nvGraphicFramePr>
        <p:xfrm>
          <a:off x="138603" y="1797443"/>
          <a:ext cx="8995005" cy="3737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0B2291E9-6A09-4879-81E8-1B88BF68598D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DBABC9-C084-4D1E-B70A-0C91E300CD47}"/>
              </a:ext>
            </a:extLst>
          </p:cNvPr>
          <p:cNvGrpSpPr/>
          <p:nvPr/>
        </p:nvGrpSpPr>
        <p:grpSpPr>
          <a:xfrm>
            <a:off x="524915" y="5494607"/>
            <a:ext cx="7186525" cy="826560"/>
            <a:chOff x="-1055877" y="6142409"/>
            <a:chExt cx="6739485" cy="82656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E0CAF4A-39C9-4D62-AB74-1DB26C02EF62}"/>
                </a:ext>
              </a:extLst>
            </p:cNvPr>
            <p:cNvSpPr/>
            <p:nvPr/>
          </p:nvSpPr>
          <p:spPr>
            <a:xfrm>
              <a:off x="-1055877" y="6142409"/>
              <a:ext cx="6552000" cy="82656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8AD75853-9B3B-4B26-8006-ADD0DF6D38A1}"/>
                </a:ext>
              </a:extLst>
            </p:cNvPr>
            <p:cNvSpPr txBox="1"/>
            <p:nvPr/>
          </p:nvSpPr>
          <p:spPr>
            <a:xfrm>
              <a:off x="-1015528" y="6223107"/>
              <a:ext cx="6699136" cy="745862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0" rIns="247650" bIns="0" numCol="1" spcCol="1270" anchor="ctr" anchorCtr="0">
              <a:noAutofit/>
            </a:bodyPr>
            <a:lstStyle/>
            <a:p>
              <a:pPr lvl="0"/>
              <a:r>
                <a:rPr lang="en-US" sz="2000" dirty="0"/>
                <a:t>Create a mobile/web app which helps people save remaining money change.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3684CF-5018-44E8-B308-50DB877737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System overview</a:t>
            </a:r>
          </a:p>
        </p:txBody>
      </p:sp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81408" y="1570924"/>
            <a:ext cx="9914648" cy="553645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99190B-7002-4777-AB15-D836710D65AF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EE8C1-4753-465B-844A-452580873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35" y="1717040"/>
            <a:ext cx="9599755" cy="533151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900E5-B227-4F9D-8E42-096D59658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01"/>
          <a:stretch/>
        </p:blipFill>
        <p:spPr>
          <a:xfrm>
            <a:off x="360000" y="1520471"/>
            <a:ext cx="9359999" cy="54965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6178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b="1" strike="noStrike" spc="-1">
                <a:solidFill>
                  <a:srgbClr val="FFFFFF"/>
                </a:solidFill>
                <a:latin typeface="Noto Sans Black"/>
              </a:rPr>
              <a:t>Class Diagram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1B5E06-E888-4858-A08A-B45CF313D327}"/>
              </a:ext>
            </a:extLst>
          </p:cNvPr>
          <p:cNvSpPr/>
          <p:nvPr/>
        </p:nvSpPr>
        <p:spPr>
          <a:xfrm>
            <a:off x="9133608" y="6829527"/>
            <a:ext cx="706582" cy="6311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AB323-AB3A-452F-91B5-2908882F4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652211"/>
            <a:ext cx="9042400" cy="56061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</TotalTime>
  <Words>456</Words>
  <Application>Microsoft Office PowerPoint</Application>
  <PresentationFormat>Custom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Aldhabi</vt:lpstr>
      <vt:lpstr>Arial</vt:lpstr>
      <vt:lpstr>Calibri</vt:lpstr>
      <vt:lpstr>DejaVu Sans</vt:lpstr>
      <vt:lpstr>Noto Sans Black</vt:lpstr>
      <vt:lpstr>Noto Sans Regular</vt:lpstr>
      <vt:lpstr>Noto Sans SemiBold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ACER</dc:creator>
  <dc:description/>
  <cp:lastModifiedBy>ACER</cp:lastModifiedBy>
  <cp:revision>52</cp:revision>
  <dcterms:created xsi:type="dcterms:W3CDTF">2022-03-17T21:27:55Z</dcterms:created>
  <dcterms:modified xsi:type="dcterms:W3CDTF">2022-03-26T21:21:17Z</dcterms:modified>
  <dc:language>en-US</dc:language>
</cp:coreProperties>
</file>