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65" r:id="rId3"/>
    <p:sldId id="261" r:id="rId4"/>
    <p:sldId id="308" r:id="rId5"/>
    <p:sldId id="309" r:id="rId6"/>
    <p:sldId id="270" r:id="rId7"/>
    <p:sldId id="312" r:id="rId8"/>
    <p:sldId id="286" r:id="rId9"/>
    <p:sldId id="263" r:id="rId10"/>
    <p:sldId id="314" r:id="rId11"/>
    <p:sldId id="315" r:id="rId12"/>
    <p:sldId id="262" r:id="rId13"/>
    <p:sldId id="311" r:id="rId14"/>
    <p:sldId id="277" r:id="rId15"/>
    <p:sldId id="280" r:id="rId16"/>
    <p:sldId id="271" r:id="rId17"/>
    <p:sldId id="310" r:id="rId18"/>
  </p:sldIdLst>
  <p:sldSz cx="243792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39"/>
    <a:srgbClr val="00182C"/>
    <a:srgbClr val="001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0"/>
    <p:restoredTop sz="90288" autoAdjust="0"/>
  </p:normalViewPr>
  <p:slideViewPr>
    <p:cSldViewPr snapToGrid="0" snapToObjects="1">
      <p:cViewPr varScale="1">
        <p:scale>
          <a:sx n="50" d="100"/>
          <a:sy n="50" d="100"/>
        </p:scale>
        <p:origin x="15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461A-30F9-994E-93ED-A363353AE4BA}" type="datetimeFigureOut">
              <a:t>12/12/2022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4EBB-86FF-E54A-B83D-663C7F7E1819}" type="slidenum">
              <a:rPr lang="en-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5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67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17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82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17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9238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918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7C627-7393-2C4D-81CC-A40FBC6F81EB}"/>
              </a:ext>
            </a:extLst>
          </p:cNvPr>
          <p:cNvSpPr/>
          <p:nvPr userDrawn="1"/>
        </p:nvSpPr>
        <p:spPr>
          <a:xfrm>
            <a:off x="0" y="0"/>
            <a:ext cx="517829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7EB2ED-C8A9-3642-870D-56A51D838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32244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BAC1D63-CED0-6643-B365-36BD737A6F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045750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B0819CB-4D4A-734A-AAC0-09DF38D09F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18738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239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6AF69-70BF-8C4F-B55D-1E471BC42C17}"/>
              </a:ext>
            </a:extLst>
          </p:cNvPr>
          <p:cNvSpPr/>
          <p:nvPr userDrawn="1"/>
        </p:nvSpPr>
        <p:spPr>
          <a:xfrm>
            <a:off x="18039582" y="0"/>
            <a:ext cx="6339656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298186-CFE4-1B41-8A7A-EA4E44B0A2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203709" y="-1"/>
            <a:ext cx="9612747" cy="13716000"/>
          </a:xfrm>
          <a:custGeom>
            <a:avLst/>
            <a:gdLst>
              <a:gd name="connsiteX0" fmla="*/ 2242456 w 9612747"/>
              <a:gd name="connsiteY0" fmla="*/ 1632857 h 13716000"/>
              <a:gd name="connsiteX1" fmla="*/ 9612747 w 9612747"/>
              <a:gd name="connsiteY1" fmla="*/ 1632857 h 13716000"/>
              <a:gd name="connsiteX2" fmla="*/ 9612747 w 9612747"/>
              <a:gd name="connsiteY2" fmla="*/ 13716000 h 13716000"/>
              <a:gd name="connsiteX3" fmla="*/ 2242456 w 9612747"/>
              <a:gd name="connsiteY3" fmla="*/ 13716000 h 13716000"/>
              <a:gd name="connsiteX4" fmla="*/ 0 w 9612747"/>
              <a:gd name="connsiteY4" fmla="*/ 0 h 13716000"/>
              <a:gd name="connsiteX5" fmla="*/ 2058064 w 9612747"/>
              <a:gd name="connsiteY5" fmla="*/ 0 h 13716000"/>
              <a:gd name="connsiteX6" fmla="*/ 2058064 w 9612747"/>
              <a:gd name="connsiteY6" fmla="*/ 12083143 h 13716000"/>
              <a:gd name="connsiteX7" fmla="*/ 0 w 9612747"/>
              <a:gd name="connsiteY7" fmla="*/ 12083143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747" h="13716000">
                <a:moveTo>
                  <a:pt x="2242456" y="1632857"/>
                </a:moveTo>
                <a:lnTo>
                  <a:pt x="9612747" y="1632857"/>
                </a:lnTo>
                <a:lnTo>
                  <a:pt x="9612747" y="13716000"/>
                </a:lnTo>
                <a:lnTo>
                  <a:pt x="2242456" y="13716000"/>
                </a:lnTo>
                <a:close/>
                <a:moveTo>
                  <a:pt x="0" y="0"/>
                </a:moveTo>
                <a:lnTo>
                  <a:pt x="2058064" y="0"/>
                </a:lnTo>
                <a:lnTo>
                  <a:pt x="2058064" y="12083143"/>
                </a:lnTo>
                <a:lnTo>
                  <a:pt x="0" y="120831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80980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298186-CFE4-1B41-8A7A-EA4E44B0A2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471316" y="-1"/>
            <a:ext cx="5559552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832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4379238" cy="9400032"/>
          </a:xfrm>
          <a:custGeom>
            <a:avLst/>
            <a:gdLst>
              <a:gd name="connsiteX0" fmla="*/ 0 w 24379238"/>
              <a:gd name="connsiteY0" fmla="*/ 3584448 h 7022592"/>
              <a:gd name="connsiteX1" fmla="*/ 16431100 w 24379238"/>
              <a:gd name="connsiteY1" fmla="*/ 3584448 h 7022592"/>
              <a:gd name="connsiteX2" fmla="*/ 16431100 w 24379238"/>
              <a:gd name="connsiteY2" fmla="*/ 7022592 h 7022592"/>
              <a:gd name="connsiteX3" fmla="*/ 0 w 24379238"/>
              <a:gd name="connsiteY3" fmla="*/ 7022592 h 7022592"/>
              <a:gd name="connsiteX4" fmla="*/ 7948139 w 24379238"/>
              <a:gd name="connsiteY4" fmla="*/ 0 h 7022592"/>
              <a:gd name="connsiteX5" fmla="*/ 24379238 w 24379238"/>
              <a:gd name="connsiteY5" fmla="*/ 0 h 7022592"/>
              <a:gd name="connsiteX6" fmla="*/ 24379238 w 24379238"/>
              <a:gd name="connsiteY6" fmla="*/ 3438144 h 7022592"/>
              <a:gd name="connsiteX7" fmla="*/ 7948139 w 24379238"/>
              <a:gd name="connsiteY7" fmla="*/ 3438144 h 702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9238" h="7022592">
                <a:moveTo>
                  <a:pt x="0" y="3584448"/>
                </a:moveTo>
                <a:lnTo>
                  <a:pt x="16431100" y="3584448"/>
                </a:lnTo>
                <a:lnTo>
                  <a:pt x="16431100" y="7022592"/>
                </a:lnTo>
                <a:lnTo>
                  <a:pt x="0" y="7022592"/>
                </a:lnTo>
                <a:close/>
                <a:moveTo>
                  <a:pt x="7948139" y="0"/>
                </a:moveTo>
                <a:lnTo>
                  <a:pt x="24379238" y="0"/>
                </a:lnTo>
                <a:lnTo>
                  <a:pt x="24379238" y="3438144"/>
                </a:lnTo>
                <a:lnTo>
                  <a:pt x="7948139" y="343814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4456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6D0-73B8-B246-899A-483BA6F65A0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01184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B601A4-468D-ED4F-9C1C-293C3E48D8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802368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A7153E-ECE0-154C-B3C6-05CB8C1319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4703552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80318-CC72-2C41-A690-4B5A15861F8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9604736" y="10351008"/>
            <a:ext cx="4774502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799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345936" cy="577900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6D0-73B8-B246-899A-483BA6F65A0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5936" y="5779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B601A4-468D-ED4F-9C1C-293C3E48D8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247120" y="1956696"/>
            <a:ext cx="4315968" cy="382231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A7153E-ECE0-154C-B3C6-05CB8C1319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247120" y="9144000"/>
            <a:ext cx="2583777" cy="177393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80318-CC72-2C41-A690-4B5A15861F8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571434" y="9144000"/>
            <a:ext cx="4774502" cy="4572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1934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ACC4936-AD18-D448-9D0C-D5FFEB3ED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516267" y="1"/>
            <a:ext cx="13862971" cy="13715999"/>
          </a:xfrm>
          <a:custGeom>
            <a:avLst/>
            <a:gdLst>
              <a:gd name="connsiteX0" fmla="*/ 12288869 w 13862971"/>
              <a:gd name="connsiteY0" fmla="*/ 2432305 h 13715999"/>
              <a:gd name="connsiteX1" fmla="*/ 13862971 w 13862971"/>
              <a:gd name="connsiteY1" fmla="*/ 2432305 h 13715999"/>
              <a:gd name="connsiteX2" fmla="*/ 13862971 w 13862971"/>
              <a:gd name="connsiteY2" fmla="*/ 13715999 h 13715999"/>
              <a:gd name="connsiteX3" fmla="*/ 12288869 w 13862971"/>
              <a:gd name="connsiteY3" fmla="*/ 13715999 h 13715999"/>
              <a:gd name="connsiteX4" fmla="*/ 0 w 13862971"/>
              <a:gd name="connsiteY4" fmla="*/ 2432304 h 13715999"/>
              <a:gd name="connsiteX5" fmla="*/ 1574102 w 13862971"/>
              <a:gd name="connsiteY5" fmla="*/ 2432304 h 13715999"/>
              <a:gd name="connsiteX6" fmla="*/ 1574102 w 13862971"/>
              <a:gd name="connsiteY6" fmla="*/ 13715999 h 13715999"/>
              <a:gd name="connsiteX7" fmla="*/ 0 w 13862971"/>
              <a:gd name="connsiteY7" fmla="*/ 13715999 h 13715999"/>
              <a:gd name="connsiteX8" fmla="*/ 10533317 w 13862971"/>
              <a:gd name="connsiteY8" fmla="*/ 1737360 h 13715999"/>
              <a:gd name="connsiteX9" fmla="*/ 12107421 w 13862971"/>
              <a:gd name="connsiteY9" fmla="*/ 1737360 h 13715999"/>
              <a:gd name="connsiteX10" fmla="*/ 12107421 w 13862971"/>
              <a:gd name="connsiteY10" fmla="*/ 13021055 h 13715999"/>
              <a:gd name="connsiteX11" fmla="*/ 10533317 w 13862971"/>
              <a:gd name="connsiteY11" fmla="*/ 13021055 h 13715999"/>
              <a:gd name="connsiteX12" fmla="*/ 5266659 w 13862971"/>
              <a:gd name="connsiteY12" fmla="*/ 1216151 h 13715999"/>
              <a:gd name="connsiteX13" fmla="*/ 6840761 w 13862971"/>
              <a:gd name="connsiteY13" fmla="*/ 1216151 h 13715999"/>
              <a:gd name="connsiteX14" fmla="*/ 6840761 w 13862971"/>
              <a:gd name="connsiteY14" fmla="*/ 12499847 h 13715999"/>
              <a:gd name="connsiteX15" fmla="*/ 5266659 w 13862971"/>
              <a:gd name="connsiteY15" fmla="*/ 12499847 h 13715999"/>
              <a:gd name="connsiteX16" fmla="*/ 8777765 w 13862971"/>
              <a:gd name="connsiteY16" fmla="*/ 822960 h 13715999"/>
              <a:gd name="connsiteX17" fmla="*/ 10351867 w 13862971"/>
              <a:gd name="connsiteY17" fmla="*/ 822960 h 13715999"/>
              <a:gd name="connsiteX18" fmla="*/ 10351867 w 13862971"/>
              <a:gd name="connsiteY18" fmla="*/ 12106655 h 13715999"/>
              <a:gd name="connsiteX19" fmla="*/ 8777765 w 13862971"/>
              <a:gd name="connsiteY19" fmla="*/ 12106655 h 13715999"/>
              <a:gd name="connsiteX20" fmla="*/ 3511106 w 13862971"/>
              <a:gd name="connsiteY20" fmla="*/ 822959 h 13715999"/>
              <a:gd name="connsiteX21" fmla="*/ 5085208 w 13862971"/>
              <a:gd name="connsiteY21" fmla="*/ 822959 h 13715999"/>
              <a:gd name="connsiteX22" fmla="*/ 5085208 w 13862971"/>
              <a:gd name="connsiteY22" fmla="*/ 12106655 h 13715999"/>
              <a:gd name="connsiteX23" fmla="*/ 3511106 w 13862971"/>
              <a:gd name="connsiteY23" fmla="*/ 12106655 h 13715999"/>
              <a:gd name="connsiteX24" fmla="*/ 1755553 w 13862971"/>
              <a:gd name="connsiteY24" fmla="*/ 384048 h 13715999"/>
              <a:gd name="connsiteX25" fmla="*/ 3329655 w 13862971"/>
              <a:gd name="connsiteY25" fmla="*/ 384048 h 13715999"/>
              <a:gd name="connsiteX26" fmla="*/ 3329655 w 13862971"/>
              <a:gd name="connsiteY26" fmla="*/ 11667743 h 13715999"/>
              <a:gd name="connsiteX27" fmla="*/ 1755553 w 13862971"/>
              <a:gd name="connsiteY27" fmla="*/ 11667743 h 13715999"/>
              <a:gd name="connsiteX28" fmla="*/ 7022212 w 13862971"/>
              <a:gd name="connsiteY28" fmla="*/ 0 h 13715999"/>
              <a:gd name="connsiteX29" fmla="*/ 8596313 w 13862971"/>
              <a:gd name="connsiteY29" fmla="*/ 0 h 13715999"/>
              <a:gd name="connsiteX30" fmla="*/ 8596313 w 13862971"/>
              <a:gd name="connsiteY30" fmla="*/ 11283695 h 13715999"/>
              <a:gd name="connsiteX31" fmla="*/ 7022212 w 13862971"/>
              <a:gd name="connsiteY31" fmla="*/ 11283695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862971" h="13715999">
                <a:moveTo>
                  <a:pt x="12288869" y="2432305"/>
                </a:moveTo>
                <a:lnTo>
                  <a:pt x="13862971" y="2432305"/>
                </a:lnTo>
                <a:lnTo>
                  <a:pt x="13862971" y="13715999"/>
                </a:lnTo>
                <a:lnTo>
                  <a:pt x="12288869" y="13715999"/>
                </a:lnTo>
                <a:close/>
                <a:moveTo>
                  <a:pt x="0" y="2432304"/>
                </a:moveTo>
                <a:lnTo>
                  <a:pt x="1574102" y="2432304"/>
                </a:lnTo>
                <a:lnTo>
                  <a:pt x="1574102" y="13715999"/>
                </a:lnTo>
                <a:lnTo>
                  <a:pt x="0" y="13715999"/>
                </a:lnTo>
                <a:close/>
                <a:moveTo>
                  <a:pt x="10533317" y="1737360"/>
                </a:moveTo>
                <a:lnTo>
                  <a:pt x="12107421" y="1737360"/>
                </a:lnTo>
                <a:lnTo>
                  <a:pt x="12107421" y="13021055"/>
                </a:lnTo>
                <a:lnTo>
                  <a:pt x="10533317" y="13021055"/>
                </a:lnTo>
                <a:close/>
                <a:moveTo>
                  <a:pt x="5266659" y="1216151"/>
                </a:moveTo>
                <a:lnTo>
                  <a:pt x="6840761" y="1216151"/>
                </a:lnTo>
                <a:lnTo>
                  <a:pt x="6840761" y="12499847"/>
                </a:lnTo>
                <a:lnTo>
                  <a:pt x="5266659" y="12499847"/>
                </a:lnTo>
                <a:close/>
                <a:moveTo>
                  <a:pt x="8777765" y="822960"/>
                </a:moveTo>
                <a:lnTo>
                  <a:pt x="10351867" y="822960"/>
                </a:lnTo>
                <a:lnTo>
                  <a:pt x="10351867" y="12106655"/>
                </a:lnTo>
                <a:lnTo>
                  <a:pt x="8777765" y="12106655"/>
                </a:lnTo>
                <a:close/>
                <a:moveTo>
                  <a:pt x="3511106" y="822959"/>
                </a:moveTo>
                <a:lnTo>
                  <a:pt x="5085208" y="822959"/>
                </a:lnTo>
                <a:lnTo>
                  <a:pt x="5085208" y="12106655"/>
                </a:lnTo>
                <a:lnTo>
                  <a:pt x="3511106" y="12106655"/>
                </a:lnTo>
                <a:close/>
                <a:moveTo>
                  <a:pt x="1755553" y="384048"/>
                </a:moveTo>
                <a:lnTo>
                  <a:pt x="3329655" y="384048"/>
                </a:lnTo>
                <a:lnTo>
                  <a:pt x="3329655" y="11667743"/>
                </a:lnTo>
                <a:lnTo>
                  <a:pt x="1755553" y="11667743"/>
                </a:lnTo>
                <a:close/>
                <a:moveTo>
                  <a:pt x="7022212" y="0"/>
                </a:moveTo>
                <a:lnTo>
                  <a:pt x="8596313" y="0"/>
                </a:lnTo>
                <a:lnTo>
                  <a:pt x="8596313" y="11283695"/>
                </a:lnTo>
                <a:lnTo>
                  <a:pt x="7022212" y="1128369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9043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ACC4936-AD18-D448-9D0C-D5FFEB3ED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250091" y="6181344"/>
            <a:ext cx="6284547" cy="621792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DCAE1-4D02-E048-A0D8-7519F2495AD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950107" y="4757222"/>
            <a:ext cx="1882997" cy="1863034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8C484A-92E5-4B41-857D-6E1C0F513C4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783312" y="1320000"/>
            <a:ext cx="3474053" cy="3437222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77026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EB42ECE-0912-C144-A8E9-5BBFAF7B7CF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660140" y="1633555"/>
            <a:ext cx="8998692" cy="10175019"/>
          </a:xfrm>
          <a:custGeom>
            <a:avLst/>
            <a:gdLst>
              <a:gd name="connsiteX0" fmla="*/ 2331798 w 3213645"/>
              <a:gd name="connsiteY0" fmla="*/ 2720408 h 3633739"/>
              <a:gd name="connsiteX1" fmla="*/ 2322491 w 3213645"/>
              <a:gd name="connsiteY1" fmla="*/ 2723473 h 3633739"/>
              <a:gd name="connsiteX2" fmla="*/ 2294096 w 3213645"/>
              <a:gd name="connsiteY2" fmla="*/ 2780079 h 3633739"/>
              <a:gd name="connsiteX3" fmla="*/ 2239430 w 3213645"/>
              <a:gd name="connsiteY3" fmla="*/ 2785521 h 3633739"/>
              <a:gd name="connsiteX4" fmla="*/ 2235206 w 3213645"/>
              <a:gd name="connsiteY4" fmla="*/ 2787494 h 3633739"/>
              <a:gd name="connsiteX5" fmla="*/ 2235206 w 3213645"/>
              <a:gd name="connsiteY5" fmla="*/ 2797261 h 3633739"/>
              <a:gd name="connsiteX6" fmla="*/ 2280256 w 3213645"/>
              <a:gd name="connsiteY6" fmla="*/ 2842127 h 3633739"/>
              <a:gd name="connsiteX7" fmla="*/ 2263553 w 3213645"/>
              <a:gd name="connsiteY7" fmla="*/ 2903106 h 3633739"/>
              <a:gd name="connsiteX8" fmla="*/ 2264055 w 3213645"/>
              <a:gd name="connsiteY8" fmla="*/ 2908001 h 3633739"/>
              <a:gd name="connsiteX9" fmla="*/ 2273313 w 3213645"/>
              <a:gd name="connsiteY9" fmla="*/ 2911091 h 3633739"/>
              <a:gd name="connsiteX10" fmla="*/ 2328695 w 3213645"/>
              <a:gd name="connsiteY10" fmla="*/ 2883477 h 3633739"/>
              <a:gd name="connsiteX11" fmla="*/ 2384054 w 3213645"/>
              <a:gd name="connsiteY11" fmla="*/ 2911067 h 3633739"/>
              <a:gd name="connsiteX12" fmla="*/ 2388946 w 3213645"/>
              <a:gd name="connsiteY12" fmla="*/ 2911542 h 3633739"/>
              <a:gd name="connsiteX13" fmla="*/ 2393837 w 3213645"/>
              <a:gd name="connsiteY13" fmla="*/ 2903082 h 3633739"/>
              <a:gd name="connsiteX14" fmla="*/ 2377134 w 3213645"/>
              <a:gd name="connsiteY14" fmla="*/ 2842127 h 3633739"/>
              <a:gd name="connsiteX15" fmla="*/ 2422185 w 3213645"/>
              <a:gd name="connsiteY15" fmla="*/ 2797285 h 3633739"/>
              <a:gd name="connsiteX16" fmla="*/ 2424165 w 3213645"/>
              <a:gd name="connsiteY16" fmla="*/ 2793078 h 3633739"/>
              <a:gd name="connsiteX17" fmla="*/ 2417961 w 3213645"/>
              <a:gd name="connsiteY17" fmla="*/ 2785545 h 3633739"/>
              <a:gd name="connsiteX18" fmla="*/ 2363295 w 3213645"/>
              <a:gd name="connsiteY18" fmla="*/ 2780103 h 3633739"/>
              <a:gd name="connsiteX19" fmla="*/ 2334876 w 3213645"/>
              <a:gd name="connsiteY19" fmla="*/ 2723521 h 3633739"/>
              <a:gd name="connsiteX20" fmla="*/ 2331798 w 3213645"/>
              <a:gd name="connsiteY20" fmla="*/ 2720408 h 3633739"/>
              <a:gd name="connsiteX21" fmla="*/ 884179 w 3213645"/>
              <a:gd name="connsiteY21" fmla="*/ 2720408 h 3633739"/>
              <a:gd name="connsiteX22" fmla="*/ 874872 w 3213645"/>
              <a:gd name="connsiteY22" fmla="*/ 2723473 h 3633739"/>
              <a:gd name="connsiteX23" fmla="*/ 846477 w 3213645"/>
              <a:gd name="connsiteY23" fmla="*/ 2780079 h 3633739"/>
              <a:gd name="connsiteX24" fmla="*/ 791811 w 3213645"/>
              <a:gd name="connsiteY24" fmla="*/ 2785521 h 3633739"/>
              <a:gd name="connsiteX25" fmla="*/ 787587 w 3213645"/>
              <a:gd name="connsiteY25" fmla="*/ 2787494 h 3633739"/>
              <a:gd name="connsiteX26" fmla="*/ 787587 w 3213645"/>
              <a:gd name="connsiteY26" fmla="*/ 2797261 h 3633739"/>
              <a:gd name="connsiteX27" fmla="*/ 832637 w 3213645"/>
              <a:gd name="connsiteY27" fmla="*/ 2842127 h 3633739"/>
              <a:gd name="connsiteX28" fmla="*/ 815958 w 3213645"/>
              <a:gd name="connsiteY28" fmla="*/ 2903106 h 3633739"/>
              <a:gd name="connsiteX29" fmla="*/ 816436 w 3213645"/>
              <a:gd name="connsiteY29" fmla="*/ 2908001 h 3633739"/>
              <a:gd name="connsiteX30" fmla="*/ 825694 w 3213645"/>
              <a:gd name="connsiteY30" fmla="*/ 2911091 h 3633739"/>
              <a:gd name="connsiteX31" fmla="*/ 881077 w 3213645"/>
              <a:gd name="connsiteY31" fmla="*/ 2883477 h 3633739"/>
              <a:gd name="connsiteX32" fmla="*/ 936435 w 3213645"/>
              <a:gd name="connsiteY32" fmla="*/ 2911067 h 3633739"/>
              <a:gd name="connsiteX33" fmla="*/ 941327 w 3213645"/>
              <a:gd name="connsiteY33" fmla="*/ 2911542 h 3633739"/>
              <a:gd name="connsiteX34" fmla="*/ 946218 w 3213645"/>
              <a:gd name="connsiteY34" fmla="*/ 2903082 h 3633739"/>
              <a:gd name="connsiteX35" fmla="*/ 929515 w 3213645"/>
              <a:gd name="connsiteY35" fmla="*/ 2842127 h 3633739"/>
              <a:gd name="connsiteX36" fmla="*/ 974566 w 3213645"/>
              <a:gd name="connsiteY36" fmla="*/ 2797285 h 3633739"/>
              <a:gd name="connsiteX37" fmla="*/ 976546 w 3213645"/>
              <a:gd name="connsiteY37" fmla="*/ 2793078 h 3633739"/>
              <a:gd name="connsiteX38" fmla="*/ 970342 w 3213645"/>
              <a:gd name="connsiteY38" fmla="*/ 2785545 h 3633739"/>
              <a:gd name="connsiteX39" fmla="*/ 915676 w 3213645"/>
              <a:gd name="connsiteY39" fmla="*/ 2780103 h 3633739"/>
              <a:gd name="connsiteX40" fmla="*/ 887257 w 3213645"/>
              <a:gd name="connsiteY40" fmla="*/ 2723521 h 3633739"/>
              <a:gd name="connsiteX41" fmla="*/ 884179 w 3213645"/>
              <a:gd name="connsiteY41" fmla="*/ 2720408 h 3633739"/>
              <a:gd name="connsiteX42" fmla="*/ 2016959 w 3213645"/>
              <a:gd name="connsiteY42" fmla="*/ 2648417 h 3633739"/>
              <a:gd name="connsiteX43" fmla="*/ 2004193 w 3213645"/>
              <a:gd name="connsiteY43" fmla="*/ 2652623 h 3633739"/>
              <a:gd name="connsiteX44" fmla="*/ 1965060 w 3213645"/>
              <a:gd name="connsiteY44" fmla="*/ 2730499 h 3633739"/>
              <a:gd name="connsiteX45" fmla="*/ 1889849 w 3213645"/>
              <a:gd name="connsiteY45" fmla="*/ 2738009 h 3633739"/>
              <a:gd name="connsiteX46" fmla="*/ 1884027 w 3213645"/>
              <a:gd name="connsiteY46" fmla="*/ 2740741 h 3633739"/>
              <a:gd name="connsiteX47" fmla="*/ 1884027 w 3213645"/>
              <a:gd name="connsiteY47" fmla="*/ 2754168 h 3633739"/>
              <a:gd name="connsiteX48" fmla="*/ 1946043 w 3213645"/>
              <a:gd name="connsiteY48" fmla="*/ 2815907 h 3633739"/>
              <a:gd name="connsiteX49" fmla="*/ 1923064 w 3213645"/>
              <a:gd name="connsiteY49" fmla="*/ 2899818 h 3633739"/>
              <a:gd name="connsiteX50" fmla="*/ 1923732 w 3213645"/>
              <a:gd name="connsiteY50" fmla="*/ 2906567 h 3633739"/>
              <a:gd name="connsiteX51" fmla="*/ 1936498 w 3213645"/>
              <a:gd name="connsiteY51" fmla="*/ 2910797 h 3633739"/>
              <a:gd name="connsiteX52" fmla="*/ 2012711 w 3213645"/>
              <a:gd name="connsiteY52" fmla="*/ 2872822 h 3633739"/>
              <a:gd name="connsiteX53" fmla="*/ 2088877 w 3213645"/>
              <a:gd name="connsiteY53" fmla="*/ 2910773 h 3633739"/>
              <a:gd name="connsiteX54" fmla="*/ 2095630 w 3213645"/>
              <a:gd name="connsiteY54" fmla="*/ 2911439 h 3633739"/>
              <a:gd name="connsiteX55" fmla="*/ 2102335 w 3213645"/>
              <a:gd name="connsiteY55" fmla="*/ 2899770 h 3633739"/>
              <a:gd name="connsiteX56" fmla="*/ 2079357 w 3213645"/>
              <a:gd name="connsiteY56" fmla="*/ 2815907 h 3633739"/>
              <a:gd name="connsiteX57" fmla="*/ 2141348 w 3213645"/>
              <a:gd name="connsiteY57" fmla="*/ 2754168 h 3633739"/>
              <a:gd name="connsiteX58" fmla="*/ 2144092 w 3213645"/>
              <a:gd name="connsiteY58" fmla="*/ 2748393 h 3633739"/>
              <a:gd name="connsiteX59" fmla="*/ 2135550 w 3213645"/>
              <a:gd name="connsiteY59" fmla="*/ 2738056 h 3633739"/>
              <a:gd name="connsiteX60" fmla="*/ 2060315 w 3213645"/>
              <a:gd name="connsiteY60" fmla="*/ 2730547 h 3633739"/>
              <a:gd name="connsiteX61" fmla="*/ 2021207 w 3213645"/>
              <a:gd name="connsiteY61" fmla="*/ 2652671 h 3633739"/>
              <a:gd name="connsiteX62" fmla="*/ 2016959 w 3213645"/>
              <a:gd name="connsiteY62" fmla="*/ 2648417 h 3633739"/>
              <a:gd name="connsiteX63" fmla="*/ 1199988 w 3213645"/>
              <a:gd name="connsiteY63" fmla="*/ 2648417 h 3633739"/>
              <a:gd name="connsiteX64" fmla="*/ 1187198 w 3213645"/>
              <a:gd name="connsiteY64" fmla="*/ 2652623 h 3633739"/>
              <a:gd name="connsiteX65" fmla="*/ 1148089 w 3213645"/>
              <a:gd name="connsiteY65" fmla="*/ 2730499 h 3633739"/>
              <a:gd name="connsiteX66" fmla="*/ 1072854 w 3213645"/>
              <a:gd name="connsiteY66" fmla="*/ 2738009 h 3633739"/>
              <a:gd name="connsiteX67" fmla="*/ 1067056 w 3213645"/>
              <a:gd name="connsiteY67" fmla="*/ 2740741 h 3633739"/>
              <a:gd name="connsiteX68" fmla="*/ 1067056 w 3213645"/>
              <a:gd name="connsiteY68" fmla="*/ 2754168 h 3633739"/>
              <a:gd name="connsiteX69" fmla="*/ 1129071 w 3213645"/>
              <a:gd name="connsiteY69" fmla="*/ 2815907 h 3633739"/>
              <a:gd name="connsiteX70" fmla="*/ 1106093 w 3213645"/>
              <a:gd name="connsiteY70" fmla="*/ 2899818 h 3633739"/>
              <a:gd name="connsiteX71" fmla="*/ 1106761 w 3213645"/>
              <a:gd name="connsiteY71" fmla="*/ 2906567 h 3633739"/>
              <a:gd name="connsiteX72" fmla="*/ 1119527 w 3213645"/>
              <a:gd name="connsiteY72" fmla="*/ 2910797 h 3633739"/>
              <a:gd name="connsiteX73" fmla="*/ 1195717 w 3213645"/>
              <a:gd name="connsiteY73" fmla="*/ 2872822 h 3633739"/>
              <a:gd name="connsiteX74" fmla="*/ 1271906 w 3213645"/>
              <a:gd name="connsiteY74" fmla="*/ 2910773 h 3633739"/>
              <a:gd name="connsiteX75" fmla="*/ 1278659 w 3213645"/>
              <a:gd name="connsiteY75" fmla="*/ 2911439 h 3633739"/>
              <a:gd name="connsiteX76" fmla="*/ 1285364 w 3213645"/>
              <a:gd name="connsiteY76" fmla="*/ 2899770 h 3633739"/>
              <a:gd name="connsiteX77" fmla="*/ 1262386 w 3213645"/>
              <a:gd name="connsiteY77" fmla="*/ 2815907 h 3633739"/>
              <a:gd name="connsiteX78" fmla="*/ 1324377 w 3213645"/>
              <a:gd name="connsiteY78" fmla="*/ 2754168 h 3633739"/>
              <a:gd name="connsiteX79" fmla="*/ 1327121 w 3213645"/>
              <a:gd name="connsiteY79" fmla="*/ 2748393 h 3633739"/>
              <a:gd name="connsiteX80" fmla="*/ 1318579 w 3213645"/>
              <a:gd name="connsiteY80" fmla="*/ 2738056 h 3633739"/>
              <a:gd name="connsiteX81" fmla="*/ 1243344 w 3213645"/>
              <a:gd name="connsiteY81" fmla="*/ 2730547 h 3633739"/>
              <a:gd name="connsiteX82" fmla="*/ 1204236 w 3213645"/>
              <a:gd name="connsiteY82" fmla="*/ 2652671 h 3633739"/>
              <a:gd name="connsiteX83" fmla="*/ 1199988 w 3213645"/>
              <a:gd name="connsiteY83" fmla="*/ 2648417 h 3633739"/>
              <a:gd name="connsiteX84" fmla="*/ 1594058 w 3213645"/>
              <a:gd name="connsiteY84" fmla="*/ 2542186 h 3633739"/>
              <a:gd name="connsiteX85" fmla="*/ 1585539 w 3213645"/>
              <a:gd name="connsiteY85" fmla="*/ 2549514 h 3633739"/>
              <a:gd name="connsiteX86" fmla="*/ 1525145 w 3213645"/>
              <a:gd name="connsiteY86" fmla="*/ 2669832 h 3633739"/>
              <a:gd name="connsiteX87" fmla="*/ 1408941 w 3213645"/>
              <a:gd name="connsiteY87" fmla="*/ 2681405 h 3633739"/>
              <a:gd name="connsiteX88" fmla="*/ 1399969 w 3213645"/>
              <a:gd name="connsiteY88" fmla="*/ 2685635 h 3633739"/>
              <a:gd name="connsiteX89" fmla="*/ 1399969 w 3213645"/>
              <a:gd name="connsiteY89" fmla="*/ 2706334 h 3633739"/>
              <a:gd name="connsiteX90" fmla="*/ 1495724 w 3213645"/>
              <a:gd name="connsiteY90" fmla="*/ 2801723 h 3633739"/>
              <a:gd name="connsiteX91" fmla="*/ 1460266 w 3213645"/>
              <a:gd name="connsiteY91" fmla="*/ 2931332 h 3633739"/>
              <a:gd name="connsiteX92" fmla="*/ 1461292 w 3213645"/>
              <a:gd name="connsiteY92" fmla="*/ 2941764 h 3633739"/>
              <a:gd name="connsiteX93" fmla="*/ 1481002 w 3213645"/>
              <a:gd name="connsiteY93" fmla="*/ 2948323 h 3633739"/>
              <a:gd name="connsiteX94" fmla="*/ 1598711 w 3213645"/>
              <a:gd name="connsiteY94" fmla="*/ 2889650 h 3633739"/>
              <a:gd name="connsiteX95" fmla="*/ 1716395 w 3213645"/>
              <a:gd name="connsiteY95" fmla="*/ 2948252 h 3633739"/>
              <a:gd name="connsiteX96" fmla="*/ 1726799 w 3213645"/>
              <a:gd name="connsiteY96" fmla="*/ 2949274 h 3633739"/>
              <a:gd name="connsiteX97" fmla="*/ 1737178 w 3213645"/>
              <a:gd name="connsiteY97" fmla="*/ 2931284 h 3633739"/>
              <a:gd name="connsiteX98" fmla="*/ 1701673 w 3213645"/>
              <a:gd name="connsiteY98" fmla="*/ 2801723 h 3633739"/>
              <a:gd name="connsiteX99" fmla="*/ 1797428 w 3213645"/>
              <a:gd name="connsiteY99" fmla="*/ 2706405 h 3633739"/>
              <a:gd name="connsiteX100" fmla="*/ 1801675 w 3213645"/>
              <a:gd name="connsiteY100" fmla="*/ 2697470 h 3633739"/>
              <a:gd name="connsiteX101" fmla="*/ 1788480 w 3213645"/>
              <a:gd name="connsiteY101" fmla="*/ 2681477 h 3633739"/>
              <a:gd name="connsiteX102" fmla="*/ 1672275 w 3213645"/>
              <a:gd name="connsiteY102" fmla="*/ 2669880 h 3633739"/>
              <a:gd name="connsiteX103" fmla="*/ 1611858 w 3213645"/>
              <a:gd name="connsiteY103" fmla="*/ 2549585 h 3633739"/>
              <a:gd name="connsiteX104" fmla="*/ 1605297 w 3213645"/>
              <a:gd name="connsiteY104" fmla="*/ 2543003 h 3633739"/>
              <a:gd name="connsiteX105" fmla="*/ 1594058 w 3213645"/>
              <a:gd name="connsiteY105" fmla="*/ 2542186 h 3633739"/>
              <a:gd name="connsiteX106" fmla="*/ 1652159 w 3213645"/>
              <a:gd name="connsiteY106" fmla="*/ 2398508 h 3633739"/>
              <a:gd name="connsiteX107" fmla="*/ 2286633 w 3213645"/>
              <a:gd name="connsiteY107" fmla="*/ 2468350 h 3633739"/>
              <a:gd name="connsiteX108" fmla="*/ 2827331 w 3213645"/>
              <a:gd name="connsiteY108" fmla="*/ 2648030 h 3633739"/>
              <a:gd name="connsiteX109" fmla="*/ 2912038 w 3213645"/>
              <a:gd name="connsiteY109" fmla="*/ 2687241 h 3633739"/>
              <a:gd name="connsiteX110" fmla="*/ 1950427 w 3213645"/>
              <a:gd name="connsiteY110" fmla="*/ 3540133 h 3633739"/>
              <a:gd name="connsiteX111" fmla="*/ 1798430 w 3213645"/>
              <a:gd name="connsiteY111" fmla="*/ 3598355 h 3633739"/>
              <a:gd name="connsiteX112" fmla="*/ 1606823 w 3213645"/>
              <a:gd name="connsiteY112" fmla="*/ 3633739 h 3633739"/>
              <a:gd name="connsiteX113" fmla="*/ 1415216 w 3213645"/>
              <a:gd name="connsiteY113" fmla="*/ 3598355 h 3633739"/>
              <a:gd name="connsiteX114" fmla="*/ 1263219 w 3213645"/>
              <a:gd name="connsiteY114" fmla="*/ 3540133 h 3633739"/>
              <a:gd name="connsiteX115" fmla="*/ 304710 w 3213645"/>
              <a:gd name="connsiteY115" fmla="*/ 2692945 h 3633739"/>
              <a:gd name="connsiteX116" fmla="*/ 390611 w 3213645"/>
              <a:gd name="connsiteY116" fmla="*/ 2656110 h 3633739"/>
              <a:gd name="connsiteX117" fmla="*/ 1652159 w 3213645"/>
              <a:gd name="connsiteY117" fmla="*/ 2398508 h 3633739"/>
              <a:gd name="connsiteX118" fmla="*/ 423940 w 3213645"/>
              <a:gd name="connsiteY118" fmla="*/ 2004378 h 3633739"/>
              <a:gd name="connsiteX119" fmla="*/ 485480 w 3213645"/>
              <a:gd name="connsiteY119" fmla="*/ 2068446 h 3633739"/>
              <a:gd name="connsiteX120" fmla="*/ 485360 w 3213645"/>
              <a:gd name="connsiteY120" fmla="*/ 2118446 h 3633739"/>
              <a:gd name="connsiteX121" fmla="*/ 435752 w 3213645"/>
              <a:gd name="connsiteY121" fmla="*/ 2181896 h 3633739"/>
              <a:gd name="connsiteX122" fmla="*/ 381132 w 3213645"/>
              <a:gd name="connsiteY122" fmla="*/ 2189857 h 3633739"/>
              <a:gd name="connsiteX123" fmla="*/ 381371 w 3213645"/>
              <a:gd name="connsiteY123" fmla="*/ 2008418 h 3633739"/>
              <a:gd name="connsiteX124" fmla="*/ 423940 w 3213645"/>
              <a:gd name="connsiteY124" fmla="*/ 2004378 h 3633739"/>
              <a:gd name="connsiteX125" fmla="*/ 1483408 w 3213645"/>
              <a:gd name="connsiteY125" fmla="*/ 1949323 h 3633739"/>
              <a:gd name="connsiteX126" fmla="*/ 1545449 w 3213645"/>
              <a:gd name="connsiteY126" fmla="*/ 2007592 h 3633739"/>
              <a:gd name="connsiteX127" fmla="*/ 1545401 w 3213645"/>
              <a:gd name="connsiteY127" fmla="*/ 2049797 h 3633739"/>
              <a:gd name="connsiteX128" fmla="*/ 1495483 w 3213645"/>
              <a:gd name="connsiteY128" fmla="*/ 2098205 h 3633739"/>
              <a:gd name="connsiteX129" fmla="*/ 1440363 w 3213645"/>
              <a:gd name="connsiteY129" fmla="*/ 2099274 h 3633739"/>
              <a:gd name="connsiteX130" fmla="*/ 1440601 w 3213645"/>
              <a:gd name="connsiteY130" fmla="*/ 1949869 h 3633739"/>
              <a:gd name="connsiteX131" fmla="*/ 1483408 w 3213645"/>
              <a:gd name="connsiteY131" fmla="*/ 1949323 h 3633739"/>
              <a:gd name="connsiteX132" fmla="*/ 777168 w 3213645"/>
              <a:gd name="connsiteY132" fmla="*/ 1777427 h 3633739"/>
              <a:gd name="connsiteX133" fmla="*/ 822243 w 3213645"/>
              <a:gd name="connsiteY133" fmla="*/ 2043727 h 3633739"/>
              <a:gd name="connsiteX134" fmla="*/ 729874 w 3213645"/>
              <a:gd name="connsiteY134" fmla="*/ 2051213 h 3633739"/>
              <a:gd name="connsiteX135" fmla="*/ 777168 w 3213645"/>
              <a:gd name="connsiteY135" fmla="*/ 1777427 h 3633739"/>
              <a:gd name="connsiteX136" fmla="*/ 1837030 w 3213645"/>
              <a:gd name="connsiteY136" fmla="*/ 1768577 h 3633739"/>
              <a:gd name="connsiteX137" fmla="*/ 1883823 w 3213645"/>
              <a:gd name="connsiteY137" fmla="*/ 2015796 h 3633739"/>
              <a:gd name="connsiteX138" fmla="*/ 1791121 w 3213645"/>
              <a:gd name="connsiteY138" fmla="*/ 2013990 h 3633739"/>
              <a:gd name="connsiteX139" fmla="*/ 1837030 w 3213645"/>
              <a:gd name="connsiteY139" fmla="*/ 1768577 h 3633739"/>
              <a:gd name="connsiteX140" fmla="*/ 427830 w 3213645"/>
              <a:gd name="connsiteY140" fmla="*/ 1766714 h 3633739"/>
              <a:gd name="connsiteX141" fmla="*/ 476484 w 3213645"/>
              <a:gd name="connsiteY141" fmla="*/ 1824651 h 3633739"/>
              <a:gd name="connsiteX142" fmla="*/ 476412 w 3213645"/>
              <a:gd name="connsiteY142" fmla="*/ 1856685 h 3633739"/>
              <a:gd name="connsiteX143" fmla="*/ 418857 w 3213645"/>
              <a:gd name="connsiteY143" fmla="*/ 1921394 h 3633739"/>
              <a:gd name="connsiteX144" fmla="*/ 381466 w 3213645"/>
              <a:gd name="connsiteY144" fmla="*/ 1924032 h 3633739"/>
              <a:gd name="connsiteX145" fmla="*/ 381681 w 3213645"/>
              <a:gd name="connsiteY145" fmla="*/ 1767902 h 3633739"/>
              <a:gd name="connsiteX146" fmla="*/ 427830 w 3213645"/>
              <a:gd name="connsiteY146" fmla="*/ 1766714 h 3633739"/>
              <a:gd name="connsiteX147" fmla="*/ 1136496 w 3213645"/>
              <a:gd name="connsiteY147" fmla="*/ 1754012 h 3633739"/>
              <a:gd name="connsiteX148" fmla="*/ 1185175 w 3213645"/>
              <a:gd name="connsiteY148" fmla="*/ 1804677 h 3633739"/>
              <a:gd name="connsiteX149" fmla="*/ 1185007 w 3213645"/>
              <a:gd name="connsiteY149" fmla="*/ 1853727 h 3633739"/>
              <a:gd name="connsiteX150" fmla="*/ 1127190 w 3213645"/>
              <a:gd name="connsiteY150" fmla="*/ 1908075 h 3633739"/>
              <a:gd name="connsiteX151" fmla="*/ 1089656 w 3213645"/>
              <a:gd name="connsiteY151" fmla="*/ 1909311 h 3633739"/>
              <a:gd name="connsiteX152" fmla="*/ 1090277 w 3213645"/>
              <a:gd name="connsiteY152" fmla="*/ 1754511 h 3633739"/>
              <a:gd name="connsiteX153" fmla="*/ 1136496 w 3213645"/>
              <a:gd name="connsiteY153" fmla="*/ 1754012 h 3633739"/>
              <a:gd name="connsiteX154" fmla="*/ 2502382 w 3213645"/>
              <a:gd name="connsiteY154" fmla="*/ 1753326 h 3633739"/>
              <a:gd name="connsiteX155" fmla="*/ 2552277 w 3213645"/>
              <a:gd name="connsiteY155" fmla="*/ 1807627 h 3633739"/>
              <a:gd name="connsiteX156" fmla="*/ 2553447 w 3213645"/>
              <a:gd name="connsiteY156" fmla="*/ 2100352 h 3633739"/>
              <a:gd name="connsiteX157" fmla="*/ 2504029 w 3213645"/>
              <a:gd name="connsiteY157" fmla="*/ 2148403 h 3633739"/>
              <a:gd name="connsiteX158" fmla="*/ 2454134 w 3213645"/>
              <a:gd name="connsiteY158" fmla="*/ 2091060 h 3633739"/>
              <a:gd name="connsiteX159" fmla="*/ 2452917 w 3213645"/>
              <a:gd name="connsiteY159" fmla="*/ 1804775 h 3633739"/>
              <a:gd name="connsiteX160" fmla="*/ 2502382 w 3213645"/>
              <a:gd name="connsiteY160" fmla="*/ 1753326 h 3633739"/>
              <a:gd name="connsiteX161" fmla="*/ 1487156 w 3213645"/>
              <a:gd name="connsiteY161" fmla="*/ 1751652 h 3633739"/>
              <a:gd name="connsiteX162" fmla="*/ 1536000 w 3213645"/>
              <a:gd name="connsiteY162" fmla="*/ 1801367 h 3633739"/>
              <a:gd name="connsiteX163" fmla="*/ 1535976 w 3213645"/>
              <a:gd name="connsiteY163" fmla="*/ 1828388 h 3633739"/>
              <a:gd name="connsiteX164" fmla="*/ 1478278 w 3213645"/>
              <a:gd name="connsiteY164" fmla="*/ 1880003 h 3633739"/>
              <a:gd name="connsiteX165" fmla="*/ 1440721 w 3213645"/>
              <a:gd name="connsiteY165" fmla="*/ 1880360 h 3633739"/>
              <a:gd name="connsiteX166" fmla="*/ 1440935 w 3213645"/>
              <a:gd name="connsiteY166" fmla="*/ 1751819 h 3633739"/>
              <a:gd name="connsiteX167" fmla="*/ 1487156 w 3213645"/>
              <a:gd name="connsiteY167" fmla="*/ 1751652 h 3633739"/>
              <a:gd name="connsiteX168" fmla="*/ 430598 w 3213645"/>
              <a:gd name="connsiteY168" fmla="*/ 1683421 h 3633739"/>
              <a:gd name="connsiteX169" fmla="*/ 285878 w 3213645"/>
              <a:gd name="connsiteY169" fmla="*/ 1683706 h 3633739"/>
              <a:gd name="connsiteX170" fmla="*/ 285878 w 3213645"/>
              <a:gd name="connsiteY170" fmla="*/ 2291472 h 3633739"/>
              <a:gd name="connsiteX171" fmla="*/ 435609 w 3213645"/>
              <a:gd name="connsiteY171" fmla="*/ 2264951 h 3633739"/>
              <a:gd name="connsiteX172" fmla="*/ 580948 w 3213645"/>
              <a:gd name="connsiteY172" fmla="*/ 2109748 h 3633739"/>
              <a:gd name="connsiteX173" fmla="*/ 581093 w 3213645"/>
              <a:gd name="connsiteY173" fmla="*/ 2064216 h 3633739"/>
              <a:gd name="connsiteX174" fmla="*/ 510128 w 3213645"/>
              <a:gd name="connsiteY174" fmla="*/ 1949484 h 3633739"/>
              <a:gd name="connsiteX175" fmla="*/ 572263 w 3213645"/>
              <a:gd name="connsiteY175" fmla="*/ 1832113 h 3633739"/>
              <a:gd name="connsiteX176" fmla="*/ 572310 w 3213645"/>
              <a:gd name="connsiteY176" fmla="*/ 1812104 h 3633739"/>
              <a:gd name="connsiteX177" fmla="*/ 430598 w 3213645"/>
              <a:gd name="connsiteY177" fmla="*/ 1683421 h 3633739"/>
              <a:gd name="connsiteX178" fmla="*/ 2703455 w 3213645"/>
              <a:gd name="connsiteY178" fmla="*/ 1683207 h 3633739"/>
              <a:gd name="connsiteX179" fmla="*/ 2703694 w 3213645"/>
              <a:gd name="connsiteY179" fmla="*/ 1763577 h 3633739"/>
              <a:gd name="connsiteX180" fmla="*/ 2877071 w 3213645"/>
              <a:gd name="connsiteY180" fmla="*/ 1767831 h 3633739"/>
              <a:gd name="connsiteX181" fmla="*/ 2696225 w 3213645"/>
              <a:gd name="connsiteY181" fmla="*/ 2166045 h 3633739"/>
              <a:gd name="connsiteX182" fmla="*/ 2696488 w 3213645"/>
              <a:gd name="connsiteY182" fmla="*/ 2244633 h 3633739"/>
              <a:gd name="connsiteX183" fmla="*/ 2975499 w 3213645"/>
              <a:gd name="connsiteY183" fmla="*/ 2291472 h 3633739"/>
              <a:gd name="connsiteX184" fmla="*/ 2975499 w 3213645"/>
              <a:gd name="connsiteY184" fmla="*/ 2204661 h 3633739"/>
              <a:gd name="connsiteX185" fmla="*/ 2794367 w 3213645"/>
              <a:gd name="connsiteY185" fmla="*/ 2177475 h 3633739"/>
              <a:gd name="connsiteX186" fmla="*/ 2975499 w 3213645"/>
              <a:gd name="connsiteY186" fmla="*/ 1768805 h 3633739"/>
              <a:gd name="connsiteX187" fmla="*/ 2975499 w 3213645"/>
              <a:gd name="connsiteY187" fmla="*/ 1683706 h 3633739"/>
              <a:gd name="connsiteX188" fmla="*/ 2703455 w 3213645"/>
              <a:gd name="connsiteY188" fmla="*/ 1683207 h 3633739"/>
              <a:gd name="connsiteX189" fmla="*/ 852570 w 3213645"/>
              <a:gd name="connsiteY189" fmla="*/ 1682775 h 3633739"/>
              <a:gd name="connsiteX190" fmla="*/ 712169 w 3213645"/>
              <a:gd name="connsiteY190" fmla="*/ 1682965 h 3633739"/>
              <a:gd name="connsiteX191" fmla="*/ 612596 w 3213645"/>
              <a:gd name="connsiteY191" fmla="*/ 2237761 h 3633739"/>
              <a:gd name="connsiteX192" fmla="*/ 700477 w 3213645"/>
              <a:gd name="connsiteY192" fmla="*/ 2225902 h 3633739"/>
              <a:gd name="connsiteX193" fmla="*/ 717395 w 3213645"/>
              <a:gd name="connsiteY193" fmla="*/ 2125666 h 3633739"/>
              <a:gd name="connsiteX194" fmla="*/ 835008 w 3213645"/>
              <a:gd name="connsiteY194" fmla="*/ 2114235 h 3633739"/>
              <a:gd name="connsiteX195" fmla="*/ 851162 w 3213645"/>
              <a:gd name="connsiteY195" fmla="*/ 2208103 h 3633739"/>
              <a:gd name="connsiteX196" fmla="*/ 948016 w 3213645"/>
              <a:gd name="connsiteY196" fmla="*/ 2198312 h 3633739"/>
              <a:gd name="connsiteX197" fmla="*/ 852570 w 3213645"/>
              <a:gd name="connsiteY197" fmla="*/ 1682775 h 3633739"/>
              <a:gd name="connsiteX198" fmla="*/ 1139384 w 3213645"/>
              <a:gd name="connsiteY198" fmla="*/ 1682482 h 3633739"/>
              <a:gd name="connsiteX199" fmla="*/ 994640 w 3213645"/>
              <a:gd name="connsiteY199" fmla="*/ 1682625 h 3633739"/>
              <a:gd name="connsiteX200" fmla="*/ 992469 w 3213645"/>
              <a:gd name="connsiteY200" fmla="*/ 2194289 h 3633739"/>
              <a:gd name="connsiteX201" fmla="*/ 1088582 w 3213645"/>
              <a:gd name="connsiteY201" fmla="*/ 2186471 h 3633739"/>
              <a:gd name="connsiteX202" fmla="*/ 1089370 w 3213645"/>
              <a:gd name="connsiteY202" fmla="*/ 1981292 h 3633739"/>
              <a:gd name="connsiteX203" fmla="*/ 1122561 w 3213645"/>
              <a:gd name="connsiteY203" fmla="*/ 1979843 h 3633739"/>
              <a:gd name="connsiteX204" fmla="*/ 1185222 w 3213645"/>
              <a:gd name="connsiteY204" fmla="*/ 2040631 h 3633739"/>
              <a:gd name="connsiteX205" fmla="*/ 1184959 w 3213645"/>
              <a:gd name="connsiteY205" fmla="*/ 2118815 h 3633739"/>
              <a:gd name="connsiteX206" fmla="*/ 1193502 w 3213645"/>
              <a:gd name="connsiteY206" fmla="*/ 2179413 h 3633739"/>
              <a:gd name="connsiteX207" fmla="*/ 1291476 w 3213645"/>
              <a:gd name="connsiteY207" fmla="*/ 2174161 h 3633739"/>
              <a:gd name="connsiteX208" fmla="*/ 1281144 w 3213645"/>
              <a:gd name="connsiteY208" fmla="*/ 2114894 h 3633739"/>
              <a:gd name="connsiteX209" fmla="*/ 1281359 w 3213645"/>
              <a:gd name="connsiteY209" fmla="*/ 2038944 h 3633739"/>
              <a:gd name="connsiteX210" fmla="*/ 1217912 w 3213645"/>
              <a:gd name="connsiteY210" fmla="*/ 1935903 h 3633739"/>
              <a:gd name="connsiteX211" fmla="*/ 1281073 w 3213645"/>
              <a:gd name="connsiteY211" fmla="*/ 1834288 h 3633739"/>
              <a:gd name="connsiteX212" fmla="*/ 1281192 w 3213645"/>
              <a:gd name="connsiteY212" fmla="*/ 1795623 h 3633739"/>
              <a:gd name="connsiteX213" fmla="*/ 1139384 w 3213645"/>
              <a:gd name="connsiteY213" fmla="*/ 1682482 h 3633739"/>
              <a:gd name="connsiteX214" fmla="*/ 2026053 w 3213645"/>
              <a:gd name="connsiteY214" fmla="*/ 1682430 h 3633739"/>
              <a:gd name="connsiteX215" fmla="*/ 2026268 w 3213645"/>
              <a:gd name="connsiteY215" fmla="*/ 1753081 h 3633739"/>
              <a:gd name="connsiteX216" fmla="*/ 2126605 w 3213645"/>
              <a:gd name="connsiteY216" fmla="*/ 1754031 h 3633739"/>
              <a:gd name="connsiteX217" fmla="*/ 2128203 w 3213645"/>
              <a:gd name="connsiteY217" fmla="*/ 2183282 h 3633739"/>
              <a:gd name="connsiteX218" fmla="*/ 2224342 w 3213645"/>
              <a:gd name="connsiteY218" fmla="*/ 2190506 h 3633739"/>
              <a:gd name="connsiteX219" fmla="*/ 2222552 w 3213645"/>
              <a:gd name="connsiteY219" fmla="*/ 1755148 h 3633739"/>
              <a:gd name="connsiteX220" fmla="*/ 2322841 w 3213645"/>
              <a:gd name="connsiteY220" fmla="*/ 1756479 h 3633739"/>
              <a:gd name="connsiteX221" fmla="*/ 2322531 w 3213645"/>
              <a:gd name="connsiteY221" fmla="*/ 1682668 h 3633739"/>
              <a:gd name="connsiteX222" fmla="*/ 2026053 w 3213645"/>
              <a:gd name="connsiteY222" fmla="*/ 1682430 h 3633739"/>
              <a:gd name="connsiteX223" fmla="*/ 1771483 w 3213645"/>
              <a:gd name="connsiteY223" fmla="*/ 1682314 h 3633739"/>
              <a:gd name="connsiteX224" fmla="*/ 1673986 w 3213645"/>
              <a:gd name="connsiteY224" fmla="*/ 2166389 h 3633739"/>
              <a:gd name="connsiteX225" fmla="*/ 1762440 w 3213645"/>
              <a:gd name="connsiteY225" fmla="*/ 2167458 h 3633739"/>
              <a:gd name="connsiteX226" fmla="*/ 1778976 w 3213645"/>
              <a:gd name="connsiteY226" fmla="*/ 2079697 h 3633739"/>
              <a:gd name="connsiteX227" fmla="*/ 1897067 w 3213645"/>
              <a:gd name="connsiteY227" fmla="*/ 2082454 h 3633739"/>
              <a:gd name="connsiteX228" fmla="*/ 1913913 w 3213645"/>
              <a:gd name="connsiteY228" fmla="*/ 2171783 h 3633739"/>
              <a:gd name="connsiteX229" fmla="*/ 2011052 w 3213645"/>
              <a:gd name="connsiteY229" fmla="*/ 2176203 h 3633739"/>
              <a:gd name="connsiteX230" fmla="*/ 1911884 w 3213645"/>
              <a:gd name="connsiteY230" fmla="*/ 1682362 h 3633739"/>
              <a:gd name="connsiteX231" fmla="*/ 1771483 w 3213645"/>
              <a:gd name="connsiteY231" fmla="*/ 1682314 h 3633739"/>
              <a:gd name="connsiteX232" fmla="*/ 1489876 w 3213645"/>
              <a:gd name="connsiteY232" fmla="*/ 1682309 h 3633739"/>
              <a:gd name="connsiteX233" fmla="*/ 1345132 w 3213645"/>
              <a:gd name="connsiteY233" fmla="*/ 1682357 h 3633739"/>
              <a:gd name="connsiteX234" fmla="*/ 1343939 w 3213645"/>
              <a:gd name="connsiteY234" fmla="*/ 2171921 h 3633739"/>
              <a:gd name="connsiteX235" fmla="*/ 1495388 w 3213645"/>
              <a:gd name="connsiteY235" fmla="*/ 2167524 h 3633739"/>
              <a:gd name="connsiteX236" fmla="*/ 1641658 w 3213645"/>
              <a:gd name="connsiteY236" fmla="*/ 2051508 h 3633739"/>
              <a:gd name="connsiteX237" fmla="*/ 1641634 w 3213645"/>
              <a:gd name="connsiteY237" fmla="*/ 2012084 h 3633739"/>
              <a:gd name="connsiteX238" fmla="*/ 1569978 w 3213645"/>
              <a:gd name="connsiteY238" fmla="*/ 1908520 h 3633739"/>
              <a:gd name="connsiteX239" fmla="*/ 1632018 w 3213645"/>
              <a:gd name="connsiteY239" fmla="*/ 1810874 h 3633739"/>
              <a:gd name="connsiteX240" fmla="*/ 1632018 w 3213645"/>
              <a:gd name="connsiteY240" fmla="*/ 1793620 h 3633739"/>
              <a:gd name="connsiteX241" fmla="*/ 1489876 w 3213645"/>
              <a:gd name="connsiteY241" fmla="*/ 1682309 h 3633739"/>
              <a:gd name="connsiteX242" fmla="*/ 2502072 w 3213645"/>
              <a:gd name="connsiteY242" fmla="*/ 1676758 h 3633739"/>
              <a:gd name="connsiteX243" fmla="*/ 2357017 w 3213645"/>
              <a:gd name="connsiteY243" fmla="*/ 1807508 h 3633739"/>
              <a:gd name="connsiteX244" fmla="*/ 2358188 w 3213645"/>
              <a:gd name="connsiteY244" fmla="*/ 2077919 h 3633739"/>
              <a:gd name="connsiteX245" fmla="*/ 2504340 w 3213645"/>
              <a:gd name="connsiteY245" fmla="*/ 2224971 h 3633739"/>
              <a:gd name="connsiteX246" fmla="*/ 2649155 w 3213645"/>
              <a:gd name="connsiteY246" fmla="*/ 2104725 h 3633739"/>
              <a:gd name="connsiteX247" fmla="*/ 2648176 w 3213645"/>
              <a:gd name="connsiteY247" fmla="*/ 1816277 h 3633739"/>
              <a:gd name="connsiteX248" fmla="*/ 2502072 w 3213645"/>
              <a:gd name="connsiteY248" fmla="*/ 1676758 h 3633739"/>
              <a:gd name="connsiteX249" fmla="*/ 146031 w 3213645"/>
              <a:gd name="connsiteY249" fmla="*/ 1467679 h 3633739"/>
              <a:gd name="connsiteX250" fmla="*/ 3067613 w 3213645"/>
              <a:gd name="connsiteY250" fmla="*/ 1467679 h 3633739"/>
              <a:gd name="connsiteX251" fmla="*/ 3126551 w 3213645"/>
              <a:gd name="connsiteY251" fmla="*/ 1480013 h 3633739"/>
              <a:gd name="connsiteX252" fmla="*/ 3213645 w 3213645"/>
              <a:gd name="connsiteY252" fmla="*/ 1612854 h 3633739"/>
              <a:gd name="connsiteX253" fmla="*/ 3213645 w 3213645"/>
              <a:gd name="connsiteY253" fmla="*/ 2489747 h 3633739"/>
              <a:gd name="connsiteX254" fmla="*/ 3001040 w 3213645"/>
              <a:gd name="connsiteY254" fmla="*/ 2618786 h 3633739"/>
              <a:gd name="connsiteX255" fmla="*/ 2954749 w 3213645"/>
              <a:gd name="connsiteY255" fmla="*/ 2595972 h 3633739"/>
              <a:gd name="connsiteX256" fmla="*/ 2870041 w 3213645"/>
              <a:gd name="connsiteY256" fmla="*/ 2556548 h 3633739"/>
              <a:gd name="connsiteX257" fmla="*/ 2353444 w 3213645"/>
              <a:gd name="connsiteY257" fmla="*/ 2379957 h 3633739"/>
              <a:gd name="connsiteX258" fmla="*/ 347660 w 3213645"/>
              <a:gd name="connsiteY258" fmla="*/ 2565079 h 3633739"/>
              <a:gd name="connsiteX259" fmla="*/ 261759 w 3213645"/>
              <a:gd name="connsiteY259" fmla="*/ 2601913 h 3633739"/>
              <a:gd name="connsiteX260" fmla="*/ 208787 w 3213645"/>
              <a:gd name="connsiteY260" fmla="*/ 2626390 h 3633739"/>
              <a:gd name="connsiteX261" fmla="*/ 0 w 3213645"/>
              <a:gd name="connsiteY261" fmla="*/ 2495236 h 3633739"/>
              <a:gd name="connsiteX262" fmla="*/ 0 w 3213645"/>
              <a:gd name="connsiteY262" fmla="*/ 1612854 h 3633739"/>
              <a:gd name="connsiteX263" fmla="*/ 87094 w 3213645"/>
              <a:gd name="connsiteY263" fmla="*/ 1480013 h 3633739"/>
              <a:gd name="connsiteX264" fmla="*/ 146031 w 3213645"/>
              <a:gd name="connsiteY264" fmla="*/ 1467679 h 3633739"/>
              <a:gd name="connsiteX265" fmla="*/ 2083573 w 3213645"/>
              <a:gd name="connsiteY265" fmla="*/ 1378795 h 3633739"/>
              <a:gd name="connsiteX266" fmla="*/ 2084050 w 3213645"/>
              <a:gd name="connsiteY266" fmla="*/ 1378795 h 3633739"/>
              <a:gd name="connsiteX267" fmla="*/ 2087630 w 3213645"/>
              <a:gd name="connsiteY267" fmla="*/ 1390439 h 3633739"/>
              <a:gd name="connsiteX268" fmla="*/ 2083573 w 3213645"/>
              <a:gd name="connsiteY268" fmla="*/ 1378795 h 3633739"/>
              <a:gd name="connsiteX269" fmla="*/ 1774559 w 3213645"/>
              <a:gd name="connsiteY269" fmla="*/ 956256 h 3633739"/>
              <a:gd name="connsiteX270" fmla="*/ 1931089 w 3213645"/>
              <a:gd name="connsiteY270" fmla="*/ 1220513 h 3633739"/>
              <a:gd name="connsiteX271" fmla="*/ 1958291 w 3213645"/>
              <a:gd name="connsiteY271" fmla="*/ 1283512 h 3633739"/>
              <a:gd name="connsiteX272" fmla="*/ 1971654 w 3213645"/>
              <a:gd name="connsiteY272" fmla="*/ 1317019 h 3633739"/>
              <a:gd name="connsiteX273" fmla="*/ 1987402 w 3213645"/>
              <a:gd name="connsiteY273" fmla="*/ 1360246 h 3633739"/>
              <a:gd name="connsiteX274" fmla="*/ 1989072 w 3213645"/>
              <a:gd name="connsiteY274" fmla="*/ 1365236 h 3633739"/>
              <a:gd name="connsiteX275" fmla="*/ 1535230 w 3213645"/>
              <a:gd name="connsiteY275" fmla="*/ 1365236 h 3633739"/>
              <a:gd name="connsiteX276" fmla="*/ 1538571 w 3213645"/>
              <a:gd name="connsiteY276" fmla="*/ 1344324 h 3633739"/>
              <a:gd name="connsiteX277" fmla="*/ 1542150 w 3213645"/>
              <a:gd name="connsiteY277" fmla="*/ 1325812 h 3633739"/>
              <a:gd name="connsiteX278" fmla="*/ 1545013 w 3213645"/>
              <a:gd name="connsiteY278" fmla="*/ 1312979 h 3633739"/>
              <a:gd name="connsiteX279" fmla="*/ 1548831 w 3213645"/>
              <a:gd name="connsiteY279" fmla="*/ 1297509 h 3633739"/>
              <a:gd name="connsiteX280" fmla="*/ 1550978 w 3213645"/>
              <a:gd name="connsiteY280" fmla="*/ 1288954 h 3633739"/>
              <a:gd name="connsiteX281" fmla="*/ 1551217 w 3213645"/>
              <a:gd name="connsiteY281" fmla="*/ 1288954 h 3633739"/>
              <a:gd name="connsiteX282" fmla="*/ 1717292 w 3213645"/>
              <a:gd name="connsiteY282" fmla="*/ 1006636 h 3633739"/>
              <a:gd name="connsiteX283" fmla="*/ 1774559 w 3213645"/>
              <a:gd name="connsiteY283" fmla="*/ 956256 h 3633739"/>
              <a:gd name="connsiteX284" fmla="*/ 2164814 w 3213645"/>
              <a:gd name="connsiteY284" fmla="*/ 819054 h 3633739"/>
              <a:gd name="connsiteX285" fmla="*/ 2384931 w 3213645"/>
              <a:gd name="connsiteY285" fmla="*/ 866195 h 3633739"/>
              <a:gd name="connsiteX286" fmla="*/ 2385646 w 3213645"/>
              <a:gd name="connsiteY286" fmla="*/ 866456 h 3633739"/>
              <a:gd name="connsiteX287" fmla="*/ 2406644 w 3213645"/>
              <a:gd name="connsiteY287" fmla="*/ 875700 h 3633739"/>
              <a:gd name="connsiteX288" fmla="*/ 2411178 w 3213645"/>
              <a:gd name="connsiteY288" fmla="*/ 878077 h 3633739"/>
              <a:gd name="connsiteX289" fmla="*/ 2433369 w 3213645"/>
              <a:gd name="connsiteY289" fmla="*/ 889008 h 3633739"/>
              <a:gd name="connsiteX290" fmla="*/ 2452219 w 3213645"/>
              <a:gd name="connsiteY290" fmla="*/ 899227 h 3633739"/>
              <a:gd name="connsiteX291" fmla="*/ 2482285 w 3213645"/>
              <a:gd name="connsiteY291" fmla="*/ 916836 h 3633739"/>
              <a:gd name="connsiteX292" fmla="*/ 2505669 w 3213645"/>
              <a:gd name="connsiteY292" fmla="*/ 923466 h 3633739"/>
              <a:gd name="connsiteX293" fmla="*/ 2372761 w 3213645"/>
              <a:gd name="connsiteY293" fmla="*/ 1365240 h 3633739"/>
              <a:gd name="connsiteX294" fmla="*/ 2084038 w 3213645"/>
              <a:gd name="connsiteY294" fmla="*/ 1365240 h 3633739"/>
              <a:gd name="connsiteX295" fmla="*/ 2079266 w 3213645"/>
              <a:gd name="connsiteY295" fmla="*/ 1351718 h 3633739"/>
              <a:gd name="connsiteX296" fmla="*/ 2074732 w 3213645"/>
              <a:gd name="connsiteY296" fmla="*/ 1338149 h 3633739"/>
              <a:gd name="connsiteX297" fmla="*/ 2055643 w 3213645"/>
              <a:gd name="connsiteY297" fmla="*/ 1285868 h 3633739"/>
              <a:gd name="connsiteX298" fmla="*/ 2053973 w 3213645"/>
              <a:gd name="connsiteY298" fmla="*/ 1281376 h 3633739"/>
              <a:gd name="connsiteX299" fmla="*/ 2034884 w 3213645"/>
              <a:gd name="connsiteY299" fmla="*/ 1234537 h 3633739"/>
              <a:gd name="connsiteX300" fmla="*/ 2013647 w 3213645"/>
              <a:gd name="connsiteY300" fmla="*/ 1186534 h 3633739"/>
              <a:gd name="connsiteX301" fmla="*/ 2012693 w 3213645"/>
              <a:gd name="connsiteY301" fmla="*/ 1184181 h 3633739"/>
              <a:gd name="connsiteX302" fmla="*/ 1848527 w 3213645"/>
              <a:gd name="connsiteY302" fmla="*/ 905881 h 3633739"/>
              <a:gd name="connsiteX303" fmla="*/ 2164814 w 3213645"/>
              <a:gd name="connsiteY303" fmla="*/ 819054 h 3633739"/>
              <a:gd name="connsiteX304" fmla="*/ 1528787 w 3213645"/>
              <a:gd name="connsiteY304" fmla="*/ 692251 h 3633739"/>
              <a:gd name="connsiteX305" fmla="*/ 1719201 w 3213645"/>
              <a:gd name="connsiteY305" fmla="*/ 885453 h 3633739"/>
              <a:gd name="connsiteX306" fmla="*/ 1653821 w 3213645"/>
              <a:gd name="connsiteY306" fmla="*/ 943199 h 3633739"/>
              <a:gd name="connsiteX307" fmla="*/ 1459351 w 3213645"/>
              <a:gd name="connsiteY307" fmla="*/ 1283738 h 3633739"/>
              <a:gd name="connsiteX308" fmla="*/ 1448375 w 3213645"/>
              <a:gd name="connsiteY308" fmla="*/ 1339346 h 3633739"/>
              <a:gd name="connsiteX309" fmla="*/ 1445034 w 3213645"/>
              <a:gd name="connsiteY309" fmla="*/ 1365225 h 3633739"/>
              <a:gd name="connsiteX310" fmla="*/ 1050845 w 3213645"/>
              <a:gd name="connsiteY310" fmla="*/ 1365225 h 3633739"/>
              <a:gd name="connsiteX311" fmla="*/ 1070650 w 3213645"/>
              <a:gd name="connsiteY311" fmla="*/ 1320097 h 3633739"/>
              <a:gd name="connsiteX312" fmla="*/ 1079956 w 3213645"/>
              <a:gd name="connsiteY312" fmla="*/ 1299874 h 3633739"/>
              <a:gd name="connsiteX313" fmla="*/ 1110021 w 3213645"/>
              <a:gd name="connsiteY313" fmla="*/ 1237398 h 3633739"/>
              <a:gd name="connsiteX314" fmla="*/ 1132212 w 3213645"/>
              <a:gd name="connsiteY314" fmla="*/ 1195098 h 3633739"/>
              <a:gd name="connsiteX315" fmla="*/ 1133405 w 3213645"/>
              <a:gd name="connsiteY315" fmla="*/ 1192722 h 3633739"/>
              <a:gd name="connsiteX316" fmla="*/ 1356747 w 3213645"/>
              <a:gd name="connsiteY316" fmla="*/ 865729 h 3633739"/>
              <a:gd name="connsiteX317" fmla="*/ 1528787 w 3213645"/>
              <a:gd name="connsiteY317" fmla="*/ 692251 h 3633739"/>
              <a:gd name="connsiteX318" fmla="*/ 1324780 w 3213645"/>
              <a:gd name="connsiteY318" fmla="*/ 540879 h 3633739"/>
              <a:gd name="connsiteX319" fmla="*/ 1458404 w 3213645"/>
              <a:gd name="connsiteY319" fmla="*/ 634747 h 3633739"/>
              <a:gd name="connsiteX320" fmla="*/ 1288272 w 3213645"/>
              <a:gd name="connsiteY320" fmla="*/ 807725 h 3633739"/>
              <a:gd name="connsiteX321" fmla="*/ 1054193 w 3213645"/>
              <a:gd name="connsiteY321" fmla="*/ 1150665 h 3633739"/>
              <a:gd name="connsiteX322" fmla="*/ 1010527 w 3213645"/>
              <a:gd name="connsiteY322" fmla="*/ 1236691 h 3633739"/>
              <a:gd name="connsiteX323" fmla="*/ 995017 w 3213645"/>
              <a:gd name="connsiteY323" fmla="*/ 1269723 h 3633739"/>
              <a:gd name="connsiteX324" fmla="*/ 987143 w 3213645"/>
              <a:gd name="connsiteY324" fmla="*/ 1286596 h 3633739"/>
              <a:gd name="connsiteX325" fmla="*/ 971394 w 3213645"/>
              <a:gd name="connsiteY325" fmla="*/ 1322693 h 3633739"/>
              <a:gd name="connsiteX326" fmla="*/ 953737 w 3213645"/>
              <a:gd name="connsiteY326" fmla="*/ 1365231 h 3633739"/>
              <a:gd name="connsiteX327" fmla="*/ 841588 w 3213645"/>
              <a:gd name="connsiteY327" fmla="*/ 1365231 h 3633739"/>
              <a:gd name="connsiteX328" fmla="*/ 707965 w 3213645"/>
              <a:gd name="connsiteY328" fmla="*/ 895653 h 3633739"/>
              <a:gd name="connsiteX329" fmla="*/ 711306 w 3213645"/>
              <a:gd name="connsiteY329" fmla="*/ 817968 h 3633739"/>
              <a:gd name="connsiteX330" fmla="*/ 711306 w 3213645"/>
              <a:gd name="connsiteY330" fmla="*/ 817706 h 3633739"/>
              <a:gd name="connsiteX331" fmla="*/ 721805 w 3213645"/>
              <a:gd name="connsiteY331" fmla="*/ 737883 h 3633739"/>
              <a:gd name="connsiteX332" fmla="*/ 724191 w 3213645"/>
              <a:gd name="connsiteY332" fmla="*/ 738596 h 3633739"/>
              <a:gd name="connsiteX333" fmla="*/ 825124 w 3213645"/>
              <a:gd name="connsiteY333" fmla="*/ 745725 h 3633739"/>
              <a:gd name="connsiteX334" fmla="*/ 858530 w 3213645"/>
              <a:gd name="connsiteY334" fmla="*/ 744775 h 3633739"/>
              <a:gd name="connsiteX335" fmla="*/ 1324780 w 3213645"/>
              <a:gd name="connsiteY335" fmla="*/ 540879 h 3633739"/>
              <a:gd name="connsiteX336" fmla="*/ 906491 w 3213645"/>
              <a:gd name="connsiteY336" fmla="*/ 334120 h 3633739"/>
              <a:gd name="connsiteX337" fmla="*/ 920331 w 3213645"/>
              <a:gd name="connsiteY337" fmla="*/ 342200 h 3633739"/>
              <a:gd name="connsiteX338" fmla="*/ 1245084 w 3213645"/>
              <a:gd name="connsiteY338" fmla="*/ 492627 h 3633739"/>
              <a:gd name="connsiteX339" fmla="*/ 854235 w 3213645"/>
              <a:gd name="connsiteY339" fmla="*/ 655435 h 3633739"/>
              <a:gd name="connsiteX340" fmla="*/ 741848 w 3213645"/>
              <a:gd name="connsiteY340" fmla="*/ 650420 h 3633739"/>
              <a:gd name="connsiteX341" fmla="*/ 906491 w 3213645"/>
              <a:gd name="connsiteY341" fmla="*/ 334120 h 3633739"/>
              <a:gd name="connsiteX342" fmla="*/ 2299750 w 3213645"/>
              <a:gd name="connsiteY342" fmla="*/ 324614 h 3633739"/>
              <a:gd name="connsiteX343" fmla="*/ 2483243 w 3213645"/>
              <a:gd name="connsiteY343" fmla="*/ 694146 h 3633739"/>
              <a:gd name="connsiteX344" fmla="*/ 2483243 w 3213645"/>
              <a:gd name="connsiteY344" fmla="*/ 694147 h 3633739"/>
              <a:gd name="connsiteX345" fmla="*/ 2483244 w 3213645"/>
              <a:gd name="connsiteY345" fmla="*/ 694145 h 3633739"/>
              <a:gd name="connsiteX346" fmla="*/ 2489210 w 3213645"/>
              <a:gd name="connsiteY346" fmla="*/ 721474 h 3633739"/>
              <a:gd name="connsiteX347" fmla="*/ 2495175 w 3213645"/>
              <a:gd name="connsiteY347" fmla="*/ 754981 h 3633739"/>
              <a:gd name="connsiteX348" fmla="*/ 2499231 w 3213645"/>
              <a:gd name="connsiteY348" fmla="*/ 783973 h 3633739"/>
              <a:gd name="connsiteX349" fmla="*/ 2503526 w 3213645"/>
              <a:gd name="connsiteY349" fmla="*/ 825323 h 3633739"/>
              <a:gd name="connsiteX350" fmla="*/ 2503525 w 3213645"/>
              <a:gd name="connsiteY350" fmla="*/ 825323 h 3633739"/>
              <a:gd name="connsiteX351" fmla="*/ 2434089 w 3213645"/>
              <a:gd name="connsiteY351" fmla="*/ 790176 h 3633739"/>
              <a:gd name="connsiteX352" fmla="*/ 2053739 w 3213645"/>
              <a:gd name="connsiteY352" fmla="*/ 738347 h 3633739"/>
              <a:gd name="connsiteX353" fmla="*/ 1792935 w 3213645"/>
              <a:gd name="connsiteY353" fmla="*/ 834591 h 3633739"/>
              <a:gd name="connsiteX354" fmla="*/ 1632587 w 3213645"/>
              <a:gd name="connsiteY354" fmla="*/ 665415 h 3633739"/>
              <a:gd name="connsiteX355" fmla="*/ 1598704 w 3213645"/>
              <a:gd name="connsiteY355" fmla="*/ 635211 h 3633739"/>
              <a:gd name="connsiteX356" fmla="*/ 2278752 w 3213645"/>
              <a:gd name="connsiteY356" fmla="*/ 335070 h 3633739"/>
              <a:gd name="connsiteX357" fmla="*/ 2299750 w 3213645"/>
              <a:gd name="connsiteY357" fmla="*/ 324614 h 3633739"/>
              <a:gd name="connsiteX358" fmla="*/ 848511 w 3213645"/>
              <a:gd name="connsiteY358" fmla="*/ 251908 h 3633739"/>
              <a:gd name="connsiteX359" fmla="*/ 758077 w 3213645"/>
              <a:gd name="connsiteY359" fmla="*/ 372392 h 3633739"/>
              <a:gd name="connsiteX360" fmla="*/ 601785 w 3213645"/>
              <a:gd name="connsiteY360" fmla="*/ 908984 h 3633739"/>
              <a:gd name="connsiteX361" fmla="*/ 719183 w 3213645"/>
              <a:gd name="connsiteY361" fmla="*/ 1378799 h 3633739"/>
              <a:gd name="connsiteX362" fmla="*/ 146034 w 3213645"/>
              <a:gd name="connsiteY362" fmla="*/ 1378799 h 3633739"/>
              <a:gd name="connsiteX363" fmla="*/ 87096 w 3213645"/>
              <a:gd name="connsiteY363" fmla="*/ 1386166 h 3633739"/>
              <a:gd name="connsiteX364" fmla="*/ 87096 w 3213645"/>
              <a:gd name="connsiteY364" fmla="*/ 726951 h 3633739"/>
              <a:gd name="connsiteX365" fmla="*/ 269636 w 3213645"/>
              <a:gd name="connsiteY365" fmla="*/ 442234 h 3633739"/>
              <a:gd name="connsiteX366" fmla="*/ 848511 w 3213645"/>
              <a:gd name="connsiteY366" fmla="*/ 251908 h 3633739"/>
              <a:gd name="connsiteX367" fmla="*/ 2365137 w 3213645"/>
              <a:gd name="connsiteY367" fmla="*/ 251894 h 3633739"/>
              <a:gd name="connsiteX368" fmla="*/ 2942343 w 3213645"/>
              <a:gd name="connsiteY368" fmla="*/ 441555 h 3633739"/>
              <a:gd name="connsiteX369" fmla="*/ 3126557 w 3213645"/>
              <a:gd name="connsiteY369" fmla="*/ 727413 h 3633739"/>
              <a:gd name="connsiteX370" fmla="*/ 3126557 w 3213645"/>
              <a:gd name="connsiteY370" fmla="*/ 1386176 h 3633739"/>
              <a:gd name="connsiteX371" fmla="*/ 3067615 w 3213645"/>
              <a:gd name="connsiteY371" fmla="*/ 1378785 h 3633739"/>
              <a:gd name="connsiteX372" fmla="*/ 2494465 w 3213645"/>
              <a:gd name="connsiteY372" fmla="*/ 1378785 h 3633739"/>
              <a:gd name="connsiteX373" fmla="*/ 2611863 w 3213645"/>
              <a:gd name="connsiteY373" fmla="*/ 908994 h 3633739"/>
              <a:gd name="connsiteX374" fmla="*/ 2455571 w 3213645"/>
              <a:gd name="connsiteY374" fmla="*/ 372615 h 3633739"/>
              <a:gd name="connsiteX375" fmla="*/ 2365137 w 3213645"/>
              <a:gd name="connsiteY375" fmla="*/ 251894 h 3633739"/>
              <a:gd name="connsiteX376" fmla="*/ 1444318 w 3213645"/>
              <a:gd name="connsiteY376" fmla="*/ 14712 h 3633739"/>
              <a:gd name="connsiteX377" fmla="*/ 1432865 w 3213645"/>
              <a:gd name="connsiteY377" fmla="*/ 159696 h 3633739"/>
              <a:gd name="connsiteX378" fmla="*/ 1405186 w 3213645"/>
              <a:gd name="connsiteY378" fmla="*/ 256178 h 3633739"/>
              <a:gd name="connsiteX379" fmla="*/ 1307831 w 3213645"/>
              <a:gd name="connsiteY379" fmla="*/ 425855 h 3633739"/>
              <a:gd name="connsiteX380" fmla="*/ 1048220 w 3213645"/>
              <a:gd name="connsiteY380" fmla="*/ 295842 h 3633739"/>
              <a:gd name="connsiteX381" fmla="*/ 968762 w 3213645"/>
              <a:gd name="connsiteY381" fmla="*/ 264734 h 3633739"/>
              <a:gd name="connsiteX382" fmla="*/ 1039869 w 3213645"/>
              <a:gd name="connsiteY382" fmla="*/ 200784 h 3633739"/>
              <a:gd name="connsiteX383" fmla="*/ 1444318 w 3213645"/>
              <a:gd name="connsiteY383" fmla="*/ 14712 h 3633739"/>
              <a:gd name="connsiteX384" fmla="*/ 1607053 w 3213645"/>
              <a:gd name="connsiteY384" fmla="*/ 0 h 3633739"/>
              <a:gd name="connsiteX385" fmla="*/ 2174237 w 3213645"/>
              <a:gd name="connsiteY385" fmla="*/ 200806 h 3633739"/>
              <a:gd name="connsiteX386" fmla="*/ 2233174 w 3213645"/>
              <a:gd name="connsiteY386" fmla="*/ 252849 h 3633739"/>
              <a:gd name="connsiteX387" fmla="*/ 2100028 w 3213645"/>
              <a:gd name="connsiteY387" fmla="*/ 285406 h 3633739"/>
              <a:gd name="connsiteX388" fmla="*/ 1528072 w 3213645"/>
              <a:gd name="connsiteY388" fmla="*/ 576516 h 3633739"/>
              <a:gd name="connsiteX389" fmla="*/ 1384427 w 3213645"/>
              <a:gd name="connsiteY389" fmla="*/ 473380 h 3633739"/>
              <a:gd name="connsiteX390" fmla="*/ 1501586 w 3213645"/>
              <a:gd name="connsiteY390" fmla="*/ 252350 h 3633739"/>
              <a:gd name="connsiteX391" fmla="*/ 1524732 w 3213645"/>
              <a:gd name="connsiteY391" fmla="*/ 157080 h 3633739"/>
              <a:gd name="connsiteX392" fmla="*/ 1534038 w 3213645"/>
              <a:gd name="connsiteY392" fmla="*/ 5466 h 3633739"/>
              <a:gd name="connsiteX393" fmla="*/ 1533560 w 3213645"/>
              <a:gd name="connsiteY393" fmla="*/ 3089 h 3633739"/>
              <a:gd name="connsiteX394" fmla="*/ 1607053 w 3213645"/>
              <a:gd name="connsiteY394" fmla="*/ 0 h 363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3213645" h="3633739">
                <a:moveTo>
                  <a:pt x="2331798" y="2720408"/>
                </a:moveTo>
                <a:cubicBezTo>
                  <a:pt x="2328385" y="2718721"/>
                  <a:pt x="2324209" y="2720075"/>
                  <a:pt x="2322491" y="2723473"/>
                </a:cubicBezTo>
                <a:lnTo>
                  <a:pt x="2294096" y="2780079"/>
                </a:lnTo>
                <a:lnTo>
                  <a:pt x="2239430" y="2785521"/>
                </a:lnTo>
                <a:cubicBezTo>
                  <a:pt x="2237831" y="2785664"/>
                  <a:pt x="2236328" y="2786401"/>
                  <a:pt x="2235206" y="2787494"/>
                </a:cubicBezTo>
                <a:cubicBezTo>
                  <a:pt x="2232486" y="2790203"/>
                  <a:pt x="2232486" y="2794552"/>
                  <a:pt x="2235206" y="2797261"/>
                </a:cubicBezTo>
                <a:lnTo>
                  <a:pt x="2280256" y="2842127"/>
                </a:lnTo>
                <a:lnTo>
                  <a:pt x="2263553" y="2903106"/>
                </a:lnTo>
                <a:cubicBezTo>
                  <a:pt x="2263124" y="2904746"/>
                  <a:pt x="2263291" y="2906480"/>
                  <a:pt x="2264055" y="2908001"/>
                </a:cubicBezTo>
                <a:cubicBezTo>
                  <a:pt x="2265749" y="2911399"/>
                  <a:pt x="2269900" y="2912778"/>
                  <a:pt x="2273313" y="2911091"/>
                </a:cubicBezTo>
                <a:lnTo>
                  <a:pt x="2328695" y="2883477"/>
                </a:lnTo>
                <a:lnTo>
                  <a:pt x="2384054" y="2911067"/>
                </a:lnTo>
                <a:cubicBezTo>
                  <a:pt x="2385581" y="2911803"/>
                  <a:pt x="2387323" y="2911994"/>
                  <a:pt x="2388946" y="2911542"/>
                </a:cubicBezTo>
                <a:cubicBezTo>
                  <a:pt x="2392644" y="2910544"/>
                  <a:pt x="2394816" y="2906765"/>
                  <a:pt x="2393837" y="2903082"/>
                </a:cubicBezTo>
                <a:lnTo>
                  <a:pt x="2377134" y="2842127"/>
                </a:lnTo>
                <a:lnTo>
                  <a:pt x="2422185" y="2797285"/>
                </a:lnTo>
                <a:cubicBezTo>
                  <a:pt x="2423306" y="2796168"/>
                  <a:pt x="2423998" y="2794670"/>
                  <a:pt x="2424165" y="2793078"/>
                </a:cubicBezTo>
                <a:cubicBezTo>
                  <a:pt x="2424547" y="2789300"/>
                  <a:pt x="2421755" y="2785925"/>
                  <a:pt x="2417961" y="2785545"/>
                </a:cubicBezTo>
                <a:lnTo>
                  <a:pt x="2363295" y="2780103"/>
                </a:lnTo>
                <a:lnTo>
                  <a:pt x="2334876" y="2723521"/>
                </a:lnTo>
                <a:cubicBezTo>
                  <a:pt x="2334208" y="2722166"/>
                  <a:pt x="2333134" y="2721073"/>
                  <a:pt x="2331798" y="2720408"/>
                </a:cubicBezTo>
                <a:close/>
                <a:moveTo>
                  <a:pt x="884179" y="2720408"/>
                </a:moveTo>
                <a:cubicBezTo>
                  <a:pt x="880767" y="2718721"/>
                  <a:pt x="876590" y="2720075"/>
                  <a:pt x="874872" y="2723473"/>
                </a:cubicBezTo>
                <a:lnTo>
                  <a:pt x="846477" y="2780079"/>
                </a:lnTo>
                <a:lnTo>
                  <a:pt x="791811" y="2785521"/>
                </a:lnTo>
                <a:cubicBezTo>
                  <a:pt x="790212" y="2785664"/>
                  <a:pt x="788709" y="2786401"/>
                  <a:pt x="787587" y="2787494"/>
                </a:cubicBezTo>
                <a:cubicBezTo>
                  <a:pt x="784891" y="2790203"/>
                  <a:pt x="784891" y="2794552"/>
                  <a:pt x="787587" y="2797261"/>
                </a:cubicBezTo>
                <a:lnTo>
                  <a:pt x="832637" y="2842127"/>
                </a:lnTo>
                <a:lnTo>
                  <a:pt x="815958" y="2903106"/>
                </a:lnTo>
                <a:cubicBezTo>
                  <a:pt x="815505" y="2904746"/>
                  <a:pt x="815672" y="2906480"/>
                  <a:pt x="816436" y="2908001"/>
                </a:cubicBezTo>
                <a:cubicBezTo>
                  <a:pt x="818154" y="2911399"/>
                  <a:pt x="822282" y="2912778"/>
                  <a:pt x="825694" y="2911091"/>
                </a:cubicBezTo>
                <a:lnTo>
                  <a:pt x="881077" y="2883477"/>
                </a:lnTo>
                <a:lnTo>
                  <a:pt x="936435" y="2911067"/>
                </a:lnTo>
                <a:cubicBezTo>
                  <a:pt x="937962" y="2911803"/>
                  <a:pt x="939704" y="2911994"/>
                  <a:pt x="941327" y="2911542"/>
                </a:cubicBezTo>
                <a:cubicBezTo>
                  <a:pt x="945025" y="2910544"/>
                  <a:pt x="947221" y="2906765"/>
                  <a:pt x="946218" y="2903082"/>
                </a:cubicBezTo>
                <a:lnTo>
                  <a:pt x="929515" y="2842127"/>
                </a:lnTo>
                <a:lnTo>
                  <a:pt x="974566" y="2797285"/>
                </a:lnTo>
                <a:cubicBezTo>
                  <a:pt x="975687" y="2796168"/>
                  <a:pt x="976403" y="2794670"/>
                  <a:pt x="976546" y="2793078"/>
                </a:cubicBezTo>
                <a:cubicBezTo>
                  <a:pt x="976928" y="2789300"/>
                  <a:pt x="974160" y="2785925"/>
                  <a:pt x="970342" y="2785545"/>
                </a:cubicBezTo>
                <a:lnTo>
                  <a:pt x="915676" y="2780103"/>
                </a:lnTo>
                <a:lnTo>
                  <a:pt x="887257" y="2723521"/>
                </a:lnTo>
                <a:cubicBezTo>
                  <a:pt x="886589" y="2722166"/>
                  <a:pt x="885515" y="2721073"/>
                  <a:pt x="884179" y="2720408"/>
                </a:cubicBezTo>
                <a:close/>
                <a:moveTo>
                  <a:pt x="2016959" y="2648417"/>
                </a:moveTo>
                <a:cubicBezTo>
                  <a:pt x="2012259" y="2646064"/>
                  <a:pt x="2006531" y="2647966"/>
                  <a:pt x="2004193" y="2652623"/>
                </a:cubicBezTo>
                <a:lnTo>
                  <a:pt x="1965060" y="2730499"/>
                </a:lnTo>
                <a:lnTo>
                  <a:pt x="1889849" y="2738009"/>
                </a:lnTo>
                <a:cubicBezTo>
                  <a:pt x="1887654" y="2738246"/>
                  <a:pt x="1885602" y="2739197"/>
                  <a:pt x="1884027" y="2740741"/>
                </a:cubicBezTo>
                <a:cubicBezTo>
                  <a:pt x="1880328" y="2744449"/>
                  <a:pt x="1880328" y="2750437"/>
                  <a:pt x="1884027" y="2754168"/>
                </a:cubicBezTo>
                <a:lnTo>
                  <a:pt x="1946043" y="2815907"/>
                </a:lnTo>
                <a:lnTo>
                  <a:pt x="1923064" y="2899818"/>
                </a:lnTo>
                <a:cubicBezTo>
                  <a:pt x="1922444" y="2902076"/>
                  <a:pt x="1922682" y="2904476"/>
                  <a:pt x="1923732" y="2906567"/>
                </a:cubicBezTo>
                <a:cubicBezTo>
                  <a:pt x="1926094" y="2911248"/>
                  <a:pt x="1931797" y="2913150"/>
                  <a:pt x="1936498" y="2910797"/>
                </a:cubicBezTo>
                <a:lnTo>
                  <a:pt x="2012711" y="2872822"/>
                </a:lnTo>
                <a:lnTo>
                  <a:pt x="2088877" y="2910773"/>
                </a:lnTo>
                <a:cubicBezTo>
                  <a:pt x="2090977" y="2911795"/>
                  <a:pt x="2093363" y="2912033"/>
                  <a:pt x="2095630" y="2911439"/>
                </a:cubicBezTo>
                <a:cubicBezTo>
                  <a:pt x="2100713" y="2910060"/>
                  <a:pt x="2103719" y="2904856"/>
                  <a:pt x="2102335" y="2899770"/>
                </a:cubicBezTo>
                <a:lnTo>
                  <a:pt x="2079357" y="2815907"/>
                </a:lnTo>
                <a:lnTo>
                  <a:pt x="2141348" y="2754168"/>
                </a:lnTo>
                <a:cubicBezTo>
                  <a:pt x="2142923" y="2752647"/>
                  <a:pt x="2143878" y="2750580"/>
                  <a:pt x="2144092" y="2748393"/>
                </a:cubicBezTo>
                <a:cubicBezTo>
                  <a:pt x="2144617" y="2743213"/>
                  <a:pt x="2140776" y="2738555"/>
                  <a:pt x="2135550" y="2738056"/>
                </a:cubicBezTo>
                <a:lnTo>
                  <a:pt x="2060315" y="2730547"/>
                </a:lnTo>
                <a:lnTo>
                  <a:pt x="2021207" y="2652671"/>
                </a:lnTo>
                <a:cubicBezTo>
                  <a:pt x="2020300" y="2650841"/>
                  <a:pt x="2018797" y="2649320"/>
                  <a:pt x="2016959" y="2648417"/>
                </a:cubicBezTo>
                <a:close/>
                <a:moveTo>
                  <a:pt x="1199988" y="2648417"/>
                </a:moveTo>
                <a:cubicBezTo>
                  <a:pt x="1195287" y="2646064"/>
                  <a:pt x="1189560" y="2647966"/>
                  <a:pt x="1187198" y="2652623"/>
                </a:cubicBezTo>
                <a:lnTo>
                  <a:pt x="1148089" y="2730499"/>
                </a:lnTo>
                <a:lnTo>
                  <a:pt x="1072854" y="2738009"/>
                </a:lnTo>
                <a:cubicBezTo>
                  <a:pt x="1070659" y="2738246"/>
                  <a:pt x="1068607" y="2739197"/>
                  <a:pt x="1067056" y="2740741"/>
                </a:cubicBezTo>
                <a:cubicBezTo>
                  <a:pt x="1063333" y="2744449"/>
                  <a:pt x="1063333" y="2750437"/>
                  <a:pt x="1067056" y="2754168"/>
                </a:cubicBezTo>
                <a:lnTo>
                  <a:pt x="1129071" y="2815907"/>
                </a:lnTo>
                <a:lnTo>
                  <a:pt x="1106093" y="2899818"/>
                </a:lnTo>
                <a:cubicBezTo>
                  <a:pt x="1105472" y="2902076"/>
                  <a:pt x="1105711" y="2904476"/>
                  <a:pt x="1106761" y="2906567"/>
                </a:cubicBezTo>
                <a:cubicBezTo>
                  <a:pt x="1109099" y="2911248"/>
                  <a:pt x="1114802" y="2913150"/>
                  <a:pt x="1119527" y="2910797"/>
                </a:cubicBezTo>
                <a:lnTo>
                  <a:pt x="1195717" y="2872822"/>
                </a:lnTo>
                <a:lnTo>
                  <a:pt x="1271906" y="2910773"/>
                </a:lnTo>
                <a:cubicBezTo>
                  <a:pt x="1274006" y="2911795"/>
                  <a:pt x="1276392" y="2912033"/>
                  <a:pt x="1278659" y="2911439"/>
                </a:cubicBezTo>
                <a:cubicBezTo>
                  <a:pt x="1283741" y="2910060"/>
                  <a:pt x="1286748" y="2904856"/>
                  <a:pt x="1285364" y="2899770"/>
                </a:cubicBezTo>
                <a:lnTo>
                  <a:pt x="1262386" y="2815907"/>
                </a:lnTo>
                <a:lnTo>
                  <a:pt x="1324377" y="2754168"/>
                </a:lnTo>
                <a:cubicBezTo>
                  <a:pt x="1325928" y="2752647"/>
                  <a:pt x="1326907" y="2750580"/>
                  <a:pt x="1327121" y="2748393"/>
                </a:cubicBezTo>
                <a:cubicBezTo>
                  <a:pt x="1327622" y="2743213"/>
                  <a:pt x="1323805" y="2738555"/>
                  <a:pt x="1318579" y="2738056"/>
                </a:cubicBezTo>
                <a:lnTo>
                  <a:pt x="1243344" y="2730547"/>
                </a:lnTo>
                <a:lnTo>
                  <a:pt x="1204236" y="2652671"/>
                </a:lnTo>
                <a:cubicBezTo>
                  <a:pt x="1203305" y="2650841"/>
                  <a:pt x="1201825" y="2649320"/>
                  <a:pt x="1199988" y="2648417"/>
                </a:cubicBezTo>
                <a:close/>
                <a:moveTo>
                  <a:pt x="1594058" y="2542186"/>
                </a:moveTo>
                <a:cubicBezTo>
                  <a:pt x="1590484" y="2543366"/>
                  <a:pt x="1587364" y="2545902"/>
                  <a:pt x="1585539" y="2549514"/>
                </a:cubicBezTo>
                <a:lnTo>
                  <a:pt x="1525145" y="2669832"/>
                </a:lnTo>
                <a:lnTo>
                  <a:pt x="1408941" y="2681405"/>
                </a:lnTo>
                <a:cubicBezTo>
                  <a:pt x="1405552" y="2681738"/>
                  <a:pt x="1402379" y="2683235"/>
                  <a:pt x="1399969" y="2685635"/>
                </a:cubicBezTo>
                <a:cubicBezTo>
                  <a:pt x="1394218" y="2691339"/>
                  <a:pt x="1394218" y="2700607"/>
                  <a:pt x="1399969" y="2706334"/>
                </a:cubicBezTo>
                <a:lnTo>
                  <a:pt x="1495724" y="2801723"/>
                </a:lnTo>
                <a:lnTo>
                  <a:pt x="1460266" y="2931332"/>
                </a:lnTo>
                <a:cubicBezTo>
                  <a:pt x="1459288" y="2934825"/>
                  <a:pt x="1459670" y="2938532"/>
                  <a:pt x="1461292" y="2941764"/>
                </a:cubicBezTo>
                <a:cubicBezTo>
                  <a:pt x="1464919" y="2949012"/>
                  <a:pt x="1473748" y="2951935"/>
                  <a:pt x="1481002" y="2948323"/>
                </a:cubicBezTo>
                <a:lnTo>
                  <a:pt x="1598711" y="2889650"/>
                </a:lnTo>
                <a:lnTo>
                  <a:pt x="1716395" y="2948252"/>
                </a:lnTo>
                <a:cubicBezTo>
                  <a:pt x="1719616" y="2949871"/>
                  <a:pt x="1723315" y="2950224"/>
                  <a:pt x="1726799" y="2949274"/>
                </a:cubicBezTo>
                <a:cubicBezTo>
                  <a:pt x="1734649" y="2947159"/>
                  <a:pt x="1739302" y="2939126"/>
                  <a:pt x="1737178" y="2931284"/>
                </a:cubicBezTo>
                <a:lnTo>
                  <a:pt x="1701673" y="2801723"/>
                </a:lnTo>
                <a:lnTo>
                  <a:pt x="1797428" y="2706405"/>
                </a:lnTo>
                <a:cubicBezTo>
                  <a:pt x="1799838" y="2703981"/>
                  <a:pt x="1801341" y="2700821"/>
                  <a:pt x="1801675" y="2697470"/>
                </a:cubicBezTo>
                <a:cubicBezTo>
                  <a:pt x="1802463" y="2689414"/>
                  <a:pt x="1796545" y="2682261"/>
                  <a:pt x="1788480" y="2681477"/>
                </a:cubicBezTo>
                <a:lnTo>
                  <a:pt x="1672275" y="2669880"/>
                </a:lnTo>
                <a:lnTo>
                  <a:pt x="1611858" y="2549585"/>
                </a:lnTo>
                <a:cubicBezTo>
                  <a:pt x="1610427" y="2546734"/>
                  <a:pt x="1608136" y="2544428"/>
                  <a:pt x="1605297" y="2543003"/>
                </a:cubicBezTo>
                <a:cubicBezTo>
                  <a:pt x="1601658" y="2541185"/>
                  <a:pt x="1597631" y="2541007"/>
                  <a:pt x="1594058" y="2542186"/>
                </a:cubicBezTo>
                <a:close/>
                <a:moveTo>
                  <a:pt x="1652159" y="2398508"/>
                </a:moveTo>
                <a:cubicBezTo>
                  <a:pt x="1867866" y="2398508"/>
                  <a:pt x="2079994" y="2421773"/>
                  <a:pt x="2286633" y="2468350"/>
                </a:cubicBezTo>
                <a:cubicBezTo>
                  <a:pt x="2471319" y="2509938"/>
                  <a:pt x="2651950" y="2569847"/>
                  <a:pt x="2827331" y="2648030"/>
                </a:cubicBezTo>
                <a:cubicBezTo>
                  <a:pt x="2855725" y="2660625"/>
                  <a:pt x="2883882" y="2673696"/>
                  <a:pt x="2912038" y="2687241"/>
                </a:cubicBezTo>
                <a:cubicBezTo>
                  <a:pt x="2708024" y="3070080"/>
                  <a:pt x="2370386" y="3379250"/>
                  <a:pt x="1950427" y="3540133"/>
                </a:cubicBezTo>
                <a:lnTo>
                  <a:pt x="1798430" y="3598355"/>
                </a:lnTo>
                <a:cubicBezTo>
                  <a:pt x="1737105" y="3621643"/>
                  <a:pt x="1672441" y="3633739"/>
                  <a:pt x="1606823" y="3633739"/>
                </a:cubicBezTo>
                <a:cubicBezTo>
                  <a:pt x="1540965" y="3633739"/>
                  <a:pt x="1476541" y="3621643"/>
                  <a:pt x="1415216" y="3598355"/>
                </a:cubicBezTo>
                <a:lnTo>
                  <a:pt x="1263219" y="3540133"/>
                </a:lnTo>
                <a:cubicBezTo>
                  <a:pt x="845408" y="3379963"/>
                  <a:pt x="508963" y="3073169"/>
                  <a:pt x="304710" y="2692945"/>
                </a:cubicBezTo>
                <a:cubicBezTo>
                  <a:pt x="331196" y="2681300"/>
                  <a:pt x="359830" y="2668943"/>
                  <a:pt x="390611" y="2656110"/>
                </a:cubicBezTo>
                <a:cubicBezTo>
                  <a:pt x="671459" y="2540142"/>
                  <a:pt x="1122438" y="2398508"/>
                  <a:pt x="1652159" y="2398508"/>
                </a:cubicBezTo>
                <a:close/>
                <a:moveTo>
                  <a:pt x="423940" y="2004378"/>
                </a:moveTo>
                <a:cubicBezTo>
                  <a:pt x="467368" y="2000339"/>
                  <a:pt x="485622" y="2015191"/>
                  <a:pt x="485480" y="2068446"/>
                </a:cubicBezTo>
                <a:cubicBezTo>
                  <a:pt x="485431" y="2088432"/>
                  <a:pt x="485407" y="2098437"/>
                  <a:pt x="485360" y="2118446"/>
                </a:cubicBezTo>
                <a:cubicBezTo>
                  <a:pt x="485264" y="2161055"/>
                  <a:pt x="467869" y="2177286"/>
                  <a:pt x="435752" y="2181896"/>
                </a:cubicBezTo>
                <a:cubicBezTo>
                  <a:pt x="413894" y="2185009"/>
                  <a:pt x="402966" y="2186601"/>
                  <a:pt x="381132" y="2189857"/>
                </a:cubicBezTo>
                <a:cubicBezTo>
                  <a:pt x="381228" y="2117281"/>
                  <a:pt x="381276" y="2080994"/>
                  <a:pt x="381371" y="2008418"/>
                </a:cubicBezTo>
                <a:cubicBezTo>
                  <a:pt x="398384" y="2006779"/>
                  <a:pt x="406903" y="2005947"/>
                  <a:pt x="423940" y="2004378"/>
                </a:cubicBezTo>
                <a:close/>
                <a:moveTo>
                  <a:pt x="1483408" y="1949323"/>
                </a:moveTo>
                <a:cubicBezTo>
                  <a:pt x="1527123" y="1948800"/>
                  <a:pt x="1545473" y="1962607"/>
                  <a:pt x="1545449" y="2007592"/>
                </a:cubicBezTo>
                <a:cubicBezTo>
                  <a:pt x="1545425" y="2024489"/>
                  <a:pt x="1545425" y="2032925"/>
                  <a:pt x="1545401" y="2049797"/>
                </a:cubicBezTo>
                <a:cubicBezTo>
                  <a:pt x="1545377" y="2085800"/>
                  <a:pt x="1527863" y="2097706"/>
                  <a:pt x="1495483" y="2098205"/>
                </a:cubicBezTo>
                <a:cubicBezTo>
                  <a:pt x="1473434" y="2098561"/>
                  <a:pt x="1462410" y="2098775"/>
                  <a:pt x="1440363" y="2099274"/>
                </a:cubicBezTo>
                <a:cubicBezTo>
                  <a:pt x="1440458" y="2039507"/>
                  <a:pt x="1440506" y="2009636"/>
                  <a:pt x="1440601" y="1949869"/>
                </a:cubicBezTo>
                <a:cubicBezTo>
                  <a:pt x="1457734" y="1949608"/>
                  <a:pt x="1466300" y="1949489"/>
                  <a:pt x="1483408" y="1949323"/>
                </a:cubicBezTo>
                <a:close/>
                <a:moveTo>
                  <a:pt x="777168" y="1777427"/>
                </a:moveTo>
                <a:cubicBezTo>
                  <a:pt x="795208" y="1884983"/>
                  <a:pt x="804227" y="1938215"/>
                  <a:pt x="822243" y="2043727"/>
                </a:cubicBezTo>
                <a:cubicBezTo>
                  <a:pt x="785281" y="2046555"/>
                  <a:pt x="766812" y="2048028"/>
                  <a:pt x="729874" y="2051213"/>
                </a:cubicBezTo>
                <a:cubicBezTo>
                  <a:pt x="748773" y="1940544"/>
                  <a:pt x="758245" y="1885791"/>
                  <a:pt x="777168" y="1777427"/>
                </a:cubicBezTo>
                <a:close/>
                <a:moveTo>
                  <a:pt x="1837030" y="1768577"/>
                </a:moveTo>
                <a:cubicBezTo>
                  <a:pt x="1855715" y="1867152"/>
                  <a:pt x="1865069" y="1916557"/>
                  <a:pt x="1883823" y="2015796"/>
                </a:cubicBezTo>
                <a:cubicBezTo>
                  <a:pt x="1846743" y="2014917"/>
                  <a:pt x="1828202" y="2014536"/>
                  <a:pt x="1791121" y="2013990"/>
                </a:cubicBezTo>
                <a:cubicBezTo>
                  <a:pt x="1809518" y="1916011"/>
                  <a:pt x="1818705" y="1866962"/>
                  <a:pt x="1837030" y="1768577"/>
                </a:cubicBezTo>
                <a:close/>
                <a:moveTo>
                  <a:pt x="427830" y="1766714"/>
                </a:moveTo>
                <a:cubicBezTo>
                  <a:pt x="461809" y="1765835"/>
                  <a:pt x="476579" y="1783563"/>
                  <a:pt x="476484" y="1824651"/>
                </a:cubicBezTo>
                <a:cubicBezTo>
                  <a:pt x="476459" y="1837460"/>
                  <a:pt x="476436" y="1843876"/>
                  <a:pt x="476412" y="1856685"/>
                </a:cubicBezTo>
                <a:cubicBezTo>
                  <a:pt x="476316" y="1902692"/>
                  <a:pt x="454507" y="1918899"/>
                  <a:pt x="418857" y="1921394"/>
                </a:cubicBezTo>
                <a:cubicBezTo>
                  <a:pt x="403896" y="1922440"/>
                  <a:pt x="396428" y="1922939"/>
                  <a:pt x="381466" y="1924032"/>
                </a:cubicBezTo>
                <a:cubicBezTo>
                  <a:pt x="381562" y="1861580"/>
                  <a:pt x="381586" y="1830354"/>
                  <a:pt x="381681" y="1767902"/>
                </a:cubicBezTo>
                <a:cubicBezTo>
                  <a:pt x="400126" y="1767403"/>
                  <a:pt x="409360" y="1767190"/>
                  <a:pt x="427830" y="1766714"/>
                </a:cubicBezTo>
                <a:close/>
                <a:moveTo>
                  <a:pt x="1136496" y="1754012"/>
                </a:moveTo>
                <a:cubicBezTo>
                  <a:pt x="1170523" y="1753656"/>
                  <a:pt x="1185293" y="1769150"/>
                  <a:pt x="1185175" y="1804677"/>
                </a:cubicBezTo>
                <a:cubicBezTo>
                  <a:pt x="1185126" y="1824331"/>
                  <a:pt x="1185079" y="1834122"/>
                  <a:pt x="1185007" y="1853727"/>
                </a:cubicBezTo>
                <a:cubicBezTo>
                  <a:pt x="1184864" y="1893555"/>
                  <a:pt x="1162983" y="1906935"/>
                  <a:pt x="1127190" y="1908075"/>
                </a:cubicBezTo>
                <a:cubicBezTo>
                  <a:pt x="1112181" y="1908527"/>
                  <a:pt x="1104689" y="1908788"/>
                  <a:pt x="1089656" y="1909311"/>
                </a:cubicBezTo>
                <a:cubicBezTo>
                  <a:pt x="1089895" y="1847382"/>
                  <a:pt x="1090038" y="1816417"/>
                  <a:pt x="1090277" y="1754511"/>
                </a:cubicBezTo>
                <a:cubicBezTo>
                  <a:pt x="1108769" y="1754297"/>
                  <a:pt x="1118003" y="1754202"/>
                  <a:pt x="1136496" y="1754012"/>
                </a:cubicBezTo>
                <a:close/>
                <a:moveTo>
                  <a:pt x="2502382" y="1753326"/>
                </a:moveTo>
                <a:cubicBezTo>
                  <a:pt x="2532902" y="1753872"/>
                  <a:pt x="2552134" y="1768915"/>
                  <a:pt x="2552277" y="1807627"/>
                </a:cubicBezTo>
                <a:cubicBezTo>
                  <a:pt x="2552754" y="1924712"/>
                  <a:pt x="2552993" y="1983267"/>
                  <a:pt x="2553447" y="2100352"/>
                </a:cubicBezTo>
                <a:cubicBezTo>
                  <a:pt x="2553589" y="2139064"/>
                  <a:pt x="2534524" y="2151611"/>
                  <a:pt x="2504029" y="2148403"/>
                </a:cubicBezTo>
                <a:cubicBezTo>
                  <a:pt x="2473534" y="2145195"/>
                  <a:pt x="2454301" y="2128940"/>
                  <a:pt x="2454134" y="2091060"/>
                </a:cubicBezTo>
                <a:cubicBezTo>
                  <a:pt x="2453633" y="1976565"/>
                  <a:pt x="2453395" y="1919270"/>
                  <a:pt x="2452917" y="1804775"/>
                </a:cubicBezTo>
                <a:cubicBezTo>
                  <a:pt x="2452750" y="1766895"/>
                  <a:pt x="2471887" y="1752827"/>
                  <a:pt x="2502382" y="1753326"/>
                </a:cubicBezTo>
                <a:close/>
                <a:moveTo>
                  <a:pt x="1487156" y="1751652"/>
                </a:moveTo>
                <a:cubicBezTo>
                  <a:pt x="1521182" y="1751534"/>
                  <a:pt x="1536024" y="1766743"/>
                  <a:pt x="1536000" y="1801367"/>
                </a:cubicBezTo>
                <a:cubicBezTo>
                  <a:pt x="1536000" y="1812157"/>
                  <a:pt x="1535976" y="1817575"/>
                  <a:pt x="1535976" y="1828388"/>
                </a:cubicBezTo>
                <a:cubicBezTo>
                  <a:pt x="1535952" y="1867147"/>
                  <a:pt x="1514095" y="1879694"/>
                  <a:pt x="1478278" y="1880003"/>
                </a:cubicBezTo>
                <a:cubicBezTo>
                  <a:pt x="1463246" y="1880122"/>
                  <a:pt x="1455729" y="1880193"/>
                  <a:pt x="1440721" y="1880360"/>
                </a:cubicBezTo>
                <a:cubicBezTo>
                  <a:pt x="1440792" y="1828934"/>
                  <a:pt x="1440840" y="1803221"/>
                  <a:pt x="1440935" y="1751819"/>
                </a:cubicBezTo>
                <a:cubicBezTo>
                  <a:pt x="1459428" y="1751724"/>
                  <a:pt x="1468662" y="1751700"/>
                  <a:pt x="1487156" y="1751652"/>
                </a:cubicBezTo>
                <a:close/>
                <a:moveTo>
                  <a:pt x="430598" y="1683421"/>
                </a:moveTo>
                <a:cubicBezTo>
                  <a:pt x="372709" y="1683540"/>
                  <a:pt x="343766" y="1683588"/>
                  <a:pt x="285878" y="1683706"/>
                </a:cubicBezTo>
                <a:lnTo>
                  <a:pt x="285878" y="2291472"/>
                </a:lnTo>
                <a:cubicBezTo>
                  <a:pt x="345674" y="2280232"/>
                  <a:pt x="375620" y="2274932"/>
                  <a:pt x="435609" y="2264951"/>
                </a:cubicBezTo>
                <a:cubicBezTo>
                  <a:pt x="530959" y="2249101"/>
                  <a:pt x="580686" y="2196036"/>
                  <a:pt x="580948" y="2109748"/>
                </a:cubicBezTo>
                <a:cubicBezTo>
                  <a:pt x="581020" y="2091521"/>
                  <a:pt x="581044" y="2082420"/>
                  <a:pt x="581093" y="2064216"/>
                </a:cubicBezTo>
                <a:cubicBezTo>
                  <a:pt x="581282" y="2005091"/>
                  <a:pt x="561406" y="1964384"/>
                  <a:pt x="510128" y="1949484"/>
                </a:cubicBezTo>
                <a:cubicBezTo>
                  <a:pt x="552816" y="1927597"/>
                  <a:pt x="572072" y="1889788"/>
                  <a:pt x="572263" y="1832113"/>
                </a:cubicBezTo>
                <a:cubicBezTo>
                  <a:pt x="572286" y="1824104"/>
                  <a:pt x="572286" y="1820112"/>
                  <a:pt x="572310" y="1812104"/>
                </a:cubicBezTo>
                <a:cubicBezTo>
                  <a:pt x="572597" y="1725626"/>
                  <a:pt x="530004" y="1683231"/>
                  <a:pt x="430598" y="1683421"/>
                </a:cubicBezTo>
                <a:close/>
                <a:moveTo>
                  <a:pt x="2703455" y="1683207"/>
                </a:moveTo>
                <a:cubicBezTo>
                  <a:pt x="2703574" y="1715360"/>
                  <a:pt x="2703598" y="1731448"/>
                  <a:pt x="2703694" y="1763577"/>
                </a:cubicBezTo>
                <a:cubicBezTo>
                  <a:pt x="2773082" y="1765169"/>
                  <a:pt x="2807753" y="1766025"/>
                  <a:pt x="2877071" y="1767831"/>
                </a:cubicBezTo>
                <a:cubicBezTo>
                  <a:pt x="2804484" y="1935248"/>
                  <a:pt x="2768382" y="2014240"/>
                  <a:pt x="2696225" y="2166045"/>
                </a:cubicBezTo>
                <a:cubicBezTo>
                  <a:pt x="2696344" y="2197485"/>
                  <a:pt x="2696392" y="2213193"/>
                  <a:pt x="2696488" y="2244633"/>
                </a:cubicBezTo>
                <a:cubicBezTo>
                  <a:pt x="2808349" y="2261196"/>
                  <a:pt x="2864186" y="2270535"/>
                  <a:pt x="2975499" y="2291472"/>
                </a:cubicBezTo>
                <a:lnTo>
                  <a:pt x="2975499" y="2204661"/>
                </a:lnTo>
                <a:cubicBezTo>
                  <a:pt x="2903152" y="2192993"/>
                  <a:pt x="2866930" y="2187551"/>
                  <a:pt x="2794367" y="2177475"/>
                </a:cubicBezTo>
                <a:cubicBezTo>
                  <a:pt x="2866572" y="2022177"/>
                  <a:pt x="2902698" y="1941094"/>
                  <a:pt x="2975499" y="1768805"/>
                </a:cubicBezTo>
                <a:lnTo>
                  <a:pt x="2975499" y="1683706"/>
                </a:lnTo>
                <a:cubicBezTo>
                  <a:pt x="2866691" y="1683492"/>
                  <a:pt x="2812287" y="1683373"/>
                  <a:pt x="2703455" y="1683207"/>
                </a:cubicBezTo>
                <a:close/>
                <a:moveTo>
                  <a:pt x="852570" y="1682775"/>
                </a:moveTo>
                <a:cubicBezTo>
                  <a:pt x="796425" y="1682846"/>
                  <a:pt x="768339" y="1682870"/>
                  <a:pt x="712169" y="1682965"/>
                </a:cubicBezTo>
                <a:cubicBezTo>
                  <a:pt x="672249" y="1899693"/>
                  <a:pt x="652325" y="2010386"/>
                  <a:pt x="612596" y="2237761"/>
                </a:cubicBezTo>
                <a:cubicBezTo>
                  <a:pt x="647720" y="2232794"/>
                  <a:pt x="665306" y="2230417"/>
                  <a:pt x="700477" y="2225902"/>
                </a:cubicBezTo>
                <a:cubicBezTo>
                  <a:pt x="707230" y="2185646"/>
                  <a:pt x="710618" y="2165589"/>
                  <a:pt x="717395" y="2125666"/>
                </a:cubicBezTo>
                <a:cubicBezTo>
                  <a:pt x="764402" y="2120794"/>
                  <a:pt x="787930" y="2118489"/>
                  <a:pt x="835008" y="2114235"/>
                </a:cubicBezTo>
                <a:cubicBezTo>
                  <a:pt x="841475" y="2151901"/>
                  <a:pt x="844696" y="2170675"/>
                  <a:pt x="851162" y="2208103"/>
                </a:cubicBezTo>
                <a:cubicBezTo>
                  <a:pt x="889889" y="2203921"/>
                  <a:pt x="909265" y="2201972"/>
                  <a:pt x="948016" y="2198312"/>
                </a:cubicBezTo>
                <a:cubicBezTo>
                  <a:pt x="909790" y="1995747"/>
                  <a:pt x="890725" y="1892873"/>
                  <a:pt x="852570" y="1682775"/>
                </a:cubicBezTo>
                <a:close/>
                <a:moveTo>
                  <a:pt x="1139384" y="1682482"/>
                </a:moveTo>
                <a:cubicBezTo>
                  <a:pt x="1081472" y="1682530"/>
                  <a:pt x="1052528" y="1682577"/>
                  <a:pt x="994640" y="1682625"/>
                </a:cubicBezTo>
                <a:cubicBezTo>
                  <a:pt x="993781" y="1887282"/>
                  <a:pt x="993352" y="1989634"/>
                  <a:pt x="992469" y="2194289"/>
                </a:cubicBezTo>
                <a:cubicBezTo>
                  <a:pt x="1030910" y="2190891"/>
                  <a:pt x="1050118" y="2189347"/>
                  <a:pt x="1088582" y="2186471"/>
                </a:cubicBezTo>
                <a:cubicBezTo>
                  <a:pt x="1088893" y="2104414"/>
                  <a:pt x="1089060" y="2063350"/>
                  <a:pt x="1089370" y="1981292"/>
                </a:cubicBezTo>
                <a:cubicBezTo>
                  <a:pt x="1102661" y="1980722"/>
                  <a:pt x="1109294" y="1980413"/>
                  <a:pt x="1122561" y="1979843"/>
                </a:cubicBezTo>
                <a:cubicBezTo>
                  <a:pt x="1166228" y="1978013"/>
                  <a:pt x="1185389" y="1994458"/>
                  <a:pt x="1185222" y="2040631"/>
                </a:cubicBezTo>
                <a:cubicBezTo>
                  <a:pt x="1185126" y="2071905"/>
                  <a:pt x="1185055" y="2087541"/>
                  <a:pt x="1184959" y="2118815"/>
                </a:cubicBezTo>
                <a:cubicBezTo>
                  <a:pt x="1184816" y="2159333"/>
                  <a:pt x="1188276" y="2166913"/>
                  <a:pt x="1193502" y="2179413"/>
                </a:cubicBezTo>
                <a:cubicBezTo>
                  <a:pt x="1232682" y="2177037"/>
                  <a:pt x="1252272" y="2175991"/>
                  <a:pt x="1291476" y="2174161"/>
                </a:cubicBezTo>
                <a:cubicBezTo>
                  <a:pt x="1281908" y="2156362"/>
                  <a:pt x="1281073" y="2138800"/>
                  <a:pt x="1281144" y="2114894"/>
                </a:cubicBezTo>
                <a:cubicBezTo>
                  <a:pt x="1281240" y="2084523"/>
                  <a:pt x="1281264" y="2069314"/>
                  <a:pt x="1281359" y="2038944"/>
                </a:cubicBezTo>
                <a:cubicBezTo>
                  <a:pt x="1281526" y="1987614"/>
                  <a:pt x="1265897" y="1950756"/>
                  <a:pt x="1217912" y="1935903"/>
                </a:cubicBezTo>
                <a:cubicBezTo>
                  <a:pt x="1260767" y="1918341"/>
                  <a:pt x="1280930" y="1884929"/>
                  <a:pt x="1281073" y="1834288"/>
                </a:cubicBezTo>
                <a:cubicBezTo>
                  <a:pt x="1281120" y="1818841"/>
                  <a:pt x="1281144" y="1811094"/>
                  <a:pt x="1281192" y="1795623"/>
                </a:cubicBezTo>
                <a:cubicBezTo>
                  <a:pt x="1281407" y="1719649"/>
                  <a:pt x="1238791" y="1682411"/>
                  <a:pt x="1139384" y="1682482"/>
                </a:cubicBezTo>
                <a:close/>
                <a:moveTo>
                  <a:pt x="2026053" y="1682430"/>
                </a:moveTo>
                <a:cubicBezTo>
                  <a:pt x="2026148" y="1710685"/>
                  <a:pt x="2026196" y="1724801"/>
                  <a:pt x="2026268" y="1753081"/>
                </a:cubicBezTo>
                <a:cubicBezTo>
                  <a:pt x="2066403" y="1753413"/>
                  <a:pt x="2086470" y="1753603"/>
                  <a:pt x="2126605" y="1754031"/>
                </a:cubicBezTo>
                <a:cubicBezTo>
                  <a:pt x="2127249" y="1925727"/>
                  <a:pt x="2127583" y="2011587"/>
                  <a:pt x="2128203" y="2183282"/>
                </a:cubicBezTo>
                <a:cubicBezTo>
                  <a:pt x="2166692" y="2185920"/>
                  <a:pt x="2185901" y="2187369"/>
                  <a:pt x="2224342" y="2190506"/>
                </a:cubicBezTo>
                <a:cubicBezTo>
                  <a:pt x="2223626" y="2016363"/>
                  <a:pt x="2223268" y="1929268"/>
                  <a:pt x="2222552" y="1755148"/>
                </a:cubicBezTo>
                <a:cubicBezTo>
                  <a:pt x="2262687" y="1755623"/>
                  <a:pt x="2282730" y="1755908"/>
                  <a:pt x="2322841" y="1756479"/>
                </a:cubicBezTo>
                <a:cubicBezTo>
                  <a:pt x="2322722" y="1726964"/>
                  <a:pt x="2322674" y="1712206"/>
                  <a:pt x="2322531" y="1682668"/>
                </a:cubicBezTo>
                <a:cubicBezTo>
                  <a:pt x="2203964" y="1682549"/>
                  <a:pt x="2144644" y="1682501"/>
                  <a:pt x="2026053" y="1682430"/>
                </a:cubicBezTo>
                <a:close/>
                <a:moveTo>
                  <a:pt x="1771483" y="1682314"/>
                </a:moveTo>
                <a:cubicBezTo>
                  <a:pt x="1732637" y="1876420"/>
                  <a:pt x="1713166" y="1972973"/>
                  <a:pt x="1673986" y="2166389"/>
                </a:cubicBezTo>
                <a:cubicBezTo>
                  <a:pt x="1709372" y="2166626"/>
                  <a:pt x="1727054" y="2166840"/>
                  <a:pt x="1762440" y="2167458"/>
                </a:cubicBezTo>
                <a:cubicBezTo>
                  <a:pt x="1769073" y="2132359"/>
                  <a:pt x="1772366" y="2114821"/>
                  <a:pt x="1778976" y="2079697"/>
                </a:cubicBezTo>
                <a:cubicBezTo>
                  <a:pt x="1826221" y="2080482"/>
                  <a:pt x="1849845" y="2081028"/>
                  <a:pt x="1897067" y="2082454"/>
                </a:cubicBezTo>
                <a:cubicBezTo>
                  <a:pt x="1903819" y="2118148"/>
                  <a:pt x="1907184" y="2135994"/>
                  <a:pt x="1913913" y="2171783"/>
                </a:cubicBezTo>
                <a:cubicBezTo>
                  <a:pt x="1952783" y="2173280"/>
                  <a:pt x="1972206" y="2174183"/>
                  <a:pt x="2011052" y="2176203"/>
                </a:cubicBezTo>
                <a:cubicBezTo>
                  <a:pt x="1971251" y="1976657"/>
                  <a:pt x="1951399" y="1878107"/>
                  <a:pt x="1911884" y="1682362"/>
                </a:cubicBezTo>
                <a:cubicBezTo>
                  <a:pt x="1855715" y="1682338"/>
                  <a:pt x="1827629" y="1682338"/>
                  <a:pt x="1771483" y="1682314"/>
                </a:cubicBezTo>
                <a:close/>
                <a:moveTo>
                  <a:pt x="1489876" y="1682309"/>
                </a:moveTo>
                <a:cubicBezTo>
                  <a:pt x="1431963" y="1682333"/>
                  <a:pt x="1403020" y="1682333"/>
                  <a:pt x="1345132" y="1682357"/>
                </a:cubicBezTo>
                <a:cubicBezTo>
                  <a:pt x="1344655" y="1878173"/>
                  <a:pt x="1344416" y="1976105"/>
                  <a:pt x="1343939" y="2171921"/>
                </a:cubicBezTo>
                <a:cubicBezTo>
                  <a:pt x="1404499" y="2169520"/>
                  <a:pt x="1434803" y="2168665"/>
                  <a:pt x="1495388" y="2167524"/>
                </a:cubicBezTo>
                <a:cubicBezTo>
                  <a:pt x="1591716" y="2165742"/>
                  <a:pt x="1641658" y="2126199"/>
                  <a:pt x="1641658" y="2051508"/>
                </a:cubicBezTo>
                <a:cubicBezTo>
                  <a:pt x="1641658" y="2035729"/>
                  <a:pt x="1641658" y="2027863"/>
                  <a:pt x="1641634" y="2012084"/>
                </a:cubicBezTo>
                <a:cubicBezTo>
                  <a:pt x="1641634" y="1960943"/>
                  <a:pt x="1621519" y="1924204"/>
                  <a:pt x="1569978" y="1908520"/>
                </a:cubicBezTo>
                <a:cubicBezTo>
                  <a:pt x="1612809" y="1892408"/>
                  <a:pt x="1632018" y="1860683"/>
                  <a:pt x="1632018" y="1810874"/>
                </a:cubicBezTo>
                <a:lnTo>
                  <a:pt x="1632018" y="1793620"/>
                </a:lnTo>
                <a:cubicBezTo>
                  <a:pt x="1631994" y="1718929"/>
                  <a:pt x="1589282" y="1682285"/>
                  <a:pt x="1489876" y="1682309"/>
                </a:cubicBezTo>
                <a:close/>
                <a:moveTo>
                  <a:pt x="2502072" y="1676758"/>
                </a:moveTo>
                <a:cubicBezTo>
                  <a:pt x="2407915" y="1676758"/>
                  <a:pt x="2356661" y="1724286"/>
                  <a:pt x="2357017" y="1807508"/>
                </a:cubicBezTo>
                <a:cubicBezTo>
                  <a:pt x="2357472" y="1915682"/>
                  <a:pt x="2357711" y="1969769"/>
                  <a:pt x="2358188" y="2077919"/>
                </a:cubicBezTo>
                <a:cubicBezTo>
                  <a:pt x="2358546" y="2161117"/>
                  <a:pt x="2410277" y="2213469"/>
                  <a:pt x="2504340" y="2224971"/>
                </a:cubicBezTo>
                <a:cubicBezTo>
                  <a:pt x="2598401" y="2236449"/>
                  <a:pt x="2649464" y="2193507"/>
                  <a:pt x="2649155" y="2104725"/>
                </a:cubicBezTo>
                <a:lnTo>
                  <a:pt x="2648176" y="1816277"/>
                </a:lnTo>
                <a:cubicBezTo>
                  <a:pt x="2647865" y="1727470"/>
                  <a:pt x="2596253" y="1676758"/>
                  <a:pt x="2502072" y="1676758"/>
                </a:cubicBezTo>
                <a:close/>
                <a:moveTo>
                  <a:pt x="146031" y="1467679"/>
                </a:moveTo>
                <a:lnTo>
                  <a:pt x="3067613" y="1467679"/>
                </a:lnTo>
                <a:cubicBezTo>
                  <a:pt x="3088611" y="1467679"/>
                  <a:pt x="3108655" y="1471933"/>
                  <a:pt x="3126551" y="1480013"/>
                </a:cubicBezTo>
                <a:cubicBezTo>
                  <a:pt x="3177853" y="1502588"/>
                  <a:pt x="3213645" y="1553443"/>
                  <a:pt x="3213645" y="1612854"/>
                </a:cubicBezTo>
                <a:lnTo>
                  <a:pt x="3213645" y="2489747"/>
                </a:lnTo>
                <a:cubicBezTo>
                  <a:pt x="3213645" y="2598372"/>
                  <a:pt x="3098394" y="2667977"/>
                  <a:pt x="3001040" y="2618786"/>
                </a:cubicBezTo>
                <a:cubicBezTo>
                  <a:pt x="2985530" y="2610944"/>
                  <a:pt x="2970259" y="2603363"/>
                  <a:pt x="2954749" y="2595972"/>
                </a:cubicBezTo>
                <a:cubicBezTo>
                  <a:pt x="2926593" y="2582189"/>
                  <a:pt x="2898198" y="2569119"/>
                  <a:pt x="2870041" y="2556548"/>
                </a:cubicBezTo>
                <a:cubicBezTo>
                  <a:pt x="2695376" y="2478364"/>
                  <a:pt x="2522382" y="2420831"/>
                  <a:pt x="2353444" y="2379957"/>
                </a:cubicBezTo>
                <a:cubicBezTo>
                  <a:pt x="1510422" y="2176561"/>
                  <a:pt x="763562" y="2391625"/>
                  <a:pt x="347660" y="2565079"/>
                </a:cubicBezTo>
                <a:cubicBezTo>
                  <a:pt x="317117" y="2577460"/>
                  <a:pt x="288483" y="2590031"/>
                  <a:pt x="261759" y="2601913"/>
                </a:cubicBezTo>
                <a:cubicBezTo>
                  <a:pt x="243147" y="2610468"/>
                  <a:pt x="225490" y="2618548"/>
                  <a:pt x="208787" y="2626390"/>
                </a:cubicBezTo>
                <a:cubicBezTo>
                  <a:pt x="111910" y="2672017"/>
                  <a:pt x="0" y="2602175"/>
                  <a:pt x="0" y="2495236"/>
                </a:cubicBezTo>
                <a:lnTo>
                  <a:pt x="0" y="1612854"/>
                </a:lnTo>
                <a:cubicBezTo>
                  <a:pt x="0" y="1553443"/>
                  <a:pt x="35792" y="1502588"/>
                  <a:pt x="87094" y="1480013"/>
                </a:cubicBezTo>
                <a:cubicBezTo>
                  <a:pt x="104990" y="1471933"/>
                  <a:pt x="125033" y="1467679"/>
                  <a:pt x="146031" y="1467679"/>
                </a:cubicBezTo>
                <a:close/>
                <a:moveTo>
                  <a:pt x="2083573" y="1378795"/>
                </a:moveTo>
                <a:lnTo>
                  <a:pt x="2084050" y="1378795"/>
                </a:lnTo>
                <a:cubicBezTo>
                  <a:pt x="2085243" y="1382835"/>
                  <a:pt x="2086436" y="1386637"/>
                  <a:pt x="2087630" y="1390439"/>
                </a:cubicBezTo>
                <a:cubicBezTo>
                  <a:pt x="2086198" y="1386637"/>
                  <a:pt x="2085005" y="1382835"/>
                  <a:pt x="2083573" y="1378795"/>
                </a:cubicBezTo>
                <a:close/>
                <a:moveTo>
                  <a:pt x="1774559" y="956256"/>
                </a:moveTo>
                <a:cubicBezTo>
                  <a:pt x="1832781" y="1035390"/>
                  <a:pt x="1885992" y="1123104"/>
                  <a:pt x="1931089" y="1220513"/>
                </a:cubicBezTo>
                <a:cubicBezTo>
                  <a:pt x="1940634" y="1240974"/>
                  <a:pt x="1949701" y="1262100"/>
                  <a:pt x="1958291" y="1283512"/>
                </a:cubicBezTo>
                <a:cubicBezTo>
                  <a:pt x="1963064" y="1294443"/>
                  <a:pt x="1967359" y="1305588"/>
                  <a:pt x="1971654" y="1317019"/>
                </a:cubicBezTo>
                <a:cubicBezTo>
                  <a:pt x="1977142" y="1331254"/>
                  <a:pt x="1982391" y="1345773"/>
                  <a:pt x="1987402" y="1360246"/>
                </a:cubicBezTo>
                <a:cubicBezTo>
                  <a:pt x="1988118" y="1361909"/>
                  <a:pt x="1988595" y="1363596"/>
                  <a:pt x="1989072" y="1365236"/>
                </a:cubicBezTo>
                <a:lnTo>
                  <a:pt x="1535230" y="1365236"/>
                </a:lnTo>
                <a:cubicBezTo>
                  <a:pt x="1536184" y="1358107"/>
                  <a:pt x="1537378" y="1351215"/>
                  <a:pt x="1538571" y="1344324"/>
                </a:cubicBezTo>
                <a:cubicBezTo>
                  <a:pt x="1539525" y="1338145"/>
                  <a:pt x="1540718" y="1331990"/>
                  <a:pt x="1542150" y="1325812"/>
                </a:cubicBezTo>
                <a:cubicBezTo>
                  <a:pt x="1542866" y="1321510"/>
                  <a:pt x="1543820" y="1317233"/>
                  <a:pt x="1545013" y="1312979"/>
                </a:cubicBezTo>
                <a:cubicBezTo>
                  <a:pt x="1546206" y="1307727"/>
                  <a:pt x="1547399" y="1302737"/>
                  <a:pt x="1548831" y="1297509"/>
                </a:cubicBezTo>
                <a:cubicBezTo>
                  <a:pt x="1549547" y="1294657"/>
                  <a:pt x="1550263" y="1291805"/>
                  <a:pt x="1550978" y="1288954"/>
                </a:cubicBezTo>
                <a:lnTo>
                  <a:pt x="1551217" y="1288954"/>
                </a:lnTo>
                <a:cubicBezTo>
                  <a:pt x="1582475" y="1175385"/>
                  <a:pt x="1645946" y="1077690"/>
                  <a:pt x="1717292" y="1006636"/>
                </a:cubicBezTo>
                <a:cubicBezTo>
                  <a:pt x="1734711" y="989312"/>
                  <a:pt x="1754038" y="972439"/>
                  <a:pt x="1774559" y="956256"/>
                </a:cubicBezTo>
                <a:close/>
                <a:moveTo>
                  <a:pt x="2164814" y="819054"/>
                </a:moveTo>
                <a:cubicBezTo>
                  <a:pt x="2235477" y="820059"/>
                  <a:pt x="2309499" y="834390"/>
                  <a:pt x="2384931" y="866195"/>
                </a:cubicBezTo>
                <a:cubicBezTo>
                  <a:pt x="2385169" y="866195"/>
                  <a:pt x="2385408" y="866456"/>
                  <a:pt x="2385646" y="866456"/>
                </a:cubicBezTo>
                <a:cubicBezTo>
                  <a:pt x="2392566" y="869522"/>
                  <a:pt x="2399725" y="872611"/>
                  <a:pt x="2406644" y="875700"/>
                </a:cubicBezTo>
                <a:cubicBezTo>
                  <a:pt x="2408315" y="876437"/>
                  <a:pt x="2409746" y="877126"/>
                  <a:pt x="2411178" y="878077"/>
                </a:cubicBezTo>
                <a:cubicBezTo>
                  <a:pt x="2418575" y="881404"/>
                  <a:pt x="2425972" y="884968"/>
                  <a:pt x="2433369" y="889008"/>
                </a:cubicBezTo>
                <a:cubicBezTo>
                  <a:pt x="2439812" y="892121"/>
                  <a:pt x="2446016" y="895662"/>
                  <a:pt x="2452219" y="899227"/>
                </a:cubicBezTo>
                <a:cubicBezTo>
                  <a:pt x="2462241" y="904692"/>
                  <a:pt x="2472263" y="910633"/>
                  <a:pt x="2482285" y="916836"/>
                </a:cubicBezTo>
                <a:cubicBezTo>
                  <a:pt x="2489443" y="921327"/>
                  <a:pt x="2497556" y="923466"/>
                  <a:pt x="2505669" y="923466"/>
                </a:cubicBezTo>
                <a:cubicBezTo>
                  <a:pt x="2500658" y="1085323"/>
                  <a:pt x="2452697" y="1236201"/>
                  <a:pt x="2372761" y="1365240"/>
                </a:cubicBezTo>
                <a:lnTo>
                  <a:pt x="2084038" y="1365240"/>
                </a:lnTo>
                <a:cubicBezTo>
                  <a:pt x="2082368" y="1360724"/>
                  <a:pt x="2080936" y="1356209"/>
                  <a:pt x="2079266" y="1351718"/>
                </a:cubicBezTo>
                <a:cubicBezTo>
                  <a:pt x="2077834" y="1347179"/>
                  <a:pt x="2076164" y="1342688"/>
                  <a:pt x="2074732" y="1338149"/>
                </a:cubicBezTo>
                <a:cubicBezTo>
                  <a:pt x="2068528" y="1320563"/>
                  <a:pt x="2062324" y="1303001"/>
                  <a:pt x="2055643" y="1285868"/>
                </a:cubicBezTo>
                <a:cubicBezTo>
                  <a:pt x="2055166" y="1284228"/>
                  <a:pt x="2054450" y="1282778"/>
                  <a:pt x="2053973" y="1281376"/>
                </a:cubicBezTo>
                <a:cubicBezTo>
                  <a:pt x="2048008" y="1265668"/>
                  <a:pt x="2041565" y="1249984"/>
                  <a:pt x="2034884" y="1234537"/>
                </a:cubicBezTo>
                <a:cubicBezTo>
                  <a:pt x="2028203" y="1218378"/>
                  <a:pt x="2021044" y="1202456"/>
                  <a:pt x="2013647" y="1186534"/>
                </a:cubicBezTo>
                <a:cubicBezTo>
                  <a:pt x="2013409" y="1185821"/>
                  <a:pt x="2013170" y="1184870"/>
                  <a:pt x="2012693" y="1184181"/>
                </a:cubicBezTo>
                <a:cubicBezTo>
                  <a:pt x="1967356" y="1085774"/>
                  <a:pt x="1912475" y="993118"/>
                  <a:pt x="1848527" y="905881"/>
                </a:cubicBezTo>
                <a:cubicBezTo>
                  <a:pt x="1938603" y="852724"/>
                  <a:pt x="2047042" y="817380"/>
                  <a:pt x="2164814" y="819054"/>
                </a:cubicBezTo>
                <a:close/>
                <a:moveTo>
                  <a:pt x="1528787" y="692251"/>
                </a:moveTo>
                <a:cubicBezTo>
                  <a:pt x="1594883" y="749285"/>
                  <a:pt x="1659309" y="813210"/>
                  <a:pt x="1719201" y="885453"/>
                </a:cubicBezTo>
                <a:cubicBezTo>
                  <a:pt x="1696294" y="903276"/>
                  <a:pt x="1674580" y="922525"/>
                  <a:pt x="1653821" y="943199"/>
                </a:cubicBezTo>
                <a:cubicBezTo>
                  <a:pt x="1558137" y="1038469"/>
                  <a:pt x="1490132" y="1157789"/>
                  <a:pt x="1459351" y="1283738"/>
                </a:cubicBezTo>
                <a:cubicBezTo>
                  <a:pt x="1454817" y="1302274"/>
                  <a:pt x="1451238" y="1320810"/>
                  <a:pt x="1448375" y="1339346"/>
                </a:cubicBezTo>
                <a:cubicBezTo>
                  <a:pt x="1446943" y="1347901"/>
                  <a:pt x="1445750" y="1356694"/>
                  <a:pt x="1445034" y="1365225"/>
                </a:cubicBezTo>
                <a:lnTo>
                  <a:pt x="1050845" y="1365225"/>
                </a:lnTo>
                <a:cubicBezTo>
                  <a:pt x="1057049" y="1350515"/>
                  <a:pt x="1063491" y="1335306"/>
                  <a:pt x="1070650" y="1320097"/>
                </a:cubicBezTo>
                <a:cubicBezTo>
                  <a:pt x="1073752" y="1313443"/>
                  <a:pt x="1076615" y="1306552"/>
                  <a:pt x="1079956" y="1299874"/>
                </a:cubicBezTo>
                <a:cubicBezTo>
                  <a:pt x="1089262" y="1279461"/>
                  <a:pt x="1099283" y="1258548"/>
                  <a:pt x="1110021" y="1237398"/>
                </a:cubicBezTo>
                <a:cubicBezTo>
                  <a:pt x="1117418" y="1223378"/>
                  <a:pt x="1124815" y="1209357"/>
                  <a:pt x="1132212" y="1195098"/>
                </a:cubicBezTo>
                <a:cubicBezTo>
                  <a:pt x="1132451" y="1194385"/>
                  <a:pt x="1132928" y="1193435"/>
                  <a:pt x="1133405" y="1192722"/>
                </a:cubicBezTo>
                <a:cubicBezTo>
                  <a:pt x="1190911" y="1086259"/>
                  <a:pt x="1264165" y="973855"/>
                  <a:pt x="1356747" y="865729"/>
                </a:cubicBezTo>
                <a:cubicBezTo>
                  <a:pt x="1410674" y="802754"/>
                  <a:pt x="1468180" y="745007"/>
                  <a:pt x="1528787" y="692251"/>
                </a:cubicBezTo>
                <a:close/>
                <a:moveTo>
                  <a:pt x="1324780" y="540879"/>
                </a:moveTo>
                <a:cubicBezTo>
                  <a:pt x="1369162" y="569134"/>
                  <a:pt x="1414022" y="600527"/>
                  <a:pt x="1458404" y="634747"/>
                </a:cubicBezTo>
                <a:cubicBezTo>
                  <a:pt x="1398512" y="687503"/>
                  <a:pt x="1341960" y="745226"/>
                  <a:pt x="1288272" y="807725"/>
                </a:cubicBezTo>
                <a:cubicBezTo>
                  <a:pt x="1191157" y="921342"/>
                  <a:pt x="1114323" y="1039212"/>
                  <a:pt x="1054193" y="1150665"/>
                </a:cubicBezTo>
                <a:cubicBezTo>
                  <a:pt x="1038444" y="1179871"/>
                  <a:pt x="1023889" y="1208626"/>
                  <a:pt x="1010527" y="1236691"/>
                </a:cubicBezTo>
                <a:cubicBezTo>
                  <a:pt x="1005039" y="1247860"/>
                  <a:pt x="999789" y="1258792"/>
                  <a:pt x="995017" y="1269723"/>
                </a:cubicBezTo>
                <a:cubicBezTo>
                  <a:pt x="992153" y="1275427"/>
                  <a:pt x="989767" y="1280869"/>
                  <a:pt x="987143" y="1286596"/>
                </a:cubicBezTo>
                <a:cubicBezTo>
                  <a:pt x="981654" y="1298692"/>
                  <a:pt x="976405" y="1310811"/>
                  <a:pt x="971394" y="1322693"/>
                </a:cubicBezTo>
                <a:cubicBezTo>
                  <a:pt x="965190" y="1337213"/>
                  <a:pt x="959225" y="1351448"/>
                  <a:pt x="953737" y="1365231"/>
                </a:cubicBezTo>
                <a:lnTo>
                  <a:pt x="841588" y="1365231"/>
                </a:lnTo>
                <a:cubicBezTo>
                  <a:pt x="756642" y="1228849"/>
                  <a:pt x="707965" y="1067943"/>
                  <a:pt x="707965" y="895653"/>
                </a:cubicBezTo>
                <a:cubicBezTo>
                  <a:pt x="707965" y="869537"/>
                  <a:pt x="709158" y="843634"/>
                  <a:pt x="711306" y="817968"/>
                </a:cubicBezTo>
                <a:lnTo>
                  <a:pt x="711306" y="817706"/>
                </a:lnTo>
                <a:cubicBezTo>
                  <a:pt x="713692" y="790853"/>
                  <a:pt x="717032" y="764000"/>
                  <a:pt x="721805" y="737883"/>
                </a:cubicBezTo>
                <a:cubicBezTo>
                  <a:pt x="722520" y="738121"/>
                  <a:pt x="723475" y="738334"/>
                  <a:pt x="724191" y="738596"/>
                </a:cubicBezTo>
                <a:cubicBezTo>
                  <a:pt x="757597" y="743325"/>
                  <a:pt x="791480" y="745725"/>
                  <a:pt x="825124" y="745725"/>
                </a:cubicBezTo>
                <a:cubicBezTo>
                  <a:pt x="836339" y="745725"/>
                  <a:pt x="847315" y="745464"/>
                  <a:pt x="858530" y="744775"/>
                </a:cubicBezTo>
                <a:cubicBezTo>
                  <a:pt x="1035581" y="736433"/>
                  <a:pt x="1199747" y="664452"/>
                  <a:pt x="1324780" y="540879"/>
                </a:cubicBezTo>
                <a:close/>
                <a:moveTo>
                  <a:pt x="906491" y="334120"/>
                </a:moveTo>
                <a:cubicBezTo>
                  <a:pt x="910548" y="337447"/>
                  <a:pt x="915081" y="340299"/>
                  <a:pt x="920331" y="342200"/>
                </a:cubicBezTo>
                <a:cubicBezTo>
                  <a:pt x="1015061" y="376658"/>
                  <a:pt x="1127687" y="425136"/>
                  <a:pt x="1245084" y="492627"/>
                </a:cubicBezTo>
                <a:cubicBezTo>
                  <a:pt x="1138186" y="591010"/>
                  <a:pt x="1001460" y="648543"/>
                  <a:pt x="854235" y="655435"/>
                </a:cubicBezTo>
                <a:cubicBezTo>
                  <a:pt x="816773" y="657312"/>
                  <a:pt x="779072" y="655435"/>
                  <a:pt x="741848" y="650420"/>
                </a:cubicBezTo>
                <a:cubicBezTo>
                  <a:pt x="775254" y="533501"/>
                  <a:pt x="832044" y="426324"/>
                  <a:pt x="906491" y="334120"/>
                </a:cubicBezTo>
                <a:close/>
                <a:moveTo>
                  <a:pt x="2299750" y="324614"/>
                </a:moveTo>
                <a:cubicBezTo>
                  <a:pt x="2387559" y="430126"/>
                  <a:pt x="2451508" y="556077"/>
                  <a:pt x="2483243" y="694146"/>
                </a:cubicBezTo>
                <a:lnTo>
                  <a:pt x="2483243" y="694147"/>
                </a:lnTo>
                <a:lnTo>
                  <a:pt x="2483244" y="694145"/>
                </a:lnTo>
                <a:cubicBezTo>
                  <a:pt x="2485392" y="703175"/>
                  <a:pt x="2487301" y="712443"/>
                  <a:pt x="2489210" y="721474"/>
                </a:cubicBezTo>
                <a:cubicBezTo>
                  <a:pt x="2491357" y="732667"/>
                  <a:pt x="2493505" y="743812"/>
                  <a:pt x="2495175" y="754981"/>
                </a:cubicBezTo>
                <a:cubicBezTo>
                  <a:pt x="2496845" y="764724"/>
                  <a:pt x="2498038" y="774254"/>
                  <a:pt x="2499231" y="783973"/>
                </a:cubicBezTo>
                <a:cubicBezTo>
                  <a:pt x="2500902" y="797756"/>
                  <a:pt x="2502333" y="811539"/>
                  <a:pt x="2503526" y="825323"/>
                </a:cubicBezTo>
                <a:lnTo>
                  <a:pt x="2503525" y="825323"/>
                </a:lnTo>
                <a:cubicBezTo>
                  <a:pt x="2480619" y="812253"/>
                  <a:pt x="2457473" y="800609"/>
                  <a:pt x="2434089" y="790176"/>
                </a:cubicBezTo>
                <a:cubicBezTo>
                  <a:pt x="2312396" y="736446"/>
                  <a:pt x="2182829" y="718385"/>
                  <a:pt x="2053739" y="738347"/>
                </a:cubicBezTo>
                <a:cubicBezTo>
                  <a:pt x="1962589" y="752368"/>
                  <a:pt x="1873586" y="785400"/>
                  <a:pt x="1792935" y="834591"/>
                </a:cubicBezTo>
                <a:cubicBezTo>
                  <a:pt x="1744019" y="775181"/>
                  <a:pt x="1690570" y="718884"/>
                  <a:pt x="1632587" y="665415"/>
                </a:cubicBezTo>
                <a:cubicBezTo>
                  <a:pt x="1621372" y="654935"/>
                  <a:pt x="1609919" y="644954"/>
                  <a:pt x="1598704" y="635211"/>
                </a:cubicBezTo>
                <a:cubicBezTo>
                  <a:pt x="1794844" y="484071"/>
                  <a:pt x="2022481" y="383549"/>
                  <a:pt x="2278752" y="335070"/>
                </a:cubicBezTo>
                <a:cubicBezTo>
                  <a:pt x="2286865" y="333407"/>
                  <a:pt x="2294023" y="329842"/>
                  <a:pt x="2299750" y="324614"/>
                </a:cubicBezTo>
                <a:close/>
                <a:moveTo>
                  <a:pt x="848511" y="251908"/>
                </a:moveTo>
                <a:cubicBezTo>
                  <a:pt x="815583" y="289669"/>
                  <a:pt x="785279" y="330092"/>
                  <a:pt x="758077" y="372392"/>
                </a:cubicBezTo>
                <a:cubicBezTo>
                  <a:pt x="659052" y="527547"/>
                  <a:pt x="601785" y="711481"/>
                  <a:pt x="601785" y="908984"/>
                </a:cubicBezTo>
                <a:cubicBezTo>
                  <a:pt x="601785" y="1078659"/>
                  <a:pt x="644258" y="1238567"/>
                  <a:pt x="719183" y="1378799"/>
                </a:cubicBezTo>
                <a:lnTo>
                  <a:pt x="146034" y="1378799"/>
                </a:lnTo>
                <a:cubicBezTo>
                  <a:pt x="125752" y="1378799"/>
                  <a:pt x="105947" y="1381413"/>
                  <a:pt x="87096" y="1386166"/>
                </a:cubicBezTo>
                <a:lnTo>
                  <a:pt x="87096" y="726951"/>
                </a:lnTo>
                <a:cubicBezTo>
                  <a:pt x="86142" y="605279"/>
                  <a:pt x="157965" y="493113"/>
                  <a:pt x="269636" y="442234"/>
                </a:cubicBezTo>
                <a:cubicBezTo>
                  <a:pt x="457901" y="360510"/>
                  <a:pt x="651417" y="296798"/>
                  <a:pt x="848511" y="251908"/>
                </a:cubicBezTo>
                <a:close/>
                <a:moveTo>
                  <a:pt x="2365137" y="251894"/>
                </a:moveTo>
                <a:cubicBezTo>
                  <a:pt x="2561993" y="296570"/>
                  <a:pt x="2754793" y="360020"/>
                  <a:pt x="2942343" y="441555"/>
                </a:cubicBezTo>
                <a:cubicBezTo>
                  <a:pt x="3055684" y="493123"/>
                  <a:pt x="3127268" y="605265"/>
                  <a:pt x="3126557" y="727413"/>
                </a:cubicBezTo>
                <a:lnTo>
                  <a:pt x="3126557" y="1386176"/>
                </a:lnTo>
                <a:cubicBezTo>
                  <a:pt x="3107702" y="1381423"/>
                  <a:pt x="3087897" y="1378785"/>
                  <a:pt x="3067615" y="1378785"/>
                </a:cubicBezTo>
                <a:lnTo>
                  <a:pt x="2494465" y="1378785"/>
                </a:lnTo>
                <a:cubicBezTo>
                  <a:pt x="2569390" y="1238577"/>
                  <a:pt x="2611863" y="1078645"/>
                  <a:pt x="2611863" y="908994"/>
                </a:cubicBezTo>
                <a:cubicBezTo>
                  <a:pt x="2611863" y="711491"/>
                  <a:pt x="2554596" y="527818"/>
                  <a:pt x="2455571" y="372615"/>
                </a:cubicBezTo>
                <a:cubicBezTo>
                  <a:pt x="2428608" y="330078"/>
                  <a:pt x="2398304" y="289679"/>
                  <a:pt x="2365137" y="251894"/>
                </a:cubicBezTo>
                <a:close/>
                <a:moveTo>
                  <a:pt x="1444318" y="14712"/>
                </a:moveTo>
                <a:cubicBezTo>
                  <a:pt x="1446227" y="63927"/>
                  <a:pt x="1442409" y="112644"/>
                  <a:pt x="1432865" y="159696"/>
                </a:cubicBezTo>
                <a:cubicBezTo>
                  <a:pt x="1426422" y="192728"/>
                  <a:pt x="1417355" y="224810"/>
                  <a:pt x="1405186" y="256178"/>
                </a:cubicBezTo>
                <a:cubicBezTo>
                  <a:pt x="1382517" y="317015"/>
                  <a:pt x="1349589" y="374287"/>
                  <a:pt x="1307831" y="425855"/>
                </a:cubicBezTo>
                <a:cubicBezTo>
                  <a:pt x="1215727" y="371673"/>
                  <a:pt x="1127201" y="329135"/>
                  <a:pt x="1048220" y="295842"/>
                </a:cubicBezTo>
                <a:cubicBezTo>
                  <a:pt x="1020541" y="284459"/>
                  <a:pt x="994055" y="274240"/>
                  <a:pt x="968762" y="264734"/>
                </a:cubicBezTo>
                <a:cubicBezTo>
                  <a:pt x="991192" y="242158"/>
                  <a:pt x="1015053" y="220770"/>
                  <a:pt x="1039869" y="200784"/>
                </a:cubicBezTo>
                <a:cubicBezTo>
                  <a:pt x="1154642" y="107653"/>
                  <a:pt x="1292799" y="42302"/>
                  <a:pt x="1444318" y="14712"/>
                </a:cubicBezTo>
                <a:close/>
                <a:moveTo>
                  <a:pt x="1607053" y="0"/>
                </a:moveTo>
                <a:cubicBezTo>
                  <a:pt x="1822044" y="0"/>
                  <a:pt x="2019616" y="75332"/>
                  <a:pt x="2174237" y="200806"/>
                </a:cubicBezTo>
                <a:cubicBezTo>
                  <a:pt x="2194758" y="217203"/>
                  <a:pt x="2214324" y="234527"/>
                  <a:pt x="2233174" y="252849"/>
                </a:cubicBezTo>
                <a:cubicBezTo>
                  <a:pt x="2187838" y="262117"/>
                  <a:pt x="2143456" y="272811"/>
                  <a:pt x="2100028" y="285406"/>
                </a:cubicBezTo>
                <a:cubicBezTo>
                  <a:pt x="1887901" y="345767"/>
                  <a:pt x="1696772" y="443199"/>
                  <a:pt x="1528072" y="576516"/>
                </a:cubicBezTo>
                <a:cubicBezTo>
                  <a:pt x="1480350" y="538731"/>
                  <a:pt x="1432388" y="504511"/>
                  <a:pt x="1384427" y="473380"/>
                </a:cubicBezTo>
                <a:cubicBezTo>
                  <a:pt x="1436922" y="406603"/>
                  <a:pt x="1476532" y="331984"/>
                  <a:pt x="1501586" y="252350"/>
                </a:cubicBezTo>
                <a:cubicBezTo>
                  <a:pt x="1511608" y="221243"/>
                  <a:pt x="1519482" y="189399"/>
                  <a:pt x="1524732" y="157080"/>
                </a:cubicBezTo>
                <a:cubicBezTo>
                  <a:pt x="1533322" y="107651"/>
                  <a:pt x="1536424" y="56796"/>
                  <a:pt x="1534038" y="5466"/>
                </a:cubicBezTo>
                <a:cubicBezTo>
                  <a:pt x="1533799" y="4753"/>
                  <a:pt x="1533560" y="3802"/>
                  <a:pt x="1533560" y="3089"/>
                </a:cubicBezTo>
                <a:cubicBezTo>
                  <a:pt x="1557899" y="1188"/>
                  <a:pt x="1582237" y="0"/>
                  <a:pt x="160705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34375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82F62D9-19B2-744E-AC7F-A65E8B39D67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1992314" y="12394"/>
            <a:ext cx="12386924" cy="13708714"/>
          </a:xfrm>
          <a:custGeom>
            <a:avLst/>
            <a:gdLst>
              <a:gd name="connsiteX0" fmla="*/ 4329795 w 4329795"/>
              <a:gd name="connsiteY0" fmla="*/ 4784089 h 4791821"/>
              <a:gd name="connsiteX1" fmla="*/ 4329795 w 4329795"/>
              <a:gd name="connsiteY1" fmla="*/ 4791821 h 4791821"/>
              <a:gd name="connsiteX2" fmla="*/ 4322809 w 4329795"/>
              <a:gd name="connsiteY2" fmla="*/ 4791821 h 4791821"/>
              <a:gd name="connsiteX3" fmla="*/ 4329795 w 4329795"/>
              <a:gd name="connsiteY3" fmla="*/ 3986741 h 4791821"/>
              <a:gd name="connsiteX4" fmla="*/ 4329795 w 4329795"/>
              <a:gd name="connsiteY4" fmla="*/ 4544944 h 4791821"/>
              <a:gd name="connsiteX5" fmla="*/ 4106721 w 4329795"/>
              <a:gd name="connsiteY5" fmla="*/ 4791821 h 4791821"/>
              <a:gd name="connsiteX6" fmla="*/ 3602340 w 4329795"/>
              <a:gd name="connsiteY6" fmla="*/ 4791821 h 4791821"/>
              <a:gd name="connsiteX7" fmla="*/ 1650850 w 4329795"/>
              <a:gd name="connsiteY7" fmla="*/ 3762160 h 4791821"/>
              <a:gd name="connsiteX8" fmla="*/ 1654171 w 4329795"/>
              <a:gd name="connsiteY8" fmla="*/ 3766773 h 4791821"/>
              <a:gd name="connsiteX9" fmla="*/ 1878782 w 4329795"/>
              <a:gd name="connsiteY9" fmla="*/ 3915967 h 4791821"/>
              <a:gd name="connsiteX10" fmla="*/ 1990281 w 4329795"/>
              <a:gd name="connsiteY10" fmla="*/ 3944711 h 4791821"/>
              <a:gd name="connsiteX11" fmla="*/ 1224848 w 4329795"/>
              <a:gd name="connsiteY11" fmla="*/ 4791821 h 4791821"/>
              <a:gd name="connsiteX12" fmla="*/ 720468 w 4329795"/>
              <a:gd name="connsiteY12" fmla="*/ 4791821 h 4791821"/>
              <a:gd name="connsiteX13" fmla="*/ 1927420 w 4329795"/>
              <a:gd name="connsiteY13" fmla="*/ 3216931 h 4791821"/>
              <a:gd name="connsiteX14" fmla="*/ 1927420 w 4329795"/>
              <a:gd name="connsiteY14" fmla="*/ 3226834 h 4791821"/>
              <a:gd name="connsiteX15" fmla="*/ 1944361 w 4329795"/>
              <a:gd name="connsiteY15" fmla="*/ 3367831 h 4791821"/>
              <a:gd name="connsiteX16" fmla="*/ 1963963 w 4329795"/>
              <a:gd name="connsiteY16" fmla="*/ 3415635 h 4791821"/>
              <a:gd name="connsiteX17" fmla="*/ 1650850 w 4329795"/>
              <a:gd name="connsiteY17" fmla="*/ 3762160 h 4791821"/>
              <a:gd name="connsiteX18" fmla="*/ 1574792 w 4329795"/>
              <a:gd name="connsiteY18" fmla="*/ 3656517 h 4791821"/>
              <a:gd name="connsiteX19" fmla="*/ 1560419 w 4329795"/>
              <a:gd name="connsiteY19" fmla="*/ 3623095 h 4791821"/>
              <a:gd name="connsiteX20" fmla="*/ 4329795 w 4329795"/>
              <a:gd name="connsiteY20" fmla="*/ 3189393 h 4791821"/>
              <a:gd name="connsiteX21" fmla="*/ 4329795 w 4329795"/>
              <a:gd name="connsiteY21" fmla="*/ 3747595 h 4791821"/>
              <a:gd name="connsiteX22" fmla="*/ 3386252 w 4329795"/>
              <a:gd name="connsiteY22" fmla="*/ 4791821 h 4791821"/>
              <a:gd name="connsiteX23" fmla="*/ 2881873 w 4329795"/>
              <a:gd name="connsiteY23" fmla="*/ 4791821 h 4791821"/>
              <a:gd name="connsiteX24" fmla="*/ 1472734 w 4329795"/>
              <a:gd name="connsiteY24" fmla="*/ 3161934 h 4791821"/>
              <a:gd name="connsiteX25" fmla="*/ 1472734 w 4329795"/>
              <a:gd name="connsiteY25" fmla="*/ 3196230 h 4791821"/>
              <a:gd name="connsiteX26" fmla="*/ 1518093 w 4329795"/>
              <a:gd name="connsiteY26" fmla="*/ 3524675 h 4791821"/>
              <a:gd name="connsiteX27" fmla="*/ 1560419 w 4329795"/>
              <a:gd name="connsiteY27" fmla="*/ 3623095 h 4791821"/>
              <a:gd name="connsiteX28" fmla="*/ 504380 w 4329795"/>
              <a:gd name="connsiteY28" fmla="*/ 4791821 h 4791821"/>
              <a:gd name="connsiteX29" fmla="*/ 0 w 4329795"/>
              <a:gd name="connsiteY29" fmla="*/ 4791821 h 4791821"/>
              <a:gd name="connsiteX30" fmla="*/ 1472734 w 4329795"/>
              <a:gd name="connsiteY30" fmla="*/ 2986376 h 4791821"/>
              <a:gd name="connsiteX31" fmla="*/ 1631365 w 4329795"/>
              <a:gd name="connsiteY31" fmla="*/ 2986376 h 4791821"/>
              <a:gd name="connsiteX32" fmla="*/ 1472734 w 4329795"/>
              <a:gd name="connsiteY32" fmla="*/ 3161934 h 4791821"/>
              <a:gd name="connsiteX33" fmla="*/ 2366261 w 4329795"/>
              <a:gd name="connsiteY33" fmla="*/ 2970408 h 4791821"/>
              <a:gd name="connsiteX34" fmla="*/ 2386477 w 4329795"/>
              <a:gd name="connsiteY34" fmla="*/ 3011652 h 4791821"/>
              <a:gd name="connsiteX35" fmla="*/ 2425825 w 4329795"/>
              <a:gd name="connsiteY35" fmla="*/ 3226834 h 4791821"/>
              <a:gd name="connsiteX36" fmla="*/ 2358059 w 4329795"/>
              <a:gd name="connsiteY36" fmla="*/ 3458549 h 4791821"/>
              <a:gd name="connsiteX37" fmla="*/ 2176622 w 4329795"/>
              <a:gd name="connsiteY37" fmla="*/ 3524129 h 4791821"/>
              <a:gd name="connsiteX38" fmla="*/ 1995185 w 4329795"/>
              <a:gd name="connsiteY38" fmla="*/ 3458549 h 4791821"/>
              <a:gd name="connsiteX39" fmla="*/ 1965538 w 4329795"/>
              <a:gd name="connsiteY39" fmla="*/ 3419475 h 4791821"/>
              <a:gd name="connsiteX40" fmla="*/ 1963963 w 4329795"/>
              <a:gd name="connsiteY40" fmla="*/ 3415635 h 4791821"/>
              <a:gd name="connsiteX41" fmla="*/ 2881315 w 4329795"/>
              <a:gd name="connsiteY41" fmla="*/ 2958595 h 4791821"/>
              <a:gd name="connsiteX42" fmla="*/ 2889254 w 4329795"/>
              <a:gd name="connsiteY42" fmla="*/ 2991841 h 4791821"/>
              <a:gd name="connsiteX43" fmla="*/ 2902370 w 4329795"/>
              <a:gd name="connsiteY43" fmla="*/ 3090483 h 4791821"/>
              <a:gd name="connsiteX44" fmla="*/ 2905689 w 4329795"/>
              <a:gd name="connsiteY44" fmla="*/ 3170766 h 4791821"/>
              <a:gd name="connsiteX45" fmla="*/ 2187552 w 4329795"/>
              <a:gd name="connsiteY45" fmla="*/ 3965535 h 4791821"/>
              <a:gd name="connsiteX46" fmla="*/ 2023467 w 4329795"/>
              <a:gd name="connsiteY46" fmla="*/ 3953266 h 4791821"/>
              <a:gd name="connsiteX47" fmla="*/ 1990281 w 4329795"/>
              <a:gd name="connsiteY47" fmla="*/ 3944711 h 4791821"/>
              <a:gd name="connsiteX48" fmla="*/ 2014861 w 4329795"/>
              <a:gd name="connsiteY48" fmla="*/ 2561957 h 4791821"/>
              <a:gd name="connsiteX49" fmla="*/ 2072241 w 4329795"/>
              <a:gd name="connsiteY49" fmla="*/ 2614758 h 4791821"/>
              <a:gd name="connsiteX50" fmla="*/ 2180994 w 4329795"/>
              <a:gd name="connsiteY50" fmla="*/ 2721871 h 4791821"/>
              <a:gd name="connsiteX51" fmla="*/ 2276108 w 4329795"/>
              <a:gd name="connsiteY51" fmla="*/ 2831036 h 4791821"/>
              <a:gd name="connsiteX52" fmla="*/ 1927420 w 4329795"/>
              <a:gd name="connsiteY52" fmla="*/ 3216931 h 4791821"/>
              <a:gd name="connsiteX53" fmla="*/ 1927420 w 4329795"/>
              <a:gd name="connsiteY53" fmla="*/ 2986376 h 4791821"/>
              <a:gd name="connsiteX54" fmla="*/ 1631365 w 4329795"/>
              <a:gd name="connsiteY54" fmla="*/ 2986376 h 4791821"/>
              <a:gd name="connsiteX55" fmla="*/ 2606574 w 4329795"/>
              <a:gd name="connsiteY55" fmla="*/ 2465306 h 4791821"/>
              <a:gd name="connsiteX56" fmla="*/ 2661912 w 4329795"/>
              <a:gd name="connsiteY56" fmla="*/ 2527318 h 4791821"/>
              <a:gd name="connsiteX57" fmla="*/ 2707977 w 4329795"/>
              <a:gd name="connsiteY57" fmla="*/ 2592229 h 4791821"/>
              <a:gd name="connsiteX58" fmla="*/ 2366261 w 4329795"/>
              <a:gd name="connsiteY58" fmla="*/ 2970408 h 4791821"/>
              <a:gd name="connsiteX59" fmla="*/ 2355873 w 4329795"/>
              <a:gd name="connsiteY59" fmla="*/ 2949214 h 4791821"/>
              <a:gd name="connsiteX60" fmla="*/ 2277178 w 4329795"/>
              <a:gd name="connsiteY60" fmla="*/ 2832264 h 4791821"/>
              <a:gd name="connsiteX61" fmla="*/ 2276108 w 4329795"/>
              <a:gd name="connsiteY61" fmla="*/ 2831036 h 4791821"/>
              <a:gd name="connsiteX62" fmla="*/ 4329795 w 4329795"/>
              <a:gd name="connsiteY62" fmla="*/ 2392045 h 4791821"/>
              <a:gd name="connsiteX63" fmla="*/ 4329795 w 4329795"/>
              <a:gd name="connsiteY63" fmla="*/ 2950248 h 4791821"/>
              <a:gd name="connsiteX64" fmla="*/ 2665785 w 4329795"/>
              <a:gd name="connsiteY64" fmla="*/ 4791821 h 4791821"/>
              <a:gd name="connsiteX65" fmla="*/ 2161404 w 4329795"/>
              <a:gd name="connsiteY65" fmla="*/ 4791821 h 4791821"/>
              <a:gd name="connsiteX66" fmla="*/ 4329795 w 4329795"/>
              <a:gd name="connsiteY66" fmla="*/ 1594696 h 4791821"/>
              <a:gd name="connsiteX67" fmla="*/ 4329795 w 4329795"/>
              <a:gd name="connsiteY67" fmla="*/ 2152899 h 4791821"/>
              <a:gd name="connsiteX68" fmla="*/ 1945316 w 4329795"/>
              <a:gd name="connsiteY68" fmla="*/ 4791821 h 4791821"/>
              <a:gd name="connsiteX69" fmla="*/ 1440936 w 4329795"/>
              <a:gd name="connsiteY69" fmla="*/ 4791821 h 4791821"/>
              <a:gd name="connsiteX70" fmla="*/ 2187552 w 4329795"/>
              <a:gd name="connsiteY70" fmla="*/ 3965535 h 4791821"/>
              <a:gd name="connsiteX71" fmla="*/ 2189738 w 4329795"/>
              <a:gd name="connsiteY71" fmla="*/ 3965698 h 4791821"/>
              <a:gd name="connsiteX72" fmla="*/ 2725305 w 4329795"/>
              <a:gd name="connsiteY72" fmla="*/ 3766773 h 4791821"/>
              <a:gd name="connsiteX73" fmla="*/ 2906742 w 4329795"/>
              <a:gd name="connsiteY73" fmla="*/ 3196230 h 4791821"/>
              <a:gd name="connsiteX74" fmla="*/ 2905689 w 4329795"/>
              <a:gd name="connsiteY74" fmla="*/ 3170766 h 4791821"/>
              <a:gd name="connsiteX75" fmla="*/ 2194110 w 4329795"/>
              <a:gd name="connsiteY75" fmla="*/ 835364 h 4791821"/>
              <a:gd name="connsiteX76" fmla="*/ 2725305 w 4329795"/>
              <a:gd name="connsiteY76" fmla="*/ 1034289 h 4791821"/>
              <a:gd name="connsiteX77" fmla="*/ 2891304 w 4329795"/>
              <a:gd name="connsiteY77" fmla="*/ 1429816 h 4791821"/>
              <a:gd name="connsiteX78" fmla="*/ 2900887 w 4329795"/>
              <a:gd name="connsiteY78" fmla="*/ 1581384 h 4791821"/>
              <a:gd name="connsiteX79" fmla="*/ 2773039 w 4329795"/>
              <a:gd name="connsiteY79" fmla="*/ 1722875 h 4791821"/>
              <a:gd name="connsiteX80" fmla="*/ 2447685 w 4329795"/>
              <a:gd name="connsiteY80" fmla="*/ 1722875 h 4791821"/>
              <a:gd name="connsiteX81" fmla="*/ 2447685 w 4329795"/>
              <a:gd name="connsiteY81" fmla="*/ 1574228 h 4791821"/>
              <a:gd name="connsiteX82" fmla="*/ 2384291 w 4329795"/>
              <a:gd name="connsiteY82" fmla="*/ 1340327 h 4791821"/>
              <a:gd name="connsiteX83" fmla="*/ 2207226 w 4329795"/>
              <a:gd name="connsiteY83" fmla="*/ 1272561 h 4791821"/>
              <a:gd name="connsiteX84" fmla="*/ 2030161 w 4329795"/>
              <a:gd name="connsiteY84" fmla="*/ 1340327 h 4791821"/>
              <a:gd name="connsiteX85" fmla="*/ 1966768 w 4329795"/>
              <a:gd name="connsiteY85" fmla="*/ 1574228 h 4791821"/>
              <a:gd name="connsiteX86" fmla="*/ 2036719 w 4329795"/>
              <a:gd name="connsiteY86" fmla="*/ 1851848 h 4791821"/>
              <a:gd name="connsiteX87" fmla="*/ 2211598 w 4329795"/>
              <a:gd name="connsiteY87" fmla="*/ 2079191 h 4791821"/>
              <a:gd name="connsiteX88" fmla="*/ 2320351 w 4329795"/>
              <a:gd name="connsiteY88" fmla="*/ 2186305 h 4791821"/>
              <a:gd name="connsiteX89" fmla="*/ 2338884 w 4329795"/>
              <a:gd name="connsiteY89" fmla="*/ 2203358 h 4791821"/>
              <a:gd name="connsiteX90" fmla="*/ 2014861 w 4329795"/>
              <a:gd name="connsiteY90" fmla="*/ 2561957 h 4791821"/>
              <a:gd name="connsiteX91" fmla="*/ 1955838 w 4329795"/>
              <a:gd name="connsiteY91" fmla="*/ 2507644 h 4791821"/>
              <a:gd name="connsiteX92" fmla="*/ 1730681 w 4329795"/>
              <a:gd name="connsiteY92" fmla="*/ 2273743 h 4791821"/>
              <a:gd name="connsiteX93" fmla="*/ 1555802 w 4329795"/>
              <a:gd name="connsiteY93" fmla="*/ 1985193 h 4791821"/>
              <a:gd name="connsiteX94" fmla="*/ 1485850 w 4329795"/>
              <a:gd name="connsiteY94" fmla="*/ 1604831 h 4791821"/>
              <a:gd name="connsiteX95" fmla="*/ 1662915 w 4329795"/>
              <a:gd name="connsiteY95" fmla="*/ 1034289 h 4791821"/>
              <a:gd name="connsiteX96" fmla="*/ 2194110 w 4329795"/>
              <a:gd name="connsiteY96" fmla="*/ 835364 h 4791821"/>
              <a:gd name="connsiteX97" fmla="*/ 4329795 w 4329795"/>
              <a:gd name="connsiteY97" fmla="*/ 797349 h 4791821"/>
              <a:gd name="connsiteX98" fmla="*/ 4329795 w 4329795"/>
              <a:gd name="connsiteY98" fmla="*/ 1355550 h 4791821"/>
              <a:gd name="connsiteX99" fmla="*/ 2881315 w 4329795"/>
              <a:gd name="connsiteY99" fmla="*/ 2958595 h 4791821"/>
              <a:gd name="connsiteX100" fmla="*/ 2867395 w 4329795"/>
              <a:gd name="connsiteY100" fmla="*/ 2900303 h 4791821"/>
              <a:gd name="connsiteX101" fmla="*/ 2836791 w 4329795"/>
              <a:gd name="connsiteY101" fmla="*/ 2815869 h 4791821"/>
              <a:gd name="connsiteX102" fmla="*/ 2758095 w 4329795"/>
              <a:gd name="connsiteY102" fmla="*/ 2662849 h 4791821"/>
              <a:gd name="connsiteX103" fmla="*/ 2707977 w 4329795"/>
              <a:gd name="connsiteY103" fmla="*/ 2592229 h 4791821"/>
              <a:gd name="connsiteX104" fmla="*/ 4329795 w 4329795"/>
              <a:gd name="connsiteY104" fmla="*/ 0 h 4791821"/>
              <a:gd name="connsiteX105" fmla="*/ 4329795 w 4329795"/>
              <a:gd name="connsiteY105" fmla="*/ 558203 h 4791821"/>
              <a:gd name="connsiteX106" fmla="*/ 2606574 w 4329795"/>
              <a:gd name="connsiteY106" fmla="*/ 2465306 h 4791821"/>
              <a:gd name="connsiteX107" fmla="*/ 2553159 w 4329795"/>
              <a:gd name="connsiteY107" fmla="*/ 2405449 h 4791821"/>
              <a:gd name="connsiteX108" fmla="*/ 2436755 w 4329795"/>
              <a:gd name="connsiteY108" fmla="*/ 2293417 h 4791821"/>
              <a:gd name="connsiteX109" fmla="*/ 2338884 w 4329795"/>
              <a:gd name="connsiteY109" fmla="*/ 2203358 h 4791821"/>
              <a:gd name="connsiteX110" fmla="*/ 2773039 w 4329795"/>
              <a:gd name="connsiteY110" fmla="*/ 1722875 h 4791821"/>
              <a:gd name="connsiteX111" fmla="*/ 2902370 w 4329795"/>
              <a:gd name="connsiteY111" fmla="*/ 1722875 h 4791821"/>
              <a:gd name="connsiteX112" fmla="*/ 2902370 w 4329795"/>
              <a:gd name="connsiteY112" fmla="*/ 1604831 h 4791821"/>
              <a:gd name="connsiteX113" fmla="*/ 2900887 w 4329795"/>
              <a:gd name="connsiteY113" fmla="*/ 1581384 h 47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329795" h="4791821">
                <a:moveTo>
                  <a:pt x="4329795" y="4784089"/>
                </a:moveTo>
                <a:lnTo>
                  <a:pt x="4329795" y="4791821"/>
                </a:lnTo>
                <a:lnTo>
                  <a:pt x="4322809" y="4791821"/>
                </a:lnTo>
                <a:close/>
                <a:moveTo>
                  <a:pt x="4329795" y="3986741"/>
                </a:moveTo>
                <a:lnTo>
                  <a:pt x="4329795" y="4544944"/>
                </a:lnTo>
                <a:lnTo>
                  <a:pt x="4106721" y="4791821"/>
                </a:lnTo>
                <a:lnTo>
                  <a:pt x="3602340" y="4791821"/>
                </a:lnTo>
                <a:close/>
                <a:moveTo>
                  <a:pt x="1650850" y="3762160"/>
                </a:moveTo>
                <a:lnTo>
                  <a:pt x="1654171" y="3766773"/>
                </a:lnTo>
                <a:cubicBezTo>
                  <a:pt x="1714650" y="3833082"/>
                  <a:pt x="1789520" y="3882813"/>
                  <a:pt x="1878782" y="3915967"/>
                </a:cubicBezTo>
                <a:lnTo>
                  <a:pt x="1990281" y="3944711"/>
                </a:lnTo>
                <a:lnTo>
                  <a:pt x="1224848" y="4791821"/>
                </a:lnTo>
                <a:lnTo>
                  <a:pt x="720468" y="4791821"/>
                </a:lnTo>
                <a:close/>
                <a:moveTo>
                  <a:pt x="1927420" y="3216931"/>
                </a:moveTo>
                <a:lnTo>
                  <a:pt x="1927420" y="3226834"/>
                </a:lnTo>
                <a:cubicBezTo>
                  <a:pt x="1927420" y="3282213"/>
                  <a:pt x="1933067" y="3329211"/>
                  <a:pt x="1944361" y="3367831"/>
                </a:cubicBezTo>
                <a:lnTo>
                  <a:pt x="1963963" y="3415635"/>
                </a:lnTo>
                <a:lnTo>
                  <a:pt x="1650850" y="3762160"/>
                </a:lnTo>
                <a:lnTo>
                  <a:pt x="1574792" y="3656517"/>
                </a:lnTo>
                <a:lnTo>
                  <a:pt x="1560419" y="3623095"/>
                </a:lnTo>
                <a:close/>
                <a:moveTo>
                  <a:pt x="4329795" y="3189393"/>
                </a:moveTo>
                <a:lnTo>
                  <a:pt x="4329795" y="3747595"/>
                </a:lnTo>
                <a:lnTo>
                  <a:pt x="3386252" y="4791821"/>
                </a:lnTo>
                <a:lnTo>
                  <a:pt x="2881873" y="4791821"/>
                </a:lnTo>
                <a:close/>
                <a:moveTo>
                  <a:pt x="1472734" y="3161934"/>
                </a:moveTo>
                <a:lnTo>
                  <a:pt x="1472734" y="3196230"/>
                </a:lnTo>
                <a:cubicBezTo>
                  <a:pt x="1472734" y="3320103"/>
                  <a:pt x="1487854" y="3429585"/>
                  <a:pt x="1518093" y="3524675"/>
                </a:cubicBezTo>
                <a:lnTo>
                  <a:pt x="1560419" y="3623095"/>
                </a:lnTo>
                <a:lnTo>
                  <a:pt x="504380" y="4791821"/>
                </a:lnTo>
                <a:lnTo>
                  <a:pt x="0" y="4791821"/>
                </a:lnTo>
                <a:close/>
                <a:moveTo>
                  <a:pt x="1472734" y="2986376"/>
                </a:moveTo>
                <a:lnTo>
                  <a:pt x="1631365" y="2986376"/>
                </a:lnTo>
                <a:lnTo>
                  <a:pt x="1472734" y="3161934"/>
                </a:lnTo>
                <a:close/>
                <a:moveTo>
                  <a:pt x="2366261" y="2970408"/>
                </a:moveTo>
                <a:lnTo>
                  <a:pt x="2386477" y="3011652"/>
                </a:lnTo>
                <a:cubicBezTo>
                  <a:pt x="2412709" y="3076411"/>
                  <a:pt x="2425825" y="3148139"/>
                  <a:pt x="2425825" y="3226834"/>
                </a:cubicBezTo>
                <a:cubicBezTo>
                  <a:pt x="2425825" y="3337591"/>
                  <a:pt x="2403236" y="3414829"/>
                  <a:pt x="2358059" y="3458549"/>
                </a:cubicBezTo>
                <a:cubicBezTo>
                  <a:pt x="2312882" y="3502269"/>
                  <a:pt x="2252403" y="3524129"/>
                  <a:pt x="2176622" y="3524129"/>
                </a:cubicBezTo>
                <a:cubicBezTo>
                  <a:pt x="2100842" y="3524129"/>
                  <a:pt x="2040362" y="3502269"/>
                  <a:pt x="1995185" y="3458549"/>
                </a:cubicBezTo>
                <a:cubicBezTo>
                  <a:pt x="1983891" y="3447619"/>
                  <a:pt x="1974008" y="3434594"/>
                  <a:pt x="1965538" y="3419475"/>
                </a:cubicBezTo>
                <a:lnTo>
                  <a:pt x="1963963" y="3415635"/>
                </a:lnTo>
                <a:close/>
                <a:moveTo>
                  <a:pt x="2881315" y="2958595"/>
                </a:moveTo>
                <a:lnTo>
                  <a:pt x="2889254" y="2991841"/>
                </a:lnTo>
                <a:cubicBezTo>
                  <a:pt x="2895084" y="3023538"/>
                  <a:pt x="2899455" y="3056419"/>
                  <a:pt x="2902370" y="3090483"/>
                </a:cubicBezTo>
                <a:lnTo>
                  <a:pt x="2905689" y="3170766"/>
                </a:lnTo>
                <a:lnTo>
                  <a:pt x="2187552" y="3965535"/>
                </a:lnTo>
                <a:lnTo>
                  <a:pt x="2023467" y="3953266"/>
                </a:lnTo>
                <a:lnTo>
                  <a:pt x="1990281" y="3944711"/>
                </a:lnTo>
                <a:close/>
                <a:moveTo>
                  <a:pt x="2014861" y="2561957"/>
                </a:moveTo>
                <a:lnTo>
                  <a:pt x="2072241" y="2614758"/>
                </a:lnTo>
                <a:cubicBezTo>
                  <a:pt x="2109768" y="2650462"/>
                  <a:pt x="2146019" y="2686167"/>
                  <a:pt x="2180994" y="2721871"/>
                </a:cubicBezTo>
                <a:lnTo>
                  <a:pt x="2276108" y="2831036"/>
                </a:lnTo>
                <a:lnTo>
                  <a:pt x="1927420" y="3216931"/>
                </a:lnTo>
                <a:lnTo>
                  <a:pt x="1927420" y="2986376"/>
                </a:lnTo>
                <a:lnTo>
                  <a:pt x="1631365" y="2986376"/>
                </a:lnTo>
                <a:close/>
                <a:moveTo>
                  <a:pt x="2606574" y="2465306"/>
                </a:moveTo>
                <a:lnTo>
                  <a:pt x="2661912" y="2527318"/>
                </a:lnTo>
                <a:lnTo>
                  <a:pt x="2707977" y="2592229"/>
                </a:lnTo>
                <a:lnTo>
                  <a:pt x="2366261" y="2970408"/>
                </a:lnTo>
                <a:lnTo>
                  <a:pt x="2355873" y="2949214"/>
                </a:lnTo>
                <a:cubicBezTo>
                  <a:pt x="2332556" y="2909138"/>
                  <a:pt x="2306324" y="2870154"/>
                  <a:pt x="2277178" y="2832264"/>
                </a:cubicBezTo>
                <a:lnTo>
                  <a:pt x="2276108" y="2831036"/>
                </a:lnTo>
                <a:close/>
                <a:moveTo>
                  <a:pt x="4329795" y="2392045"/>
                </a:moveTo>
                <a:lnTo>
                  <a:pt x="4329795" y="2950248"/>
                </a:lnTo>
                <a:lnTo>
                  <a:pt x="2665785" y="4791821"/>
                </a:lnTo>
                <a:lnTo>
                  <a:pt x="2161404" y="4791821"/>
                </a:lnTo>
                <a:close/>
                <a:moveTo>
                  <a:pt x="4329795" y="1594696"/>
                </a:moveTo>
                <a:lnTo>
                  <a:pt x="4329795" y="2152899"/>
                </a:lnTo>
                <a:lnTo>
                  <a:pt x="1945316" y="4791821"/>
                </a:lnTo>
                <a:lnTo>
                  <a:pt x="1440936" y="4791821"/>
                </a:lnTo>
                <a:lnTo>
                  <a:pt x="2187552" y="3965535"/>
                </a:lnTo>
                <a:lnTo>
                  <a:pt x="2189738" y="3965698"/>
                </a:lnTo>
                <a:cubicBezTo>
                  <a:pt x="2425825" y="3965698"/>
                  <a:pt x="2604347" y="3899390"/>
                  <a:pt x="2725305" y="3766773"/>
                </a:cubicBezTo>
                <a:cubicBezTo>
                  <a:pt x="2846263" y="3634156"/>
                  <a:pt x="2906742" y="3443976"/>
                  <a:pt x="2906742" y="3196230"/>
                </a:cubicBezTo>
                <a:lnTo>
                  <a:pt x="2905689" y="3170766"/>
                </a:lnTo>
                <a:close/>
                <a:moveTo>
                  <a:pt x="2194110" y="835364"/>
                </a:moveTo>
                <a:cubicBezTo>
                  <a:pt x="2430197" y="835364"/>
                  <a:pt x="2607262" y="901672"/>
                  <a:pt x="2725305" y="1034289"/>
                </a:cubicBezTo>
                <a:cubicBezTo>
                  <a:pt x="2813838" y="1133751"/>
                  <a:pt x="2869171" y="1265594"/>
                  <a:pt x="2891304" y="1429816"/>
                </a:cubicBezTo>
                <a:lnTo>
                  <a:pt x="2900887" y="1581384"/>
                </a:lnTo>
                <a:lnTo>
                  <a:pt x="2773039" y="1722875"/>
                </a:lnTo>
                <a:lnTo>
                  <a:pt x="2447685" y="1722875"/>
                </a:lnTo>
                <a:lnTo>
                  <a:pt x="2447685" y="1574228"/>
                </a:lnTo>
                <a:cubicBezTo>
                  <a:pt x="2447685" y="1463471"/>
                  <a:pt x="2426554" y="1385504"/>
                  <a:pt x="2384291" y="1340327"/>
                </a:cubicBezTo>
                <a:cubicBezTo>
                  <a:pt x="2342029" y="1295150"/>
                  <a:pt x="2283007" y="1272561"/>
                  <a:pt x="2207226" y="1272561"/>
                </a:cubicBezTo>
                <a:cubicBezTo>
                  <a:pt x="2131445" y="1272561"/>
                  <a:pt x="2072424" y="1295150"/>
                  <a:pt x="2030161" y="1340327"/>
                </a:cubicBezTo>
                <a:cubicBezTo>
                  <a:pt x="1987899" y="1385504"/>
                  <a:pt x="1966768" y="1463471"/>
                  <a:pt x="1966768" y="1574228"/>
                </a:cubicBezTo>
                <a:cubicBezTo>
                  <a:pt x="1966768" y="1679155"/>
                  <a:pt x="1990085" y="1771695"/>
                  <a:pt x="2036719" y="1851848"/>
                </a:cubicBezTo>
                <a:cubicBezTo>
                  <a:pt x="2083354" y="1932001"/>
                  <a:pt x="2141647" y="2007782"/>
                  <a:pt x="2211598" y="2079191"/>
                </a:cubicBezTo>
                <a:cubicBezTo>
                  <a:pt x="2246574" y="2114896"/>
                  <a:pt x="2282825" y="2150600"/>
                  <a:pt x="2320351" y="2186305"/>
                </a:cubicBezTo>
                <a:lnTo>
                  <a:pt x="2338884" y="2203358"/>
                </a:lnTo>
                <a:lnTo>
                  <a:pt x="2014861" y="2561957"/>
                </a:lnTo>
                <a:lnTo>
                  <a:pt x="1955838" y="2507644"/>
                </a:lnTo>
                <a:cubicBezTo>
                  <a:pt x="1875685" y="2436235"/>
                  <a:pt x="1800633" y="2358268"/>
                  <a:pt x="1730681" y="2273743"/>
                </a:cubicBezTo>
                <a:cubicBezTo>
                  <a:pt x="1660729" y="2189219"/>
                  <a:pt x="1602436" y="2093035"/>
                  <a:pt x="1555802" y="1985193"/>
                </a:cubicBezTo>
                <a:cubicBezTo>
                  <a:pt x="1509168" y="1877351"/>
                  <a:pt x="1485850" y="1750564"/>
                  <a:pt x="1485850" y="1604831"/>
                </a:cubicBezTo>
                <a:cubicBezTo>
                  <a:pt x="1485850" y="1357086"/>
                  <a:pt x="1544872" y="1166905"/>
                  <a:pt x="1662915" y="1034289"/>
                </a:cubicBezTo>
                <a:cubicBezTo>
                  <a:pt x="1780959" y="901672"/>
                  <a:pt x="1958024" y="835364"/>
                  <a:pt x="2194110" y="835364"/>
                </a:cubicBezTo>
                <a:close/>
                <a:moveTo>
                  <a:pt x="4329795" y="797349"/>
                </a:moveTo>
                <a:lnTo>
                  <a:pt x="4329795" y="1355550"/>
                </a:lnTo>
                <a:lnTo>
                  <a:pt x="2881315" y="2958595"/>
                </a:lnTo>
                <a:lnTo>
                  <a:pt x="2867395" y="2900303"/>
                </a:lnTo>
                <a:cubicBezTo>
                  <a:pt x="2858651" y="2870974"/>
                  <a:pt x="2848450" y="2842830"/>
                  <a:pt x="2836791" y="2815869"/>
                </a:cubicBezTo>
                <a:cubicBezTo>
                  <a:pt x="2813473" y="2761948"/>
                  <a:pt x="2787241" y="2710941"/>
                  <a:pt x="2758095" y="2662849"/>
                </a:cubicBezTo>
                <a:lnTo>
                  <a:pt x="2707977" y="2592229"/>
                </a:lnTo>
                <a:close/>
                <a:moveTo>
                  <a:pt x="4329795" y="0"/>
                </a:moveTo>
                <a:lnTo>
                  <a:pt x="4329795" y="558203"/>
                </a:lnTo>
                <a:lnTo>
                  <a:pt x="2606574" y="2465306"/>
                </a:lnTo>
                <a:lnTo>
                  <a:pt x="2553159" y="2405449"/>
                </a:lnTo>
                <a:cubicBezTo>
                  <a:pt x="2515633" y="2366466"/>
                  <a:pt x="2476831" y="2329122"/>
                  <a:pt x="2436755" y="2293417"/>
                </a:cubicBezTo>
                <a:lnTo>
                  <a:pt x="2338884" y="2203358"/>
                </a:lnTo>
                <a:lnTo>
                  <a:pt x="2773039" y="1722875"/>
                </a:lnTo>
                <a:lnTo>
                  <a:pt x="2902370" y="1722875"/>
                </a:lnTo>
                <a:lnTo>
                  <a:pt x="2902370" y="1604831"/>
                </a:lnTo>
                <a:lnTo>
                  <a:pt x="2900887" y="158138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580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BBF21A-3321-0643-A037-6D8D8F01F74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9238" cy="13716000"/>
          </a:xfrm>
          <a:custGeom>
            <a:avLst/>
            <a:gdLst>
              <a:gd name="connsiteX0" fmla="*/ 1896163 w 24379238"/>
              <a:gd name="connsiteY0" fmla="*/ 1898144 h 13716000"/>
              <a:gd name="connsiteX1" fmla="*/ 1896163 w 24379238"/>
              <a:gd name="connsiteY1" fmla="*/ 11817855 h 13716000"/>
              <a:gd name="connsiteX2" fmla="*/ 22483076 w 24379238"/>
              <a:gd name="connsiteY2" fmla="*/ 11817855 h 13716000"/>
              <a:gd name="connsiteX3" fmla="*/ 22483076 w 24379238"/>
              <a:gd name="connsiteY3" fmla="*/ 1898144 h 13716000"/>
              <a:gd name="connsiteX4" fmla="*/ 746919 w 24379238"/>
              <a:gd name="connsiteY4" fmla="*/ 748900 h 13716000"/>
              <a:gd name="connsiteX5" fmla="*/ 23632320 w 24379238"/>
              <a:gd name="connsiteY5" fmla="*/ 748900 h 13716000"/>
              <a:gd name="connsiteX6" fmla="*/ 23632320 w 24379238"/>
              <a:gd name="connsiteY6" fmla="*/ 12967099 h 13716000"/>
              <a:gd name="connsiteX7" fmla="*/ 746919 w 24379238"/>
              <a:gd name="connsiteY7" fmla="*/ 12967099 h 13716000"/>
              <a:gd name="connsiteX8" fmla="*/ 292151 w 24379238"/>
              <a:gd name="connsiteY8" fmla="*/ 292151 h 13716000"/>
              <a:gd name="connsiteX9" fmla="*/ 292151 w 24379238"/>
              <a:gd name="connsiteY9" fmla="*/ 13423849 h 13716000"/>
              <a:gd name="connsiteX10" fmla="*/ 24087088 w 24379238"/>
              <a:gd name="connsiteY10" fmla="*/ 13423849 h 13716000"/>
              <a:gd name="connsiteX11" fmla="*/ 24087088 w 24379238"/>
              <a:gd name="connsiteY11" fmla="*/ 292151 h 13716000"/>
              <a:gd name="connsiteX12" fmla="*/ 0 w 24379238"/>
              <a:gd name="connsiteY12" fmla="*/ 0 h 13716000"/>
              <a:gd name="connsiteX13" fmla="*/ 24379238 w 24379238"/>
              <a:gd name="connsiteY13" fmla="*/ 0 h 13716000"/>
              <a:gd name="connsiteX14" fmla="*/ 24379238 w 24379238"/>
              <a:gd name="connsiteY14" fmla="*/ 13716000 h 13716000"/>
              <a:gd name="connsiteX15" fmla="*/ 0 w 24379238"/>
              <a:gd name="connsiteY1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238" h="13716000">
                <a:moveTo>
                  <a:pt x="1896163" y="1898144"/>
                </a:moveTo>
                <a:lnTo>
                  <a:pt x="1896163" y="11817855"/>
                </a:lnTo>
                <a:lnTo>
                  <a:pt x="22483076" y="11817855"/>
                </a:lnTo>
                <a:lnTo>
                  <a:pt x="22483076" y="1898144"/>
                </a:lnTo>
                <a:close/>
                <a:moveTo>
                  <a:pt x="746919" y="748900"/>
                </a:moveTo>
                <a:lnTo>
                  <a:pt x="23632320" y="748900"/>
                </a:lnTo>
                <a:lnTo>
                  <a:pt x="23632320" y="12967099"/>
                </a:lnTo>
                <a:lnTo>
                  <a:pt x="746919" y="12967099"/>
                </a:lnTo>
                <a:close/>
                <a:moveTo>
                  <a:pt x="292151" y="292151"/>
                </a:moveTo>
                <a:lnTo>
                  <a:pt x="292151" y="13423849"/>
                </a:lnTo>
                <a:lnTo>
                  <a:pt x="24087088" y="13423849"/>
                </a:lnTo>
                <a:lnTo>
                  <a:pt x="24087088" y="292151"/>
                </a:lnTo>
                <a:close/>
                <a:moveTo>
                  <a:pt x="0" y="0"/>
                </a:moveTo>
                <a:lnTo>
                  <a:pt x="24379238" y="0"/>
                </a:lnTo>
                <a:lnTo>
                  <a:pt x="24379238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90539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2EBC5879-6977-2040-9448-6D3E7B5F84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309" y="0"/>
            <a:ext cx="12163310" cy="13732851"/>
          </a:xfrm>
          <a:custGeom>
            <a:avLst/>
            <a:gdLst>
              <a:gd name="connsiteX0" fmla="*/ 2304574 w 4251632"/>
              <a:gd name="connsiteY0" fmla="*/ 3836731 h 4800258"/>
              <a:gd name="connsiteX1" fmla="*/ 2315558 w 4251632"/>
              <a:gd name="connsiteY1" fmla="*/ 3939160 h 4800258"/>
              <a:gd name="connsiteX2" fmla="*/ 2716402 w 4251632"/>
              <a:gd name="connsiteY2" fmla="*/ 3939160 h 4800258"/>
              <a:gd name="connsiteX3" fmla="*/ 1938331 w 4251632"/>
              <a:gd name="connsiteY3" fmla="*/ 4800258 h 4800258"/>
              <a:gd name="connsiteX4" fmla="*/ 1433950 w 4251632"/>
              <a:gd name="connsiteY4" fmla="*/ 4800257 h 4800258"/>
              <a:gd name="connsiteX5" fmla="*/ 2987270 w 4251632"/>
              <a:gd name="connsiteY5" fmla="*/ 3639388 h 4800258"/>
              <a:gd name="connsiteX6" fmla="*/ 2956874 w 4251632"/>
              <a:gd name="connsiteY6" fmla="*/ 3912173 h 4800258"/>
              <a:gd name="connsiteX7" fmla="*/ 2932489 w 4251632"/>
              <a:gd name="connsiteY7" fmla="*/ 3939160 h 4800258"/>
              <a:gd name="connsiteX8" fmla="*/ 2716402 w 4251632"/>
              <a:gd name="connsiteY8" fmla="*/ 3939160 h 4800258"/>
              <a:gd name="connsiteX9" fmla="*/ 3973959 w 4251632"/>
              <a:gd name="connsiteY9" fmla="*/ 3583904 h 4800258"/>
              <a:gd name="connsiteX10" fmla="*/ 4251632 w 4251632"/>
              <a:gd name="connsiteY10" fmla="*/ 3834804 h 4800258"/>
              <a:gd name="connsiteX11" fmla="*/ 3379268 w 4251632"/>
              <a:gd name="connsiteY11" fmla="*/ 4800258 h 4800258"/>
              <a:gd name="connsiteX12" fmla="*/ 2874886 w 4251632"/>
              <a:gd name="connsiteY12" fmla="*/ 4800258 h 4800258"/>
              <a:gd name="connsiteX13" fmla="*/ 1246949 w 4251632"/>
              <a:gd name="connsiteY13" fmla="*/ 3412517 h 4800258"/>
              <a:gd name="connsiteX14" fmla="*/ 1302320 w 4251632"/>
              <a:gd name="connsiteY14" fmla="*/ 3909439 h 4800258"/>
              <a:gd name="connsiteX15" fmla="*/ 497394 w 4251632"/>
              <a:gd name="connsiteY15" fmla="*/ 4800258 h 4800258"/>
              <a:gd name="connsiteX16" fmla="*/ 0 w 4251632"/>
              <a:gd name="connsiteY16" fmla="*/ 4800258 h 4800258"/>
              <a:gd name="connsiteX17" fmla="*/ 0 w 4251632"/>
              <a:gd name="connsiteY17" fmla="*/ 4792526 h 4800258"/>
              <a:gd name="connsiteX18" fmla="*/ 3577326 w 4251632"/>
              <a:gd name="connsiteY18" fmla="*/ 3225514 h 4800258"/>
              <a:gd name="connsiteX19" fmla="*/ 3854998 w 4251632"/>
              <a:gd name="connsiteY19" fmla="*/ 3476413 h 4800258"/>
              <a:gd name="connsiteX20" fmla="*/ 2658798 w 4251632"/>
              <a:gd name="connsiteY20" fmla="*/ 4800258 h 4800258"/>
              <a:gd name="connsiteX21" fmla="*/ 2154418 w 4251632"/>
              <a:gd name="connsiteY21" fmla="*/ 4800258 h 4800258"/>
              <a:gd name="connsiteX22" fmla="*/ 2932489 w 4251632"/>
              <a:gd name="connsiteY22" fmla="*/ 3939160 h 4800258"/>
              <a:gd name="connsiteX23" fmla="*/ 2953867 w 4251632"/>
              <a:gd name="connsiteY23" fmla="*/ 3939160 h 4800258"/>
              <a:gd name="connsiteX24" fmla="*/ 2956874 w 4251632"/>
              <a:gd name="connsiteY24" fmla="*/ 3912173 h 4800258"/>
              <a:gd name="connsiteX25" fmla="*/ 2228139 w 4251632"/>
              <a:gd name="connsiteY25" fmla="*/ 3123975 h 4800258"/>
              <a:gd name="connsiteX26" fmla="*/ 2281649 w 4251632"/>
              <a:gd name="connsiteY26" fmla="*/ 3622956 h 4800258"/>
              <a:gd name="connsiteX27" fmla="*/ 1217862 w 4251632"/>
              <a:gd name="connsiteY27" fmla="*/ 4800258 h 4800258"/>
              <a:gd name="connsiteX28" fmla="*/ 713482 w 4251632"/>
              <a:gd name="connsiteY28" fmla="*/ 4800258 h 4800258"/>
              <a:gd name="connsiteX29" fmla="*/ 1491553 w 4251632"/>
              <a:gd name="connsiteY29" fmla="*/ 3939160 h 4800258"/>
              <a:gd name="connsiteX30" fmla="*/ 1965800 w 4251632"/>
              <a:gd name="connsiteY30" fmla="*/ 3939160 h 4800258"/>
              <a:gd name="connsiteX31" fmla="*/ 2029664 w 4251632"/>
              <a:gd name="connsiteY31" fmla="*/ 3343628 h 4800258"/>
              <a:gd name="connsiteX32" fmla="*/ 2058763 w 4251632"/>
              <a:gd name="connsiteY32" fmla="*/ 3072278 h 4800258"/>
              <a:gd name="connsiteX33" fmla="*/ 2029664 w 4251632"/>
              <a:gd name="connsiteY33" fmla="*/ 3343628 h 4800258"/>
              <a:gd name="connsiteX34" fmla="*/ 1491553 w 4251632"/>
              <a:gd name="connsiteY34" fmla="*/ 3939160 h 4800258"/>
              <a:gd name="connsiteX35" fmla="*/ 1305632 w 4251632"/>
              <a:gd name="connsiteY35" fmla="*/ 3939160 h 4800258"/>
              <a:gd name="connsiteX36" fmla="*/ 1302320 w 4251632"/>
              <a:gd name="connsiteY36" fmla="*/ 3909439 h 4800258"/>
              <a:gd name="connsiteX37" fmla="*/ 1730150 w 4251632"/>
              <a:gd name="connsiteY37" fmla="*/ 2877755 h 4800258"/>
              <a:gd name="connsiteX38" fmla="*/ 1690366 w 4251632"/>
              <a:gd name="connsiteY38" fmla="*/ 3292108 h 4800258"/>
              <a:gd name="connsiteX39" fmla="*/ 1654971 w 4251632"/>
              <a:gd name="connsiteY39" fmla="*/ 2960956 h 4800258"/>
              <a:gd name="connsiteX40" fmla="*/ 3180692 w 4251632"/>
              <a:gd name="connsiteY40" fmla="*/ 2867123 h 4800258"/>
              <a:gd name="connsiteX41" fmla="*/ 3458365 w 4251632"/>
              <a:gd name="connsiteY41" fmla="*/ 3118023 h 4800258"/>
              <a:gd name="connsiteX42" fmla="*/ 2987270 w 4251632"/>
              <a:gd name="connsiteY42" fmla="*/ 3639388 h 4800258"/>
              <a:gd name="connsiteX43" fmla="*/ 3058219 w 4251632"/>
              <a:gd name="connsiteY43" fmla="*/ 3002665 h 4800258"/>
              <a:gd name="connsiteX44" fmla="*/ 1632114 w 4251632"/>
              <a:gd name="connsiteY44" fmla="*/ 2747106 h 4800258"/>
              <a:gd name="connsiteX45" fmla="*/ 1654971 w 4251632"/>
              <a:gd name="connsiteY45" fmla="*/ 2960956 h 4800258"/>
              <a:gd name="connsiteX46" fmla="*/ 1246949 w 4251632"/>
              <a:gd name="connsiteY46" fmla="*/ 3412517 h 4800258"/>
              <a:gd name="connsiteX47" fmla="*/ 1223227 w 4251632"/>
              <a:gd name="connsiteY47" fmla="*/ 3199625 h 4800258"/>
              <a:gd name="connsiteX48" fmla="*/ 1167855 w 4251632"/>
              <a:gd name="connsiteY48" fmla="*/ 2702702 h 4800258"/>
              <a:gd name="connsiteX49" fmla="*/ 1223227 w 4251632"/>
              <a:gd name="connsiteY49" fmla="*/ 3199625 h 4800258"/>
              <a:gd name="connsiteX50" fmla="*/ 0 w 4251632"/>
              <a:gd name="connsiteY50" fmla="*/ 4553380 h 4800258"/>
              <a:gd name="connsiteX51" fmla="*/ 0 w 4251632"/>
              <a:gd name="connsiteY51" fmla="*/ 3995177 h 4800258"/>
              <a:gd name="connsiteX52" fmla="*/ 2698346 w 4251632"/>
              <a:gd name="connsiteY52" fmla="*/ 2603592 h 4800258"/>
              <a:gd name="connsiteX53" fmla="*/ 2633797 w 4251632"/>
              <a:gd name="connsiteY53" fmla="*/ 3233231 h 4800258"/>
              <a:gd name="connsiteX54" fmla="*/ 2619932 w 4251632"/>
              <a:gd name="connsiteY54" fmla="*/ 3248576 h 4800258"/>
              <a:gd name="connsiteX55" fmla="*/ 2570163 w 4251632"/>
              <a:gd name="connsiteY55" fmla="*/ 2745454 h 4800258"/>
              <a:gd name="connsiteX56" fmla="*/ 2548840 w 4251632"/>
              <a:gd name="connsiteY56" fmla="*/ 2529905 h 4800258"/>
              <a:gd name="connsiteX57" fmla="*/ 2570163 w 4251632"/>
              <a:gd name="connsiteY57" fmla="*/ 2745454 h 4800258"/>
              <a:gd name="connsiteX58" fmla="*/ 2228139 w 4251632"/>
              <a:gd name="connsiteY58" fmla="*/ 3123975 h 4800258"/>
              <a:gd name="connsiteX59" fmla="*/ 2205214 w 4251632"/>
              <a:gd name="connsiteY59" fmla="*/ 2910200 h 4800258"/>
              <a:gd name="connsiteX60" fmla="*/ 2151704 w 4251632"/>
              <a:gd name="connsiteY60" fmla="*/ 2411218 h 4800258"/>
              <a:gd name="connsiteX61" fmla="*/ 2205214 w 4251632"/>
              <a:gd name="connsiteY61" fmla="*/ 2910200 h 4800258"/>
              <a:gd name="connsiteX62" fmla="*/ 2058763 w 4251632"/>
              <a:gd name="connsiteY62" fmla="*/ 3072278 h 4800258"/>
              <a:gd name="connsiteX63" fmla="*/ 2126685 w 4251632"/>
              <a:gd name="connsiteY63" fmla="*/ 2438906 h 4800258"/>
              <a:gd name="connsiteX64" fmla="*/ 2523452 w 4251632"/>
              <a:gd name="connsiteY64" fmla="*/ 2273254 h 4800258"/>
              <a:gd name="connsiteX65" fmla="*/ 2665098 w 4251632"/>
              <a:gd name="connsiteY65" fmla="*/ 2401242 h 4800258"/>
              <a:gd name="connsiteX66" fmla="*/ 2548840 w 4251632"/>
              <a:gd name="connsiteY66" fmla="*/ 2529905 h 4800258"/>
              <a:gd name="connsiteX67" fmla="*/ 1555905 w 4251632"/>
              <a:gd name="connsiteY67" fmla="*/ 2034099 h 4800258"/>
              <a:gd name="connsiteX68" fmla="*/ 1578762 w 4251632"/>
              <a:gd name="connsiteY68" fmla="*/ 2247949 h 4800258"/>
              <a:gd name="connsiteX69" fmla="*/ 1167855 w 4251632"/>
              <a:gd name="connsiteY69" fmla="*/ 2702702 h 4800258"/>
              <a:gd name="connsiteX70" fmla="*/ 1144133 w 4251632"/>
              <a:gd name="connsiteY70" fmla="*/ 2489810 h 4800258"/>
              <a:gd name="connsiteX71" fmla="*/ 1088762 w 4251632"/>
              <a:gd name="connsiteY71" fmla="*/ 1992888 h 4800258"/>
              <a:gd name="connsiteX72" fmla="*/ 1144133 w 4251632"/>
              <a:gd name="connsiteY72" fmla="*/ 2489810 h 4800258"/>
              <a:gd name="connsiteX73" fmla="*/ 0 w 4251632"/>
              <a:gd name="connsiteY73" fmla="*/ 3756032 h 4800258"/>
              <a:gd name="connsiteX74" fmla="*/ 0 w 4251632"/>
              <a:gd name="connsiteY74" fmla="*/ 3197830 h 4800258"/>
              <a:gd name="connsiteX75" fmla="*/ 1815809 w 4251632"/>
              <a:gd name="connsiteY75" fmla="*/ 1985607 h 4800258"/>
              <a:gd name="connsiteX76" fmla="*/ 1755841 w 4251632"/>
              <a:gd name="connsiteY76" fmla="*/ 2610176 h 4800258"/>
              <a:gd name="connsiteX77" fmla="*/ 1632114 w 4251632"/>
              <a:gd name="connsiteY77" fmla="*/ 2747106 h 4800258"/>
              <a:gd name="connsiteX78" fmla="*/ 1578762 w 4251632"/>
              <a:gd name="connsiteY78" fmla="*/ 2247949 h 4800258"/>
              <a:gd name="connsiteX79" fmla="*/ 1594158 w 4251632"/>
              <a:gd name="connsiteY79" fmla="*/ 1433562 h 4800258"/>
              <a:gd name="connsiteX80" fmla="*/ 1846887 w 4251632"/>
              <a:gd name="connsiteY80" fmla="*/ 1661923 h 4800258"/>
              <a:gd name="connsiteX81" fmla="*/ 1841500 w 4251632"/>
              <a:gd name="connsiteY81" fmla="*/ 1718028 h 4800258"/>
              <a:gd name="connsiteX82" fmla="*/ 1555905 w 4251632"/>
              <a:gd name="connsiteY82" fmla="*/ 2034099 h 4800258"/>
              <a:gd name="connsiteX83" fmla="*/ 1502553 w 4251632"/>
              <a:gd name="connsiteY83" fmla="*/ 1534942 h 4800258"/>
              <a:gd name="connsiteX84" fmla="*/ 1009668 w 4251632"/>
              <a:gd name="connsiteY84" fmla="*/ 1283073 h 4800258"/>
              <a:gd name="connsiteX85" fmla="*/ 1065040 w 4251632"/>
              <a:gd name="connsiteY85" fmla="*/ 1779996 h 4800258"/>
              <a:gd name="connsiteX86" fmla="*/ 0 w 4251632"/>
              <a:gd name="connsiteY86" fmla="*/ 2958683 h 4800258"/>
              <a:gd name="connsiteX87" fmla="*/ 0 w 4251632"/>
              <a:gd name="connsiteY87" fmla="*/ 2400482 h 4800258"/>
              <a:gd name="connsiteX88" fmla="*/ 2875171 w 4251632"/>
              <a:gd name="connsiteY88" fmla="*/ 878778 h 4800258"/>
              <a:gd name="connsiteX89" fmla="*/ 3294881 w 4251632"/>
              <a:gd name="connsiteY89" fmla="*/ 878778 h 4800258"/>
              <a:gd name="connsiteX90" fmla="*/ 3058219 w 4251632"/>
              <a:gd name="connsiteY90" fmla="*/ 3002665 h 4800258"/>
              <a:gd name="connsiteX91" fmla="*/ 2304574 w 4251632"/>
              <a:gd name="connsiteY91" fmla="*/ 3836731 h 4800258"/>
              <a:gd name="connsiteX92" fmla="*/ 2281649 w 4251632"/>
              <a:gd name="connsiteY92" fmla="*/ 3622956 h 4800258"/>
              <a:gd name="connsiteX93" fmla="*/ 2619932 w 4251632"/>
              <a:gd name="connsiteY93" fmla="*/ 3248576 h 4800258"/>
              <a:gd name="connsiteX94" fmla="*/ 2625968 w 4251632"/>
              <a:gd name="connsiteY94" fmla="*/ 3309596 h 4800258"/>
              <a:gd name="connsiteX95" fmla="*/ 2633797 w 4251632"/>
              <a:gd name="connsiteY95" fmla="*/ 3233231 h 4800258"/>
              <a:gd name="connsiteX96" fmla="*/ 3061731 w 4251632"/>
              <a:gd name="connsiteY96" fmla="*/ 2759633 h 4800258"/>
              <a:gd name="connsiteX97" fmla="*/ 2784059 w 4251632"/>
              <a:gd name="connsiteY97" fmla="*/ 2508733 h 4800258"/>
              <a:gd name="connsiteX98" fmla="*/ 2698346 w 4251632"/>
              <a:gd name="connsiteY98" fmla="*/ 2603592 h 4800258"/>
              <a:gd name="connsiteX99" fmla="*/ 1922080 w 4251632"/>
              <a:gd name="connsiteY99" fmla="*/ 878778 h 4800258"/>
              <a:gd name="connsiteX100" fmla="*/ 2385510 w 4251632"/>
              <a:gd name="connsiteY100" fmla="*/ 878778 h 4800258"/>
              <a:gd name="connsiteX101" fmla="*/ 2523452 w 4251632"/>
              <a:gd name="connsiteY101" fmla="*/ 2273254 h 4800258"/>
              <a:gd name="connsiteX102" fmla="*/ 2387425 w 4251632"/>
              <a:gd name="connsiteY102" fmla="*/ 2150343 h 4800258"/>
              <a:gd name="connsiteX103" fmla="*/ 2151704 w 4251632"/>
              <a:gd name="connsiteY103" fmla="*/ 2411218 h 4800258"/>
              <a:gd name="connsiteX104" fmla="*/ 2140679 w 4251632"/>
              <a:gd name="connsiteY104" fmla="*/ 2308413 h 4800258"/>
              <a:gd name="connsiteX105" fmla="*/ 2126685 w 4251632"/>
              <a:gd name="connsiteY105" fmla="*/ 2438906 h 4800258"/>
              <a:gd name="connsiteX106" fmla="*/ 1730150 w 4251632"/>
              <a:gd name="connsiteY106" fmla="*/ 2877755 h 4800258"/>
              <a:gd name="connsiteX107" fmla="*/ 1755841 w 4251632"/>
              <a:gd name="connsiteY107" fmla="*/ 2610176 h 4800258"/>
              <a:gd name="connsiteX108" fmla="*/ 2268464 w 4251632"/>
              <a:gd name="connsiteY108" fmla="*/ 2042852 h 4800258"/>
              <a:gd name="connsiteX109" fmla="*/ 1990791 w 4251632"/>
              <a:gd name="connsiteY109" fmla="*/ 1791952 h 4800258"/>
              <a:gd name="connsiteX110" fmla="*/ 1815809 w 4251632"/>
              <a:gd name="connsiteY110" fmla="*/ 1985607 h 4800258"/>
              <a:gd name="connsiteX111" fmla="*/ 1841500 w 4251632"/>
              <a:gd name="connsiteY111" fmla="*/ 1718028 h 4800258"/>
              <a:gd name="connsiteX112" fmla="*/ 1871830 w 4251632"/>
              <a:gd name="connsiteY112" fmla="*/ 1684461 h 4800258"/>
              <a:gd name="connsiteX113" fmla="*/ 1846887 w 4251632"/>
              <a:gd name="connsiteY113" fmla="*/ 1661923 h 4800258"/>
              <a:gd name="connsiteX114" fmla="*/ 980174 w 4251632"/>
              <a:gd name="connsiteY114" fmla="*/ 878778 h 4800258"/>
              <a:gd name="connsiteX115" fmla="*/ 1432419 w 4251632"/>
              <a:gd name="connsiteY115" fmla="*/ 878778 h 4800258"/>
              <a:gd name="connsiteX116" fmla="*/ 1502553 w 4251632"/>
              <a:gd name="connsiteY116" fmla="*/ 1534942 h 4800258"/>
              <a:gd name="connsiteX117" fmla="*/ 1088762 w 4251632"/>
              <a:gd name="connsiteY117" fmla="*/ 1992888 h 4800258"/>
              <a:gd name="connsiteX118" fmla="*/ 1065040 w 4251632"/>
              <a:gd name="connsiteY118" fmla="*/ 1779996 h 4800258"/>
              <a:gd name="connsiteX119" fmla="*/ 1475197 w 4251632"/>
              <a:gd name="connsiteY119" fmla="*/ 1326072 h 4800258"/>
              <a:gd name="connsiteX120" fmla="*/ 1197524 w 4251632"/>
              <a:gd name="connsiteY120" fmla="*/ 1075172 h 4800258"/>
              <a:gd name="connsiteX121" fmla="*/ 1009668 w 4251632"/>
              <a:gd name="connsiteY121" fmla="*/ 1283073 h 4800258"/>
              <a:gd name="connsiteX122" fmla="*/ 985946 w 4251632"/>
              <a:gd name="connsiteY122" fmla="*/ 1070181 h 4800258"/>
              <a:gd name="connsiteX123" fmla="*/ 1078563 w 4251632"/>
              <a:gd name="connsiteY123" fmla="*/ 967681 h 4800258"/>
              <a:gd name="connsiteX124" fmla="*/ 800891 w 4251632"/>
              <a:gd name="connsiteY124" fmla="*/ 716781 h 4800258"/>
              <a:gd name="connsiteX125" fmla="*/ 980174 w 4251632"/>
              <a:gd name="connsiteY125" fmla="*/ 878778 h 4800258"/>
              <a:gd name="connsiteX126" fmla="*/ 964618 w 4251632"/>
              <a:gd name="connsiteY126" fmla="*/ 878778 h 4800258"/>
              <a:gd name="connsiteX127" fmla="*/ 985946 w 4251632"/>
              <a:gd name="connsiteY127" fmla="*/ 1070181 h 4800258"/>
              <a:gd name="connsiteX128" fmla="*/ 0 w 4251632"/>
              <a:gd name="connsiteY128" fmla="*/ 2161335 h 4800258"/>
              <a:gd name="connsiteX129" fmla="*/ 0 w 4251632"/>
              <a:gd name="connsiteY129" fmla="*/ 1603133 h 4800258"/>
              <a:gd name="connsiteX130" fmla="*/ 404257 w 4251632"/>
              <a:gd name="connsiteY130" fmla="*/ 358391 h 4800258"/>
              <a:gd name="connsiteX131" fmla="*/ 681929 w 4251632"/>
              <a:gd name="connsiteY131" fmla="*/ 609290 h 4800258"/>
              <a:gd name="connsiteX132" fmla="*/ 0 w 4251632"/>
              <a:gd name="connsiteY132" fmla="*/ 1363987 h 4800258"/>
              <a:gd name="connsiteX133" fmla="*/ 0 w 4251632"/>
              <a:gd name="connsiteY133" fmla="*/ 805785 h 4800258"/>
              <a:gd name="connsiteX134" fmla="*/ 7623 w 4251632"/>
              <a:gd name="connsiteY134" fmla="*/ 0 h 4800258"/>
              <a:gd name="connsiteX135" fmla="*/ 285296 w 4251632"/>
              <a:gd name="connsiteY135" fmla="*/ 250900 h 4800258"/>
              <a:gd name="connsiteX136" fmla="*/ 0 w 4251632"/>
              <a:gd name="connsiteY136" fmla="*/ 566639 h 4800258"/>
              <a:gd name="connsiteX137" fmla="*/ 1 w 4251632"/>
              <a:gd name="connsiteY137" fmla="*/ 8436 h 48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251632" h="4800258">
                <a:moveTo>
                  <a:pt x="2304574" y="3836731"/>
                </a:moveTo>
                <a:lnTo>
                  <a:pt x="2315558" y="3939160"/>
                </a:lnTo>
                <a:lnTo>
                  <a:pt x="2716402" y="3939160"/>
                </a:lnTo>
                <a:lnTo>
                  <a:pt x="1938331" y="4800258"/>
                </a:lnTo>
                <a:lnTo>
                  <a:pt x="1433950" y="4800257"/>
                </a:lnTo>
                <a:close/>
                <a:moveTo>
                  <a:pt x="2987270" y="3639388"/>
                </a:moveTo>
                <a:lnTo>
                  <a:pt x="2956874" y="3912173"/>
                </a:lnTo>
                <a:lnTo>
                  <a:pt x="2932489" y="3939160"/>
                </a:lnTo>
                <a:lnTo>
                  <a:pt x="2716402" y="3939160"/>
                </a:lnTo>
                <a:close/>
                <a:moveTo>
                  <a:pt x="3973959" y="3583904"/>
                </a:moveTo>
                <a:lnTo>
                  <a:pt x="4251632" y="3834804"/>
                </a:lnTo>
                <a:lnTo>
                  <a:pt x="3379268" y="4800258"/>
                </a:lnTo>
                <a:lnTo>
                  <a:pt x="2874886" y="4800258"/>
                </a:lnTo>
                <a:close/>
                <a:moveTo>
                  <a:pt x="1246949" y="3412517"/>
                </a:moveTo>
                <a:lnTo>
                  <a:pt x="1302320" y="3909439"/>
                </a:lnTo>
                <a:lnTo>
                  <a:pt x="497394" y="4800258"/>
                </a:lnTo>
                <a:lnTo>
                  <a:pt x="0" y="4800258"/>
                </a:lnTo>
                <a:lnTo>
                  <a:pt x="0" y="4792526"/>
                </a:lnTo>
                <a:close/>
                <a:moveTo>
                  <a:pt x="3577326" y="3225514"/>
                </a:moveTo>
                <a:lnTo>
                  <a:pt x="3854998" y="3476413"/>
                </a:lnTo>
                <a:lnTo>
                  <a:pt x="2658798" y="4800258"/>
                </a:lnTo>
                <a:lnTo>
                  <a:pt x="2154418" y="4800258"/>
                </a:lnTo>
                <a:lnTo>
                  <a:pt x="2932489" y="3939160"/>
                </a:lnTo>
                <a:lnTo>
                  <a:pt x="2953867" y="3939160"/>
                </a:lnTo>
                <a:lnTo>
                  <a:pt x="2956874" y="3912173"/>
                </a:lnTo>
                <a:close/>
                <a:moveTo>
                  <a:pt x="2228139" y="3123975"/>
                </a:moveTo>
                <a:lnTo>
                  <a:pt x="2281649" y="3622956"/>
                </a:lnTo>
                <a:lnTo>
                  <a:pt x="1217862" y="4800258"/>
                </a:lnTo>
                <a:lnTo>
                  <a:pt x="713482" y="4800258"/>
                </a:lnTo>
                <a:lnTo>
                  <a:pt x="1491553" y="3939160"/>
                </a:lnTo>
                <a:lnTo>
                  <a:pt x="1965800" y="3939160"/>
                </a:lnTo>
                <a:lnTo>
                  <a:pt x="2029664" y="3343628"/>
                </a:lnTo>
                <a:close/>
                <a:moveTo>
                  <a:pt x="2058763" y="3072278"/>
                </a:moveTo>
                <a:lnTo>
                  <a:pt x="2029664" y="3343628"/>
                </a:lnTo>
                <a:lnTo>
                  <a:pt x="1491553" y="3939160"/>
                </a:lnTo>
                <a:lnTo>
                  <a:pt x="1305632" y="3939160"/>
                </a:lnTo>
                <a:lnTo>
                  <a:pt x="1302320" y="3909439"/>
                </a:lnTo>
                <a:close/>
                <a:moveTo>
                  <a:pt x="1730150" y="2877755"/>
                </a:moveTo>
                <a:lnTo>
                  <a:pt x="1690366" y="3292108"/>
                </a:lnTo>
                <a:lnTo>
                  <a:pt x="1654971" y="2960956"/>
                </a:lnTo>
                <a:close/>
                <a:moveTo>
                  <a:pt x="3180692" y="2867123"/>
                </a:moveTo>
                <a:lnTo>
                  <a:pt x="3458365" y="3118023"/>
                </a:lnTo>
                <a:lnTo>
                  <a:pt x="2987270" y="3639388"/>
                </a:lnTo>
                <a:lnTo>
                  <a:pt x="3058219" y="3002665"/>
                </a:lnTo>
                <a:close/>
                <a:moveTo>
                  <a:pt x="1632114" y="2747106"/>
                </a:moveTo>
                <a:lnTo>
                  <a:pt x="1654971" y="2960956"/>
                </a:lnTo>
                <a:lnTo>
                  <a:pt x="1246949" y="3412517"/>
                </a:lnTo>
                <a:lnTo>
                  <a:pt x="1223227" y="3199625"/>
                </a:lnTo>
                <a:close/>
                <a:moveTo>
                  <a:pt x="1167855" y="2702702"/>
                </a:moveTo>
                <a:lnTo>
                  <a:pt x="1223227" y="3199625"/>
                </a:lnTo>
                <a:lnTo>
                  <a:pt x="0" y="4553380"/>
                </a:lnTo>
                <a:lnTo>
                  <a:pt x="0" y="3995177"/>
                </a:lnTo>
                <a:close/>
                <a:moveTo>
                  <a:pt x="2698346" y="2603592"/>
                </a:moveTo>
                <a:lnTo>
                  <a:pt x="2633797" y="3233231"/>
                </a:lnTo>
                <a:lnTo>
                  <a:pt x="2619932" y="3248576"/>
                </a:lnTo>
                <a:lnTo>
                  <a:pt x="2570163" y="2745454"/>
                </a:lnTo>
                <a:close/>
                <a:moveTo>
                  <a:pt x="2548840" y="2529905"/>
                </a:moveTo>
                <a:lnTo>
                  <a:pt x="2570163" y="2745454"/>
                </a:lnTo>
                <a:lnTo>
                  <a:pt x="2228139" y="3123975"/>
                </a:lnTo>
                <a:lnTo>
                  <a:pt x="2205214" y="2910200"/>
                </a:lnTo>
                <a:close/>
                <a:moveTo>
                  <a:pt x="2151704" y="2411218"/>
                </a:moveTo>
                <a:lnTo>
                  <a:pt x="2205214" y="2910200"/>
                </a:lnTo>
                <a:lnTo>
                  <a:pt x="2058763" y="3072278"/>
                </a:lnTo>
                <a:lnTo>
                  <a:pt x="2126685" y="2438906"/>
                </a:lnTo>
                <a:close/>
                <a:moveTo>
                  <a:pt x="2523452" y="2273254"/>
                </a:moveTo>
                <a:lnTo>
                  <a:pt x="2665098" y="2401242"/>
                </a:lnTo>
                <a:lnTo>
                  <a:pt x="2548840" y="2529905"/>
                </a:lnTo>
                <a:close/>
                <a:moveTo>
                  <a:pt x="1555905" y="2034099"/>
                </a:moveTo>
                <a:lnTo>
                  <a:pt x="1578762" y="2247949"/>
                </a:lnTo>
                <a:lnTo>
                  <a:pt x="1167855" y="2702702"/>
                </a:lnTo>
                <a:lnTo>
                  <a:pt x="1144133" y="2489810"/>
                </a:lnTo>
                <a:close/>
                <a:moveTo>
                  <a:pt x="1088762" y="1992888"/>
                </a:moveTo>
                <a:lnTo>
                  <a:pt x="1144133" y="2489810"/>
                </a:lnTo>
                <a:lnTo>
                  <a:pt x="0" y="3756032"/>
                </a:lnTo>
                <a:lnTo>
                  <a:pt x="0" y="3197830"/>
                </a:lnTo>
                <a:close/>
                <a:moveTo>
                  <a:pt x="1815809" y="1985607"/>
                </a:moveTo>
                <a:lnTo>
                  <a:pt x="1755841" y="2610176"/>
                </a:lnTo>
                <a:lnTo>
                  <a:pt x="1632114" y="2747106"/>
                </a:lnTo>
                <a:lnTo>
                  <a:pt x="1578762" y="2247949"/>
                </a:lnTo>
                <a:close/>
                <a:moveTo>
                  <a:pt x="1594158" y="1433562"/>
                </a:moveTo>
                <a:lnTo>
                  <a:pt x="1846887" y="1661923"/>
                </a:lnTo>
                <a:lnTo>
                  <a:pt x="1841500" y="1718028"/>
                </a:lnTo>
                <a:lnTo>
                  <a:pt x="1555905" y="2034099"/>
                </a:lnTo>
                <a:lnTo>
                  <a:pt x="1502553" y="1534942"/>
                </a:lnTo>
                <a:close/>
                <a:moveTo>
                  <a:pt x="1009668" y="1283073"/>
                </a:moveTo>
                <a:lnTo>
                  <a:pt x="1065040" y="1779996"/>
                </a:lnTo>
                <a:lnTo>
                  <a:pt x="0" y="2958683"/>
                </a:lnTo>
                <a:lnTo>
                  <a:pt x="0" y="2400482"/>
                </a:lnTo>
                <a:close/>
                <a:moveTo>
                  <a:pt x="2875171" y="878778"/>
                </a:moveTo>
                <a:lnTo>
                  <a:pt x="3294881" y="878778"/>
                </a:lnTo>
                <a:lnTo>
                  <a:pt x="3058219" y="3002665"/>
                </a:lnTo>
                <a:lnTo>
                  <a:pt x="2304574" y="3836731"/>
                </a:lnTo>
                <a:lnTo>
                  <a:pt x="2281649" y="3622956"/>
                </a:lnTo>
                <a:lnTo>
                  <a:pt x="2619932" y="3248576"/>
                </a:lnTo>
                <a:lnTo>
                  <a:pt x="2625968" y="3309596"/>
                </a:lnTo>
                <a:lnTo>
                  <a:pt x="2633797" y="3233231"/>
                </a:lnTo>
                <a:lnTo>
                  <a:pt x="3061731" y="2759633"/>
                </a:lnTo>
                <a:lnTo>
                  <a:pt x="2784059" y="2508733"/>
                </a:lnTo>
                <a:lnTo>
                  <a:pt x="2698346" y="2603592"/>
                </a:lnTo>
                <a:close/>
                <a:moveTo>
                  <a:pt x="1922080" y="878778"/>
                </a:moveTo>
                <a:lnTo>
                  <a:pt x="2385510" y="878778"/>
                </a:lnTo>
                <a:lnTo>
                  <a:pt x="2523452" y="2273254"/>
                </a:lnTo>
                <a:lnTo>
                  <a:pt x="2387425" y="2150343"/>
                </a:lnTo>
                <a:lnTo>
                  <a:pt x="2151704" y="2411218"/>
                </a:lnTo>
                <a:lnTo>
                  <a:pt x="2140679" y="2308413"/>
                </a:lnTo>
                <a:lnTo>
                  <a:pt x="2126685" y="2438906"/>
                </a:lnTo>
                <a:lnTo>
                  <a:pt x="1730150" y="2877755"/>
                </a:lnTo>
                <a:lnTo>
                  <a:pt x="1755841" y="2610176"/>
                </a:lnTo>
                <a:lnTo>
                  <a:pt x="2268464" y="2042852"/>
                </a:lnTo>
                <a:lnTo>
                  <a:pt x="1990791" y="1791952"/>
                </a:lnTo>
                <a:lnTo>
                  <a:pt x="1815809" y="1985607"/>
                </a:lnTo>
                <a:lnTo>
                  <a:pt x="1841500" y="1718028"/>
                </a:lnTo>
                <a:lnTo>
                  <a:pt x="1871830" y="1684461"/>
                </a:lnTo>
                <a:lnTo>
                  <a:pt x="1846887" y="1661923"/>
                </a:lnTo>
                <a:close/>
                <a:moveTo>
                  <a:pt x="980174" y="878778"/>
                </a:moveTo>
                <a:lnTo>
                  <a:pt x="1432419" y="878778"/>
                </a:lnTo>
                <a:lnTo>
                  <a:pt x="1502553" y="1534942"/>
                </a:lnTo>
                <a:lnTo>
                  <a:pt x="1088762" y="1992888"/>
                </a:lnTo>
                <a:lnTo>
                  <a:pt x="1065040" y="1779996"/>
                </a:lnTo>
                <a:lnTo>
                  <a:pt x="1475197" y="1326072"/>
                </a:lnTo>
                <a:lnTo>
                  <a:pt x="1197524" y="1075172"/>
                </a:lnTo>
                <a:lnTo>
                  <a:pt x="1009668" y="1283073"/>
                </a:lnTo>
                <a:lnTo>
                  <a:pt x="985946" y="1070181"/>
                </a:lnTo>
                <a:lnTo>
                  <a:pt x="1078563" y="967681"/>
                </a:lnTo>
                <a:close/>
                <a:moveTo>
                  <a:pt x="800891" y="716781"/>
                </a:moveTo>
                <a:lnTo>
                  <a:pt x="980174" y="878778"/>
                </a:lnTo>
                <a:lnTo>
                  <a:pt x="964618" y="878778"/>
                </a:lnTo>
                <a:lnTo>
                  <a:pt x="985946" y="1070181"/>
                </a:lnTo>
                <a:lnTo>
                  <a:pt x="0" y="2161335"/>
                </a:lnTo>
                <a:lnTo>
                  <a:pt x="0" y="1603133"/>
                </a:lnTo>
                <a:close/>
                <a:moveTo>
                  <a:pt x="404257" y="358391"/>
                </a:moveTo>
                <a:lnTo>
                  <a:pt x="681929" y="609290"/>
                </a:lnTo>
                <a:lnTo>
                  <a:pt x="0" y="1363987"/>
                </a:lnTo>
                <a:lnTo>
                  <a:pt x="0" y="805785"/>
                </a:lnTo>
                <a:close/>
                <a:moveTo>
                  <a:pt x="7623" y="0"/>
                </a:moveTo>
                <a:lnTo>
                  <a:pt x="285296" y="250900"/>
                </a:lnTo>
                <a:lnTo>
                  <a:pt x="0" y="566639"/>
                </a:lnTo>
                <a:lnTo>
                  <a:pt x="1" y="84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169712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FF2BD381-32F8-1547-A6BE-E296DAE9F09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9667599" cy="11753476"/>
          </a:xfrm>
          <a:custGeom>
            <a:avLst/>
            <a:gdLst>
              <a:gd name="connsiteX0" fmla="*/ 1269666 w 3379267"/>
              <a:gd name="connsiteY0" fmla="*/ 1776511 h 4108376"/>
              <a:gd name="connsiteX1" fmla="*/ 1269666 w 3379267"/>
              <a:gd name="connsiteY1" fmla="*/ 2334713 h 4108376"/>
              <a:gd name="connsiteX2" fmla="*/ 0 w 3379267"/>
              <a:gd name="connsiteY2" fmla="*/ 3739863 h 4108376"/>
              <a:gd name="connsiteX3" fmla="*/ 0 w 3379267"/>
              <a:gd name="connsiteY3" fmla="*/ 3181661 h 4108376"/>
              <a:gd name="connsiteX4" fmla="*/ 1999786 w 3379267"/>
              <a:gd name="connsiteY4" fmla="*/ 1415239 h 4108376"/>
              <a:gd name="connsiteX5" fmla="*/ 2087366 w 3379267"/>
              <a:gd name="connsiteY5" fmla="*/ 1429758 h 4108376"/>
              <a:gd name="connsiteX6" fmla="*/ 1750583 w 3379267"/>
              <a:gd name="connsiteY6" fmla="*/ 1802479 h 4108376"/>
              <a:gd name="connsiteX7" fmla="*/ 1750583 w 3379267"/>
              <a:gd name="connsiteY7" fmla="*/ 1716905 h 4108376"/>
              <a:gd name="connsiteX8" fmla="*/ 1818349 w 3379267"/>
              <a:gd name="connsiteY8" fmla="*/ 1483005 h 4108376"/>
              <a:gd name="connsiteX9" fmla="*/ 1999786 w 3379267"/>
              <a:gd name="connsiteY9" fmla="*/ 1415239 h 4108376"/>
              <a:gd name="connsiteX10" fmla="*/ 2407776 w 3379267"/>
              <a:gd name="connsiteY10" fmla="*/ 1075158 h 4108376"/>
              <a:gd name="connsiteX11" fmla="*/ 2437530 w 3379267"/>
              <a:gd name="connsiteY11" fmla="*/ 1089937 h 4108376"/>
              <a:gd name="connsiteX12" fmla="*/ 2541911 w 3379267"/>
              <a:gd name="connsiteY12" fmla="*/ 1176967 h 4108376"/>
              <a:gd name="connsiteX13" fmla="*/ 2729906 w 3379267"/>
              <a:gd name="connsiteY13" fmla="*/ 1747509 h 4108376"/>
              <a:gd name="connsiteX14" fmla="*/ 2729906 w 3379267"/>
              <a:gd name="connsiteY14" fmla="*/ 3338908 h 4108376"/>
              <a:gd name="connsiteX15" fmla="*/ 2541911 w 3379267"/>
              <a:gd name="connsiteY15" fmla="*/ 3909451 h 4108376"/>
              <a:gd name="connsiteX16" fmla="*/ 1999786 w 3379267"/>
              <a:gd name="connsiteY16" fmla="*/ 4108376 h 4108376"/>
              <a:gd name="connsiteX17" fmla="*/ 1457661 w 3379267"/>
              <a:gd name="connsiteY17" fmla="*/ 3909451 h 4108376"/>
              <a:gd name="connsiteX18" fmla="*/ 1269666 w 3379267"/>
              <a:gd name="connsiteY18" fmla="*/ 3338908 h 4108376"/>
              <a:gd name="connsiteX19" fmla="*/ 1269666 w 3379267"/>
              <a:gd name="connsiteY19" fmla="*/ 2334713 h 4108376"/>
              <a:gd name="connsiteX20" fmla="*/ 1750583 w 3379267"/>
              <a:gd name="connsiteY20" fmla="*/ 1802479 h 4108376"/>
              <a:gd name="connsiteX21" fmla="*/ 1750583 w 3379267"/>
              <a:gd name="connsiteY21" fmla="*/ 3369512 h 4108376"/>
              <a:gd name="connsiteX22" fmla="*/ 1818349 w 3379267"/>
              <a:gd name="connsiteY22" fmla="*/ 3603413 h 4108376"/>
              <a:gd name="connsiteX23" fmla="*/ 1999786 w 3379267"/>
              <a:gd name="connsiteY23" fmla="*/ 3671178 h 4108376"/>
              <a:gd name="connsiteX24" fmla="*/ 2181223 w 3379267"/>
              <a:gd name="connsiteY24" fmla="*/ 3603413 h 4108376"/>
              <a:gd name="connsiteX25" fmla="*/ 2248989 w 3379267"/>
              <a:gd name="connsiteY25" fmla="*/ 3369512 h 4108376"/>
              <a:gd name="connsiteX26" fmla="*/ 2248989 w 3379267"/>
              <a:gd name="connsiteY26" fmla="*/ 1716905 h 4108376"/>
              <a:gd name="connsiteX27" fmla="*/ 2181223 w 3379267"/>
              <a:gd name="connsiteY27" fmla="*/ 1483005 h 4108376"/>
              <a:gd name="connsiteX28" fmla="*/ 2101981 w 3379267"/>
              <a:gd name="connsiteY28" fmla="*/ 1432181 h 4108376"/>
              <a:gd name="connsiteX29" fmla="*/ 2087366 w 3379267"/>
              <a:gd name="connsiteY29" fmla="*/ 1429758 h 4108376"/>
              <a:gd name="connsiteX30" fmla="*/ 1990523 w 3379267"/>
              <a:gd name="connsiteY30" fmla="*/ 978733 h 4108376"/>
              <a:gd name="connsiteX31" fmla="*/ 1269666 w 3379267"/>
              <a:gd name="connsiteY31" fmla="*/ 1776511 h 4108376"/>
              <a:gd name="connsiteX32" fmla="*/ 1269666 w 3379267"/>
              <a:gd name="connsiteY32" fmla="*/ 1747509 h 4108376"/>
              <a:gd name="connsiteX33" fmla="*/ 1281416 w 3379267"/>
              <a:gd name="connsiteY33" fmla="*/ 1572494 h 4108376"/>
              <a:gd name="connsiteX34" fmla="*/ 1296244 w 3379267"/>
              <a:gd name="connsiteY34" fmla="*/ 1507950 h 4108376"/>
              <a:gd name="connsiteX35" fmla="*/ 1743017 w 3379267"/>
              <a:gd name="connsiteY35" fmla="*/ 1013503 h 4108376"/>
              <a:gd name="connsiteX36" fmla="*/ 1833104 w 3379267"/>
              <a:gd name="connsiteY36" fmla="*/ 990475 h 4108376"/>
              <a:gd name="connsiteX37" fmla="*/ 2874886 w 3379267"/>
              <a:gd name="connsiteY37" fmla="*/ 0 h 4108376"/>
              <a:gd name="connsiteX38" fmla="*/ 3379267 w 3379267"/>
              <a:gd name="connsiteY38" fmla="*/ 1 h 4108376"/>
              <a:gd name="connsiteX39" fmla="*/ 2407776 w 3379267"/>
              <a:gd name="connsiteY39" fmla="*/ 1075158 h 4108376"/>
              <a:gd name="connsiteX40" fmla="*/ 2312382 w 3379267"/>
              <a:gd name="connsiteY40" fmla="*/ 1027773 h 4108376"/>
              <a:gd name="connsiteX41" fmla="*/ 1999786 w 3379267"/>
              <a:gd name="connsiteY41" fmla="*/ 978042 h 4108376"/>
              <a:gd name="connsiteX42" fmla="*/ 1990523 w 3379267"/>
              <a:gd name="connsiteY42" fmla="*/ 978733 h 4108376"/>
              <a:gd name="connsiteX43" fmla="*/ 2154418 w 3379267"/>
              <a:gd name="connsiteY43" fmla="*/ 0 h 4108376"/>
              <a:gd name="connsiteX44" fmla="*/ 2658798 w 3379267"/>
              <a:gd name="connsiteY44" fmla="*/ 0 h 4108376"/>
              <a:gd name="connsiteX45" fmla="*/ 1743017 w 3379267"/>
              <a:gd name="connsiteY45" fmla="*/ 1013503 h 4108376"/>
              <a:gd name="connsiteX46" fmla="*/ 1687190 w 3379267"/>
              <a:gd name="connsiteY46" fmla="*/ 1027773 h 4108376"/>
              <a:gd name="connsiteX47" fmla="*/ 1457661 w 3379267"/>
              <a:gd name="connsiteY47" fmla="*/ 1176967 h 4108376"/>
              <a:gd name="connsiteX48" fmla="*/ 1316665 w 3379267"/>
              <a:gd name="connsiteY48" fmla="*/ 1419065 h 4108376"/>
              <a:gd name="connsiteX49" fmla="*/ 1296244 w 3379267"/>
              <a:gd name="connsiteY49" fmla="*/ 1507950 h 4108376"/>
              <a:gd name="connsiteX50" fmla="*/ 0 w 3379267"/>
              <a:gd name="connsiteY50" fmla="*/ 2942514 h 4108376"/>
              <a:gd name="connsiteX51" fmla="*/ 0 w 3379267"/>
              <a:gd name="connsiteY51" fmla="*/ 2384314 h 4108376"/>
              <a:gd name="connsiteX52" fmla="*/ 1938330 w 3379267"/>
              <a:gd name="connsiteY52" fmla="*/ 0 h 4108376"/>
              <a:gd name="connsiteX53" fmla="*/ 0 w 3379267"/>
              <a:gd name="connsiteY53" fmla="*/ 2145168 h 4108376"/>
              <a:gd name="connsiteX54" fmla="*/ 0 w 3379267"/>
              <a:gd name="connsiteY54" fmla="*/ 1586965 h 4108376"/>
              <a:gd name="connsiteX55" fmla="*/ 1433949 w 3379267"/>
              <a:gd name="connsiteY55" fmla="*/ 1 h 4108376"/>
              <a:gd name="connsiteX56" fmla="*/ 713481 w 3379267"/>
              <a:gd name="connsiteY56" fmla="*/ 0 h 4108376"/>
              <a:gd name="connsiteX57" fmla="*/ 1217862 w 3379267"/>
              <a:gd name="connsiteY57" fmla="*/ 1 h 4108376"/>
              <a:gd name="connsiteX58" fmla="*/ 0 w 3379267"/>
              <a:gd name="connsiteY58" fmla="*/ 1347819 h 4108376"/>
              <a:gd name="connsiteX59" fmla="*/ 0 w 3379267"/>
              <a:gd name="connsiteY59" fmla="*/ 789616 h 4108376"/>
              <a:gd name="connsiteX60" fmla="*/ 0 w 3379267"/>
              <a:gd name="connsiteY60" fmla="*/ 0 h 4108376"/>
              <a:gd name="connsiteX61" fmla="*/ 497394 w 3379267"/>
              <a:gd name="connsiteY61" fmla="*/ 0 h 4108376"/>
              <a:gd name="connsiteX62" fmla="*/ 0 w 3379267"/>
              <a:gd name="connsiteY62" fmla="*/ 550470 h 410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379267" h="4108376">
                <a:moveTo>
                  <a:pt x="1269666" y="1776511"/>
                </a:moveTo>
                <a:lnTo>
                  <a:pt x="1269666" y="2334713"/>
                </a:lnTo>
                <a:lnTo>
                  <a:pt x="0" y="3739863"/>
                </a:lnTo>
                <a:lnTo>
                  <a:pt x="0" y="3181661"/>
                </a:lnTo>
                <a:close/>
                <a:moveTo>
                  <a:pt x="1999786" y="1415239"/>
                </a:moveTo>
                <a:lnTo>
                  <a:pt x="2087366" y="1429758"/>
                </a:lnTo>
                <a:lnTo>
                  <a:pt x="1750583" y="1802479"/>
                </a:lnTo>
                <a:lnTo>
                  <a:pt x="1750583" y="1716905"/>
                </a:lnTo>
                <a:cubicBezTo>
                  <a:pt x="1750583" y="1606149"/>
                  <a:pt x="1773172" y="1528182"/>
                  <a:pt x="1818349" y="1483005"/>
                </a:cubicBezTo>
                <a:cubicBezTo>
                  <a:pt x="1863526" y="1437828"/>
                  <a:pt x="1924005" y="1415239"/>
                  <a:pt x="1999786" y="1415239"/>
                </a:cubicBezTo>
                <a:close/>
                <a:moveTo>
                  <a:pt x="2407776" y="1075158"/>
                </a:moveTo>
                <a:lnTo>
                  <a:pt x="2437530" y="1089937"/>
                </a:lnTo>
                <a:cubicBezTo>
                  <a:pt x="2475785" y="1114803"/>
                  <a:pt x="2510579" y="1143813"/>
                  <a:pt x="2541911" y="1176967"/>
                </a:cubicBezTo>
                <a:cubicBezTo>
                  <a:pt x="2667241" y="1309583"/>
                  <a:pt x="2729906" y="1499764"/>
                  <a:pt x="2729906" y="1747509"/>
                </a:cubicBezTo>
                <a:lnTo>
                  <a:pt x="2729906" y="3338908"/>
                </a:lnTo>
                <a:cubicBezTo>
                  <a:pt x="2729906" y="3586653"/>
                  <a:pt x="2667241" y="3776834"/>
                  <a:pt x="2541911" y="3909451"/>
                </a:cubicBezTo>
                <a:cubicBezTo>
                  <a:pt x="2416581" y="4042067"/>
                  <a:pt x="2235873" y="4108376"/>
                  <a:pt x="1999786" y="4108376"/>
                </a:cubicBezTo>
                <a:cubicBezTo>
                  <a:pt x="1763699" y="4108376"/>
                  <a:pt x="1582991" y="4042067"/>
                  <a:pt x="1457661" y="3909451"/>
                </a:cubicBezTo>
                <a:cubicBezTo>
                  <a:pt x="1332331" y="3776834"/>
                  <a:pt x="1269666" y="3586653"/>
                  <a:pt x="1269666" y="3338908"/>
                </a:cubicBezTo>
                <a:lnTo>
                  <a:pt x="1269666" y="2334713"/>
                </a:lnTo>
                <a:lnTo>
                  <a:pt x="1750583" y="1802479"/>
                </a:lnTo>
                <a:lnTo>
                  <a:pt x="1750583" y="3369512"/>
                </a:lnTo>
                <a:cubicBezTo>
                  <a:pt x="1750583" y="3480269"/>
                  <a:pt x="1773172" y="3558236"/>
                  <a:pt x="1818349" y="3603413"/>
                </a:cubicBezTo>
                <a:cubicBezTo>
                  <a:pt x="1863526" y="3648590"/>
                  <a:pt x="1924005" y="3671178"/>
                  <a:pt x="1999786" y="3671178"/>
                </a:cubicBezTo>
                <a:cubicBezTo>
                  <a:pt x="2075567" y="3671178"/>
                  <a:pt x="2136046" y="3648590"/>
                  <a:pt x="2181223" y="3603413"/>
                </a:cubicBezTo>
                <a:cubicBezTo>
                  <a:pt x="2226400" y="3558236"/>
                  <a:pt x="2248989" y="3480269"/>
                  <a:pt x="2248989" y="3369512"/>
                </a:cubicBezTo>
                <a:lnTo>
                  <a:pt x="2248989" y="1716905"/>
                </a:lnTo>
                <a:cubicBezTo>
                  <a:pt x="2248989" y="1606149"/>
                  <a:pt x="2226400" y="1528182"/>
                  <a:pt x="2181223" y="1483005"/>
                </a:cubicBezTo>
                <a:cubicBezTo>
                  <a:pt x="2158635" y="1460417"/>
                  <a:pt x="2132220" y="1443475"/>
                  <a:pt x="2101981" y="1432181"/>
                </a:cubicBezTo>
                <a:lnTo>
                  <a:pt x="2087366" y="1429758"/>
                </a:lnTo>
                <a:close/>
                <a:moveTo>
                  <a:pt x="1990523" y="978733"/>
                </a:moveTo>
                <a:lnTo>
                  <a:pt x="1269666" y="1776511"/>
                </a:lnTo>
                <a:lnTo>
                  <a:pt x="1269666" y="1747509"/>
                </a:lnTo>
                <a:cubicBezTo>
                  <a:pt x="1269666" y="1685573"/>
                  <a:pt x="1273583" y="1627234"/>
                  <a:pt x="1281416" y="1572494"/>
                </a:cubicBezTo>
                <a:lnTo>
                  <a:pt x="1296244" y="1507950"/>
                </a:lnTo>
                <a:lnTo>
                  <a:pt x="1743017" y="1013503"/>
                </a:lnTo>
                <a:lnTo>
                  <a:pt x="1833104" y="990475"/>
                </a:lnTo>
                <a:close/>
                <a:moveTo>
                  <a:pt x="2874886" y="0"/>
                </a:moveTo>
                <a:lnTo>
                  <a:pt x="3379267" y="1"/>
                </a:lnTo>
                <a:lnTo>
                  <a:pt x="2407776" y="1075158"/>
                </a:lnTo>
                <a:lnTo>
                  <a:pt x="2312382" y="1027773"/>
                </a:lnTo>
                <a:cubicBezTo>
                  <a:pt x="2222028" y="994619"/>
                  <a:pt x="2117830" y="978042"/>
                  <a:pt x="1999786" y="978042"/>
                </a:cubicBezTo>
                <a:lnTo>
                  <a:pt x="1990523" y="978733"/>
                </a:lnTo>
                <a:close/>
                <a:moveTo>
                  <a:pt x="2154418" y="0"/>
                </a:moveTo>
                <a:lnTo>
                  <a:pt x="2658798" y="0"/>
                </a:lnTo>
                <a:lnTo>
                  <a:pt x="1743017" y="1013503"/>
                </a:lnTo>
                <a:lnTo>
                  <a:pt x="1687190" y="1027773"/>
                </a:lnTo>
                <a:cubicBezTo>
                  <a:pt x="1596836" y="1060928"/>
                  <a:pt x="1520326" y="1110659"/>
                  <a:pt x="1457661" y="1176967"/>
                </a:cubicBezTo>
                <a:cubicBezTo>
                  <a:pt x="1394996" y="1243275"/>
                  <a:pt x="1347997" y="1323975"/>
                  <a:pt x="1316665" y="1419065"/>
                </a:cubicBezTo>
                <a:lnTo>
                  <a:pt x="1296244" y="1507950"/>
                </a:lnTo>
                <a:lnTo>
                  <a:pt x="0" y="2942514"/>
                </a:lnTo>
                <a:lnTo>
                  <a:pt x="0" y="2384314"/>
                </a:lnTo>
                <a:close/>
                <a:moveTo>
                  <a:pt x="1938330" y="0"/>
                </a:moveTo>
                <a:lnTo>
                  <a:pt x="0" y="2145168"/>
                </a:lnTo>
                <a:lnTo>
                  <a:pt x="0" y="1586965"/>
                </a:lnTo>
                <a:lnTo>
                  <a:pt x="1433949" y="1"/>
                </a:lnTo>
                <a:close/>
                <a:moveTo>
                  <a:pt x="713481" y="0"/>
                </a:moveTo>
                <a:lnTo>
                  <a:pt x="1217862" y="1"/>
                </a:lnTo>
                <a:lnTo>
                  <a:pt x="0" y="1347819"/>
                </a:lnTo>
                <a:lnTo>
                  <a:pt x="0" y="789616"/>
                </a:lnTo>
                <a:close/>
                <a:moveTo>
                  <a:pt x="0" y="0"/>
                </a:moveTo>
                <a:lnTo>
                  <a:pt x="497394" y="0"/>
                </a:lnTo>
                <a:lnTo>
                  <a:pt x="0" y="55047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908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13710FA-410B-AE43-B5CB-6D77C497B3C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493202" y="0"/>
            <a:ext cx="13886036" cy="12629902"/>
          </a:xfrm>
          <a:custGeom>
            <a:avLst/>
            <a:gdLst>
              <a:gd name="connsiteX0" fmla="*/ 4853803 w 4853803"/>
              <a:gd name="connsiteY0" fmla="*/ 3181661 h 4414727"/>
              <a:gd name="connsiteX1" fmla="*/ 4853803 w 4853803"/>
              <a:gd name="connsiteY1" fmla="*/ 3739863 h 4414727"/>
              <a:gd name="connsiteX2" fmla="*/ 4244009 w 4853803"/>
              <a:gd name="connsiteY2" fmla="*/ 4414727 h 4414727"/>
              <a:gd name="connsiteX3" fmla="*/ 3966337 w 4853803"/>
              <a:gd name="connsiteY3" fmla="*/ 4163827 h 4414727"/>
              <a:gd name="connsiteX4" fmla="*/ 4853803 w 4853803"/>
              <a:gd name="connsiteY4" fmla="*/ 2384314 h 4414727"/>
              <a:gd name="connsiteX5" fmla="*/ 4853803 w 4853803"/>
              <a:gd name="connsiteY5" fmla="*/ 2942515 h 4414727"/>
              <a:gd name="connsiteX6" fmla="*/ 3847376 w 4853803"/>
              <a:gd name="connsiteY6" fmla="*/ 4056336 h 4414727"/>
              <a:gd name="connsiteX7" fmla="*/ 3569704 w 4853803"/>
              <a:gd name="connsiteY7" fmla="*/ 3805437 h 4414727"/>
              <a:gd name="connsiteX8" fmla="*/ 2790230 w 4853803"/>
              <a:gd name="connsiteY8" fmla="*/ 2036896 h 4414727"/>
              <a:gd name="connsiteX9" fmla="*/ 2790230 w 4853803"/>
              <a:gd name="connsiteY9" fmla="*/ 2276042 h 4414727"/>
              <a:gd name="connsiteX10" fmla="*/ 2379802 w 4853803"/>
              <a:gd name="connsiteY10" fmla="*/ 2730266 h 4414727"/>
              <a:gd name="connsiteX11" fmla="*/ 2657475 w 4853803"/>
              <a:gd name="connsiteY11" fmla="*/ 2981165 h 4414727"/>
              <a:gd name="connsiteX12" fmla="*/ 2790230 w 4853803"/>
              <a:gd name="connsiteY12" fmla="*/ 2834244 h 4414727"/>
              <a:gd name="connsiteX13" fmla="*/ 2790230 w 4853803"/>
              <a:gd name="connsiteY13" fmla="*/ 3073390 h 4414727"/>
              <a:gd name="connsiteX14" fmla="*/ 2776436 w 4853803"/>
              <a:gd name="connsiteY14" fmla="*/ 3088656 h 4414727"/>
              <a:gd name="connsiteX15" fmla="*/ 2790230 w 4853803"/>
              <a:gd name="connsiteY15" fmla="*/ 3101120 h 4414727"/>
              <a:gd name="connsiteX16" fmla="*/ 2790230 w 4853803"/>
              <a:gd name="connsiteY16" fmla="*/ 4073400 h 4414727"/>
              <a:gd name="connsiteX17" fmla="*/ 2309313 w 4853803"/>
              <a:gd name="connsiteY17" fmla="*/ 4073400 h 4414727"/>
              <a:gd name="connsiteX18" fmla="*/ 2309313 w 4853803"/>
              <a:gd name="connsiteY18" fmla="*/ 2569131 h 4414727"/>
              <a:gd name="connsiteX19" fmla="*/ 2309313 w 4853803"/>
              <a:gd name="connsiteY19" fmla="*/ 2010929 h 4414727"/>
              <a:gd name="connsiteX20" fmla="*/ 2309313 w 4853803"/>
              <a:gd name="connsiteY20" fmla="*/ 2569131 h 4414727"/>
              <a:gd name="connsiteX21" fmla="*/ 2260841 w 4853803"/>
              <a:gd name="connsiteY21" fmla="*/ 2622775 h 4414727"/>
              <a:gd name="connsiteX22" fmla="*/ 1983169 w 4853803"/>
              <a:gd name="connsiteY22" fmla="*/ 2371875 h 4414727"/>
              <a:gd name="connsiteX23" fmla="*/ 4853802 w 4853803"/>
              <a:gd name="connsiteY23" fmla="*/ 1586965 h 4414727"/>
              <a:gd name="connsiteX24" fmla="*/ 4853803 w 4853803"/>
              <a:gd name="connsiteY24" fmla="*/ 2145168 h 4414727"/>
              <a:gd name="connsiteX25" fmla="*/ 3450743 w 4853803"/>
              <a:gd name="connsiteY25" fmla="*/ 3697947 h 4414727"/>
              <a:gd name="connsiteX26" fmla="*/ 3173070 w 4853803"/>
              <a:gd name="connsiteY26" fmla="*/ 3447046 h 4414727"/>
              <a:gd name="connsiteX27" fmla="*/ 2095495 w 4853803"/>
              <a:gd name="connsiteY27" fmla="*/ 1450215 h 4414727"/>
              <a:gd name="connsiteX28" fmla="*/ 2309313 w 4853803"/>
              <a:gd name="connsiteY28" fmla="*/ 1450215 h 4414727"/>
              <a:gd name="connsiteX29" fmla="*/ 2309313 w 4853803"/>
              <a:gd name="connsiteY29" fmla="*/ 1771783 h 4414727"/>
              <a:gd name="connsiteX30" fmla="*/ 1864208 w 4853803"/>
              <a:gd name="connsiteY30" fmla="*/ 2264384 h 4414727"/>
              <a:gd name="connsiteX31" fmla="*/ 1586535 w 4853803"/>
              <a:gd name="connsiteY31" fmla="*/ 2013485 h 4414727"/>
              <a:gd name="connsiteX32" fmla="*/ 2994918 w 4853803"/>
              <a:gd name="connsiteY32" fmla="*/ 1013018 h 4414727"/>
              <a:gd name="connsiteX33" fmla="*/ 3211005 w 4853803"/>
              <a:gd name="connsiteY33" fmla="*/ 1013018 h 4414727"/>
              <a:gd name="connsiteX34" fmla="*/ 2815963 w 4853803"/>
              <a:gd name="connsiteY34" fmla="*/ 1450215 h 4414727"/>
              <a:gd name="connsiteX35" fmla="*/ 2790230 w 4853803"/>
              <a:gd name="connsiteY35" fmla="*/ 1450215 h 4414727"/>
              <a:gd name="connsiteX36" fmla="*/ 2790230 w 4853803"/>
              <a:gd name="connsiteY36" fmla="*/ 1478694 h 4414727"/>
              <a:gd name="connsiteX37" fmla="*/ 2309313 w 4853803"/>
              <a:gd name="connsiteY37" fmla="*/ 2010929 h 4414727"/>
              <a:gd name="connsiteX38" fmla="*/ 2309313 w 4853803"/>
              <a:gd name="connsiteY38" fmla="*/ 1771783 h 4414727"/>
              <a:gd name="connsiteX39" fmla="*/ 2274449 w 4853803"/>
              <a:gd name="connsiteY39" fmla="*/ 1013018 h 4414727"/>
              <a:gd name="connsiteX40" fmla="*/ 2490538 w 4853803"/>
              <a:gd name="connsiteY40" fmla="*/ 1013018 h 4414727"/>
              <a:gd name="connsiteX41" fmla="*/ 2095495 w 4853803"/>
              <a:gd name="connsiteY41" fmla="*/ 1450215 h 4414727"/>
              <a:gd name="connsiteX42" fmla="*/ 1879407 w 4853803"/>
              <a:gd name="connsiteY42" fmla="*/ 1450215 h 4414727"/>
              <a:gd name="connsiteX43" fmla="*/ 4853802 w 4853803"/>
              <a:gd name="connsiteY43" fmla="*/ 789617 h 4414727"/>
              <a:gd name="connsiteX44" fmla="*/ 4853802 w 4853803"/>
              <a:gd name="connsiteY44" fmla="*/ 1347819 h 4414727"/>
              <a:gd name="connsiteX45" fmla="*/ 3054109 w 4853803"/>
              <a:gd name="connsiteY45" fmla="*/ 3339555 h 4414727"/>
              <a:gd name="connsiteX46" fmla="*/ 2790230 w 4853803"/>
              <a:gd name="connsiteY46" fmla="*/ 3101120 h 4414727"/>
              <a:gd name="connsiteX47" fmla="*/ 2790230 w 4853803"/>
              <a:gd name="connsiteY47" fmla="*/ 3073390 h 4414727"/>
              <a:gd name="connsiteX48" fmla="*/ 3405881 w 4853803"/>
              <a:gd name="connsiteY48" fmla="*/ 1 h 4414727"/>
              <a:gd name="connsiteX49" fmla="*/ 3910260 w 4853803"/>
              <a:gd name="connsiteY49" fmla="*/ 1 h 4414727"/>
              <a:gd name="connsiteX50" fmla="*/ 2994918 w 4853803"/>
              <a:gd name="connsiteY50" fmla="*/ 1013018 h 4414727"/>
              <a:gd name="connsiteX51" fmla="*/ 2490538 w 4853803"/>
              <a:gd name="connsiteY51" fmla="*/ 1013018 h 4414727"/>
              <a:gd name="connsiteX52" fmla="*/ 524007 w 4853803"/>
              <a:gd name="connsiteY52" fmla="*/ 1 h 4414727"/>
              <a:gd name="connsiteX53" fmla="*/ 1028387 w 4853803"/>
              <a:gd name="connsiteY53" fmla="*/ 1 h 4414727"/>
              <a:gd name="connsiteX54" fmla="*/ 277673 w 4853803"/>
              <a:gd name="connsiteY54" fmla="*/ 830823 h 4414727"/>
              <a:gd name="connsiteX55" fmla="*/ 0 w 4853803"/>
              <a:gd name="connsiteY55" fmla="*/ 579923 h 4414727"/>
              <a:gd name="connsiteX56" fmla="*/ 4846816 w 4853803"/>
              <a:gd name="connsiteY56" fmla="*/ 1 h 4414727"/>
              <a:gd name="connsiteX57" fmla="*/ 4853803 w 4853803"/>
              <a:gd name="connsiteY57" fmla="*/ 1 h 4414727"/>
              <a:gd name="connsiteX58" fmla="*/ 4853803 w 4853803"/>
              <a:gd name="connsiteY58" fmla="*/ 550471 h 4414727"/>
              <a:gd name="connsiteX59" fmla="*/ 2790230 w 4853803"/>
              <a:gd name="connsiteY59" fmla="*/ 2834244 h 4414727"/>
              <a:gd name="connsiteX60" fmla="*/ 2790230 w 4853803"/>
              <a:gd name="connsiteY60" fmla="*/ 2276042 h 4414727"/>
              <a:gd name="connsiteX61" fmla="*/ 4630728 w 4853803"/>
              <a:gd name="connsiteY61" fmla="*/ 1 h 4414727"/>
              <a:gd name="connsiteX62" fmla="*/ 2790230 w 4853803"/>
              <a:gd name="connsiteY62" fmla="*/ 2036896 h 4414727"/>
              <a:gd name="connsiteX63" fmla="*/ 2790230 w 4853803"/>
              <a:gd name="connsiteY63" fmla="*/ 1478694 h 4414727"/>
              <a:gd name="connsiteX64" fmla="*/ 2815963 w 4853803"/>
              <a:gd name="connsiteY64" fmla="*/ 1450215 h 4414727"/>
              <a:gd name="connsiteX65" fmla="*/ 3293007 w 4853803"/>
              <a:gd name="connsiteY65" fmla="*/ 1450215 h 4414727"/>
              <a:gd name="connsiteX66" fmla="*/ 3293007 w 4853803"/>
              <a:gd name="connsiteY66" fmla="*/ 1013018 h 4414727"/>
              <a:gd name="connsiteX67" fmla="*/ 3211005 w 4853803"/>
              <a:gd name="connsiteY67" fmla="*/ 1013018 h 4414727"/>
              <a:gd name="connsiteX68" fmla="*/ 4126347 w 4853803"/>
              <a:gd name="connsiteY68" fmla="*/ 1 h 4414727"/>
              <a:gd name="connsiteX69" fmla="*/ 1964942 w 4853803"/>
              <a:gd name="connsiteY69" fmla="*/ 1 h 4414727"/>
              <a:gd name="connsiteX70" fmla="*/ 2469324 w 4853803"/>
              <a:gd name="connsiteY70" fmla="*/ 1 h 4414727"/>
              <a:gd name="connsiteX71" fmla="*/ 1070940 w 4853803"/>
              <a:gd name="connsiteY71" fmla="*/ 1547604 h 4414727"/>
              <a:gd name="connsiteX72" fmla="*/ 793268 w 4853803"/>
              <a:gd name="connsiteY72" fmla="*/ 1296704 h 4414727"/>
              <a:gd name="connsiteX73" fmla="*/ 3189792 w 4853803"/>
              <a:gd name="connsiteY73" fmla="*/ 0 h 4414727"/>
              <a:gd name="connsiteX74" fmla="*/ 2274449 w 4853803"/>
              <a:gd name="connsiteY74" fmla="*/ 1013018 h 4414727"/>
              <a:gd name="connsiteX75" fmla="*/ 1806536 w 4853803"/>
              <a:gd name="connsiteY75" fmla="*/ 1013018 h 4414727"/>
              <a:gd name="connsiteX76" fmla="*/ 1806536 w 4853803"/>
              <a:gd name="connsiteY76" fmla="*/ 1450215 h 4414727"/>
              <a:gd name="connsiteX77" fmla="*/ 1879407 w 4853803"/>
              <a:gd name="connsiteY77" fmla="*/ 1450215 h 4414727"/>
              <a:gd name="connsiteX78" fmla="*/ 1467574 w 4853803"/>
              <a:gd name="connsiteY78" fmla="*/ 1905994 h 4414727"/>
              <a:gd name="connsiteX79" fmla="*/ 1189902 w 4853803"/>
              <a:gd name="connsiteY79" fmla="*/ 1655095 h 4414727"/>
              <a:gd name="connsiteX80" fmla="*/ 2685412 w 4853803"/>
              <a:gd name="connsiteY80" fmla="*/ 1 h 4414727"/>
              <a:gd name="connsiteX81" fmla="*/ 1244476 w 4853803"/>
              <a:gd name="connsiteY81" fmla="*/ 0 h 4414727"/>
              <a:gd name="connsiteX82" fmla="*/ 1748856 w 4853803"/>
              <a:gd name="connsiteY82" fmla="*/ 1 h 4414727"/>
              <a:gd name="connsiteX83" fmla="*/ 674307 w 4853803"/>
              <a:gd name="connsiteY83" fmla="*/ 1189214 h 4414727"/>
              <a:gd name="connsiteX84" fmla="*/ 396634 w 4853803"/>
              <a:gd name="connsiteY84" fmla="*/ 938314 h 44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853803" h="4414727">
                <a:moveTo>
                  <a:pt x="4853803" y="3181661"/>
                </a:moveTo>
                <a:lnTo>
                  <a:pt x="4853803" y="3739863"/>
                </a:lnTo>
                <a:lnTo>
                  <a:pt x="4244009" y="4414727"/>
                </a:lnTo>
                <a:lnTo>
                  <a:pt x="3966337" y="4163827"/>
                </a:lnTo>
                <a:close/>
                <a:moveTo>
                  <a:pt x="4853803" y="2384314"/>
                </a:moveTo>
                <a:lnTo>
                  <a:pt x="4853803" y="2942515"/>
                </a:lnTo>
                <a:lnTo>
                  <a:pt x="3847376" y="4056336"/>
                </a:lnTo>
                <a:lnTo>
                  <a:pt x="3569704" y="3805437"/>
                </a:lnTo>
                <a:close/>
                <a:moveTo>
                  <a:pt x="2790230" y="2036896"/>
                </a:moveTo>
                <a:lnTo>
                  <a:pt x="2790230" y="2276042"/>
                </a:lnTo>
                <a:lnTo>
                  <a:pt x="2379802" y="2730266"/>
                </a:lnTo>
                <a:lnTo>
                  <a:pt x="2657475" y="2981165"/>
                </a:lnTo>
                <a:lnTo>
                  <a:pt x="2790230" y="2834244"/>
                </a:lnTo>
                <a:lnTo>
                  <a:pt x="2790230" y="3073390"/>
                </a:lnTo>
                <a:lnTo>
                  <a:pt x="2776436" y="3088656"/>
                </a:lnTo>
                <a:lnTo>
                  <a:pt x="2790230" y="3101120"/>
                </a:lnTo>
                <a:lnTo>
                  <a:pt x="2790230" y="4073400"/>
                </a:lnTo>
                <a:lnTo>
                  <a:pt x="2309313" y="4073400"/>
                </a:lnTo>
                <a:lnTo>
                  <a:pt x="2309313" y="2569131"/>
                </a:lnTo>
                <a:close/>
                <a:moveTo>
                  <a:pt x="2309313" y="2010929"/>
                </a:moveTo>
                <a:lnTo>
                  <a:pt x="2309313" y="2569131"/>
                </a:lnTo>
                <a:lnTo>
                  <a:pt x="2260841" y="2622775"/>
                </a:lnTo>
                <a:lnTo>
                  <a:pt x="1983169" y="2371875"/>
                </a:lnTo>
                <a:close/>
                <a:moveTo>
                  <a:pt x="4853802" y="1586965"/>
                </a:moveTo>
                <a:lnTo>
                  <a:pt x="4853803" y="2145168"/>
                </a:lnTo>
                <a:lnTo>
                  <a:pt x="3450743" y="3697947"/>
                </a:lnTo>
                <a:lnTo>
                  <a:pt x="3173070" y="3447046"/>
                </a:lnTo>
                <a:close/>
                <a:moveTo>
                  <a:pt x="2095495" y="1450215"/>
                </a:moveTo>
                <a:lnTo>
                  <a:pt x="2309313" y="1450215"/>
                </a:lnTo>
                <a:lnTo>
                  <a:pt x="2309313" y="1771783"/>
                </a:lnTo>
                <a:lnTo>
                  <a:pt x="1864208" y="2264384"/>
                </a:lnTo>
                <a:lnTo>
                  <a:pt x="1586535" y="2013485"/>
                </a:lnTo>
                <a:close/>
                <a:moveTo>
                  <a:pt x="2994918" y="1013018"/>
                </a:moveTo>
                <a:lnTo>
                  <a:pt x="3211005" y="1013018"/>
                </a:lnTo>
                <a:lnTo>
                  <a:pt x="2815963" y="1450215"/>
                </a:lnTo>
                <a:lnTo>
                  <a:pt x="2790230" y="1450215"/>
                </a:lnTo>
                <a:lnTo>
                  <a:pt x="2790230" y="1478694"/>
                </a:lnTo>
                <a:lnTo>
                  <a:pt x="2309313" y="2010929"/>
                </a:lnTo>
                <a:lnTo>
                  <a:pt x="2309313" y="1771783"/>
                </a:lnTo>
                <a:close/>
                <a:moveTo>
                  <a:pt x="2274449" y="1013018"/>
                </a:moveTo>
                <a:lnTo>
                  <a:pt x="2490538" y="1013018"/>
                </a:lnTo>
                <a:lnTo>
                  <a:pt x="2095495" y="1450215"/>
                </a:lnTo>
                <a:lnTo>
                  <a:pt x="1879407" y="1450215"/>
                </a:lnTo>
                <a:close/>
                <a:moveTo>
                  <a:pt x="4853802" y="789617"/>
                </a:moveTo>
                <a:lnTo>
                  <a:pt x="4853802" y="1347819"/>
                </a:lnTo>
                <a:lnTo>
                  <a:pt x="3054109" y="3339555"/>
                </a:lnTo>
                <a:lnTo>
                  <a:pt x="2790230" y="3101120"/>
                </a:lnTo>
                <a:lnTo>
                  <a:pt x="2790230" y="3073390"/>
                </a:lnTo>
                <a:close/>
                <a:moveTo>
                  <a:pt x="3405881" y="1"/>
                </a:moveTo>
                <a:lnTo>
                  <a:pt x="3910260" y="1"/>
                </a:lnTo>
                <a:lnTo>
                  <a:pt x="2994918" y="1013018"/>
                </a:lnTo>
                <a:lnTo>
                  <a:pt x="2490538" y="1013018"/>
                </a:lnTo>
                <a:close/>
                <a:moveTo>
                  <a:pt x="524007" y="1"/>
                </a:moveTo>
                <a:lnTo>
                  <a:pt x="1028387" y="1"/>
                </a:lnTo>
                <a:lnTo>
                  <a:pt x="277673" y="830823"/>
                </a:lnTo>
                <a:lnTo>
                  <a:pt x="0" y="579923"/>
                </a:lnTo>
                <a:close/>
                <a:moveTo>
                  <a:pt x="4846816" y="1"/>
                </a:moveTo>
                <a:lnTo>
                  <a:pt x="4853803" y="1"/>
                </a:lnTo>
                <a:lnTo>
                  <a:pt x="4853803" y="550471"/>
                </a:lnTo>
                <a:lnTo>
                  <a:pt x="2790230" y="2834244"/>
                </a:lnTo>
                <a:lnTo>
                  <a:pt x="2790230" y="2276042"/>
                </a:lnTo>
                <a:close/>
                <a:moveTo>
                  <a:pt x="4630728" y="1"/>
                </a:moveTo>
                <a:lnTo>
                  <a:pt x="2790230" y="2036896"/>
                </a:lnTo>
                <a:lnTo>
                  <a:pt x="2790230" y="1478694"/>
                </a:lnTo>
                <a:lnTo>
                  <a:pt x="2815963" y="1450215"/>
                </a:lnTo>
                <a:lnTo>
                  <a:pt x="3293007" y="1450215"/>
                </a:lnTo>
                <a:lnTo>
                  <a:pt x="3293007" y="1013018"/>
                </a:lnTo>
                <a:lnTo>
                  <a:pt x="3211005" y="1013018"/>
                </a:lnTo>
                <a:lnTo>
                  <a:pt x="4126347" y="1"/>
                </a:lnTo>
                <a:close/>
                <a:moveTo>
                  <a:pt x="1964942" y="1"/>
                </a:moveTo>
                <a:lnTo>
                  <a:pt x="2469324" y="1"/>
                </a:lnTo>
                <a:lnTo>
                  <a:pt x="1070940" y="1547604"/>
                </a:lnTo>
                <a:lnTo>
                  <a:pt x="793268" y="1296704"/>
                </a:lnTo>
                <a:close/>
                <a:moveTo>
                  <a:pt x="3189792" y="0"/>
                </a:moveTo>
                <a:lnTo>
                  <a:pt x="2274449" y="1013018"/>
                </a:lnTo>
                <a:lnTo>
                  <a:pt x="1806536" y="1013018"/>
                </a:lnTo>
                <a:lnTo>
                  <a:pt x="1806536" y="1450215"/>
                </a:lnTo>
                <a:lnTo>
                  <a:pt x="1879407" y="1450215"/>
                </a:lnTo>
                <a:lnTo>
                  <a:pt x="1467574" y="1905994"/>
                </a:lnTo>
                <a:lnTo>
                  <a:pt x="1189902" y="1655095"/>
                </a:lnTo>
                <a:lnTo>
                  <a:pt x="2685412" y="1"/>
                </a:lnTo>
                <a:close/>
                <a:moveTo>
                  <a:pt x="1244476" y="0"/>
                </a:moveTo>
                <a:lnTo>
                  <a:pt x="1748856" y="1"/>
                </a:lnTo>
                <a:lnTo>
                  <a:pt x="674307" y="1189214"/>
                </a:lnTo>
                <a:lnTo>
                  <a:pt x="396634" y="93831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061951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>
            <a:extLst>
              <a:ext uri="{FF2B5EF4-FFF2-40B4-BE49-F238E27FC236}">
                <a16:creationId xmlns:a16="http://schemas.microsoft.com/office/drawing/2014/main" id="{590FD220-83CF-D345-8069-1D4C217231A5}"/>
              </a:ext>
            </a:extLst>
          </p:cNvPr>
          <p:cNvSpPr/>
          <p:nvPr userDrawn="1"/>
        </p:nvSpPr>
        <p:spPr>
          <a:xfrm>
            <a:off x="0" y="0"/>
            <a:ext cx="8108821" cy="13735878"/>
          </a:xfrm>
          <a:custGeom>
            <a:avLst/>
            <a:gdLst>
              <a:gd name="connsiteX0" fmla="*/ 0 w 6339656"/>
              <a:gd name="connsiteY0" fmla="*/ 0 h 13716000"/>
              <a:gd name="connsiteX1" fmla="*/ 6339656 w 6339656"/>
              <a:gd name="connsiteY1" fmla="*/ 0 h 13716000"/>
              <a:gd name="connsiteX2" fmla="*/ 6339656 w 6339656"/>
              <a:gd name="connsiteY2" fmla="*/ 13716000 h 13716000"/>
              <a:gd name="connsiteX3" fmla="*/ 0 w 6339656"/>
              <a:gd name="connsiteY3" fmla="*/ 13716000 h 13716000"/>
              <a:gd name="connsiteX4" fmla="*/ 0 w 6339656"/>
              <a:gd name="connsiteY4" fmla="*/ 0 h 13716000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6339656 w 10136404"/>
              <a:gd name="connsiteY2" fmla="*/ 13735878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4809030 w 10136404"/>
              <a:gd name="connsiteY2" fmla="*/ 13696121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  <a:gd name="connsiteX0" fmla="*/ 0 w 8108821"/>
              <a:gd name="connsiteY0" fmla="*/ 19878 h 13735878"/>
              <a:gd name="connsiteX1" fmla="*/ 8108821 w 8108821"/>
              <a:gd name="connsiteY1" fmla="*/ 0 h 13735878"/>
              <a:gd name="connsiteX2" fmla="*/ 4809030 w 8108821"/>
              <a:gd name="connsiteY2" fmla="*/ 13696121 h 13735878"/>
              <a:gd name="connsiteX3" fmla="*/ 0 w 8108821"/>
              <a:gd name="connsiteY3" fmla="*/ 13735878 h 13735878"/>
              <a:gd name="connsiteX4" fmla="*/ 0 w 8108821"/>
              <a:gd name="connsiteY4" fmla="*/ 19878 h 1373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8821" h="13735878">
                <a:moveTo>
                  <a:pt x="0" y="19878"/>
                </a:moveTo>
                <a:lnTo>
                  <a:pt x="8108821" y="0"/>
                </a:lnTo>
                <a:lnTo>
                  <a:pt x="4809030" y="13696121"/>
                </a:lnTo>
                <a:lnTo>
                  <a:pt x="0" y="13735878"/>
                </a:lnTo>
                <a:lnTo>
                  <a:pt x="0" y="198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03A1F3C-F51B-9A43-8181-526BBA20B8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80329" y="3610801"/>
            <a:ext cx="5809130" cy="12536577"/>
          </a:xfrm>
          <a:custGeom>
            <a:avLst/>
            <a:gdLst>
              <a:gd name="connsiteX0" fmla="*/ 699245 w 5809130"/>
              <a:gd name="connsiteY0" fmla="*/ 0 h 12536577"/>
              <a:gd name="connsiteX1" fmla="*/ 5109885 w 5809130"/>
              <a:gd name="connsiteY1" fmla="*/ 0 h 12536577"/>
              <a:gd name="connsiteX2" fmla="*/ 5809130 w 5809130"/>
              <a:gd name="connsiteY2" fmla="*/ 699245 h 12536577"/>
              <a:gd name="connsiteX3" fmla="*/ 5809130 w 5809130"/>
              <a:gd name="connsiteY3" fmla="*/ 11837332 h 12536577"/>
              <a:gd name="connsiteX4" fmla="*/ 5109885 w 5809130"/>
              <a:gd name="connsiteY4" fmla="*/ 12536577 h 12536577"/>
              <a:gd name="connsiteX5" fmla="*/ 699245 w 5809130"/>
              <a:gd name="connsiteY5" fmla="*/ 12536577 h 12536577"/>
              <a:gd name="connsiteX6" fmla="*/ 0 w 5809130"/>
              <a:gd name="connsiteY6" fmla="*/ 11837332 h 12536577"/>
              <a:gd name="connsiteX7" fmla="*/ 0 w 5809130"/>
              <a:gd name="connsiteY7" fmla="*/ 699245 h 12536577"/>
              <a:gd name="connsiteX8" fmla="*/ 699245 w 5809130"/>
              <a:gd name="connsiteY8" fmla="*/ 0 h 1253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9130" h="12536577">
                <a:moveTo>
                  <a:pt x="699245" y="0"/>
                </a:moveTo>
                <a:lnTo>
                  <a:pt x="5109885" y="0"/>
                </a:lnTo>
                <a:cubicBezTo>
                  <a:pt x="5496067" y="0"/>
                  <a:pt x="5809130" y="313063"/>
                  <a:pt x="5809130" y="699245"/>
                </a:cubicBezTo>
                <a:lnTo>
                  <a:pt x="5809130" y="11837332"/>
                </a:lnTo>
                <a:cubicBezTo>
                  <a:pt x="5809130" y="12223514"/>
                  <a:pt x="5496067" y="12536577"/>
                  <a:pt x="5109885" y="12536577"/>
                </a:cubicBezTo>
                <a:lnTo>
                  <a:pt x="699245" y="12536577"/>
                </a:lnTo>
                <a:cubicBezTo>
                  <a:pt x="313063" y="12536577"/>
                  <a:pt x="0" y="12223514"/>
                  <a:pt x="0" y="11837332"/>
                </a:cubicBezTo>
                <a:lnTo>
                  <a:pt x="0" y="699245"/>
                </a:lnTo>
                <a:cubicBezTo>
                  <a:pt x="0" y="313063"/>
                  <a:pt x="313063" y="0"/>
                  <a:pt x="699245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392937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D26D1B6-EB67-FC4B-A219-6A2DF98D1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189619" y="3684495"/>
            <a:ext cx="8955740" cy="5593976"/>
          </a:xfrm>
          <a:custGeom>
            <a:avLst/>
            <a:gdLst>
              <a:gd name="connsiteX0" fmla="*/ 0 w 8955740"/>
              <a:gd name="connsiteY0" fmla="*/ 0 h 5459505"/>
              <a:gd name="connsiteX1" fmla="*/ 8955740 w 8955740"/>
              <a:gd name="connsiteY1" fmla="*/ 0 h 5459505"/>
              <a:gd name="connsiteX2" fmla="*/ 8955740 w 8955740"/>
              <a:gd name="connsiteY2" fmla="*/ 5459505 h 5459505"/>
              <a:gd name="connsiteX3" fmla="*/ 0 w 8955740"/>
              <a:gd name="connsiteY3" fmla="*/ 5459505 h 545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740" h="5459505">
                <a:moveTo>
                  <a:pt x="0" y="0"/>
                </a:moveTo>
                <a:lnTo>
                  <a:pt x="8955740" y="0"/>
                </a:lnTo>
                <a:lnTo>
                  <a:pt x="8955740" y="5459505"/>
                </a:lnTo>
                <a:lnTo>
                  <a:pt x="0" y="545950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663162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97F0C1-E72B-2944-B7F6-0C60DDE8FF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58018" y="0"/>
            <a:ext cx="10821218" cy="13716000"/>
          </a:xfrm>
          <a:custGeom>
            <a:avLst/>
            <a:gdLst>
              <a:gd name="connsiteX0" fmla="*/ 3429000 w 10821218"/>
              <a:gd name="connsiteY0" fmla="*/ 0 h 13716000"/>
              <a:gd name="connsiteX1" fmla="*/ 10821218 w 10821218"/>
              <a:gd name="connsiteY1" fmla="*/ 0 h 13716000"/>
              <a:gd name="connsiteX2" fmla="*/ 10821218 w 10821218"/>
              <a:gd name="connsiteY2" fmla="*/ 13716000 h 13716000"/>
              <a:gd name="connsiteX3" fmla="*/ 0 w 1082121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1218" h="13716000">
                <a:moveTo>
                  <a:pt x="3429000" y="0"/>
                </a:moveTo>
                <a:lnTo>
                  <a:pt x="10821218" y="0"/>
                </a:lnTo>
                <a:lnTo>
                  <a:pt x="10821218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3F9301-9012-A34A-940B-F58FA2A2DD70}"/>
              </a:ext>
            </a:extLst>
          </p:cNvPr>
          <p:cNvSpPr/>
          <p:nvPr userDrawn="1"/>
        </p:nvSpPr>
        <p:spPr>
          <a:xfrm>
            <a:off x="0" y="24558"/>
            <a:ext cx="3155347" cy="5040841"/>
          </a:xfrm>
          <a:custGeom>
            <a:avLst/>
            <a:gdLst>
              <a:gd name="connsiteX0" fmla="*/ 2967647 w 3155347"/>
              <a:gd name="connsiteY0" fmla="*/ 0 h 5040841"/>
              <a:gd name="connsiteX1" fmla="*/ 3006493 w 3155347"/>
              <a:gd name="connsiteY1" fmla="*/ 0 h 5040841"/>
              <a:gd name="connsiteX2" fmla="*/ 3066395 w 3155347"/>
              <a:gd name="connsiteY2" fmla="*/ 234050 h 5040841"/>
              <a:gd name="connsiteX3" fmla="*/ 3151297 w 3155347"/>
              <a:gd name="connsiteY3" fmla="*/ 900339 h 5040841"/>
              <a:gd name="connsiteX4" fmla="*/ 3153362 w 3155347"/>
              <a:gd name="connsiteY4" fmla="*/ 993676 h 5040841"/>
              <a:gd name="connsiteX5" fmla="*/ 3154878 w 3155347"/>
              <a:gd name="connsiteY5" fmla="*/ 995804 h 5040841"/>
              <a:gd name="connsiteX6" fmla="*/ 3153581 w 3155347"/>
              <a:gd name="connsiteY6" fmla="*/ 1003472 h 5040841"/>
              <a:gd name="connsiteX7" fmla="*/ 3155347 w 3155347"/>
              <a:gd name="connsiteY7" fmla="*/ 1083318 h 5040841"/>
              <a:gd name="connsiteX8" fmla="*/ 1524302 w 3155347"/>
              <a:gd name="connsiteY8" fmla="*/ 4337152 h 5040841"/>
              <a:gd name="connsiteX9" fmla="*/ 1372524 w 3155347"/>
              <a:gd name="connsiteY9" fmla="*/ 4445084 h 5040841"/>
              <a:gd name="connsiteX10" fmla="*/ 1369452 w 3155347"/>
              <a:gd name="connsiteY10" fmla="*/ 4458191 h 5040841"/>
              <a:gd name="connsiteX11" fmla="*/ 1357207 w 3155347"/>
              <a:gd name="connsiteY11" fmla="*/ 4465787 h 5040841"/>
              <a:gd name="connsiteX12" fmla="*/ 1345368 w 3155347"/>
              <a:gd name="connsiteY12" fmla="*/ 4463012 h 5040841"/>
              <a:gd name="connsiteX13" fmla="*/ 1200354 w 3155347"/>
              <a:gd name="connsiteY13" fmla="*/ 4555979 h 5040841"/>
              <a:gd name="connsiteX14" fmla="*/ 206446 w 3155347"/>
              <a:gd name="connsiteY14" fmla="*/ 4989794 h 5040841"/>
              <a:gd name="connsiteX15" fmla="*/ 0 w 3155347"/>
              <a:gd name="connsiteY15" fmla="*/ 5040841 h 5040841"/>
              <a:gd name="connsiteX16" fmla="*/ 0 w 3155347"/>
              <a:gd name="connsiteY16" fmla="*/ 5002065 h 5040841"/>
              <a:gd name="connsiteX17" fmla="*/ 196138 w 3155347"/>
              <a:gd name="connsiteY17" fmla="*/ 4953568 h 5040841"/>
              <a:gd name="connsiteX18" fmla="*/ 1180831 w 3155347"/>
              <a:gd name="connsiteY18" fmla="*/ 4523774 h 5040841"/>
              <a:gd name="connsiteX19" fmla="*/ 1331348 w 3155347"/>
              <a:gd name="connsiteY19" fmla="*/ 4427278 h 5040841"/>
              <a:gd name="connsiteX20" fmla="*/ 1275495 w 3155347"/>
              <a:gd name="connsiteY20" fmla="*/ 4124042 h 5040841"/>
              <a:gd name="connsiteX21" fmla="*/ 2632 w 3155347"/>
              <a:gd name="connsiteY21" fmla="*/ 1230376 h 5040841"/>
              <a:gd name="connsiteX22" fmla="*/ 0 w 3155347"/>
              <a:gd name="connsiteY22" fmla="*/ 1226963 h 5040841"/>
              <a:gd name="connsiteX23" fmla="*/ 0 w 3155347"/>
              <a:gd name="connsiteY23" fmla="*/ 1165309 h 5040841"/>
              <a:gd name="connsiteX24" fmla="*/ 32936 w 3155347"/>
              <a:gd name="connsiteY24" fmla="*/ 1208022 h 5040841"/>
              <a:gd name="connsiteX25" fmla="*/ 1312356 w 3155347"/>
              <a:gd name="connsiteY25" fmla="*/ 4116353 h 5040841"/>
              <a:gd name="connsiteX26" fmla="*/ 1365343 w 3155347"/>
              <a:gd name="connsiteY26" fmla="*/ 4403996 h 5040841"/>
              <a:gd name="connsiteX27" fmla="*/ 1501772 w 3155347"/>
              <a:gd name="connsiteY27" fmla="*/ 4306978 h 5040841"/>
              <a:gd name="connsiteX28" fmla="*/ 3117690 w 3155347"/>
              <a:gd name="connsiteY28" fmla="*/ 1083318 h 5040841"/>
              <a:gd name="connsiteX29" fmla="*/ 3116069 w 3155347"/>
              <a:gd name="connsiteY29" fmla="*/ 1010025 h 5040841"/>
              <a:gd name="connsiteX30" fmla="*/ 2877079 w 3155347"/>
              <a:gd name="connsiteY30" fmla="*/ 874142 h 5040841"/>
              <a:gd name="connsiteX31" fmla="*/ 1622674 w 3155347"/>
              <a:gd name="connsiteY31" fmla="*/ 549244 h 5040841"/>
              <a:gd name="connsiteX32" fmla="*/ 20952 w 3155347"/>
              <a:gd name="connsiteY32" fmla="*/ 998013 h 5040841"/>
              <a:gd name="connsiteX33" fmla="*/ 0 w 3155347"/>
              <a:gd name="connsiteY33" fmla="*/ 1012206 h 5040841"/>
              <a:gd name="connsiteX34" fmla="*/ 0 w 3155347"/>
              <a:gd name="connsiteY34" fmla="*/ 966723 h 5040841"/>
              <a:gd name="connsiteX35" fmla="*/ 1458 w 3155347"/>
              <a:gd name="connsiteY35" fmla="*/ 965735 h 5040841"/>
              <a:gd name="connsiteX36" fmla="*/ 2893894 w 3155347"/>
              <a:gd name="connsiteY36" fmla="*/ 840424 h 5040841"/>
              <a:gd name="connsiteX37" fmla="*/ 3115099 w 3155347"/>
              <a:gd name="connsiteY37" fmla="*/ 966196 h 5040841"/>
              <a:gd name="connsiteX38" fmla="*/ 3113678 w 3155347"/>
              <a:gd name="connsiteY38" fmla="*/ 902036 h 5040841"/>
              <a:gd name="connsiteX39" fmla="*/ 3029564 w 3155347"/>
              <a:gd name="connsiteY39" fmla="*/ 241926 h 504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55347" h="5040841">
                <a:moveTo>
                  <a:pt x="2967647" y="0"/>
                </a:moveTo>
                <a:lnTo>
                  <a:pt x="3006493" y="0"/>
                </a:lnTo>
                <a:lnTo>
                  <a:pt x="3066395" y="234050"/>
                </a:lnTo>
                <a:cubicBezTo>
                  <a:pt x="3112408" y="450280"/>
                  <a:pt x="3141209" y="672877"/>
                  <a:pt x="3151297" y="900339"/>
                </a:cubicBezTo>
                <a:lnTo>
                  <a:pt x="3153362" y="993676"/>
                </a:lnTo>
                <a:lnTo>
                  <a:pt x="3154878" y="995804"/>
                </a:lnTo>
                <a:lnTo>
                  <a:pt x="3153581" y="1003472"/>
                </a:lnTo>
                <a:lnTo>
                  <a:pt x="3155347" y="1083318"/>
                </a:lnTo>
                <a:cubicBezTo>
                  <a:pt x="3155347" y="2414838"/>
                  <a:pt x="2514446" y="3596668"/>
                  <a:pt x="1524302" y="4337152"/>
                </a:cubicBezTo>
                <a:lnTo>
                  <a:pt x="1372524" y="4445084"/>
                </a:lnTo>
                <a:lnTo>
                  <a:pt x="1369452" y="4458191"/>
                </a:lnTo>
                <a:cubicBezTo>
                  <a:pt x="1366640" y="4462104"/>
                  <a:pt x="1362336" y="4464945"/>
                  <a:pt x="1357207" y="4465787"/>
                </a:cubicBezTo>
                <a:lnTo>
                  <a:pt x="1345368" y="4463012"/>
                </a:lnTo>
                <a:lnTo>
                  <a:pt x="1200354" y="4555979"/>
                </a:lnTo>
                <a:cubicBezTo>
                  <a:pt x="893387" y="4742497"/>
                  <a:pt x="559726" y="4889461"/>
                  <a:pt x="206446" y="4989794"/>
                </a:cubicBezTo>
                <a:lnTo>
                  <a:pt x="0" y="5040841"/>
                </a:lnTo>
                <a:lnTo>
                  <a:pt x="0" y="5002065"/>
                </a:lnTo>
                <a:lnTo>
                  <a:pt x="196138" y="4953568"/>
                </a:lnTo>
                <a:cubicBezTo>
                  <a:pt x="546141" y="4854164"/>
                  <a:pt x="876708" y="4708563"/>
                  <a:pt x="1180831" y="4523774"/>
                </a:cubicBezTo>
                <a:lnTo>
                  <a:pt x="1331348" y="4427278"/>
                </a:lnTo>
                <a:lnTo>
                  <a:pt x="1275495" y="4124042"/>
                </a:lnTo>
                <a:cubicBezTo>
                  <a:pt x="1048673" y="3016898"/>
                  <a:pt x="613805" y="2055927"/>
                  <a:pt x="2632" y="1230376"/>
                </a:cubicBezTo>
                <a:lnTo>
                  <a:pt x="0" y="1226963"/>
                </a:lnTo>
                <a:lnTo>
                  <a:pt x="0" y="1165309"/>
                </a:lnTo>
                <a:lnTo>
                  <a:pt x="32936" y="1208022"/>
                </a:lnTo>
                <a:cubicBezTo>
                  <a:pt x="647249" y="2037828"/>
                  <a:pt x="1084401" y="3003765"/>
                  <a:pt x="1312356" y="4116353"/>
                </a:cubicBezTo>
                <a:lnTo>
                  <a:pt x="1365343" y="4403996"/>
                </a:lnTo>
                <a:lnTo>
                  <a:pt x="1501772" y="4306978"/>
                </a:lnTo>
                <a:cubicBezTo>
                  <a:pt x="2482734" y="3573360"/>
                  <a:pt x="3117690" y="2402490"/>
                  <a:pt x="3117690" y="1083318"/>
                </a:cubicBezTo>
                <a:lnTo>
                  <a:pt x="3116069" y="1010025"/>
                </a:lnTo>
                <a:lnTo>
                  <a:pt x="2877079" y="874142"/>
                </a:lnTo>
                <a:cubicBezTo>
                  <a:pt x="2459611" y="660425"/>
                  <a:pt x="2034814" y="558698"/>
                  <a:pt x="1622674" y="549244"/>
                </a:cubicBezTo>
                <a:cubicBezTo>
                  <a:pt x="1045680" y="536008"/>
                  <a:pt x="493492" y="703630"/>
                  <a:pt x="20952" y="998013"/>
                </a:cubicBezTo>
                <a:lnTo>
                  <a:pt x="0" y="1012206"/>
                </a:lnTo>
                <a:lnTo>
                  <a:pt x="0" y="966723"/>
                </a:lnTo>
                <a:lnTo>
                  <a:pt x="1458" y="965735"/>
                </a:lnTo>
                <a:cubicBezTo>
                  <a:pt x="821796" y="454714"/>
                  <a:pt x="1879197" y="320952"/>
                  <a:pt x="2893894" y="840424"/>
                </a:cubicBezTo>
                <a:lnTo>
                  <a:pt x="3115099" y="966196"/>
                </a:lnTo>
                <a:lnTo>
                  <a:pt x="3113678" y="902036"/>
                </a:lnTo>
                <a:cubicBezTo>
                  <a:pt x="3103684" y="676684"/>
                  <a:pt x="3075150" y="456151"/>
                  <a:pt x="3029564" y="24192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62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97F0C1-E72B-2944-B7F6-0C60DDE8FF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075418" y="2133600"/>
            <a:ext cx="9098782" cy="94488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4D9094F-7470-8540-B491-59CA13EAC3C4}"/>
              </a:ext>
            </a:extLst>
          </p:cNvPr>
          <p:cNvSpPr/>
          <p:nvPr userDrawn="1"/>
        </p:nvSpPr>
        <p:spPr>
          <a:xfrm>
            <a:off x="0" y="0"/>
            <a:ext cx="4249998" cy="5283636"/>
          </a:xfrm>
          <a:custGeom>
            <a:avLst/>
            <a:gdLst>
              <a:gd name="connsiteX0" fmla="*/ 1589117 w 4249998"/>
              <a:gd name="connsiteY0" fmla="*/ 1975647 h 5283636"/>
              <a:gd name="connsiteX1" fmla="*/ 1533891 w 4249998"/>
              <a:gd name="connsiteY1" fmla="*/ 2013055 h 5283636"/>
              <a:gd name="connsiteX2" fmla="*/ 771360 w 4249998"/>
              <a:gd name="connsiteY2" fmla="*/ 5055279 h 5283636"/>
              <a:gd name="connsiteX3" fmla="*/ 882298 w 4249998"/>
              <a:gd name="connsiteY3" fmla="*/ 5251483 h 5283636"/>
              <a:gd name="connsiteX4" fmla="*/ 939910 w 4249998"/>
              <a:gd name="connsiteY4" fmla="*/ 5252940 h 5283636"/>
              <a:gd name="connsiteX5" fmla="*/ 2640394 w 4249998"/>
              <a:gd name="connsiteY5" fmla="*/ 4778171 h 5283636"/>
              <a:gd name="connsiteX6" fmla="*/ 2763094 w 4249998"/>
              <a:gd name="connsiteY6" fmla="*/ 4699509 h 5283636"/>
              <a:gd name="connsiteX7" fmla="*/ 2717563 w 4249998"/>
              <a:gd name="connsiteY7" fmla="*/ 4452314 h 5283636"/>
              <a:gd name="connsiteX8" fmla="*/ 1679940 w 4249998"/>
              <a:gd name="connsiteY8" fmla="*/ 2093430 h 5283636"/>
              <a:gd name="connsiteX9" fmla="*/ 3000581 w 4249998"/>
              <a:gd name="connsiteY9" fmla="*/ 1538178 h 5283636"/>
              <a:gd name="connsiteX10" fmla="*/ 1694875 w 4249998"/>
              <a:gd name="connsiteY10" fmla="*/ 1904010 h 5283636"/>
              <a:gd name="connsiteX11" fmla="*/ 1614577 w 4249998"/>
              <a:gd name="connsiteY11" fmla="*/ 1958402 h 5283636"/>
              <a:gd name="connsiteX12" fmla="*/ 1704644 w 4249998"/>
              <a:gd name="connsiteY12" fmla="*/ 2075207 h 5283636"/>
              <a:gd name="connsiteX13" fmla="*/ 2747612 w 4249998"/>
              <a:gd name="connsiteY13" fmla="*/ 4446046 h 5283636"/>
              <a:gd name="connsiteX14" fmla="*/ 2790806 w 4249998"/>
              <a:gd name="connsiteY14" fmla="*/ 4680528 h 5283636"/>
              <a:gd name="connsiteX15" fmla="*/ 2902023 w 4249998"/>
              <a:gd name="connsiteY15" fmla="*/ 4601441 h 5283636"/>
              <a:gd name="connsiteX16" fmla="*/ 4219300 w 4249998"/>
              <a:gd name="connsiteY16" fmla="*/ 1973550 h 5283636"/>
              <a:gd name="connsiteX17" fmla="*/ 4217979 w 4249998"/>
              <a:gd name="connsiteY17" fmla="*/ 1913802 h 5283636"/>
              <a:gd name="connsiteX18" fmla="*/ 4023157 w 4249998"/>
              <a:gd name="connsiteY18" fmla="*/ 1803031 h 5283636"/>
              <a:gd name="connsiteX19" fmla="*/ 3000581 w 4249998"/>
              <a:gd name="connsiteY19" fmla="*/ 1538178 h 5283636"/>
              <a:gd name="connsiteX20" fmla="*/ 2177214 w 4249998"/>
              <a:gd name="connsiteY20" fmla="*/ 0 h 5283636"/>
              <a:gd name="connsiteX21" fmla="*/ 2263057 w 4249998"/>
              <a:gd name="connsiteY21" fmla="*/ 0 h 5283636"/>
              <a:gd name="connsiteX22" fmla="*/ 2091369 w 4249998"/>
              <a:gd name="connsiteY22" fmla="*/ 65717 h 5283636"/>
              <a:gd name="connsiteX23" fmla="*/ 693995 w 4249998"/>
              <a:gd name="connsiteY23" fmla="*/ 892127 h 5283636"/>
              <a:gd name="connsiteX24" fmla="*/ 622306 w 4249998"/>
              <a:gd name="connsiteY24" fmla="*/ 951850 h 5283636"/>
              <a:gd name="connsiteX25" fmla="*/ 655285 w 4249998"/>
              <a:gd name="connsiteY25" fmla="*/ 977508 h 5283636"/>
              <a:gd name="connsiteX26" fmla="*/ 934694 w 4249998"/>
              <a:gd name="connsiteY26" fmla="*/ 1220755 h 5283636"/>
              <a:gd name="connsiteX27" fmla="*/ 1564505 w 4249998"/>
              <a:gd name="connsiteY27" fmla="*/ 1893465 h 5283636"/>
              <a:gd name="connsiteX28" fmla="*/ 1595795 w 4249998"/>
              <a:gd name="connsiteY28" fmla="*/ 1934044 h 5283636"/>
              <a:gd name="connsiteX29" fmla="*/ 1678983 w 4249998"/>
              <a:gd name="connsiteY29" fmla="*/ 1877697 h 5283636"/>
              <a:gd name="connsiteX30" fmla="*/ 4036864 w 4249998"/>
              <a:gd name="connsiteY30" fmla="*/ 1775545 h 5283636"/>
              <a:gd name="connsiteX31" fmla="*/ 4217188 w 4249998"/>
              <a:gd name="connsiteY31" fmla="*/ 1878073 h 5283636"/>
              <a:gd name="connsiteX32" fmla="*/ 4216030 w 4249998"/>
              <a:gd name="connsiteY32" fmla="*/ 1825771 h 5283636"/>
              <a:gd name="connsiteX33" fmla="*/ 3627069 w 4249998"/>
              <a:gd name="connsiteY33" fmla="*/ 93279 h 5283636"/>
              <a:gd name="connsiteX34" fmla="*/ 3556055 w 4249998"/>
              <a:gd name="connsiteY34" fmla="*/ 0 h 5283636"/>
              <a:gd name="connsiteX35" fmla="*/ 3594608 w 4249998"/>
              <a:gd name="connsiteY35" fmla="*/ 0 h 5283636"/>
              <a:gd name="connsiteX36" fmla="*/ 3652223 w 4249998"/>
              <a:gd name="connsiteY36" fmla="*/ 75679 h 5283636"/>
              <a:gd name="connsiteX37" fmla="*/ 4246696 w 4249998"/>
              <a:gd name="connsiteY37" fmla="*/ 1824387 h 5283636"/>
              <a:gd name="connsiteX38" fmla="*/ 4248380 w 4249998"/>
              <a:gd name="connsiteY38" fmla="*/ 1900474 h 5283636"/>
              <a:gd name="connsiteX39" fmla="*/ 4249616 w 4249998"/>
              <a:gd name="connsiteY39" fmla="*/ 1902209 h 5283636"/>
              <a:gd name="connsiteX40" fmla="*/ 4248558 w 4249998"/>
              <a:gd name="connsiteY40" fmla="*/ 1908460 h 5283636"/>
              <a:gd name="connsiteX41" fmla="*/ 4249998 w 4249998"/>
              <a:gd name="connsiteY41" fmla="*/ 1973550 h 5283636"/>
              <a:gd name="connsiteX42" fmla="*/ 2920388 w 4249998"/>
              <a:gd name="connsiteY42" fmla="*/ 4626039 h 5283636"/>
              <a:gd name="connsiteX43" fmla="*/ 2796661 w 4249998"/>
              <a:gd name="connsiteY43" fmla="*/ 4714023 h 5283636"/>
              <a:gd name="connsiteX44" fmla="*/ 2794157 w 4249998"/>
              <a:gd name="connsiteY44" fmla="*/ 4724708 h 5283636"/>
              <a:gd name="connsiteX45" fmla="*/ 2784174 w 4249998"/>
              <a:gd name="connsiteY45" fmla="*/ 4730901 h 5283636"/>
              <a:gd name="connsiteX46" fmla="*/ 2774523 w 4249998"/>
              <a:gd name="connsiteY46" fmla="*/ 4728638 h 5283636"/>
              <a:gd name="connsiteX47" fmla="*/ 2656310 w 4249998"/>
              <a:gd name="connsiteY47" fmla="*/ 4804424 h 5283636"/>
              <a:gd name="connsiteX48" fmla="*/ 939910 w 4249998"/>
              <a:gd name="connsiteY48" fmla="*/ 5283636 h 5283636"/>
              <a:gd name="connsiteX49" fmla="*/ 877783 w 4249998"/>
              <a:gd name="connsiteY49" fmla="*/ 5282065 h 5283636"/>
              <a:gd name="connsiteX50" fmla="*/ 870712 w 4249998"/>
              <a:gd name="connsiteY50" fmla="*/ 5283238 h 5283636"/>
              <a:gd name="connsiteX51" fmla="*/ 868750 w 4249998"/>
              <a:gd name="connsiteY51" fmla="*/ 5281836 h 5283636"/>
              <a:gd name="connsiteX52" fmla="*/ 769573 w 4249998"/>
              <a:gd name="connsiteY52" fmla="*/ 5279328 h 5283636"/>
              <a:gd name="connsiteX53" fmla="*/ 152424 w 4249998"/>
              <a:gd name="connsiteY53" fmla="*/ 5189390 h 5283636"/>
              <a:gd name="connsiteX54" fmla="*/ 0 w 4249998"/>
              <a:gd name="connsiteY54" fmla="*/ 5144582 h 5283636"/>
              <a:gd name="connsiteX55" fmla="*/ 0 w 4249998"/>
              <a:gd name="connsiteY55" fmla="*/ 5112614 h 5283636"/>
              <a:gd name="connsiteX56" fmla="*/ 159727 w 4249998"/>
              <a:gd name="connsiteY56" fmla="*/ 5159568 h 5283636"/>
              <a:gd name="connsiteX57" fmla="*/ 771153 w 4249998"/>
              <a:gd name="connsiteY57" fmla="*/ 5248672 h 5283636"/>
              <a:gd name="connsiteX58" fmla="*/ 846555 w 4249998"/>
              <a:gd name="connsiteY58" fmla="*/ 5250579 h 5283636"/>
              <a:gd name="connsiteX59" fmla="*/ 743833 w 4249998"/>
              <a:gd name="connsiteY59" fmla="*/ 5068907 h 5283636"/>
              <a:gd name="connsiteX60" fmla="*/ 1515959 w 4249998"/>
              <a:gd name="connsiteY60" fmla="*/ 1988119 h 5283636"/>
              <a:gd name="connsiteX61" fmla="*/ 1570335 w 4249998"/>
              <a:gd name="connsiteY61" fmla="*/ 1951288 h 5283636"/>
              <a:gd name="connsiteX62" fmla="*/ 1540517 w 4249998"/>
              <a:gd name="connsiteY62" fmla="*/ 1912620 h 5283636"/>
              <a:gd name="connsiteX63" fmla="*/ 913896 w 4249998"/>
              <a:gd name="connsiteY63" fmla="*/ 1243331 h 5283636"/>
              <a:gd name="connsiteX64" fmla="*/ 635732 w 4249998"/>
              <a:gd name="connsiteY64" fmla="*/ 1001173 h 5283636"/>
              <a:gd name="connsiteX65" fmla="*/ 598173 w 4249998"/>
              <a:gd name="connsiteY65" fmla="*/ 971954 h 5283636"/>
              <a:gd name="connsiteX66" fmla="*/ 513928 w 4249998"/>
              <a:gd name="connsiteY66" fmla="*/ 1042137 h 5283636"/>
              <a:gd name="connsiteX67" fmla="*/ 171022 w 4249998"/>
              <a:gd name="connsiteY67" fmla="*/ 1363578 h 5283636"/>
              <a:gd name="connsiteX68" fmla="*/ 0 w 4249998"/>
              <a:gd name="connsiteY68" fmla="*/ 1550029 h 5283636"/>
              <a:gd name="connsiteX69" fmla="*/ 0 w 4249998"/>
              <a:gd name="connsiteY69" fmla="*/ 1504651 h 5283636"/>
              <a:gd name="connsiteX70" fmla="*/ 149264 w 4249998"/>
              <a:gd name="connsiteY70" fmla="*/ 1341923 h 5283636"/>
              <a:gd name="connsiteX71" fmla="*/ 493916 w 4249998"/>
              <a:gd name="connsiteY71" fmla="*/ 1018860 h 5283636"/>
              <a:gd name="connsiteX72" fmla="*/ 573377 w 4249998"/>
              <a:gd name="connsiteY72" fmla="*/ 952663 h 5283636"/>
              <a:gd name="connsiteX73" fmla="*/ 347092 w 4249998"/>
              <a:gd name="connsiteY73" fmla="*/ 776625 h 5283636"/>
              <a:gd name="connsiteX74" fmla="*/ 0 w 4249998"/>
              <a:gd name="connsiteY74" fmla="*/ 538459 h 5283636"/>
              <a:gd name="connsiteX75" fmla="*/ 0 w 4249998"/>
              <a:gd name="connsiteY75" fmla="*/ 501232 h 5283636"/>
              <a:gd name="connsiteX76" fmla="*/ 365385 w 4249998"/>
              <a:gd name="connsiteY76" fmla="*/ 751967 h 5283636"/>
              <a:gd name="connsiteX77" fmla="*/ 597510 w 4249998"/>
              <a:gd name="connsiteY77" fmla="*/ 932559 h 5283636"/>
              <a:gd name="connsiteX78" fmla="*/ 674904 w 4249998"/>
              <a:gd name="connsiteY78" fmla="*/ 868086 h 5283636"/>
              <a:gd name="connsiteX79" fmla="*/ 2079419 w 4249998"/>
              <a:gd name="connsiteY79" fmla="*/ 37436 h 5283636"/>
              <a:gd name="connsiteX80" fmla="*/ 160248 w 4249998"/>
              <a:gd name="connsiteY80" fmla="*/ 0 h 5283636"/>
              <a:gd name="connsiteX81" fmla="*/ 195030 w 4249998"/>
              <a:gd name="connsiteY81" fmla="*/ 0 h 5283636"/>
              <a:gd name="connsiteX82" fmla="*/ 154605 w 4249998"/>
              <a:gd name="connsiteY82" fmla="*/ 75540 h 5283636"/>
              <a:gd name="connsiteX83" fmla="*/ 34375 w 4249998"/>
              <a:gd name="connsiteY83" fmla="*/ 259213 h 5283636"/>
              <a:gd name="connsiteX84" fmla="*/ 0 w 4249998"/>
              <a:gd name="connsiteY84" fmla="*/ 302737 h 5283636"/>
              <a:gd name="connsiteX85" fmla="*/ 0 w 4249998"/>
              <a:gd name="connsiteY85" fmla="*/ 253255 h 5283636"/>
              <a:gd name="connsiteX86" fmla="*/ 9486 w 4249998"/>
              <a:gd name="connsiteY86" fmla="*/ 241244 h 5283636"/>
              <a:gd name="connsiteX87" fmla="*/ 128230 w 4249998"/>
              <a:gd name="connsiteY87" fmla="*/ 59834 h 528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283636">
                <a:moveTo>
                  <a:pt x="1589117" y="1975647"/>
                </a:moveTo>
                <a:lnTo>
                  <a:pt x="1533891" y="2013055"/>
                </a:lnTo>
                <a:cubicBezTo>
                  <a:pt x="645653" y="2665374"/>
                  <a:pt x="178028" y="3889999"/>
                  <a:pt x="771360" y="5055279"/>
                </a:cubicBezTo>
                <a:lnTo>
                  <a:pt x="882298" y="5251483"/>
                </a:lnTo>
                <a:lnTo>
                  <a:pt x="939910" y="5252940"/>
                </a:lnTo>
                <a:cubicBezTo>
                  <a:pt x="1562496" y="5252940"/>
                  <a:pt x="2144559" y="5079447"/>
                  <a:pt x="2640394" y="4778171"/>
                </a:cubicBezTo>
                <a:lnTo>
                  <a:pt x="2763094" y="4699509"/>
                </a:lnTo>
                <a:lnTo>
                  <a:pt x="2717563" y="4452314"/>
                </a:lnTo>
                <a:cubicBezTo>
                  <a:pt x="2532660" y="3549782"/>
                  <a:pt x="2178161" y="2766410"/>
                  <a:pt x="1679940" y="2093430"/>
                </a:cubicBezTo>
                <a:close/>
                <a:moveTo>
                  <a:pt x="3000581" y="1538178"/>
                </a:moveTo>
                <a:cubicBezTo>
                  <a:pt x="2530221" y="1527389"/>
                  <a:pt x="2080084" y="1664032"/>
                  <a:pt x="1694875" y="1904010"/>
                </a:cubicBezTo>
                <a:lnTo>
                  <a:pt x="1614577" y="1958402"/>
                </a:lnTo>
                <a:lnTo>
                  <a:pt x="1704644" y="2075207"/>
                </a:lnTo>
                <a:cubicBezTo>
                  <a:pt x="2205424" y="2751656"/>
                  <a:pt x="2561786" y="3539076"/>
                  <a:pt x="2747612" y="4446046"/>
                </a:cubicBezTo>
                <a:lnTo>
                  <a:pt x="2790806" y="4680528"/>
                </a:lnTo>
                <a:lnTo>
                  <a:pt x="2902023" y="4601441"/>
                </a:lnTo>
                <a:cubicBezTo>
                  <a:pt x="3701691" y="4003404"/>
                  <a:pt x="4219300" y="3048924"/>
                  <a:pt x="4219300" y="1973550"/>
                </a:cubicBezTo>
                <a:lnTo>
                  <a:pt x="4217979" y="1913802"/>
                </a:lnTo>
                <a:lnTo>
                  <a:pt x="4023157" y="1803031"/>
                </a:lnTo>
                <a:cubicBezTo>
                  <a:pt x="3682841" y="1628812"/>
                  <a:pt x="3336552" y="1545885"/>
                  <a:pt x="3000581" y="1538178"/>
                </a:cubicBezTo>
                <a:close/>
                <a:moveTo>
                  <a:pt x="2177214" y="0"/>
                </a:moveTo>
                <a:lnTo>
                  <a:pt x="2263057" y="0"/>
                </a:lnTo>
                <a:lnTo>
                  <a:pt x="2091369" y="65717"/>
                </a:lnTo>
                <a:cubicBezTo>
                  <a:pt x="1578274" y="278845"/>
                  <a:pt x="1113282" y="556679"/>
                  <a:pt x="693995" y="892127"/>
                </a:cubicBezTo>
                <a:lnTo>
                  <a:pt x="622306" y="951850"/>
                </a:lnTo>
                <a:lnTo>
                  <a:pt x="655285" y="977508"/>
                </a:lnTo>
                <a:cubicBezTo>
                  <a:pt x="750234" y="1055617"/>
                  <a:pt x="843432" y="1136679"/>
                  <a:pt x="934694" y="1220755"/>
                </a:cubicBezTo>
                <a:cubicBezTo>
                  <a:pt x="1162577" y="1430697"/>
                  <a:pt x="1372933" y="1654795"/>
                  <a:pt x="1564505" y="1893465"/>
                </a:cubicBezTo>
                <a:lnTo>
                  <a:pt x="1595795" y="1934044"/>
                </a:lnTo>
                <a:lnTo>
                  <a:pt x="1678983" y="1877697"/>
                </a:lnTo>
                <a:cubicBezTo>
                  <a:pt x="2347714" y="1461119"/>
                  <a:pt x="3209694" y="1352077"/>
                  <a:pt x="4036864" y="1775545"/>
                </a:cubicBezTo>
                <a:lnTo>
                  <a:pt x="4217188" y="1878073"/>
                </a:lnTo>
                <a:lnTo>
                  <a:pt x="4216030" y="1825771"/>
                </a:lnTo>
                <a:cubicBezTo>
                  <a:pt x="4187516" y="1182803"/>
                  <a:pt x="3973856" y="587967"/>
                  <a:pt x="3627069" y="93279"/>
                </a:cubicBezTo>
                <a:lnTo>
                  <a:pt x="3556055" y="0"/>
                </a:lnTo>
                <a:lnTo>
                  <a:pt x="3594608" y="0"/>
                </a:lnTo>
                <a:lnTo>
                  <a:pt x="3652223" y="75679"/>
                </a:lnTo>
                <a:cubicBezTo>
                  <a:pt x="4002256" y="574996"/>
                  <a:pt x="4217915" y="1175401"/>
                  <a:pt x="4246696" y="1824387"/>
                </a:cubicBezTo>
                <a:lnTo>
                  <a:pt x="4248380" y="1900474"/>
                </a:lnTo>
                <a:lnTo>
                  <a:pt x="4249616" y="1902209"/>
                </a:lnTo>
                <a:lnTo>
                  <a:pt x="4248558" y="1908460"/>
                </a:lnTo>
                <a:lnTo>
                  <a:pt x="4249998" y="1973550"/>
                </a:lnTo>
                <a:cubicBezTo>
                  <a:pt x="4249998" y="3058990"/>
                  <a:pt x="3727543" y="4022404"/>
                  <a:pt x="2920388" y="4626039"/>
                </a:cubicBezTo>
                <a:lnTo>
                  <a:pt x="2796661" y="4714023"/>
                </a:lnTo>
                <a:lnTo>
                  <a:pt x="2794157" y="4724708"/>
                </a:lnTo>
                <a:cubicBezTo>
                  <a:pt x="2791865" y="4727898"/>
                  <a:pt x="2788356" y="4730215"/>
                  <a:pt x="2784174" y="4730901"/>
                </a:cubicBezTo>
                <a:lnTo>
                  <a:pt x="2774523" y="4728638"/>
                </a:lnTo>
                <a:lnTo>
                  <a:pt x="2656310" y="4804424"/>
                </a:lnTo>
                <a:cubicBezTo>
                  <a:pt x="2155836" y="5108519"/>
                  <a:pt x="1568323" y="5283636"/>
                  <a:pt x="939910" y="5283636"/>
                </a:cubicBezTo>
                <a:lnTo>
                  <a:pt x="877783" y="5282065"/>
                </a:lnTo>
                <a:lnTo>
                  <a:pt x="870712" y="5283238"/>
                </a:lnTo>
                <a:lnTo>
                  <a:pt x="868750" y="5281836"/>
                </a:lnTo>
                <a:lnTo>
                  <a:pt x="769573" y="5279328"/>
                </a:lnTo>
                <a:cubicBezTo>
                  <a:pt x="558007" y="5268604"/>
                  <a:pt x="351681" y="5238015"/>
                  <a:pt x="152424" y="5189390"/>
                </a:cubicBezTo>
                <a:lnTo>
                  <a:pt x="0" y="5144582"/>
                </a:lnTo>
                <a:lnTo>
                  <a:pt x="0" y="5112614"/>
                </a:lnTo>
                <a:lnTo>
                  <a:pt x="159727" y="5159568"/>
                </a:lnTo>
                <a:cubicBezTo>
                  <a:pt x="357136" y="5207742"/>
                  <a:pt x="561548" y="5238047"/>
                  <a:pt x="771153" y="5248672"/>
                </a:cubicBezTo>
                <a:lnTo>
                  <a:pt x="846555" y="5250579"/>
                </a:lnTo>
                <a:lnTo>
                  <a:pt x="743833" y="5068907"/>
                </a:lnTo>
                <a:cubicBezTo>
                  <a:pt x="142949" y="3888813"/>
                  <a:pt x="616461" y="2648672"/>
                  <a:pt x="1515959" y="1988119"/>
                </a:cubicBezTo>
                <a:lnTo>
                  <a:pt x="1570335" y="1951288"/>
                </a:lnTo>
                <a:lnTo>
                  <a:pt x="1540517" y="1912620"/>
                </a:lnTo>
                <a:cubicBezTo>
                  <a:pt x="1349922" y="1675172"/>
                  <a:pt x="1140634" y="1452217"/>
                  <a:pt x="913896" y="1243331"/>
                </a:cubicBezTo>
                <a:cubicBezTo>
                  <a:pt x="823046" y="1159634"/>
                  <a:pt x="730261" y="1078936"/>
                  <a:pt x="635732" y="1001173"/>
                </a:cubicBezTo>
                <a:lnTo>
                  <a:pt x="598173" y="971954"/>
                </a:lnTo>
                <a:lnTo>
                  <a:pt x="513928" y="1042137"/>
                </a:lnTo>
                <a:cubicBezTo>
                  <a:pt x="395808" y="1144554"/>
                  <a:pt x="281525" y="1251759"/>
                  <a:pt x="171022" y="1363578"/>
                </a:cubicBezTo>
                <a:lnTo>
                  <a:pt x="0" y="1550029"/>
                </a:lnTo>
                <a:lnTo>
                  <a:pt x="0" y="1504651"/>
                </a:lnTo>
                <a:lnTo>
                  <a:pt x="149264" y="1341923"/>
                </a:lnTo>
                <a:cubicBezTo>
                  <a:pt x="260326" y="1229542"/>
                  <a:pt x="375191" y="1121796"/>
                  <a:pt x="493916" y="1018860"/>
                </a:cubicBezTo>
                <a:lnTo>
                  <a:pt x="573377" y="952663"/>
                </a:lnTo>
                <a:lnTo>
                  <a:pt x="347092" y="776625"/>
                </a:lnTo>
                <a:lnTo>
                  <a:pt x="0" y="538459"/>
                </a:lnTo>
                <a:lnTo>
                  <a:pt x="0" y="501232"/>
                </a:lnTo>
                <a:lnTo>
                  <a:pt x="365385" y="751967"/>
                </a:lnTo>
                <a:lnTo>
                  <a:pt x="597510" y="932559"/>
                </a:lnTo>
                <a:lnTo>
                  <a:pt x="674904" y="868086"/>
                </a:lnTo>
                <a:cubicBezTo>
                  <a:pt x="1096336" y="530931"/>
                  <a:pt x="1563723" y="251662"/>
                  <a:pt x="2079419" y="37436"/>
                </a:cubicBezTo>
                <a:close/>
                <a:moveTo>
                  <a:pt x="160248" y="0"/>
                </a:moveTo>
                <a:lnTo>
                  <a:pt x="195030" y="0"/>
                </a:lnTo>
                <a:lnTo>
                  <a:pt x="154605" y="75540"/>
                </a:lnTo>
                <a:cubicBezTo>
                  <a:pt x="117307" y="138422"/>
                  <a:pt x="77202" y="199715"/>
                  <a:pt x="34375" y="259213"/>
                </a:cubicBezTo>
                <a:lnTo>
                  <a:pt x="0" y="302737"/>
                </a:lnTo>
                <a:lnTo>
                  <a:pt x="0" y="253255"/>
                </a:lnTo>
                <a:lnTo>
                  <a:pt x="9486" y="241244"/>
                </a:lnTo>
                <a:cubicBezTo>
                  <a:pt x="51784" y="182479"/>
                  <a:pt x="91392" y="121942"/>
                  <a:pt x="128230" y="5983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1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AEB94EB-CFD4-B245-9B92-8D4BC3C732CE}"/>
              </a:ext>
            </a:extLst>
          </p:cNvPr>
          <p:cNvSpPr/>
          <p:nvPr userDrawn="1"/>
        </p:nvSpPr>
        <p:spPr>
          <a:xfrm>
            <a:off x="20960798" y="0"/>
            <a:ext cx="3418440" cy="7891786"/>
          </a:xfrm>
          <a:custGeom>
            <a:avLst/>
            <a:gdLst>
              <a:gd name="connsiteX0" fmla="*/ 1062448 w 3418440"/>
              <a:gd name="connsiteY0" fmla="*/ 1207442 h 7891786"/>
              <a:gd name="connsiteX1" fmla="*/ 956280 w 3418440"/>
              <a:gd name="connsiteY1" fmla="*/ 1324259 h 7891786"/>
              <a:gd name="connsiteX2" fmla="*/ 176996 w 3418440"/>
              <a:gd name="connsiteY2" fmla="*/ 2829711 h 7891786"/>
              <a:gd name="connsiteX3" fmla="*/ 148164 w 3418440"/>
              <a:gd name="connsiteY3" fmla="*/ 2958341 h 7891786"/>
              <a:gd name="connsiteX4" fmla="*/ 285220 w 3418440"/>
              <a:gd name="connsiteY4" fmla="*/ 2974411 h 7891786"/>
              <a:gd name="connsiteX5" fmla="*/ 2523788 w 3418440"/>
              <a:gd name="connsiteY5" fmla="*/ 2205362 h 7891786"/>
              <a:gd name="connsiteX6" fmla="*/ 2718664 w 3418440"/>
              <a:gd name="connsiteY6" fmla="*/ 2003853 h 7891786"/>
              <a:gd name="connsiteX7" fmla="*/ 2639588 w 3418440"/>
              <a:gd name="connsiteY7" fmla="*/ 1955016 h 7891786"/>
              <a:gd name="connsiteX8" fmla="*/ 1418644 w 3418440"/>
              <a:gd name="connsiteY8" fmla="*/ 1345322 h 7891786"/>
              <a:gd name="connsiteX9" fmla="*/ 2877930 w 3418440"/>
              <a:gd name="connsiteY9" fmla="*/ 0 h 7891786"/>
              <a:gd name="connsiteX10" fmla="*/ 3017254 w 3418440"/>
              <a:gd name="connsiteY10" fmla="*/ 0 h 7891786"/>
              <a:gd name="connsiteX11" fmla="*/ 2817126 w 3418440"/>
              <a:gd name="connsiteY11" fmla="*/ 56146 h 7891786"/>
              <a:gd name="connsiteX12" fmla="*/ 1215920 w 3418440"/>
              <a:gd name="connsiteY12" fmla="*/ 1038580 h 7891786"/>
              <a:gd name="connsiteX13" fmla="*/ 1089592 w 3418440"/>
              <a:gd name="connsiteY13" fmla="*/ 1177579 h 7891786"/>
              <a:gd name="connsiteX14" fmla="*/ 1433108 w 3418440"/>
              <a:gd name="connsiteY14" fmla="*/ 1310552 h 7891786"/>
              <a:gd name="connsiteX15" fmla="*/ 2659080 w 3418440"/>
              <a:gd name="connsiteY15" fmla="*/ 1922783 h 7891786"/>
              <a:gd name="connsiteX16" fmla="*/ 2745468 w 3418440"/>
              <a:gd name="connsiteY16" fmla="*/ 1976138 h 7891786"/>
              <a:gd name="connsiteX17" fmla="*/ 2753696 w 3418440"/>
              <a:gd name="connsiteY17" fmla="*/ 1967628 h 7891786"/>
              <a:gd name="connsiteX18" fmla="*/ 3377010 w 3418440"/>
              <a:gd name="connsiteY18" fmla="*/ 804580 h 7891786"/>
              <a:gd name="connsiteX19" fmla="*/ 3418440 w 3418440"/>
              <a:gd name="connsiteY19" fmla="*/ 626482 h 7891786"/>
              <a:gd name="connsiteX20" fmla="*/ 3418440 w 3418440"/>
              <a:gd name="connsiteY20" fmla="*/ 792517 h 7891786"/>
              <a:gd name="connsiteX21" fmla="*/ 3413266 w 3418440"/>
              <a:gd name="connsiteY21" fmla="*/ 814758 h 7891786"/>
              <a:gd name="connsiteX22" fmla="*/ 2782156 w 3418440"/>
              <a:gd name="connsiteY22" fmla="*/ 1992289 h 7891786"/>
              <a:gd name="connsiteX23" fmla="*/ 2778216 w 3418440"/>
              <a:gd name="connsiteY23" fmla="*/ 1996363 h 7891786"/>
              <a:gd name="connsiteX24" fmla="*/ 2895220 w 3418440"/>
              <a:gd name="connsiteY24" fmla="*/ 2068629 h 7891786"/>
              <a:gd name="connsiteX25" fmla="*/ 3355736 w 3418440"/>
              <a:gd name="connsiteY25" fmla="*/ 2384644 h 7891786"/>
              <a:gd name="connsiteX26" fmla="*/ 3418440 w 3418440"/>
              <a:gd name="connsiteY26" fmla="*/ 2433427 h 7891786"/>
              <a:gd name="connsiteX27" fmla="*/ 3418440 w 3418440"/>
              <a:gd name="connsiteY27" fmla="*/ 2481130 h 7891786"/>
              <a:gd name="connsiteX28" fmla="*/ 3333296 w 3418440"/>
              <a:gd name="connsiteY28" fmla="*/ 2414892 h 7891786"/>
              <a:gd name="connsiteX29" fmla="*/ 2874740 w 3418440"/>
              <a:gd name="connsiteY29" fmla="*/ 2100242 h 7891786"/>
              <a:gd name="connsiteX30" fmla="*/ 2751412 w 3418440"/>
              <a:gd name="connsiteY30" fmla="*/ 2024077 h 7891786"/>
              <a:gd name="connsiteX31" fmla="*/ 2549360 w 3418440"/>
              <a:gd name="connsiteY31" fmla="*/ 2233002 h 7891786"/>
              <a:gd name="connsiteX32" fmla="*/ 281892 w 3418440"/>
              <a:gd name="connsiteY32" fmla="*/ 3011920 h 7891786"/>
              <a:gd name="connsiteX33" fmla="*/ 139888 w 3418440"/>
              <a:gd name="connsiteY33" fmla="*/ 2995269 h 7891786"/>
              <a:gd name="connsiteX34" fmla="*/ 100484 w 3418440"/>
              <a:gd name="connsiteY34" fmla="*/ 3171058 h 7891786"/>
              <a:gd name="connsiteX35" fmla="*/ 37652 w 3418440"/>
              <a:gd name="connsiteY35" fmla="*/ 3883172 h 7891786"/>
              <a:gd name="connsiteX36" fmla="*/ 903152 w 3418440"/>
              <a:gd name="connsiteY36" fmla="*/ 6376320 h 7891786"/>
              <a:gd name="connsiteX37" fmla="*/ 1028920 w 3418440"/>
              <a:gd name="connsiteY37" fmla="*/ 6521079 h 7891786"/>
              <a:gd name="connsiteX38" fmla="*/ 1145268 w 3418440"/>
              <a:gd name="connsiteY38" fmla="*/ 6192037 h 7891786"/>
              <a:gd name="connsiteX39" fmla="*/ 2695820 w 3418440"/>
              <a:gd name="connsiteY39" fmla="*/ 3538762 h 7891786"/>
              <a:gd name="connsiteX40" fmla="*/ 3298486 w 3418440"/>
              <a:gd name="connsiteY40" fmla="*/ 2905851 h 7891786"/>
              <a:gd name="connsiteX41" fmla="*/ 3418440 w 3418440"/>
              <a:gd name="connsiteY41" fmla="*/ 2797681 h 7891786"/>
              <a:gd name="connsiteX42" fmla="*/ 3418440 w 3418440"/>
              <a:gd name="connsiteY42" fmla="*/ 2848380 h 7891786"/>
              <a:gd name="connsiteX43" fmla="*/ 3324128 w 3418440"/>
              <a:gd name="connsiteY43" fmla="*/ 2933431 h 7891786"/>
              <a:gd name="connsiteX44" fmla="*/ 2724480 w 3418440"/>
              <a:gd name="connsiteY44" fmla="*/ 3563186 h 7891786"/>
              <a:gd name="connsiteX45" fmla="*/ 1180464 w 3418440"/>
              <a:gd name="connsiteY45" fmla="*/ 6205434 h 7891786"/>
              <a:gd name="connsiteX46" fmla="*/ 1057300 w 3418440"/>
              <a:gd name="connsiteY46" fmla="*/ 6553745 h 7891786"/>
              <a:gd name="connsiteX47" fmla="*/ 1148492 w 3418440"/>
              <a:gd name="connsiteY47" fmla="*/ 6658706 h 7891786"/>
              <a:gd name="connsiteX48" fmla="*/ 3126184 w 3418440"/>
              <a:gd name="connsiteY48" fmla="*/ 7796967 h 7891786"/>
              <a:gd name="connsiteX49" fmla="*/ 3418440 w 3418440"/>
              <a:gd name="connsiteY49" fmla="*/ 7853463 h 7891786"/>
              <a:gd name="connsiteX50" fmla="*/ 3418440 w 3418440"/>
              <a:gd name="connsiteY50" fmla="*/ 7891786 h 7891786"/>
              <a:gd name="connsiteX51" fmla="*/ 3117438 w 3418440"/>
              <a:gd name="connsiteY51" fmla="*/ 7833600 h 7891786"/>
              <a:gd name="connsiteX52" fmla="*/ 1121232 w 3418440"/>
              <a:gd name="connsiteY52" fmla="*/ 6684685 h 7891786"/>
              <a:gd name="connsiteX53" fmla="*/ 1042888 w 3418440"/>
              <a:gd name="connsiteY53" fmla="*/ 6594507 h 7891786"/>
              <a:gd name="connsiteX54" fmla="*/ 1040852 w 3418440"/>
              <a:gd name="connsiteY54" fmla="*/ 6600260 h 7891786"/>
              <a:gd name="connsiteX55" fmla="*/ 1017076 w 3418440"/>
              <a:gd name="connsiteY55" fmla="*/ 6612247 h 7891786"/>
              <a:gd name="connsiteX56" fmla="*/ 1005092 w 3418440"/>
              <a:gd name="connsiteY56" fmla="*/ 6588472 h 7891786"/>
              <a:gd name="connsiteX57" fmla="*/ 1014508 w 3418440"/>
              <a:gd name="connsiteY57" fmla="*/ 6561842 h 7891786"/>
              <a:gd name="connsiteX58" fmla="*/ 873600 w 3418440"/>
              <a:gd name="connsiteY58" fmla="*/ 6399656 h 7891786"/>
              <a:gd name="connsiteX59" fmla="*/ 0 w 3418440"/>
              <a:gd name="connsiteY59" fmla="*/ 3883172 h 7891786"/>
              <a:gd name="connsiteX60" fmla="*/ 63420 w 3418440"/>
              <a:gd name="connsiteY60" fmla="*/ 3164392 h 7891786"/>
              <a:gd name="connsiteX61" fmla="*/ 103852 w 3418440"/>
              <a:gd name="connsiteY61" fmla="*/ 2984000 h 7891786"/>
              <a:gd name="connsiteX62" fmla="*/ 100612 w 3418440"/>
              <a:gd name="connsiteY62" fmla="*/ 2971178 h 7891786"/>
              <a:gd name="connsiteX63" fmla="*/ 107992 w 3418440"/>
              <a:gd name="connsiteY63" fmla="*/ 2958801 h 7891786"/>
              <a:gd name="connsiteX64" fmla="*/ 109592 w 3418440"/>
              <a:gd name="connsiteY64" fmla="*/ 2958397 h 7891786"/>
              <a:gd name="connsiteX65" fmla="*/ 140644 w 3418440"/>
              <a:gd name="connsiteY65" fmla="*/ 2819850 h 7891786"/>
              <a:gd name="connsiteX66" fmla="*/ 927224 w 3418440"/>
              <a:gd name="connsiteY66" fmla="*/ 1300306 h 7891786"/>
              <a:gd name="connsiteX67" fmla="*/ 1024852 w 3418440"/>
              <a:gd name="connsiteY67" fmla="*/ 1192889 h 7891786"/>
              <a:gd name="connsiteX68" fmla="*/ 1016556 w 3418440"/>
              <a:gd name="connsiteY68" fmla="*/ 1189678 h 7891786"/>
              <a:gd name="connsiteX69" fmla="*/ 1005272 w 3418440"/>
              <a:gd name="connsiteY69" fmla="*/ 1165561 h 7891786"/>
              <a:gd name="connsiteX70" fmla="*/ 1029388 w 3418440"/>
              <a:gd name="connsiteY70" fmla="*/ 1154276 h 7891786"/>
              <a:gd name="connsiteX71" fmla="*/ 1051992 w 3418440"/>
              <a:gd name="connsiteY71" fmla="*/ 1163026 h 7891786"/>
              <a:gd name="connsiteX72" fmla="*/ 1189296 w 3418440"/>
              <a:gd name="connsiteY72" fmla="*/ 1011953 h 7891786"/>
              <a:gd name="connsiteX73" fmla="*/ 2805486 w 3418440"/>
              <a:gd name="connsiteY73" fmla="*/ 20324 h 789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18440" h="7891786">
                <a:moveTo>
                  <a:pt x="1062448" y="1207442"/>
                </a:moveTo>
                <a:lnTo>
                  <a:pt x="956280" y="1324259"/>
                </a:lnTo>
                <a:cubicBezTo>
                  <a:pt x="597600" y="1758876"/>
                  <a:pt x="328432" y="2270101"/>
                  <a:pt x="176996" y="2829711"/>
                </a:cubicBezTo>
                <a:lnTo>
                  <a:pt x="148164" y="2958341"/>
                </a:lnTo>
                <a:lnTo>
                  <a:pt x="285220" y="2974411"/>
                </a:lnTo>
                <a:cubicBezTo>
                  <a:pt x="1101524" y="3046747"/>
                  <a:pt x="1913708" y="2769801"/>
                  <a:pt x="2523788" y="2205362"/>
                </a:cubicBezTo>
                <a:lnTo>
                  <a:pt x="2718664" y="2003853"/>
                </a:lnTo>
                <a:lnTo>
                  <a:pt x="2639588" y="1955016"/>
                </a:lnTo>
                <a:cubicBezTo>
                  <a:pt x="2244692" y="1719600"/>
                  <a:pt x="1835360" y="1517161"/>
                  <a:pt x="1418644" y="1345322"/>
                </a:cubicBezTo>
                <a:close/>
                <a:moveTo>
                  <a:pt x="2877930" y="0"/>
                </a:moveTo>
                <a:lnTo>
                  <a:pt x="3017254" y="0"/>
                </a:lnTo>
                <a:lnTo>
                  <a:pt x="2817126" y="56146"/>
                </a:lnTo>
                <a:cubicBezTo>
                  <a:pt x="2206292" y="254465"/>
                  <a:pt x="1659542" y="594958"/>
                  <a:pt x="1215920" y="1038580"/>
                </a:cubicBezTo>
                <a:lnTo>
                  <a:pt x="1089592" y="1177579"/>
                </a:lnTo>
                <a:lnTo>
                  <a:pt x="1433108" y="1310552"/>
                </a:lnTo>
                <a:cubicBezTo>
                  <a:pt x="1851520" y="1483093"/>
                  <a:pt x="2262528" y="1686367"/>
                  <a:pt x="2659080" y="1922783"/>
                </a:cubicBezTo>
                <a:lnTo>
                  <a:pt x="2745468" y="1976138"/>
                </a:lnTo>
                <a:lnTo>
                  <a:pt x="2753696" y="1967628"/>
                </a:lnTo>
                <a:cubicBezTo>
                  <a:pt x="3045608" y="1630170"/>
                  <a:pt x="3257586" y="1232165"/>
                  <a:pt x="3377010" y="804580"/>
                </a:cubicBezTo>
                <a:lnTo>
                  <a:pt x="3418440" y="626482"/>
                </a:lnTo>
                <a:lnTo>
                  <a:pt x="3418440" y="792517"/>
                </a:lnTo>
                <a:lnTo>
                  <a:pt x="3413266" y="814758"/>
                </a:lnTo>
                <a:cubicBezTo>
                  <a:pt x="3292350" y="1247650"/>
                  <a:pt x="3077728" y="1650608"/>
                  <a:pt x="2782156" y="1992289"/>
                </a:cubicBezTo>
                <a:lnTo>
                  <a:pt x="2778216" y="1996363"/>
                </a:lnTo>
                <a:lnTo>
                  <a:pt x="2895220" y="2068629"/>
                </a:lnTo>
                <a:cubicBezTo>
                  <a:pt x="3051416" y="2168536"/>
                  <a:pt x="3205072" y="2273823"/>
                  <a:pt x="3355736" y="2384644"/>
                </a:cubicBezTo>
                <a:lnTo>
                  <a:pt x="3418440" y="2433427"/>
                </a:lnTo>
                <a:lnTo>
                  <a:pt x="3418440" y="2481130"/>
                </a:lnTo>
                <a:lnTo>
                  <a:pt x="3333296" y="2414892"/>
                </a:lnTo>
                <a:cubicBezTo>
                  <a:pt x="3183280" y="2304555"/>
                  <a:pt x="3030276" y="2199722"/>
                  <a:pt x="2874740" y="2100242"/>
                </a:cubicBezTo>
                <a:lnTo>
                  <a:pt x="2751412" y="2024077"/>
                </a:lnTo>
                <a:lnTo>
                  <a:pt x="2549360" y="2233002"/>
                </a:lnTo>
                <a:cubicBezTo>
                  <a:pt x="1931468" y="2804670"/>
                  <a:pt x="1108780" y="3085194"/>
                  <a:pt x="281892" y="3011920"/>
                </a:cubicBezTo>
                <a:lnTo>
                  <a:pt x="139888" y="2995269"/>
                </a:lnTo>
                <a:lnTo>
                  <a:pt x="100484" y="3171058"/>
                </a:lnTo>
                <a:cubicBezTo>
                  <a:pt x="59200" y="3402193"/>
                  <a:pt x="37652" y="3640166"/>
                  <a:pt x="37652" y="3883172"/>
                </a:cubicBezTo>
                <a:cubicBezTo>
                  <a:pt x="37652" y="4824817"/>
                  <a:pt x="361184" y="5690900"/>
                  <a:pt x="903152" y="6376320"/>
                </a:cubicBezTo>
                <a:lnTo>
                  <a:pt x="1028920" y="6521079"/>
                </a:lnTo>
                <a:lnTo>
                  <a:pt x="1145268" y="6192037"/>
                </a:lnTo>
                <a:cubicBezTo>
                  <a:pt x="1494640" y="5267832"/>
                  <a:pt x="2001456" y="4353579"/>
                  <a:pt x="2695820" y="3538762"/>
                </a:cubicBezTo>
                <a:cubicBezTo>
                  <a:pt x="2886296" y="3315244"/>
                  <a:pt x="3087104" y="3104030"/>
                  <a:pt x="3298486" y="2905851"/>
                </a:cubicBezTo>
                <a:lnTo>
                  <a:pt x="3418440" y="2797681"/>
                </a:lnTo>
                <a:lnTo>
                  <a:pt x="3418440" y="2848380"/>
                </a:lnTo>
                <a:lnTo>
                  <a:pt x="3324128" y="2933431"/>
                </a:lnTo>
                <a:cubicBezTo>
                  <a:pt x="3113814" y="3130615"/>
                  <a:pt x="2914012" y="3340775"/>
                  <a:pt x="2724480" y="3563186"/>
                </a:cubicBezTo>
                <a:cubicBezTo>
                  <a:pt x="2033176" y="4374411"/>
                  <a:pt x="1528416" y="5284976"/>
                  <a:pt x="1180464" y="6205434"/>
                </a:cubicBezTo>
                <a:lnTo>
                  <a:pt x="1057300" y="6553745"/>
                </a:lnTo>
                <a:lnTo>
                  <a:pt x="1148492" y="6658706"/>
                </a:lnTo>
                <a:cubicBezTo>
                  <a:pt x="1675446" y="7211407"/>
                  <a:pt x="2358144" y="7614296"/>
                  <a:pt x="3126184" y="7796967"/>
                </a:cubicBezTo>
                <a:lnTo>
                  <a:pt x="3418440" y="7853463"/>
                </a:lnTo>
                <a:lnTo>
                  <a:pt x="3418440" y="7891786"/>
                </a:lnTo>
                <a:lnTo>
                  <a:pt x="3117438" y="7833600"/>
                </a:lnTo>
                <a:cubicBezTo>
                  <a:pt x="2342210" y="7649220"/>
                  <a:pt x="1653122" y="7242560"/>
                  <a:pt x="1121232" y="6684685"/>
                </a:cubicBezTo>
                <a:lnTo>
                  <a:pt x="1042888" y="6594507"/>
                </a:lnTo>
                <a:lnTo>
                  <a:pt x="1040852" y="6600260"/>
                </a:lnTo>
                <a:cubicBezTo>
                  <a:pt x="1037600" y="6610137"/>
                  <a:pt x="1026952" y="6615502"/>
                  <a:pt x="1017076" y="6612247"/>
                </a:cubicBezTo>
                <a:cubicBezTo>
                  <a:pt x="1007204" y="6608991"/>
                  <a:pt x="1001836" y="6598347"/>
                  <a:pt x="1005092" y="6588472"/>
                </a:cubicBezTo>
                <a:lnTo>
                  <a:pt x="1014508" y="6561842"/>
                </a:lnTo>
                <a:lnTo>
                  <a:pt x="873600" y="6399656"/>
                </a:lnTo>
                <a:cubicBezTo>
                  <a:pt x="326560" y="5707819"/>
                  <a:pt x="0" y="4833632"/>
                  <a:pt x="0" y="3883172"/>
                </a:cubicBezTo>
                <a:cubicBezTo>
                  <a:pt x="0" y="3637892"/>
                  <a:pt x="21748" y="3397691"/>
                  <a:pt x="63420" y="3164392"/>
                </a:cubicBezTo>
                <a:lnTo>
                  <a:pt x="103852" y="2984000"/>
                </a:lnTo>
                <a:lnTo>
                  <a:pt x="100612" y="2971178"/>
                </a:lnTo>
                <a:cubicBezTo>
                  <a:pt x="101364" y="2966033"/>
                  <a:pt x="104128" y="2961680"/>
                  <a:pt x="107992" y="2958801"/>
                </a:cubicBezTo>
                <a:lnTo>
                  <a:pt x="109592" y="2958397"/>
                </a:lnTo>
                <a:lnTo>
                  <a:pt x="140644" y="2819850"/>
                </a:lnTo>
                <a:cubicBezTo>
                  <a:pt x="293500" y="2255002"/>
                  <a:pt x="565188" y="1738992"/>
                  <a:pt x="927224" y="1300306"/>
                </a:cubicBezTo>
                <a:lnTo>
                  <a:pt x="1024852" y="1192889"/>
                </a:lnTo>
                <a:lnTo>
                  <a:pt x="1016556" y="1189678"/>
                </a:lnTo>
                <a:cubicBezTo>
                  <a:pt x="1006780" y="1186134"/>
                  <a:pt x="1001728" y="1175337"/>
                  <a:pt x="1005272" y="1165561"/>
                </a:cubicBezTo>
                <a:cubicBezTo>
                  <a:pt x="1008816" y="1155785"/>
                  <a:pt x="1019612" y="1150733"/>
                  <a:pt x="1029388" y="1154276"/>
                </a:cubicBezTo>
                <a:lnTo>
                  <a:pt x="1051992" y="1163026"/>
                </a:lnTo>
                <a:lnTo>
                  <a:pt x="1189296" y="1011953"/>
                </a:lnTo>
                <a:cubicBezTo>
                  <a:pt x="1637070" y="564179"/>
                  <a:pt x="2188938" y="220499"/>
                  <a:pt x="2805486" y="203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43EBE-27CC-9D4A-99D9-4F694DE01530}"/>
              </a:ext>
            </a:extLst>
          </p:cNvPr>
          <p:cNvSpPr/>
          <p:nvPr userDrawn="1"/>
        </p:nvSpPr>
        <p:spPr>
          <a:xfrm>
            <a:off x="0" y="0"/>
            <a:ext cx="4140200" cy="102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74018" y="0"/>
            <a:ext cx="8133582" cy="13716000"/>
          </a:xfrm>
          <a:custGeom>
            <a:avLst/>
            <a:gdLst>
              <a:gd name="connsiteX0" fmla="*/ 0 w 8133582"/>
              <a:gd name="connsiteY0" fmla="*/ 2540000 h 13716000"/>
              <a:gd name="connsiteX1" fmla="*/ 3815582 w 8133582"/>
              <a:gd name="connsiteY1" fmla="*/ 2540000 h 13716000"/>
              <a:gd name="connsiteX2" fmla="*/ 3815582 w 8133582"/>
              <a:gd name="connsiteY2" fmla="*/ 13716000 h 13716000"/>
              <a:gd name="connsiteX3" fmla="*/ 0 w 8133582"/>
              <a:gd name="connsiteY3" fmla="*/ 13716000 h 13716000"/>
              <a:gd name="connsiteX4" fmla="*/ 4318000 w 8133582"/>
              <a:gd name="connsiteY4" fmla="*/ 0 h 13716000"/>
              <a:gd name="connsiteX5" fmla="*/ 8133582 w 8133582"/>
              <a:gd name="connsiteY5" fmla="*/ 0 h 13716000"/>
              <a:gd name="connsiteX6" fmla="*/ 8133582 w 8133582"/>
              <a:gd name="connsiteY6" fmla="*/ 10210800 h 13716000"/>
              <a:gd name="connsiteX7" fmla="*/ 4318000 w 8133582"/>
              <a:gd name="connsiteY7" fmla="*/ 102108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3582" h="13716000">
                <a:moveTo>
                  <a:pt x="0" y="2540000"/>
                </a:moveTo>
                <a:lnTo>
                  <a:pt x="3815582" y="2540000"/>
                </a:lnTo>
                <a:lnTo>
                  <a:pt x="3815582" y="13716000"/>
                </a:lnTo>
                <a:lnTo>
                  <a:pt x="0" y="13716000"/>
                </a:lnTo>
                <a:close/>
                <a:moveTo>
                  <a:pt x="4318000" y="0"/>
                </a:moveTo>
                <a:lnTo>
                  <a:pt x="8133582" y="0"/>
                </a:lnTo>
                <a:lnTo>
                  <a:pt x="8133582" y="10210800"/>
                </a:lnTo>
                <a:lnTo>
                  <a:pt x="4318000" y="102108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7176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656" y="0"/>
            <a:ext cx="18039582" cy="6858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B2AA0C9-99E2-244D-AD2B-6DFB2620E62F}"/>
              </a:ext>
            </a:extLst>
          </p:cNvPr>
          <p:cNvSpPr/>
          <p:nvPr userDrawn="1"/>
        </p:nvSpPr>
        <p:spPr>
          <a:xfrm rot="5400000">
            <a:off x="2177932" y="7735719"/>
            <a:ext cx="3845412" cy="8115149"/>
          </a:xfrm>
          <a:custGeom>
            <a:avLst/>
            <a:gdLst>
              <a:gd name="connsiteX0" fmla="*/ 3845412 w 3845412"/>
              <a:gd name="connsiteY0" fmla="*/ 5142303 h 8115149"/>
              <a:gd name="connsiteX1" fmla="*/ 3845412 w 3845412"/>
              <a:gd name="connsiteY1" fmla="*/ 5220177 h 8115149"/>
              <a:gd name="connsiteX2" fmla="*/ 3834804 w 3845412"/>
              <a:gd name="connsiteY2" fmla="*/ 5239420 h 8115149"/>
              <a:gd name="connsiteX3" fmla="*/ 3788634 w 3845412"/>
              <a:gd name="connsiteY3" fmla="*/ 7705236 h 8115149"/>
              <a:gd name="connsiteX4" fmla="*/ 3845412 w 3845412"/>
              <a:gd name="connsiteY4" fmla="*/ 7823549 h 8115149"/>
              <a:gd name="connsiteX5" fmla="*/ 3845412 w 3845412"/>
              <a:gd name="connsiteY5" fmla="*/ 7902609 h 8115149"/>
              <a:gd name="connsiteX6" fmla="*/ 3819984 w 3845412"/>
              <a:gd name="connsiteY6" fmla="*/ 7857637 h 8115149"/>
              <a:gd name="connsiteX7" fmla="*/ 3779992 w 3845412"/>
              <a:gd name="connsiteY7" fmla="*/ 5265600 h 8115149"/>
              <a:gd name="connsiteX8" fmla="*/ 2751412 w 3845412"/>
              <a:gd name="connsiteY8" fmla="*/ 2201439 h 8115149"/>
              <a:gd name="connsiteX9" fmla="*/ 2549360 w 3845412"/>
              <a:gd name="connsiteY9" fmla="*/ 2410364 h 8115149"/>
              <a:gd name="connsiteX10" fmla="*/ 281892 w 3845412"/>
              <a:gd name="connsiteY10" fmla="*/ 3189282 h 8115149"/>
              <a:gd name="connsiteX11" fmla="*/ 139888 w 3845412"/>
              <a:gd name="connsiteY11" fmla="*/ 3172631 h 8115149"/>
              <a:gd name="connsiteX12" fmla="*/ 100484 w 3845412"/>
              <a:gd name="connsiteY12" fmla="*/ 3348420 h 8115149"/>
              <a:gd name="connsiteX13" fmla="*/ 37652 w 3845412"/>
              <a:gd name="connsiteY13" fmla="*/ 4060534 h 8115149"/>
              <a:gd name="connsiteX14" fmla="*/ 903152 w 3845412"/>
              <a:gd name="connsiteY14" fmla="*/ 6553682 h 8115149"/>
              <a:gd name="connsiteX15" fmla="*/ 1028920 w 3845412"/>
              <a:gd name="connsiteY15" fmla="*/ 6698441 h 8115149"/>
              <a:gd name="connsiteX16" fmla="*/ 1145268 w 3845412"/>
              <a:gd name="connsiteY16" fmla="*/ 6369398 h 8115149"/>
              <a:gd name="connsiteX17" fmla="*/ 2695820 w 3845412"/>
              <a:gd name="connsiteY17" fmla="*/ 3716124 h 8115149"/>
              <a:gd name="connsiteX18" fmla="*/ 3513404 w 3845412"/>
              <a:gd name="connsiteY18" fmla="*/ 2889406 h 8115149"/>
              <a:gd name="connsiteX19" fmla="*/ 3610884 w 3845412"/>
              <a:gd name="connsiteY19" fmla="*/ 2808202 h 8115149"/>
              <a:gd name="connsiteX20" fmla="*/ 3333296 w 3845412"/>
              <a:gd name="connsiteY20" fmla="*/ 2592254 h 8115149"/>
              <a:gd name="connsiteX21" fmla="*/ 2874740 w 3845412"/>
              <a:gd name="connsiteY21" fmla="*/ 2277604 h 8115149"/>
              <a:gd name="connsiteX22" fmla="*/ 1062448 w 3845412"/>
              <a:gd name="connsiteY22" fmla="*/ 1384804 h 8115149"/>
              <a:gd name="connsiteX23" fmla="*/ 956280 w 3845412"/>
              <a:gd name="connsiteY23" fmla="*/ 1501621 h 8115149"/>
              <a:gd name="connsiteX24" fmla="*/ 176996 w 3845412"/>
              <a:gd name="connsiteY24" fmla="*/ 3007073 h 8115149"/>
              <a:gd name="connsiteX25" fmla="*/ 148164 w 3845412"/>
              <a:gd name="connsiteY25" fmla="*/ 3135703 h 8115149"/>
              <a:gd name="connsiteX26" fmla="*/ 285220 w 3845412"/>
              <a:gd name="connsiteY26" fmla="*/ 3151773 h 8115149"/>
              <a:gd name="connsiteX27" fmla="*/ 2523788 w 3845412"/>
              <a:gd name="connsiteY27" fmla="*/ 2382724 h 8115149"/>
              <a:gd name="connsiteX28" fmla="*/ 2718664 w 3845412"/>
              <a:gd name="connsiteY28" fmla="*/ 2181215 h 8115149"/>
              <a:gd name="connsiteX29" fmla="*/ 2639588 w 3845412"/>
              <a:gd name="connsiteY29" fmla="*/ 2132378 h 8115149"/>
              <a:gd name="connsiteX30" fmla="*/ 1418644 w 3845412"/>
              <a:gd name="connsiteY30" fmla="*/ 1522684 h 8115149"/>
              <a:gd name="connsiteX31" fmla="*/ 3487256 w 3845412"/>
              <a:gd name="connsiteY31" fmla="*/ 79021 h 8115149"/>
              <a:gd name="connsiteX32" fmla="*/ 3447872 w 3845412"/>
              <a:gd name="connsiteY32" fmla="*/ 84026 h 8115149"/>
              <a:gd name="connsiteX33" fmla="*/ 1215920 w 3845412"/>
              <a:gd name="connsiteY33" fmla="*/ 1215942 h 8115149"/>
              <a:gd name="connsiteX34" fmla="*/ 1089592 w 3845412"/>
              <a:gd name="connsiteY34" fmla="*/ 1354941 h 8115149"/>
              <a:gd name="connsiteX35" fmla="*/ 1433108 w 3845412"/>
              <a:gd name="connsiteY35" fmla="*/ 1487914 h 8115149"/>
              <a:gd name="connsiteX36" fmla="*/ 2659080 w 3845412"/>
              <a:gd name="connsiteY36" fmla="*/ 2100145 h 8115149"/>
              <a:gd name="connsiteX37" fmla="*/ 2745468 w 3845412"/>
              <a:gd name="connsiteY37" fmla="*/ 2153500 h 8115149"/>
              <a:gd name="connsiteX38" fmla="*/ 2753696 w 3845412"/>
              <a:gd name="connsiteY38" fmla="*/ 2144990 h 8115149"/>
              <a:gd name="connsiteX39" fmla="*/ 3489296 w 3845412"/>
              <a:gd name="connsiteY39" fmla="*/ 187027 h 8115149"/>
              <a:gd name="connsiteX40" fmla="*/ 3504072 w 3845412"/>
              <a:gd name="connsiteY40" fmla="*/ 18 h 8115149"/>
              <a:gd name="connsiteX41" fmla="*/ 3523748 w 3845412"/>
              <a:gd name="connsiteY41" fmla="*/ 17976 h 8115149"/>
              <a:gd name="connsiteX42" fmla="*/ 3524096 w 3845412"/>
              <a:gd name="connsiteY42" fmla="*/ 36390 h 8115149"/>
              <a:gd name="connsiteX43" fmla="*/ 3645348 w 3845412"/>
              <a:gd name="connsiteY43" fmla="*/ 20982 h 8115149"/>
              <a:gd name="connsiteX44" fmla="*/ 3845412 w 3845412"/>
              <a:gd name="connsiteY44" fmla="*/ 5769 h 8115149"/>
              <a:gd name="connsiteX45" fmla="*/ 3845412 w 3845412"/>
              <a:gd name="connsiteY45" fmla="*/ 43523 h 8115149"/>
              <a:gd name="connsiteX46" fmla="*/ 3649200 w 3845412"/>
              <a:gd name="connsiteY46" fmla="*/ 58443 h 8115149"/>
              <a:gd name="connsiteX47" fmla="*/ 3524812 w 3845412"/>
              <a:gd name="connsiteY47" fmla="*/ 74249 h 8115149"/>
              <a:gd name="connsiteX48" fmla="*/ 3526952 w 3845412"/>
              <a:gd name="connsiteY48" fmla="*/ 187357 h 8115149"/>
              <a:gd name="connsiteX49" fmla="*/ 2782156 w 3845412"/>
              <a:gd name="connsiteY49" fmla="*/ 2169651 h 8115149"/>
              <a:gd name="connsiteX50" fmla="*/ 2778216 w 3845412"/>
              <a:gd name="connsiteY50" fmla="*/ 2173725 h 8115149"/>
              <a:gd name="connsiteX51" fmla="*/ 2895220 w 3845412"/>
              <a:gd name="connsiteY51" fmla="*/ 2245991 h 8115149"/>
              <a:gd name="connsiteX52" fmla="*/ 3355736 w 3845412"/>
              <a:gd name="connsiteY52" fmla="*/ 2562006 h 8115149"/>
              <a:gd name="connsiteX53" fmla="*/ 3640488 w 3845412"/>
              <a:gd name="connsiteY53" fmla="*/ 2783539 h 8115149"/>
              <a:gd name="connsiteX54" fmla="*/ 3735424 w 3845412"/>
              <a:gd name="connsiteY54" fmla="*/ 2704450 h 8115149"/>
              <a:gd name="connsiteX55" fmla="*/ 3845412 w 3845412"/>
              <a:gd name="connsiteY55" fmla="*/ 2621324 h 8115149"/>
              <a:gd name="connsiteX56" fmla="*/ 3845412 w 3845412"/>
              <a:gd name="connsiteY56" fmla="*/ 2668512 h 8115149"/>
              <a:gd name="connsiteX57" fmla="*/ 3758844 w 3845412"/>
              <a:gd name="connsiteY57" fmla="*/ 2733940 h 8115149"/>
              <a:gd name="connsiteX58" fmla="*/ 3670904 w 3845412"/>
              <a:gd name="connsiteY58" fmla="*/ 2807204 h 8115149"/>
              <a:gd name="connsiteX59" fmla="*/ 3711360 w 3845412"/>
              <a:gd name="connsiteY59" fmla="*/ 2838678 h 8115149"/>
              <a:gd name="connsiteX60" fmla="*/ 3845412 w 3845412"/>
              <a:gd name="connsiteY60" fmla="*/ 2955382 h 8115149"/>
              <a:gd name="connsiteX61" fmla="*/ 3845412 w 3845412"/>
              <a:gd name="connsiteY61" fmla="*/ 3005290 h 8115149"/>
              <a:gd name="connsiteX62" fmla="*/ 3687376 w 3845412"/>
              <a:gd name="connsiteY62" fmla="*/ 2867709 h 8115149"/>
              <a:gd name="connsiteX63" fmla="*/ 3641300 w 3845412"/>
              <a:gd name="connsiteY63" fmla="*/ 2831865 h 8115149"/>
              <a:gd name="connsiteX64" fmla="*/ 3537956 w 3845412"/>
              <a:gd name="connsiteY64" fmla="*/ 2917961 h 8115149"/>
              <a:gd name="connsiteX65" fmla="*/ 2724480 w 3845412"/>
              <a:gd name="connsiteY65" fmla="*/ 3740548 h 8115149"/>
              <a:gd name="connsiteX66" fmla="*/ 1180464 w 3845412"/>
              <a:gd name="connsiteY66" fmla="*/ 6382796 h 8115149"/>
              <a:gd name="connsiteX67" fmla="*/ 1057300 w 3845412"/>
              <a:gd name="connsiteY67" fmla="*/ 6731107 h 8115149"/>
              <a:gd name="connsiteX68" fmla="*/ 1148492 w 3845412"/>
              <a:gd name="connsiteY68" fmla="*/ 6836067 h 8115149"/>
              <a:gd name="connsiteX69" fmla="*/ 3460362 w 3845412"/>
              <a:gd name="connsiteY69" fmla="*/ 8038929 h 8115149"/>
              <a:gd name="connsiteX70" fmla="*/ 3845412 w 3845412"/>
              <a:gd name="connsiteY70" fmla="*/ 8077351 h 8115149"/>
              <a:gd name="connsiteX71" fmla="*/ 3845412 w 3845412"/>
              <a:gd name="connsiteY71" fmla="*/ 8115149 h 8115149"/>
              <a:gd name="connsiteX72" fmla="*/ 3454746 w 3845412"/>
              <a:gd name="connsiteY72" fmla="*/ 8076166 h 8115149"/>
              <a:gd name="connsiteX73" fmla="*/ 1121232 w 3845412"/>
              <a:gd name="connsiteY73" fmla="*/ 6862046 h 8115149"/>
              <a:gd name="connsiteX74" fmla="*/ 1042888 w 3845412"/>
              <a:gd name="connsiteY74" fmla="*/ 6771869 h 8115149"/>
              <a:gd name="connsiteX75" fmla="*/ 1040852 w 3845412"/>
              <a:gd name="connsiteY75" fmla="*/ 6777622 h 8115149"/>
              <a:gd name="connsiteX76" fmla="*/ 1017076 w 3845412"/>
              <a:gd name="connsiteY76" fmla="*/ 6789608 h 8115149"/>
              <a:gd name="connsiteX77" fmla="*/ 1005092 w 3845412"/>
              <a:gd name="connsiteY77" fmla="*/ 6765833 h 8115149"/>
              <a:gd name="connsiteX78" fmla="*/ 1014508 w 3845412"/>
              <a:gd name="connsiteY78" fmla="*/ 6739204 h 8115149"/>
              <a:gd name="connsiteX79" fmla="*/ 873600 w 3845412"/>
              <a:gd name="connsiteY79" fmla="*/ 6577018 h 8115149"/>
              <a:gd name="connsiteX80" fmla="*/ 0 w 3845412"/>
              <a:gd name="connsiteY80" fmla="*/ 4060534 h 8115149"/>
              <a:gd name="connsiteX81" fmla="*/ 63420 w 3845412"/>
              <a:gd name="connsiteY81" fmla="*/ 3341754 h 8115149"/>
              <a:gd name="connsiteX82" fmla="*/ 103852 w 3845412"/>
              <a:gd name="connsiteY82" fmla="*/ 3161362 h 8115149"/>
              <a:gd name="connsiteX83" fmla="*/ 100612 w 3845412"/>
              <a:gd name="connsiteY83" fmla="*/ 3148540 h 8115149"/>
              <a:gd name="connsiteX84" fmla="*/ 107992 w 3845412"/>
              <a:gd name="connsiteY84" fmla="*/ 3136163 h 8115149"/>
              <a:gd name="connsiteX85" fmla="*/ 109592 w 3845412"/>
              <a:gd name="connsiteY85" fmla="*/ 3135759 h 8115149"/>
              <a:gd name="connsiteX86" fmla="*/ 140644 w 3845412"/>
              <a:gd name="connsiteY86" fmla="*/ 2997212 h 8115149"/>
              <a:gd name="connsiteX87" fmla="*/ 927224 w 3845412"/>
              <a:gd name="connsiteY87" fmla="*/ 1477668 h 8115149"/>
              <a:gd name="connsiteX88" fmla="*/ 1024852 w 3845412"/>
              <a:gd name="connsiteY88" fmla="*/ 1370251 h 8115149"/>
              <a:gd name="connsiteX89" fmla="*/ 1016556 w 3845412"/>
              <a:gd name="connsiteY89" fmla="*/ 1367040 h 8115149"/>
              <a:gd name="connsiteX90" fmla="*/ 1005272 w 3845412"/>
              <a:gd name="connsiteY90" fmla="*/ 1342923 h 8115149"/>
              <a:gd name="connsiteX91" fmla="*/ 1029388 w 3845412"/>
              <a:gd name="connsiteY91" fmla="*/ 1331638 h 8115149"/>
              <a:gd name="connsiteX92" fmla="*/ 1051992 w 3845412"/>
              <a:gd name="connsiteY92" fmla="*/ 1340388 h 8115149"/>
              <a:gd name="connsiteX93" fmla="*/ 1189296 w 3845412"/>
              <a:gd name="connsiteY93" fmla="*/ 1189315 h 8115149"/>
              <a:gd name="connsiteX94" fmla="*/ 3442136 w 3845412"/>
              <a:gd name="connsiteY94" fmla="*/ 46805 h 8115149"/>
              <a:gd name="connsiteX95" fmla="*/ 3486540 w 3845412"/>
              <a:gd name="connsiteY95" fmla="*/ 41162 h 8115149"/>
              <a:gd name="connsiteX96" fmla="*/ 3486136 w 3845412"/>
              <a:gd name="connsiteY96" fmla="*/ 19716 h 8115149"/>
              <a:gd name="connsiteX97" fmla="*/ 3504072 w 3845412"/>
              <a:gd name="connsiteY97" fmla="*/ 18 h 81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845412" h="8115149">
                <a:moveTo>
                  <a:pt x="3845412" y="5142303"/>
                </a:moveTo>
                <a:lnTo>
                  <a:pt x="3845412" y="5220177"/>
                </a:lnTo>
                <a:lnTo>
                  <a:pt x="3834804" y="5239420"/>
                </a:lnTo>
                <a:cubicBezTo>
                  <a:pt x="3472638" y="5967025"/>
                  <a:pt x="3400606" y="6844836"/>
                  <a:pt x="3788634" y="7705236"/>
                </a:cubicBezTo>
                <a:lnTo>
                  <a:pt x="3845412" y="7823549"/>
                </a:lnTo>
                <a:lnTo>
                  <a:pt x="3845412" y="7902609"/>
                </a:lnTo>
                <a:lnTo>
                  <a:pt x="3819984" y="7857637"/>
                </a:lnTo>
                <a:cubicBezTo>
                  <a:pt x="3362676" y="6959520"/>
                  <a:pt x="3412660" y="6033052"/>
                  <a:pt x="3779992" y="5265600"/>
                </a:cubicBezTo>
                <a:close/>
                <a:moveTo>
                  <a:pt x="2751412" y="2201439"/>
                </a:moveTo>
                <a:lnTo>
                  <a:pt x="2549360" y="2410364"/>
                </a:lnTo>
                <a:cubicBezTo>
                  <a:pt x="1931468" y="2982032"/>
                  <a:pt x="1108780" y="3262556"/>
                  <a:pt x="281892" y="3189282"/>
                </a:cubicBezTo>
                <a:lnTo>
                  <a:pt x="139888" y="3172631"/>
                </a:lnTo>
                <a:lnTo>
                  <a:pt x="100484" y="3348420"/>
                </a:lnTo>
                <a:cubicBezTo>
                  <a:pt x="59200" y="3579555"/>
                  <a:pt x="37652" y="3817528"/>
                  <a:pt x="37652" y="4060534"/>
                </a:cubicBezTo>
                <a:cubicBezTo>
                  <a:pt x="37652" y="5002179"/>
                  <a:pt x="361184" y="5868261"/>
                  <a:pt x="903152" y="6553682"/>
                </a:cubicBezTo>
                <a:lnTo>
                  <a:pt x="1028920" y="6698441"/>
                </a:lnTo>
                <a:lnTo>
                  <a:pt x="1145268" y="6369398"/>
                </a:lnTo>
                <a:cubicBezTo>
                  <a:pt x="1494640" y="5445194"/>
                  <a:pt x="2001456" y="4530940"/>
                  <a:pt x="2695820" y="3716124"/>
                </a:cubicBezTo>
                <a:cubicBezTo>
                  <a:pt x="2949788" y="3418100"/>
                  <a:pt x="3222124" y="3141950"/>
                  <a:pt x="3513404" y="2889406"/>
                </a:cubicBezTo>
                <a:lnTo>
                  <a:pt x="3610884" y="2808202"/>
                </a:lnTo>
                <a:lnTo>
                  <a:pt x="3333296" y="2592254"/>
                </a:lnTo>
                <a:cubicBezTo>
                  <a:pt x="3183280" y="2481917"/>
                  <a:pt x="3030276" y="2377084"/>
                  <a:pt x="2874740" y="2277604"/>
                </a:cubicBezTo>
                <a:close/>
                <a:moveTo>
                  <a:pt x="1062448" y="1384804"/>
                </a:moveTo>
                <a:lnTo>
                  <a:pt x="956280" y="1501621"/>
                </a:lnTo>
                <a:cubicBezTo>
                  <a:pt x="597600" y="1936238"/>
                  <a:pt x="328432" y="2447463"/>
                  <a:pt x="176996" y="3007073"/>
                </a:cubicBezTo>
                <a:lnTo>
                  <a:pt x="148164" y="3135703"/>
                </a:lnTo>
                <a:lnTo>
                  <a:pt x="285220" y="3151773"/>
                </a:lnTo>
                <a:cubicBezTo>
                  <a:pt x="1101524" y="3224109"/>
                  <a:pt x="1913708" y="2947163"/>
                  <a:pt x="2523788" y="2382724"/>
                </a:cubicBezTo>
                <a:lnTo>
                  <a:pt x="2718664" y="2181215"/>
                </a:lnTo>
                <a:lnTo>
                  <a:pt x="2639588" y="2132378"/>
                </a:lnTo>
                <a:cubicBezTo>
                  <a:pt x="2244692" y="1896962"/>
                  <a:pt x="1835360" y="1694523"/>
                  <a:pt x="1418644" y="1522684"/>
                </a:cubicBezTo>
                <a:close/>
                <a:moveTo>
                  <a:pt x="3487256" y="79021"/>
                </a:moveTo>
                <a:lnTo>
                  <a:pt x="3447872" y="84026"/>
                </a:lnTo>
                <a:cubicBezTo>
                  <a:pt x="2582252" y="216290"/>
                  <a:pt x="1807416" y="624446"/>
                  <a:pt x="1215920" y="1215942"/>
                </a:cubicBezTo>
                <a:lnTo>
                  <a:pt x="1089592" y="1354941"/>
                </a:lnTo>
                <a:lnTo>
                  <a:pt x="1433108" y="1487914"/>
                </a:lnTo>
                <a:cubicBezTo>
                  <a:pt x="1851520" y="1660455"/>
                  <a:pt x="2262528" y="1863729"/>
                  <a:pt x="2659080" y="2100145"/>
                </a:cubicBezTo>
                <a:lnTo>
                  <a:pt x="2745468" y="2153500"/>
                </a:lnTo>
                <a:lnTo>
                  <a:pt x="2753696" y="2144990"/>
                </a:lnTo>
                <a:cubicBezTo>
                  <a:pt x="3220756" y="1605056"/>
                  <a:pt x="3483180" y="910126"/>
                  <a:pt x="3489296" y="187027"/>
                </a:cubicBezTo>
                <a:close/>
                <a:moveTo>
                  <a:pt x="3504072" y="18"/>
                </a:moveTo>
                <a:cubicBezTo>
                  <a:pt x="3514460" y="-442"/>
                  <a:pt x="3523268" y="7589"/>
                  <a:pt x="3523748" y="17976"/>
                </a:cubicBezTo>
                <a:lnTo>
                  <a:pt x="3524096" y="36390"/>
                </a:lnTo>
                <a:lnTo>
                  <a:pt x="3645348" y="20982"/>
                </a:lnTo>
                <a:lnTo>
                  <a:pt x="3845412" y="5769"/>
                </a:lnTo>
                <a:lnTo>
                  <a:pt x="3845412" y="43523"/>
                </a:lnTo>
                <a:lnTo>
                  <a:pt x="3649200" y="58443"/>
                </a:lnTo>
                <a:lnTo>
                  <a:pt x="3524812" y="74249"/>
                </a:lnTo>
                <a:lnTo>
                  <a:pt x="3526952" y="187357"/>
                </a:lnTo>
                <a:cubicBezTo>
                  <a:pt x="3520756" y="919402"/>
                  <a:pt x="3255072" y="1622961"/>
                  <a:pt x="2782156" y="2169651"/>
                </a:cubicBezTo>
                <a:lnTo>
                  <a:pt x="2778216" y="2173725"/>
                </a:lnTo>
                <a:lnTo>
                  <a:pt x="2895220" y="2245991"/>
                </a:lnTo>
                <a:cubicBezTo>
                  <a:pt x="3051416" y="2345898"/>
                  <a:pt x="3205072" y="2451185"/>
                  <a:pt x="3355736" y="2562006"/>
                </a:cubicBezTo>
                <a:lnTo>
                  <a:pt x="3640488" y="2783539"/>
                </a:lnTo>
                <a:lnTo>
                  <a:pt x="3735424" y="2704450"/>
                </a:lnTo>
                <a:lnTo>
                  <a:pt x="3845412" y="2621324"/>
                </a:lnTo>
                <a:lnTo>
                  <a:pt x="3845412" y="2668512"/>
                </a:lnTo>
                <a:lnTo>
                  <a:pt x="3758844" y="2733940"/>
                </a:lnTo>
                <a:lnTo>
                  <a:pt x="3670904" y="2807204"/>
                </a:lnTo>
                <a:lnTo>
                  <a:pt x="3711360" y="2838678"/>
                </a:lnTo>
                <a:lnTo>
                  <a:pt x="3845412" y="2955382"/>
                </a:lnTo>
                <a:lnTo>
                  <a:pt x="3845412" y="3005290"/>
                </a:lnTo>
                <a:lnTo>
                  <a:pt x="3687376" y="2867709"/>
                </a:lnTo>
                <a:lnTo>
                  <a:pt x="3641300" y="2831865"/>
                </a:lnTo>
                <a:lnTo>
                  <a:pt x="3537956" y="2917961"/>
                </a:lnTo>
                <a:cubicBezTo>
                  <a:pt x="3248156" y="3169232"/>
                  <a:pt x="2977188" y="3443999"/>
                  <a:pt x="2724480" y="3740548"/>
                </a:cubicBezTo>
                <a:cubicBezTo>
                  <a:pt x="2033176" y="4551773"/>
                  <a:pt x="1528416" y="5462338"/>
                  <a:pt x="1180464" y="6382796"/>
                </a:cubicBezTo>
                <a:lnTo>
                  <a:pt x="1057300" y="6731107"/>
                </a:lnTo>
                <a:lnTo>
                  <a:pt x="1148492" y="6836067"/>
                </a:lnTo>
                <a:cubicBezTo>
                  <a:pt x="1750724" y="7467726"/>
                  <a:pt x="2556380" y="7903711"/>
                  <a:pt x="3460362" y="8038929"/>
                </a:cubicBezTo>
                <a:lnTo>
                  <a:pt x="3845412" y="8077351"/>
                </a:lnTo>
                <a:lnTo>
                  <a:pt x="3845412" y="8115149"/>
                </a:lnTo>
                <a:lnTo>
                  <a:pt x="3454746" y="8076166"/>
                </a:lnTo>
                <a:cubicBezTo>
                  <a:pt x="2542300" y="7939684"/>
                  <a:pt x="1729106" y="7499618"/>
                  <a:pt x="1121232" y="6862046"/>
                </a:cubicBezTo>
                <a:lnTo>
                  <a:pt x="1042888" y="6771869"/>
                </a:lnTo>
                <a:lnTo>
                  <a:pt x="1040852" y="6777622"/>
                </a:lnTo>
                <a:cubicBezTo>
                  <a:pt x="1037600" y="6787498"/>
                  <a:pt x="1026952" y="6792864"/>
                  <a:pt x="1017076" y="6789608"/>
                </a:cubicBezTo>
                <a:cubicBezTo>
                  <a:pt x="1007204" y="6786353"/>
                  <a:pt x="1001836" y="6775708"/>
                  <a:pt x="1005092" y="6765833"/>
                </a:cubicBezTo>
                <a:lnTo>
                  <a:pt x="1014508" y="6739204"/>
                </a:lnTo>
                <a:lnTo>
                  <a:pt x="873600" y="6577018"/>
                </a:lnTo>
                <a:cubicBezTo>
                  <a:pt x="326560" y="5885181"/>
                  <a:pt x="0" y="5010994"/>
                  <a:pt x="0" y="4060534"/>
                </a:cubicBezTo>
                <a:cubicBezTo>
                  <a:pt x="0" y="3815254"/>
                  <a:pt x="21748" y="3575053"/>
                  <a:pt x="63420" y="3341754"/>
                </a:cubicBezTo>
                <a:lnTo>
                  <a:pt x="103852" y="3161362"/>
                </a:lnTo>
                <a:lnTo>
                  <a:pt x="100612" y="3148540"/>
                </a:lnTo>
                <a:cubicBezTo>
                  <a:pt x="101364" y="3143395"/>
                  <a:pt x="104128" y="3139042"/>
                  <a:pt x="107992" y="3136163"/>
                </a:cubicBezTo>
                <a:lnTo>
                  <a:pt x="109592" y="3135759"/>
                </a:lnTo>
                <a:lnTo>
                  <a:pt x="140644" y="2997212"/>
                </a:lnTo>
                <a:cubicBezTo>
                  <a:pt x="293500" y="2432364"/>
                  <a:pt x="565188" y="1916354"/>
                  <a:pt x="927224" y="1477668"/>
                </a:cubicBezTo>
                <a:lnTo>
                  <a:pt x="1024852" y="1370251"/>
                </a:lnTo>
                <a:lnTo>
                  <a:pt x="1016556" y="1367040"/>
                </a:lnTo>
                <a:cubicBezTo>
                  <a:pt x="1006780" y="1363496"/>
                  <a:pt x="1001728" y="1352699"/>
                  <a:pt x="1005272" y="1342923"/>
                </a:cubicBezTo>
                <a:cubicBezTo>
                  <a:pt x="1008816" y="1333147"/>
                  <a:pt x="1019612" y="1328095"/>
                  <a:pt x="1029388" y="1331638"/>
                </a:cubicBezTo>
                <a:lnTo>
                  <a:pt x="1051992" y="1340388"/>
                </a:lnTo>
                <a:lnTo>
                  <a:pt x="1189296" y="1189315"/>
                </a:lnTo>
                <a:cubicBezTo>
                  <a:pt x="1786328" y="592283"/>
                  <a:pt x="2568416" y="180307"/>
                  <a:pt x="3442136" y="46805"/>
                </a:cubicBezTo>
                <a:lnTo>
                  <a:pt x="3486540" y="41162"/>
                </a:lnTo>
                <a:lnTo>
                  <a:pt x="3486136" y="19716"/>
                </a:lnTo>
                <a:cubicBezTo>
                  <a:pt x="3485656" y="9329"/>
                  <a:pt x="3493684" y="519"/>
                  <a:pt x="3504072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rtlCol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4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656" y="0"/>
            <a:ext cx="10195744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8831E42-91FE-B54E-B084-3B047C257616}"/>
              </a:ext>
            </a:extLst>
          </p:cNvPr>
          <p:cNvSpPr/>
          <p:nvPr userDrawn="1"/>
        </p:nvSpPr>
        <p:spPr>
          <a:xfrm rot="16200000">
            <a:off x="20178496" y="-1085575"/>
            <a:ext cx="3115166" cy="5286317"/>
          </a:xfrm>
          <a:custGeom>
            <a:avLst/>
            <a:gdLst>
              <a:gd name="connsiteX0" fmla="*/ 2202388 w 3115166"/>
              <a:gd name="connsiteY0" fmla="*/ 1767001 h 5286317"/>
              <a:gd name="connsiteX1" fmla="*/ 2138329 w 3115166"/>
              <a:gd name="connsiteY1" fmla="*/ 1727439 h 5286317"/>
              <a:gd name="connsiteX2" fmla="*/ 1149242 w 3115166"/>
              <a:gd name="connsiteY2" fmla="*/ 1233525 h 5286317"/>
              <a:gd name="connsiteX3" fmla="*/ 860688 w 3115166"/>
              <a:gd name="connsiteY3" fmla="*/ 1121829 h 5286317"/>
              <a:gd name="connsiteX4" fmla="*/ 774682 w 3115166"/>
              <a:gd name="connsiteY4" fmla="*/ 1216463 h 5286317"/>
              <a:gd name="connsiteX5" fmla="*/ 143384 w 3115166"/>
              <a:gd name="connsiteY5" fmla="*/ 2436029 h 5286317"/>
              <a:gd name="connsiteX6" fmla="*/ 120027 w 3115166"/>
              <a:gd name="connsiteY6" fmla="*/ 2540231 h 5286317"/>
              <a:gd name="connsiteX7" fmla="*/ 231056 w 3115166"/>
              <a:gd name="connsiteY7" fmla="*/ 2553249 h 5286317"/>
              <a:gd name="connsiteX8" fmla="*/ 2044519 w 3115166"/>
              <a:gd name="connsiteY8" fmla="*/ 1930243 h 5286317"/>
              <a:gd name="connsiteX9" fmla="*/ 2826677 w 3115166"/>
              <a:gd name="connsiteY9" fmla="*/ 151511 h 5286317"/>
              <a:gd name="connsiteX10" fmla="*/ 2825024 w 3115166"/>
              <a:gd name="connsiteY10" fmla="*/ 64015 h 5286317"/>
              <a:gd name="connsiteX11" fmla="*/ 2793119 w 3115166"/>
              <a:gd name="connsiteY11" fmla="*/ 68069 h 5286317"/>
              <a:gd name="connsiteX12" fmla="*/ 985016 w 3115166"/>
              <a:gd name="connsiteY12" fmla="*/ 985035 h 5286317"/>
              <a:gd name="connsiteX13" fmla="*/ 882678 w 3115166"/>
              <a:gd name="connsiteY13" fmla="*/ 1097637 h 5286317"/>
              <a:gd name="connsiteX14" fmla="*/ 1160960 w 3115166"/>
              <a:gd name="connsiteY14" fmla="*/ 1205359 h 5286317"/>
              <a:gd name="connsiteX15" fmla="*/ 2154119 w 3115166"/>
              <a:gd name="connsiteY15" fmla="*/ 1701327 h 5286317"/>
              <a:gd name="connsiteX16" fmla="*/ 2224102 w 3115166"/>
              <a:gd name="connsiteY16" fmla="*/ 1744549 h 5286317"/>
              <a:gd name="connsiteX17" fmla="*/ 2230767 w 3115166"/>
              <a:gd name="connsiteY17" fmla="*/ 1737655 h 5286317"/>
              <a:gd name="connsiteX18" fmla="*/ 2826677 w 3115166"/>
              <a:gd name="connsiteY18" fmla="*/ 151511 h 5286317"/>
              <a:gd name="connsiteX19" fmla="*/ 3115166 w 3115166"/>
              <a:gd name="connsiteY19" fmla="*/ 4165777 h 5286317"/>
              <a:gd name="connsiteX20" fmla="*/ 3115166 w 3115166"/>
              <a:gd name="connsiteY20" fmla="*/ 4228863 h 5286317"/>
              <a:gd name="connsiteX21" fmla="*/ 3106572 w 3115166"/>
              <a:gd name="connsiteY21" fmla="*/ 4244451 h 5286317"/>
              <a:gd name="connsiteX22" fmla="*/ 2859972 w 3115166"/>
              <a:gd name="connsiteY22" fmla="*/ 5202889 h 5286317"/>
              <a:gd name="connsiteX23" fmla="*/ 2859387 w 3115166"/>
              <a:gd name="connsiteY23" fmla="*/ 5286317 h 5286317"/>
              <a:gd name="connsiteX24" fmla="*/ 2828131 w 3115166"/>
              <a:gd name="connsiteY24" fmla="*/ 5286317 h 5286317"/>
              <a:gd name="connsiteX25" fmla="*/ 2827853 w 3115166"/>
              <a:gd name="connsiteY25" fmla="*/ 5275869 h 5286317"/>
              <a:gd name="connsiteX26" fmla="*/ 3062169 w 3115166"/>
              <a:gd name="connsiteY26" fmla="*/ 4265659 h 5286317"/>
              <a:gd name="connsiteX27" fmla="*/ 3115166 w 3115166"/>
              <a:gd name="connsiteY27" fmla="*/ 4673 h 5286317"/>
              <a:gd name="connsiteX28" fmla="*/ 3115166 w 3115166"/>
              <a:gd name="connsiteY28" fmla="*/ 35257 h 5286317"/>
              <a:gd name="connsiteX29" fmla="*/ 2956214 w 3115166"/>
              <a:gd name="connsiteY29" fmla="*/ 47345 h 5286317"/>
              <a:gd name="connsiteX30" fmla="*/ 2855448 w 3115166"/>
              <a:gd name="connsiteY30" fmla="*/ 60149 h 5286317"/>
              <a:gd name="connsiteX31" fmla="*/ 2857181 w 3115166"/>
              <a:gd name="connsiteY31" fmla="*/ 151777 h 5286317"/>
              <a:gd name="connsiteX32" fmla="*/ 2253823 w 3115166"/>
              <a:gd name="connsiteY32" fmla="*/ 1757633 h 5286317"/>
              <a:gd name="connsiteX33" fmla="*/ 2250631 w 3115166"/>
              <a:gd name="connsiteY33" fmla="*/ 1760933 h 5286317"/>
              <a:gd name="connsiteX34" fmla="*/ 2345416 w 3115166"/>
              <a:gd name="connsiteY34" fmla="*/ 1819477 h 5286317"/>
              <a:gd name="connsiteX35" fmla="*/ 2718480 w 3115166"/>
              <a:gd name="connsiteY35" fmla="*/ 2075479 h 5286317"/>
              <a:gd name="connsiteX36" fmla="*/ 2949157 w 3115166"/>
              <a:gd name="connsiteY36" fmla="*/ 2254943 h 5286317"/>
              <a:gd name="connsiteX37" fmla="*/ 3026064 w 3115166"/>
              <a:gd name="connsiteY37" fmla="*/ 2190873 h 5286317"/>
              <a:gd name="connsiteX38" fmla="*/ 3115166 w 3115166"/>
              <a:gd name="connsiteY38" fmla="*/ 2123533 h 5286317"/>
              <a:gd name="connsiteX39" fmla="*/ 3115166 w 3115166"/>
              <a:gd name="connsiteY39" fmla="*/ 2161761 h 5286317"/>
              <a:gd name="connsiteX40" fmla="*/ 3045037 w 3115166"/>
              <a:gd name="connsiteY40" fmla="*/ 2214763 h 5286317"/>
              <a:gd name="connsiteX41" fmla="*/ 2973797 w 3115166"/>
              <a:gd name="connsiteY41" fmla="*/ 2274115 h 5286317"/>
              <a:gd name="connsiteX42" fmla="*/ 3006570 w 3115166"/>
              <a:gd name="connsiteY42" fmla="*/ 2299611 h 5286317"/>
              <a:gd name="connsiteX43" fmla="*/ 3115166 w 3115166"/>
              <a:gd name="connsiteY43" fmla="*/ 2394153 h 5286317"/>
              <a:gd name="connsiteX44" fmla="*/ 3115166 w 3115166"/>
              <a:gd name="connsiteY44" fmla="*/ 2434583 h 5286317"/>
              <a:gd name="connsiteX45" fmla="*/ 2987141 w 3115166"/>
              <a:gd name="connsiteY45" fmla="*/ 2323129 h 5286317"/>
              <a:gd name="connsiteX46" fmla="*/ 2949815 w 3115166"/>
              <a:gd name="connsiteY46" fmla="*/ 2294093 h 5286317"/>
              <a:gd name="connsiteX47" fmla="*/ 2866096 w 3115166"/>
              <a:gd name="connsiteY47" fmla="*/ 2363839 h 5286317"/>
              <a:gd name="connsiteX48" fmla="*/ 2207100 w 3115166"/>
              <a:gd name="connsiteY48" fmla="*/ 3030215 h 5286317"/>
              <a:gd name="connsiteX49" fmla="*/ 956293 w 3115166"/>
              <a:gd name="connsiteY49" fmla="*/ 5170699 h 5286317"/>
              <a:gd name="connsiteX50" fmla="*/ 915410 w 3115166"/>
              <a:gd name="connsiteY50" fmla="*/ 5286317 h 5286317"/>
              <a:gd name="connsiteX51" fmla="*/ 883061 w 3115166"/>
              <a:gd name="connsiteY51" fmla="*/ 5286317 h 5286317"/>
              <a:gd name="connsiteX52" fmla="*/ 927781 w 3115166"/>
              <a:gd name="connsiteY52" fmla="*/ 5159847 h 5286317"/>
              <a:gd name="connsiteX53" fmla="*/ 2183882 w 3115166"/>
              <a:gd name="connsiteY53" fmla="*/ 3010431 h 5286317"/>
              <a:gd name="connsiteX54" fmla="*/ 2846206 w 3115166"/>
              <a:gd name="connsiteY54" fmla="*/ 2340707 h 5286317"/>
              <a:gd name="connsiteX55" fmla="*/ 2925175 w 3115166"/>
              <a:gd name="connsiteY55" fmla="*/ 2274923 h 5286317"/>
              <a:gd name="connsiteX56" fmla="*/ 2700301 w 3115166"/>
              <a:gd name="connsiteY56" fmla="*/ 2099983 h 5286317"/>
              <a:gd name="connsiteX57" fmla="*/ 2328825 w 3115166"/>
              <a:gd name="connsiteY57" fmla="*/ 1845085 h 5286317"/>
              <a:gd name="connsiteX58" fmla="*/ 2228917 w 3115166"/>
              <a:gd name="connsiteY58" fmla="*/ 1783385 h 5286317"/>
              <a:gd name="connsiteX59" fmla="*/ 2065235 w 3115166"/>
              <a:gd name="connsiteY59" fmla="*/ 1952635 h 5286317"/>
              <a:gd name="connsiteX60" fmla="*/ 228360 w 3115166"/>
              <a:gd name="connsiteY60" fmla="*/ 2583635 h 5286317"/>
              <a:gd name="connsiteX61" fmla="*/ 113323 w 3115166"/>
              <a:gd name="connsiteY61" fmla="*/ 2570147 h 5286317"/>
              <a:gd name="connsiteX62" fmla="*/ 81402 w 3115166"/>
              <a:gd name="connsiteY62" fmla="*/ 2712553 h 5286317"/>
              <a:gd name="connsiteX63" fmla="*/ 30502 w 3115166"/>
              <a:gd name="connsiteY63" fmla="*/ 3289437 h 5286317"/>
              <a:gd name="connsiteX64" fmla="*/ 575461 w 3115166"/>
              <a:gd name="connsiteY64" fmla="*/ 5094219 h 5286317"/>
              <a:gd name="connsiteX65" fmla="*/ 715061 w 3115166"/>
              <a:gd name="connsiteY65" fmla="*/ 5286317 h 5286317"/>
              <a:gd name="connsiteX66" fmla="*/ 677383 w 3115166"/>
              <a:gd name="connsiteY66" fmla="*/ 5286317 h 5286317"/>
              <a:gd name="connsiteX67" fmla="*/ 550059 w 3115166"/>
              <a:gd name="connsiteY67" fmla="*/ 5111111 h 5286317"/>
              <a:gd name="connsiteX68" fmla="*/ 0 w 3115166"/>
              <a:gd name="connsiteY68" fmla="*/ 3289437 h 5286317"/>
              <a:gd name="connsiteX69" fmla="*/ 51376 w 3115166"/>
              <a:gd name="connsiteY69" fmla="*/ 2707153 h 5286317"/>
              <a:gd name="connsiteX70" fmla="*/ 84130 w 3115166"/>
              <a:gd name="connsiteY70" fmla="*/ 2561017 h 5286317"/>
              <a:gd name="connsiteX71" fmla="*/ 81506 w 3115166"/>
              <a:gd name="connsiteY71" fmla="*/ 2550631 h 5286317"/>
              <a:gd name="connsiteX72" fmla="*/ 87484 w 3115166"/>
              <a:gd name="connsiteY72" fmla="*/ 2540603 h 5286317"/>
              <a:gd name="connsiteX73" fmla="*/ 88780 w 3115166"/>
              <a:gd name="connsiteY73" fmla="*/ 2540277 h 5286317"/>
              <a:gd name="connsiteX74" fmla="*/ 113935 w 3115166"/>
              <a:gd name="connsiteY74" fmla="*/ 2428039 h 5286317"/>
              <a:gd name="connsiteX75" fmla="*/ 751143 w 3115166"/>
              <a:gd name="connsiteY75" fmla="*/ 1197059 h 5286317"/>
              <a:gd name="connsiteX76" fmla="*/ 830232 w 3115166"/>
              <a:gd name="connsiteY76" fmla="*/ 1110039 h 5286317"/>
              <a:gd name="connsiteX77" fmla="*/ 823511 w 3115166"/>
              <a:gd name="connsiteY77" fmla="*/ 1107439 h 5286317"/>
              <a:gd name="connsiteX78" fmla="*/ 814370 w 3115166"/>
              <a:gd name="connsiteY78" fmla="*/ 1087901 h 5286317"/>
              <a:gd name="connsiteX79" fmla="*/ 833906 w 3115166"/>
              <a:gd name="connsiteY79" fmla="*/ 1078759 h 5286317"/>
              <a:gd name="connsiteX80" fmla="*/ 852218 w 3115166"/>
              <a:gd name="connsiteY80" fmla="*/ 1085847 h 5286317"/>
              <a:gd name="connsiteX81" fmla="*/ 963448 w 3115166"/>
              <a:gd name="connsiteY81" fmla="*/ 963463 h 5286317"/>
              <a:gd name="connsiteX82" fmla="*/ 2788472 w 3115166"/>
              <a:gd name="connsiteY82" fmla="*/ 37917 h 5286317"/>
              <a:gd name="connsiteX83" fmla="*/ 2824444 w 3115166"/>
              <a:gd name="connsiteY83" fmla="*/ 33345 h 5286317"/>
              <a:gd name="connsiteX84" fmla="*/ 2824117 w 3115166"/>
              <a:gd name="connsiteY84" fmla="*/ 15971 h 5286317"/>
              <a:gd name="connsiteX85" fmla="*/ 2838646 w 3115166"/>
              <a:gd name="connsiteY85" fmla="*/ 15 h 5286317"/>
              <a:gd name="connsiteX86" fmla="*/ 2854586 w 3115166"/>
              <a:gd name="connsiteY86" fmla="*/ 14563 h 5286317"/>
              <a:gd name="connsiteX87" fmla="*/ 2854868 w 3115166"/>
              <a:gd name="connsiteY87" fmla="*/ 29479 h 5286317"/>
              <a:gd name="connsiteX88" fmla="*/ 2953094 w 3115166"/>
              <a:gd name="connsiteY88" fmla="*/ 16997 h 52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15166" h="5286317">
                <a:moveTo>
                  <a:pt x="2202388" y="1767001"/>
                </a:moveTo>
                <a:lnTo>
                  <a:pt x="2138329" y="1727439"/>
                </a:lnTo>
                <a:cubicBezTo>
                  <a:pt x="1818424" y="1536727"/>
                  <a:pt x="1486824" y="1372733"/>
                  <a:pt x="1149242" y="1233525"/>
                </a:cubicBezTo>
                <a:lnTo>
                  <a:pt x="860688" y="1121829"/>
                </a:lnTo>
                <a:lnTo>
                  <a:pt x="774682" y="1216463"/>
                </a:lnTo>
                <a:cubicBezTo>
                  <a:pt x="484115" y="1568545"/>
                  <a:pt x="266063" y="1982689"/>
                  <a:pt x="143384" y="2436029"/>
                </a:cubicBezTo>
                <a:lnTo>
                  <a:pt x="120027" y="2540231"/>
                </a:lnTo>
                <a:lnTo>
                  <a:pt x="231056" y="2553249"/>
                </a:lnTo>
                <a:cubicBezTo>
                  <a:pt x="892344" y="2611849"/>
                  <a:pt x="1550294" y="2387495"/>
                  <a:pt x="2044519" y="1930243"/>
                </a:cubicBezTo>
                <a:close/>
                <a:moveTo>
                  <a:pt x="2826677" y="151511"/>
                </a:moveTo>
                <a:lnTo>
                  <a:pt x="2825024" y="64015"/>
                </a:lnTo>
                <a:lnTo>
                  <a:pt x="2793119" y="68069"/>
                </a:lnTo>
                <a:cubicBezTo>
                  <a:pt x="2091881" y="175217"/>
                  <a:pt x="1464186" y="505863"/>
                  <a:pt x="985016" y="985035"/>
                </a:cubicBezTo>
                <a:lnTo>
                  <a:pt x="882678" y="1097637"/>
                </a:lnTo>
                <a:lnTo>
                  <a:pt x="1160960" y="1205359"/>
                </a:lnTo>
                <a:cubicBezTo>
                  <a:pt x="1499915" y="1345133"/>
                  <a:pt x="1832872" y="1509805"/>
                  <a:pt x="2154119" y="1701327"/>
                </a:cubicBezTo>
                <a:lnTo>
                  <a:pt x="2224102" y="1744549"/>
                </a:lnTo>
                <a:lnTo>
                  <a:pt x="2230767" y="1737655"/>
                </a:lnTo>
                <a:cubicBezTo>
                  <a:pt x="2609132" y="1300255"/>
                  <a:pt x="2821722" y="737293"/>
                  <a:pt x="2826677" y="151511"/>
                </a:cubicBezTo>
                <a:close/>
                <a:moveTo>
                  <a:pt x="3115166" y="4165777"/>
                </a:moveTo>
                <a:lnTo>
                  <a:pt x="3115166" y="4228863"/>
                </a:lnTo>
                <a:lnTo>
                  <a:pt x="3106572" y="4244451"/>
                </a:lnTo>
                <a:cubicBezTo>
                  <a:pt x="2959877" y="4539167"/>
                  <a:pt x="2871941" y="4864305"/>
                  <a:pt x="2859972" y="5202889"/>
                </a:cubicBezTo>
                <a:lnTo>
                  <a:pt x="2859387" y="5286317"/>
                </a:lnTo>
                <a:lnTo>
                  <a:pt x="2828131" y="5286317"/>
                </a:lnTo>
                <a:lnTo>
                  <a:pt x="2827853" y="5275869"/>
                </a:lnTo>
                <a:cubicBezTo>
                  <a:pt x="2828864" y="4919577"/>
                  <a:pt x="2913381" y="4576515"/>
                  <a:pt x="3062169" y="4265659"/>
                </a:cubicBezTo>
                <a:close/>
                <a:moveTo>
                  <a:pt x="3115166" y="4673"/>
                </a:moveTo>
                <a:lnTo>
                  <a:pt x="3115166" y="35257"/>
                </a:lnTo>
                <a:lnTo>
                  <a:pt x="2956214" y="47345"/>
                </a:lnTo>
                <a:lnTo>
                  <a:pt x="2855448" y="60149"/>
                </a:lnTo>
                <a:lnTo>
                  <a:pt x="2857181" y="151777"/>
                </a:lnTo>
                <a:cubicBezTo>
                  <a:pt x="2852162" y="744807"/>
                  <a:pt x="2636932" y="1314759"/>
                  <a:pt x="2253823" y="1757633"/>
                </a:cubicBezTo>
                <a:lnTo>
                  <a:pt x="2250631" y="1760933"/>
                </a:lnTo>
                <a:lnTo>
                  <a:pt x="2345416" y="1819477"/>
                </a:lnTo>
                <a:cubicBezTo>
                  <a:pt x="2471950" y="1900411"/>
                  <a:pt x="2596427" y="1985703"/>
                  <a:pt x="2718480" y="2075479"/>
                </a:cubicBezTo>
                <a:lnTo>
                  <a:pt x="2949157" y="2254943"/>
                </a:lnTo>
                <a:lnTo>
                  <a:pt x="3026064" y="2190873"/>
                </a:lnTo>
                <a:lnTo>
                  <a:pt x="3115166" y="2123533"/>
                </a:lnTo>
                <a:lnTo>
                  <a:pt x="3115166" y="2161761"/>
                </a:lnTo>
                <a:lnTo>
                  <a:pt x="3045037" y="2214763"/>
                </a:lnTo>
                <a:lnTo>
                  <a:pt x="2973797" y="2274115"/>
                </a:lnTo>
                <a:lnTo>
                  <a:pt x="3006570" y="2299611"/>
                </a:lnTo>
                <a:lnTo>
                  <a:pt x="3115166" y="2394153"/>
                </a:lnTo>
                <a:lnTo>
                  <a:pt x="3115166" y="2434583"/>
                </a:lnTo>
                <a:lnTo>
                  <a:pt x="2987141" y="2323129"/>
                </a:lnTo>
                <a:lnTo>
                  <a:pt x="2949815" y="2294093"/>
                </a:lnTo>
                <a:lnTo>
                  <a:pt x="2866096" y="2363839"/>
                </a:lnTo>
                <a:cubicBezTo>
                  <a:pt x="2631329" y="2567393"/>
                  <a:pt x="2411818" y="2789981"/>
                  <a:pt x="2207100" y="3030215"/>
                </a:cubicBezTo>
                <a:cubicBezTo>
                  <a:pt x="1647074" y="3687389"/>
                  <a:pt x="1238169" y="4425037"/>
                  <a:pt x="956293" y="5170699"/>
                </a:cubicBezTo>
                <a:lnTo>
                  <a:pt x="915410" y="5286317"/>
                </a:lnTo>
                <a:lnTo>
                  <a:pt x="883061" y="5286317"/>
                </a:lnTo>
                <a:lnTo>
                  <a:pt x="927781" y="5159847"/>
                </a:lnTo>
                <a:cubicBezTo>
                  <a:pt x="1210807" y="4411149"/>
                  <a:pt x="1621378" y="3670513"/>
                  <a:pt x="2183882" y="3010431"/>
                </a:cubicBezTo>
                <a:cubicBezTo>
                  <a:pt x="2389621" y="2769001"/>
                  <a:pt x="2610240" y="2545291"/>
                  <a:pt x="2846206" y="2340707"/>
                </a:cubicBezTo>
                <a:lnTo>
                  <a:pt x="2925175" y="2274923"/>
                </a:lnTo>
                <a:lnTo>
                  <a:pt x="2700301" y="2099983"/>
                </a:lnTo>
                <a:cubicBezTo>
                  <a:pt x="2578773" y="2010599"/>
                  <a:pt x="2454825" y="1925675"/>
                  <a:pt x="2328825" y="1845085"/>
                </a:cubicBezTo>
                <a:lnTo>
                  <a:pt x="2228917" y="1783385"/>
                </a:lnTo>
                <a:lnTo>
                  <a:pt x="2065235" y="1952635"/>
                </a:lnTo>
                <a:cubicBezTo>
                  <a:pt x="1564681" y="2415743"/>
                  <a:pt x="898222" y="2642995"/>
                  <a:pt x="228360" y="2583635"/>
                </a:cubicBezTo>
                <a:lnTo>
                  <a:pt x="113323" y="2570147"/>
                </a:lnTo>
                <a:lnTo>
                  <a:pt x="81402" y="2712553"/>
                </a:lnTo>
                <a:cubicBezTo>
                  <a:pt x="47958" y="2899795"/>
                  <a:pt x="30502" y="3092577"/>
                  <a:pt x="30502" y="3289437"/>
                </a:cubicBezTo>
                <a:cubicBezTo>
                  <a:pt x="30502" y="3956909"/>
                  <a:pt x="231167" y="4577515"/>
                  <a:pt x="575461" y="5094219"/>
                </a:cubicBezTo>
                <a:lnTo>
                  <a:pt x="715061" y="5286317"/>
                </a:lnTo>
                <a:lnTo>
                  <a:pt x="677383" y="5286317"/>
                </a:lnTo>
                <a:lnTo>
                  <a:pt x="550059" y="5111111"/>
                </a:lnTo>
                <a:cubicBezTo>
                  <a:pt x="202543" y="4589573"/>
                  <a:pt x="0" y="3963157"/>
                  <a:pt x="0" y="3289437"/>
                </a:cubicBezTo>
                <a:cubicBezTo>
                  <a:pt x="0" y="3090735"/>
                  <a:pt x="17618" y="2896149"/>
                  <a:pt x="51376" y="2707153"/>
                </a:cubicBezTo>
                <a:lnTo>
                  <a:pt x="84130" y="2561017"/>
                </a:lnTo>
                <a:lnTo>
                  <a:pt x="81506" y="2550631"/>
                </a:lnTo>
                <a:cubicBezTo>
                  <a:pt x="82115" y="2546463"/>
                  <a:pt x="84354" y="2542937"/>
                  <a:pt x="87484" y="2540603"/>
                </a:cubicBezTo>
                <a:lnTo>
                  <a:pt x="88780" y="2540277"/>
                </a:lnTo>
                <a:lnTo>
                  <a:pt x="113935" y="2428039"/>
                </a:lnTo>
                <a:cubicBezTo>
                  <a:pt x="237764" y="1970457"/>
                  <a:pt x="457858" y="1552437"/>
                  <a:pt x="751143" y="1197059"/>
                </a:cubicBezTo>
                <a:lnTo>
                  <a:pt x="830232" y="1110039"/>
                </a:lnTo>
                <a:lnTo>
                  <a:pt x="823511" y="1107439"/>
                </a:lnTo>
                <a:cubicBezTo>
                  <a:pt x="815592" y="1104567"/>
                  <a:pt x="811499" y="1095821"/>
                  <a:pt x="814370" y="1087901"/>
                </a:cubicBezTo>
                <a:cubicBezTo>
                  <a:pt x="817241" y="1079981"/>
                  <a:pt x="825987" y="1075889"/>
                  <a:pt x="833906" y="1078759"/>
                </a:cubicBezTo>
                <a:lnTo>
                  <a:pt x="852218" y="1085847"/>
                </a:lnTo>
                <a:lnTo>
                  <a:pt x="963448" y="963463"/>
                </a:lnTo>
                <a:cubicBezTo>
                  <a:pt x="1447103" y="479809"/>
                  <a:pt x="2080672" y="146067"/>
                  <a:pt x="2788472" y="37917"/>
                </a:cubicBezTo>
                <a:lnTo>
                  <a:pt x="2824444" y="33345"/>
                </a:lnTo>
                <a:lnTo>
                  <a:pt x="2824117" y="15971"/>
                </a:lnTo>
                <a:cubicBezTo>
                  <a:pt x="2823728" y="7557"/>
                  <a:pt x="2830231" y="421"/>
                  <a:pt x="2838646" y="15"/>
                </a:cubicBezTo>
                <a:cubicBezTo>
                  <a:pt x="2847062" y="-359"/>
                  <a:pt x="2854197" y="6147"/>
                  <a:pt x="2854586" y="14563"/>
                </a:cubicBezTo>
                <a:lnTo>
                  <a:pt x="2854868" y="29479"/>
                </a:lnTo>
                <a:lnTo>
                  <a:pt x="2953094" y="16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0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575772-4606-C749-A17B-5BE2784AD7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3960576" cy="13716000"/>
          </a:xfrm>
          <a:custGeom>
            <a:avLst/>
            <a:gdLst>
              <a:gd name="connsiteX0" fmla="*/ 7320832 w 13960576"/>
              <a:gd name="connsiteY0" fmla="*/ 0 h 13716000"/>
              <a:gd name="connsiteX1" fmla="*/ 13960576 w 13960576"/>
              <a:gd name="connsiteY1" fmla="*/ 13716000 h 13716000"/>
              <a:gd name="connsiteX2" fmla="*/ 7320832 w 13960576"/>
              <a:gd name="connsiteY2" fmla="*/ 13716000 h 13716000"/>
              <a:gd name="connsiteX3" fmla="*/ 340544 w 13960576"/>
              <a:gd name="connsiteY3" fmla="*/ 0 h 13716000"/>
              <a:gd name="connsiteX4" fmla="*/ 6980288 w 13960576"/>
              <a:gd name="connsiteY4" fmla="*/ 0 h 13716000"/>
              <a:gd name="connsiteX5" fmla="*/ 6980288 w 13960576"/>
              <a:gd name="connsiteY5" fmla="*/ 13716000 h 13716000"/>
              <a:gd name="connsiteX6" fmla="*/ 0 w 13960576"/>
              <a:gd name="connsiteY6" fmla="*/ 0 h 13716000"/>
              <a:gd name="connsiteX7" fmla="*/ 6639744 w 13960576"/>
              <a:gd name="connsiteY7" fmla="*/ 13716000 h 13716000"/>
              <a:gd name="connsiteX8" fmla="*/ 0 w 13960576"/>
              <a:gd name="connsiteY8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0576" h="13716000">
                <a:moveTo>
                  <a:pt x="7320832" y="0"/>
                </a:moveTo>
                <a:lnTo>
                  <a:pt x="13960576" y="13716000"/>
                </a:lnTo>
                <a:lnTo>
                  <a:pt x="7320832" y="13716000"/>
                </a:lnTo>
                <a:close/>
                <a:moveTo>
                  <a:pt x="340544" y="0"/>
                </a:moveTo>
                <a:lnTo>
                  <a:pt x="6980288" y="0"/>
                </a:lnTo>
                <a:lnTo>
                  <a:pt x="6980288" y="13716000"/>
                </a:lnTo>
                <a:close/>
                <a:moveTo>
                  <a:pt x="0" y="0"/>
                </a:moveTo>
                <a:lnTo>
                  <a:pt x="6639744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CAC7EA3-44F8-044A-92D3-4557649DBF00}"/>
              </a:ext>
            </a:extLst>
          </p:cNvPr>
          <p:cNvSpPr/>
          <p:nvPr userDrawn="1"/>
        </p:nvSpPr>
        <p:spPr>
          <a:xfrm>
            <a:off x="20317736" y="0"/>
            <a:ext cx="4061502" cy="5885193"/>
          </a:xfrm>
          <a:custGeom>
            <a:avLst/>
            <a:gdLst>
              <a:gd name="connsiteX0" fmla="*/ 2968350 w 4061502"/>
              <a:gd name="connsiteY0" fmla="*/ 1573512 h 5885193"/>
              <a:gd name="connsiteX1" fmla="*/ 2884104 w 4061502"/>
              <a:gd name="connsiteY1" fmla="*/ 1643696 h 5885193"/>
              <a:gd name="connsiteX2" fmla="*/ 2220968 w 4061502"/>
              <a:gd name="connsiteY2" fmla="*/ 2314258 h 5885193"/>
              <a:gd name="connsiteX3" fmla="*/ 962302 w 4061502"/>
              <a:gd name="connsiteY3" fmla="*/ 4468191 h 5885193"/>
              <a:gd name="connsiteX4" fmla="*/ 862008 w 4061502"/>
              <a:gd name="connsiteY4" fmla="*/ 4751830 h 5885193"/>
              <a:gd name="connsiteX5" fmla="*/ 991208 w 4061502"/>
              <a:gd name="connsiteY5" fmla="*/ 4893986 h 5885193"/>
              <a:gd name="connsiteX6" fmla="*/ 3141330 w 4061502"/>
              <a:gd name="connsiteY6" fmla="*/ 5850230 h 5885193"/>
              <a:gd name="connsiteX7" fmla="*/ 3216732 w 4061502"/>
              <a:gd name="connsiteY7" fmla="*/ 5852137 h 5885193"/>
              <a:gd name="connsiteX8" fmla="*/ 3114010 w 4061502"/>
              <a:gd name="connsiteY8" fmla="*/ 5670465 h 5885193"/>
              <a:gd name="connsiteX9" fmla="*/ 3886136 w 4061502"/>
              <a:gd name="connsiteY9" fmla="*/ 2589677 h 5885193"/>
              <a:gd name="connsiteX10" fmla="*/ 3940512 w 4061502"/>
              <a:gd name="connsiteY10" fmla="*/ 2552846 h 5885193"/>
              <a:gd name="connsiteX11" fmla="*/ 3910694 w 4061502"/>
              <a:gd name="connsiteY11" fmla="*/ 2514178 h 5885193"/>
              <a:gd name="connsiteX12" fmla="*/ 3284072 w 4061502"/>
              <a:gd name="connsiteY12" fmla="*/ 1844889 h 5885193"/>
              <a:gd name="connsiteX13" fmla="*/ 3005908 w 4061502"/>
              <a:gd name="connsiteY13" fmla="*/ 1602731 h 5885193"/>
              <a:gd name="connsiteX14" fmla="*/ 2242924 w 4061502"/>
              <a:gd name="connsiteY14" fmla="*/ 1059595 h 5885193"/>
              <a:gd name="connsiteX15" fmla="*/ 2078214 w 4061502"/>
              <a:gd name="connsiteY15" fmla="*/ 1229908 h 5885193"/>
              <a:gd name="connsiteX16" fmla="*/ 229798 w 4061502"/>
              <a:gd name="connsiteY16" fmla="*/ 1864874 h 5885193"/>
              <a:gd name="connsiteX17" fmla="*/ 114036 w 4061502"/>
              <a:gd name="connsiteY17" fmla="*/ 1851300 h 5885193"/>
              <a:gd name="connsiteX18" fmla="*/ 81918 w 4061502"/>
              <a:gd name="connsiteY18" fmla="*/ 1994602 h 5885193"/>
              <a:gd name="connsiteX19" fmla="*/ 30696 w 4061502"/>
              <a:gd name="connsiteY19" fmla="*/ 2575108 h 5885193"/>
              <a:gd name="connsiteX20" fmla="*/ 779550 w 4061502"/>
              <a:gd name="connsiteY20" fmla="*/ 4661104 h 5885193"/>
              <a:gd name="connsiteX21" fmla="*/ 838574 w 4061502"/>
              <a:gd name="connsiteY21" fmla="*/ 4726048 h 5885193"/>
              <a:gd name="connsiteX22" fmla="*/ 933614 w 4061502"/>
              <a:gd name="connsiteY22" fmla="*/ 4457269 h 5885193"/>
              <a:gd name="connsiteX23" fmla="*/ 2197604 w 4061502"/>
              <a:gd name="connsiteY23" fmla="*/ 2294349 h 5885193"/>
              <a:gd name="connsiteX24" fmla="*/ 2864092 w 4061502"/>
              <a:gd name="connsiteY24" fmla="*/ 1620418 h 5885193"/>
              <a:gd name="connsiteX25" fmla="*/ 2943554 w 4061502"/>
              <a:gd name="connsiteY25" fmla="*/ 1554221 h 5885193"/>
              <a:gd name="connsiteX26" fmla="*/ 2717268 w 4061502"/>
              <a:gd name="connsiteY26" fmla="*/ 1378183 h 5885193"/>
              <a:gd name="connsiteX27" fmla="*/ 2343458 w 4061502"/>
              <a:gd name="connsiteY27" fmla="*/ 1121684 h 5885193"/>
              <a:gd name="connsiteX28" fmla="*/ 866098 w 4061502"/>
              <a:gd name="connsiteY28" fmla="*/ 393884 h 5885193"/>
              <a:gd name="connsiteX29" fmla="*/ 779550 w 4061502"/>
              <a:gd name="connsiteY29" fmla="*/ 489111 h 5885193"/>
              <a:gd name="connsiteX30" fmla="*/ 144286 w 4061502"/>
              <a:gd name="connsiteY30" fmla="*/ 1716340 h 5885193"/>
              <a:gd name="connsiteX31" fmla="*/ 120784 w 4061502"/>
              <a:gd name="connsiteY31" fmla="*/ 1821197 h 5885193"/>
              <a:gd name="connsiteX32" fmla="*/ 232510 w 4061502"/>
              <a:gd name="connsiteY32" fmla="*/ 1834297 h 5885193"/>
              <a:gd name="connsiteX33" fmla="*/ 2057368 w 4061502"/>
              <a:gd name="connsiteY33" fmla="*/ 1207376 h 5885193"/>
              <a:gd name="connsiteX34" fmla="*/ 2216228 w 4061502"/>
              <a:gd name="connsiteY34" fmla="*/ 1043108 h 5885193"/>
              <a:gd name="connsiteX35" fmla="*/ 2151766 w 4061502"/>
              <a:gd name="connsiteY35" fmla="*/ 1003297 h 5885193"/>
              <a:gd name="connsiteX36" fmla="*/ 1156464 w 4061502"/>
              <a:gd name="connsiteY36" fmla="*/ 506281 h 5885193"/>
              <a:gd name="connsiteX37" fmla="*/ 1233852 w 4061502"/>
              <a:gd name="connsiteY37" fmla="*/ 0 h 5885193"/>
              <a:gd name="connsiteX38" fmla="*/ 1283308 w 4061502"/>
              <a:gd name="connsiteY38" fmla="*/ 0 h 5885193"/>
              <a:gd name="connsiteX39" fmla="*/ 1178884 w 4061502"/>
              <a:gd name="connsiteY39" fmla="*/ 82564 h 5885193"/>
              <a:gd name="connsiteX40" fmla="*/ 991208 w 4061502"/>
              <a:gd name="connsiteY40" fmla="*/ 256229 h 5885193"/>
              <a:gd name="connsiteX41" fmla="*/ 888224 w 4061502"/>
              <a:gd name="connsiteY41" fmla="*/ 369540 h 5885193"/>
              <a:gd name="connsiteX42" fmla="*/ 1168256 w 4061502"/>
              <a:gd name="connsiteY42" fmla="*/ 477937 h 5885193"/>
              <a:gd name="connsiteX43" fmla="*/ 2167656 w 4061502"/>
              <a:gd name="connsiteY43" fmla="*/ 977021 h 5885193"/>
              <a:gd name="connsiteX44" fmla="*/ 2238078 w 4061502"/>
              <a:gd name="connsiteY44" fmla="*/ 1020515 h 5885193"/>
              <a:gd name="connsiteX45" fmla="*/ 2244786 w 4061502"/>
              <a:gd name="connsiteY45" fmla="*/ 1013579 h 5885193"/>
              <a:gd name="connsiteX46" fmla="*/ 2752904 w 4061502"/>
              <a:gd name="connsiteY46" fmla="*/ 65475 h 5885193"/>
              <a:gd name="connsiteX47" fmla="*/ 2768136 w 4061502"/>
              <a:gd name="connsiteY47" fmla="*/ 0 h 5885193"/>
              <a:gd name="connsiteX48" fmla="*/ 2799620 w 4061502"/>
              <a:gd name="connsiteY48" fmla="*/ 0 h 5885193"/>
              <a:gd name="connsiteX49" fmla="*/ 2782460 w 4061502"/>
              <a:gd name="connsiteY49" fmla="*/ 73771 h 5885193"/>
              <a:gd name="connsiteX50" fmla="*/ 2267986 w 4061502"/>
              <a:gd name="connsiteY50" fmla="*/ 1033682 h 5885193"/>
              <a:gd name="connsiteX51" fmla="*/ 2264774 w 4061502"/>
              <a:gd name="connsiteY51" fmla="*/ 1037003 h 5885193"/>
              <a:gd name="connsiteX52" fmla="*/ 2360156 w 4061502"/>
              <a:gd name="connsiteY52" fmla="*/ 1095913 h 5885193"/>
              <a:gd name="connsiteX53" fmla="*/ 2735562 w 4061502"/>
              <a:gd name="connsiteY53" fmla="*/ 1353525 h 5885193"/>
              <a:gd name="connsiteX54" fmla="*/ 2967686 w 4061502"/>
              <a:gd name="connsiteY54" fmla="*/ 1534117 h 5885193"/>
              <a:gd name="connsiteX55" fmla="*/ 3045080 w 4061502"/>
              <a:gd name="connsiteY55" fmla="*/ 1469644 h 5885193"/>
              <a:gd name="connsiteX56" fmla="*/ 3853798 w 4061502"/>
              <a:gd name="connsiteY56" fmla="*/ 926828 h 5885193"/>
              <a:gd name="connsiteX57" fmla="*/ 4061502 w 4061502"/>
              <a:gd name="connsiteY57" fmla="*/ 819086 h 5885193"/>
              <a:gd name="connsiteX58" fmla="*/ 4061502 w 4061502"/>
              <a:gd name="connsiteY58" fmla="*/ 853662 h 5885193"/>
              <a:gd name="connsiteX59" fmla="*/ 3868768 w 4061502"/>
              <a:gd name="connsiteY59" fmla="*/ 953634 h 5885193"/>
              <a:gd name="connsiteX60" fmla="*/ 3064172 w 4061502"/>
              <a:gd name="connsiteY60" fmla="*/ 1493685 h 5885193"/>
              <a:gd name="connsiteX61" fmla="*/ 2992482 w 4061502"/>
              <a:gd name="connsiteY61" fmla="*/ 1553408 h 5885193"/>
              <a:gd name="connsiteX62" fmla="*/ 3025462 w 4061502"/>
              <a:gd name="connsiteY62" fmla="*/ 1579066 h 5885193"/>
              <a:gd name="connsiteX63" fmla="*/ 3304872 w 4061502"/>
              <a:gd name="connsiteY63" fmla="*/ 1822313 h 5885193"/>
              <a:gd name="connsiteX64" fmla="*/ 3934680 w 4061502"/>
              <a:gd name="connsiteY64" fmla="*/ 2495023 h 5885193"/>
              <a:gd name="connsiteX65" fmla="*/ 3965972 w 4061502"/>
              <a:gd name="connsiteY65" fmla="*/ 2535602 h 5885193"/>
              <a:gd name="connsiteX66" fmla="*/ 4049160 w 4061502"/>
              <a:gd name="connsiteY66" fmla="*/ 2479255 h 5885193"/>
              <a:gd name="connsiteX67" fmla="*/ 4061502 w 4061502"/>
              <a:gd name="connsiteY67" fmla="*/ 2472054 h 5885193"/>
              <a:gd name="connsiteX68" fmla="*/ 4061502 w 4061502"/>
              <a:gd name="connsiteY68" fmla="*/ 2507973 h 5885193"/>
              <a:gd name="connsiteX69" fmla="*/ 3984754 w 4061502"/>
              <a:gd name="connsiteY69" fmla="*/ 2559960 h 5885193"/>
              <a:gd name="connsiteX70" fmla="*/ 4061502 w 4061502"/>
              <a:gd name="connsiteY70" fmla="*/ 2659493 h 5885193"/>
              <a:gd name="connsiteX71" fmla="*/ 4061502 w 4061502"/>
              <a:gd name="connsiteY71" fmla="*/ 2711276 h 5885193"/>
              <a:gd name="connsiteX72" fmla="*/ 4050116 w 4061502"/>
              <a:gd name="connsiteY72" fmla="*/ 2694988 h 5885193"/>
              <a:gd name="connsiteX73" fmla="*/ 3959294 w 4061502"/>
              <a:gd name="connsiteY73" fmla="*/ 2577205 h 5885193"/>
              <a:gd name="connsiteX74" fmla="*/ 3904068 w 4061502"/>
              <a:gd name="connsiteY74" fmla="*/ 2614613 h 5885193"/>
              <a:gd name="connsiteX75" fmla="*/ 3141536 w 4061502"/>
              <a:gd name="connsiteY75" fmla="*/ 5656837 h 5885193"/>
              <a:gd name="connsiteX76" fmla="*/ 3252474 w 4061502"/>
              <a:gd name="connsiteY76" fmla="*/ 5853041 h 5885193"/>
              <a:gd name="connsiteX77" fmla="*/ 3310086 w 4061502"/>
              <a:gd name="connsiteY77" fmla="*/ 5854497 h 5885193"/>
              <a:gd name="connsiteX78" fmla="*/ 3990990 w 4061502"/>
              <a:gd name="connsiteY78" fmla="*/ 5783716 h 5885193"/>
              <a:gd name="connsiteX79" fmla="*/ 4061502 w 4061502"/>
              <a:gd name="connsiteY79" fmla="*/ 5766281 h 5885193"/>
              <a:gd name="connsiteX80" fmla="*/ 4061502 w 4061502"/>
              <a:gd name="connsiteY80" fmla="*/ 5797890 h 5885193"/>
              <a:gd name="connsiteX81" fmla="*/ 3997364 w 4061502"/>
              <a:gd name="connsiteY81" fmla="*/ 5813749 h 5885193"/>
              <a:gd name="connsiteX82" fmla="*/ 3310086 w 4061502"/>
              <a:gd name="connsiteY82" fmla="*/ 5885193 h 5885193"/>
              <a:gd name="connsiteX83" fmla="*/ 3247960 w 4061502"/>
              <a:gd name="connsiteY83" fmla="*/ 5883622 h 5885193"/>
              <a:gd name="connsiteX84" fmla="*/ 3240888 w 4061502"/>
              <a:gd name="connsiteY84" fmla="*/ 5884796 h 5885193"/>
              <a:gd name="connsiteX85" fmla="*/ 3238928 w 4061502"/>
              <a:gd name="connsiteY85" fmla="*/ 5883395 h 5885193"/>
              <a:gd name="connsiteX86" fmla="*/ 3139750 w 4061502"/>
              <a:gd name="connsiteY86" fmla="*/ 5880886 h 5885193"/>
              <a:gd name="connsiteX87" fmla="*/ 969504 w 4061502"/>
              <a:gd name="connsiteY87" fmla="*/ 4915692 h 5885193"/>
              <a:gd name="connsiteX88" fmla="*/ 850402 w 4061502"/>
              <a:gd name="connsiteY88" fmla="*/ 4784649 h 5885193"/>
              <a:gd name="connsiteX89" fmla="*/ 848494 w 4061502"/>
              <a:gd name="connsiteY89" fmla="*/ 4790048 h 5885193"/>
              <a:gd name="connsiteX90" fmla="*/ 829112 w 4061502"/>
              <a:gd name="connsiteY90" fmla="*/ 4799819 h 5885193"/>
              <a:gd name="connsiteX91" fmla="*/ 819342 w 4061502"/>
              <a:gd name="connsiteY91" fmla="*/ 4780438 h 5885193"/>
              <a:gd name="connsiteX92" fmla="*/ 826970 w 4061502"/>
              <a:gd name="connsiteY92" fmla="*/ 4758867 h 5885193"/>
              <a:gd name="connsiteX93" fmla="*/ 755864 w 4061502"/>
              <a:gd name="connsiteY93" fmla="*/ 4680629 h 5885193"/>
              <a:gd name="connsiteX94" fmla="*/ 0 w 4061502"/>
              <a:gd name="connsiteY94" fmla="*/ 2575108 h 5885193"/>
              <a:gd name="connsiteX95" fmla="*/ 51702 w 4061502"/>
              <a:gd name="connsiteY95" fmla="*/ 1989168 h 5885193"/>
              <a:gd name="connsiteX96" fmla="*/ 84662 w 4061502"/>
              <a:gd name="connsiteY96" fmla="*/ 1842113 h 5885193"/>
              <a:gd name="connsiteX97" fmla="*/ 82018 w 4061502"/>
              <a:gd name="connsiteY97" fmla="*/ 1831661 h 5885193"/>
              <a:gd name="connsiteX98" fmla="*/ 88036 w 4061502"/>
              <a:gd name="connsiteY98" fmla="*/ 1821572 h 5885193"/>
              <a:gd name="connsiteX99" fmla="*/ 89340 w 4061502"/>
              <a:gd name="connsiteY99" fmla="*/ 1821242 h 5885193"/>
              <a:gd name="connsiteX100" fmla="*/ 114654 w 4061502"/>
              <a:gd name="connsiteY100" fmla="*/ 1708301 h 5885193"/>
              <a:gd name="connsiteX101" fmla="*/ 755864 w 4061502"/>
              <a:gd name="connsiteY101" fmla="*/ 469585 h 5885193"/>
              <a:gd name="connsiteX102" fmla="*/ 835448 w 4061502"/>
              <a:gd name="connsiteY102" fmla="*/ 382020 h 5885193"/>
              <a:gd name="connsiteX103" fmla="*/ 828688 w 4061502"/>
              <a:gd name="connsiteY103" fmla="*/ 379402 h 5885193"/>
              <a:gd name="connsiteX104" fmla="*/ 819490 w 4061502"/>
              <a:gd name="connsiteY104" fmla="*/ 359742 h 5885193"/>
              <a:gd name="connsiteX105" fmla="*/ 839148 w 4061502"/>
              <a:gd name="connsiteY105" fmla="*/ 350543 h 5885193"/>
              <a:gd name="connsiteX106" fmla="*/ 857574 w 4061502"/>
              <a:gd name="connsiteY106" fmla="*/ 357676 h 5885193"/>
              <a:gd name="connsiteX107" fmla="*/ 969504 w 4061502"/>
              <a:gd name="connsiteY107" fmla="*/ 234523 h 5885193"/>
              <a:gd name="connsiteX108" fmla="*/ 1158936 w 4061502"/>
              <a:gd name="connsiteY108" fmla="*/ 59233 h 588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4061502" h="5885193">
                <a:moveTo>
                  <a:pt x="2968350" y="1573512"/>
                </a:moveTo>
                <a:lnTo>
                  <a:pt x="2884104" y="1643696"/>
                </a:lnTo>
                <a:cubicBezTo>
                  <a:pt x="2647864" y="1848529"/>
                  <a:pt x="2426974" y="2072515"/>
                  <a:pt x="2220968" y="2314258"/>
                </a:cubicBezTo>
                <a:cubicBezTo>
                  <a:pt x="1657424" y="2975561"/>
                  <a:pt x="1245952" y="3717843"/>
                  <a:pt x="962302" y="4468191"/>
                </a:cubicBezTo>
                <a:lnTo>
                  <a:pt x="862008" y="4751830"/>
                </a:lnTo>
                <a:lnTo>
                  <a:pt x="991208" y="4893986"/>
                </a:lnTo>
                <a:cubicBezTo>
                  <a:pt x="1547570" y="5450348"/>
                  <a:pt x="2302912" y="5807731"/>
                  <a:pt x="3141330" y="5850230"/>
                </a:cubicBezTo>
                <a:lnTo>
                  <a:pt x="3216732" y="5852137"/>
                </a:lnTo>
                <a:lnTo>
                  <a:pt x="3114010" y="5670465"/>
                </a:lnTo>
                <a:cubicBezTo>
                  <a:pt x="2513126" y="4490371"/>
                  <a:pt x="2986638" y="3250231"/>
                  <a:pt x="3886136" y="2589677"/>
                </a:cubicBezTo>
                <a:lnTo>
                  <a:pt x="3940512" y="2552846"/>
                </a:lnTo>
                <a:lnTo>
                  <a:pt x="3910694" y="2514178"/>
                </a:lnTo>
                <a:cubicBezTo>
                  <a:pt x="3720100" y="2276730"/>
                  <a:pt x="3510810" y="2053775"/>
                  <a:pt x="3284072" y="1844889"/>
                </a:cubicBezTo>
                <a:cubicBezTo>
                  <a:pt x="3193222" y="1761192"/>
                  <a:pt x="3100438" y="1680494"/>
                  <a:pt x="3005908" y="1602731"/>
                </a:cubicBezTo>
                <a:close/>
                <a:moveTo>
                  <a:pt x="2242924" y="1059595"/>
                </a:moveTo>
                <a:lnTo>
                  <a:pt x="2078214" y="1229908"/>
                </a:lnTo>
                <a:cubicBezTo>
                  <a:pt x="1574516" y="1695925"/>
                  <a:pt x="903868" y="1924606"/>
                  <a:pt x="229798" y="1864874"/>
                </a:cubicBezTo>
                <a:lnTo>
                  <a:pt x="114036" y="1851300"/>
                </a:lnTo>
                <a:lnTo>
                  <a:pt x="81918" y="1994602"/>
                </a:lnTo>
                <a:cubicBezTo>
                  <a:pt x="48260" y="2183019"/>
                  <a:pt x="30696" y="2377013"/>
                  <a:pt x="30696" y="2575108"/>
                </a:cubicBezTo>
                <a:cubicBezTo>
                  <a:pt x="30696" y="3367489"/>
                  <a:pt x="311726" y="4094232"/>
                  <a:pt x="779550" y="4661104"/>
                </a:cubicBezTo>
                <a:lnTo>
                  <a:pt x="838574" y="4726048"/>
                </a:lnTo>
                <a:lnTo>
                  <a:pt x="933614" y="4457269"/>
                </a:lnTo>
                <a:cubicBezTo>
                  <a:pt x="1218416" y="3703868"/>
                  <a:pt x="1631566" y="2958578"/>
                  <a:pt x="2197604" y="2294349"/>
                </a:cubicBezTo>
                <a:cubicBezTo>
                  <a:pt x="2404636" y="2051403"/>
                  <a:pt x="2626642" y="1826290"/>
                  <a:pt x="2864092" y="1620418"/>
                </a:cubicBezTo>
                <a:lnTo>
                  <a:pt x="2943554" y="1554221"/>
                </a:lnTo>
                <a:lnTo>
                  <a:pt x="2717268" y="1378183"/>
                </a:lnTo>
                <a:cubicBezTo>
                  <a:pt x="2594976" y="1288237"/>
                  <a:pt x="2470250" y="1202779"/>
                  <a:pt x="2343458" y="1121684"/>
                </a:cubicBezTo>
                <a:close/>
                <a:moveTo>
                  <a:pt x="866098" y="393884"/>
                </a:moveTo>
                <a:lnTo>
                  <a:pt x="779550" y="489111"/>
                </a:lnTo>
                <a:cubicBezTo>
                  <a:pt x="487160" y="843406"/>
                  <a:pt x="267736" y="1260151"/>
                  <a:pt x="144286" y="1716340"/>
                </a:cubicBezTo>
                <a:lnTo>
                  <a:pt x="120784" y="1821197"/>
                </a:lnTo>
                <a:lnTo>
                  <a:pt x="232510" y="1834297"/>
                </a:lnTo>
                <a:cubicBezTo>
                  <a:pt x="897952" y="1893264"/>
                  <a:pt x="1560038" y="1667501"/>
                  <a:pt x="2057368" y="1207376"/>
                </a:cubicBezTo>
                <a:lnTo>
                  <a:pt x="2216228" y="1043108"/>
                </a:lnTo>
                <a:lnTo>
                  <a:pt x="2151766" y="1003297"/>
                </a:lnTo>
                <a:cubicBezTo>
                  <a:pt x="1829848" y="811389"/>
                  <a:pt x="1496168" y="646363"/>
                  <a:pt x="1156464" y="506281"/>
                </a:cubicBezTo>
                <a:close/>
                <a:moveTo>
                  <a:pt x="1233852" y="0"/>
                </a:moveTo>
                <a:lnTo>
                  <a:pt x="1283308" y="0"/>
                </a:lnTo>
                <a:lnTo>
                  <a:pt x="1178884" y="82564"/>
                </a:lnTo>
                <a:cubicBezTo>
                  <a:pt x="1114088" y="138019"/>
                  <a:pt x="1051480" y="195956"/>
                  <a:pt x="991208" y="256229"/>
                </a:cubicBezTo>
                <a:lnTo>
                  <a:pt x="888224" y="369540"/>
                </a:lnTo>
                <a:lnTo>
                  <a:pt x="1168256" y="477937"/>
                </a:lnTo>
                <a:cubicBezTo>
                  <a:pt x="1509342" y="618591"/>
                  <a:pt x="1844392" y="784298"/>
                  <a:pt x="2167656" y="977021"/>
                </a:cubicBezTo>
                <a:lnTo>
                  <a:pt x="2238078" y="1020515"/>
                </a:lnTo>
                <a:lnTo>
                  <a:pt x="2244786" y="1013579"/>
                </a:lnTo>
                <a:cubicBezTo>
                  <a:pt x="2482750" y="738486"/>
                  <a:pt x="2655550" y="414038"/>
                  <a:pt x="2752904" y="65475"/>
                </a:cubicBezTo>
                <a:lnTo>
                  <a:pt x="2768136" y="0"/>
                </a:lnTo>
                <a:lnTo>
                  <a:pt x="2799620" y="0"/>
                </a:lnTo>
                <a:lnTo>
                  <a:pt x="2782460" y="73771"/>
                </a:lnTo>
                <a:cubicBezTo>
                  <a:pt x="2683890" y="426660"/>
                  <a:pt x="2508932" y="755147"/>
                  <a:pt x="2267986" y="1033682"/>
                </a:cubicBezTo>
                <a:lnTo>
                  <a:pt x="2264774" y="1037003"/>
                </a:lnTo>
                <a:lnTo>
                  <a:pt x="2360156" y="1095913"/>
                </a:lnTo>
                <a:cubicBezTo>
                  <a:pt x="2487484" y="1177356"/>
                  <a:pt x="2612742" y="1263185"/>
                  <a:pt x="2735562" y="1353525"/>
                </a:cubicBezTo>
                <a:lnTo>
                  <a:pt x="2967686" y="1534117"/>
                </a:lnTo>
                <a:lnTo>
                  <a:pt x="3045080" y="1469644"/>
                </a:lnTo>
                <a:cubicBezTo>
                  <a:pt x="3297940" y="1267351"/>
                  <a:pt x="3567342" y="1085897"/>
                  <a:pt x="3853798" y="926828"/>
                </a:cubicBezTo>
                <a:lnTo>
                  <a:pt x="4061502" y="819086"/>
                </a:lnTo>
                <a:lnTo>
                  <a:pt x="4061502" y="853662"/>
                </a:lnTo>
                <a:lnTo>
                  <a:pt x="3868768" y="953634"/>
                </a:lnTo>
                <a:cubicBezTo>
                  <a:pt x="3583770" y="1111889"/>
                  <a:pt x="3315744" y="1292416"/>
                  <a:pt x="3064172" y="1493685"/>
                </a:cubicBezTo>
                <a:lnTo>
                  <a:pt x="2992482" y="1553408"/>
                </a:lnTo>
                <a:lnTo>
                  <a:pt x="3025462" y="1579066"/>
                </a:lnTo>
                <a:cubicBezTo>
                  <a:pt x="3120410" y="1657176"/>
                  <a:pt x="3213608" y="1738237"/>
                  <a:pt x="3304872" y="1822313"/>
                </a:cubicBezTo>
                <a:cubicBezTo>
                  <a:pt x="3532754" y="2032255"/>
                  <a:pt x="3743110" y="2256353"/>
                  <a:pt x="3934680" y="2495023"/>
                </a:cubicBezTo>
                <a:lnTo>
                  <a:pt x="3965972" y="2535602"/>
                </a:lnTo>
                <a:lnTo>
                  <a:pt x="4049160" y="2479255"/>
                </a:lnTo>
                <a:lnTo>
                  <a:pt x="4061502" y="2472054"/>
                </a:lnTo>
                <a:lnTo>
                  <a:pt x="4061502" y="2507973"/>
                </a:lnTo>
                <a:lnTo>
                  <a:pt x="3984754" y="2559960"/>
                </a:lnTo>
                <a:lnTo>
                  <a:pt x="4061502" y="2659493"/>
                </a:lnTo>
                <a:lnTo>
                  <a:pt x="4061502" y="2711276"/>
                </a:lnTo>
                <a:lnTo>
                  <a:pt x="4050116" y="2694988"/>
                </a:lnTo>
                <a:lnTo>
                  <a:pt x="3959294" y="2577205"/>
                </a:lnTo>
                <a:lnTo>
                  <a:pt x="3904068" y="2614613"/>
                </a:lnTo>
                <a:cubicBezTo>
                  <a:pt x="3015830" y="3266932"/>
                  <a:pt x="2548204" y="4491557"/>
                  <a:pt x="3141536" y="5656837"/>
                </a:cubicBezTo>
                <a:lnTo>
                  <a:pt x="3252474" y="5853041"/>
                </a:lnTo>
                <a:lnTo>
                  <a:pt x="3310086" y="5854497"/>
                </a:lnTo>
                <a:cubicBezTo>
                  <a:pt x="3543556" y="5854497"/>
                  <a:pt x="3771328" y="5830100"/>
                  <a:pt x="3990990" y="5783716"/>
                </a:cubicBezTo>
                <a:lnTo>
                  <a:pt x="4061502" y="5766281"/>
                </a:lnTo>
                <a:lnTo>
                  <a:pt x="4061502" y="5797890"/>
                </a:lnTo>
                <a:lnTo>
                  <a:pt x="3997364" y="5813749"/>
                </a:lnTo>
                <a:cubicBezTo>
                  <a:pt x="3775644" y="5860568"/>
                  <a:pt x="3545742" y="5885193"/>
                  <a:pt x="3310086" y="5885193"/>
                </a:cubicBezTo>
                <a:lnTo>
                  <a:pt x="3247960" y="5883622"/>
                </a:lnTo>
                <a:lnTo>
                  <a:pt x="3240888" y="5884796"/>
                </a:lnTo>
                <a:lnTo>
                  <a:pt x="3238928" y="5883395"/>
                </a:lnTo>
                <a:lnTo>
                  <a:pt x="3139750" y="5880886"/>
                </a:lnTo>
                <a:cubicBezTo>
                  <a:pt x="2293484" y="5837989"/>
                  <a:pt x="1531072" y="5477262"/>
                  <a:pt x="969504" y="4915692"/>
                </a:cubicBezTo>
                <a:lnTo>
                  <a:pt x="850402" y="4784649"/>
                </a:lnTo>
                <a:lnTo>
                  <a:pt x="848494" y="4790048"/>
                </a:lnTo>
                <a:cubicBezTo>
                  <a:pt x="845840" y="4798099"/>
                  <a:pt x="837162" y="4802474"/>
                  <a:pt x="829112" y="4799819"/>
                </a:cubicBezTo>
                <a:cubicBezTo>
                  <a:pt x="821062" y="4797166"/>
                  <a:pt x="816688" y="4788488"/>
                  <a:pt x="819342" y="4780438"/>
                </a:cubicBezTo>
                <a:lnTo>
                  <a:pt x="826970" y="4758867"/>
                </a:lnTo>
                <a:lnTo>
                  <a:pt x="755864" y="4680629"/>
                </a:lnTo>
                <a:cubicBezTo>
                  <a:pt x="283660" y="4108452"/>
                  <a:pt x="0" y="3374906"/>
                  <a:pt x="0" y="2575108"/>
                </a:cubicBezTo>
                <a:cubicBezTo>
                  <a:pt x="0" y="2375158"/>
                  <a:pt x="17730" y="2179349"/>
                  <a:pt x="51702" y="1989168"/>
                </a:cubicBezTo>
                <a:lnTo>
                  <a:pt x="84662" y="1842113"/>
                </a:lnTo>
                <a:lnTo>
                  <a:pt x="82018" y="1831661"/>
                </a:lnTo>
                <a:cubicBezTo>
                  <a:pt x="82632" y="1827468"/>
                  <a:pt x="84886" y="1823919"/>
                  <a:pt x="88036" y="1821572"/>
                </a:cubicBezTo>
                <a:lnTo>
                  <a:pt x="89340" y="1821242"/>
                </a:lnTo>
                <a:lnTo>
                  <a:pt x="114654" y="1708301"/>
                </a:lnTo>
                <a:cubicBezTo>
                  <a:pt x="239260" y="1247842"/>
                  <a:pt x="460736" y="827197"/>
                  <a:pt x="755864" y="469585"/>
                </a:cubicBezTo>
                <a:lnTo>
                  <a:pt x="835448" y="382020"/>
                </a:lnTo>
                <a:lnTo>
                  <a:pt x="828688" y="379402"/>
                </a:lnTo>
                <a:cubicBezTo>
                  <a:pt x="820718" y="376513"/>
                  <a:pt x="816600" y="367711"/>
                  <a:pt x="819490" y="359742"/>
                </a:cubicBezTo>
                <a:cubicBezTo>
                  <a:pt x="822376" y="351773"/>
                  <a:pt x="831178" y="347654"/>
                  <a:pt x="839148" y="350543"/>
                </a:cubicBezTo>
                <a:lnTo>
                  <a:pt x="857574" y="357676"/>
                </a:lnTo>
                <a:lnTo>
                  <a:pt x="969504" y="234523"/>
                </a:lnTo>
                <a:cubicBezTo>
                  <a:pt x="1030340" y="173687"/>
                  <a:pt x="1093534" y="115207"/>
                  <a:pt x="1158936" y="5923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0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7EB2ED-C8A9-3642-870D-56A51D838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497340" y="1"/>
            <a:ext cx="10862020" cy="13715998"/>
          </a:xfrm>
          <a:custGeom>
            <a:avLst/>
            <a:gdLst>
              <a:gd name="connsiteX0" fmla="*/ 4412972 w 10862020"/>
              <a:gd name="connsiteY0" fmla="*/ 6818241 h 13715998"/>
              <a:gd name="connsiteX1" fmla="*/ 10862020 w 10862020"/>
              <a:gd name="connsiteY1" fmla="*/ 6818241 h 13715998"/>
              <a:gd name="connsiteX2" fmla="*/ 10862020 w 10862020"/>
              <a:gd name="connsiteY2" fmla="*/ 13715998 h 13715998"/>
              <a:gd name="connsiteX3" fmla="*/ 4412972 w 10862020"/>
              <a:gd name="connsiteY3" fmla="*/ 13715998 h 13715998"/>
              <a:gd name="connsiteX4" fmla="*/ 0 w 10862020"/>
              <a:gd name="connsiteY4" fmla="*/ 0 h 13715998"/>
              <a:gd name="connsiteX5" fmla="*/ 10862020 w 10862020"/>
              <a:gd name="connsiteY5" fmla="*/ 0 h 13715998"/>
              <a:gd name="connsiteX6" fmla="*/ 10862020 w 10862020"/>
              <a:gd name="connsiteY6" fmla="*/ 6341166 h 13715998"/>
              <a:gd name="connsiteX7" fmla="*/ 0 w 10862020"/>
              <a:gd name="connsiteY7" fmla="*/ 6341166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62020" h="13715998">
                <a:moveTo>
                  <a:pt x="4412972" y="6818241"/>
                </a:moveTo>
                <a:lnTo>
                  <a:pt x="10862020" y="6818241"/>
                </a:lnTo>
                <a:lnTo>
                  <a:pt x="10862020" y="13715998"/>
                </a:lnTo>
                <a:lnTo>
                  <a:pt x="4412972" y="13715998"/>
                </a:lnTo>
                <a:close/>
                <a:moveTo>
                  <a:pt x="0" y="0"/>
                </a:moveTo>
                <a:lnTo>
                  <a:pt x="10862020" y="0"/>
                </a:lnTo>
                <a:lnTo>
                  <a:pt x="10862020" y="6341166"/>
                </a:lnTo>
                <a:lnTo>
                  <a:pt x="0" y="634116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843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0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2" r:id="rId2"/>
    <p:sldLayoutId id="2147483684" r:id="rId3"/>
    <p:sldLayoutId id="2147483688" r:id="rId4"/>
    <p:sldLayoutId id="2147483686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685" r:id="rId25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  <p15:guide id="2" pos="9214">
          <p15:clr>
            <a:srgbClr val="F26B43"/>
          </p15:clr>
        </p15:guide>
        <p15:guide id="3" pos="15356">
          <p15:clr>
            <a:srgbClr val="F26B43"/>
          </p15:clr>
        </p15:guide>
        <p15:guide id="4" pos="8446">
          <p15:clr>
            <a:srgbClr val="F26B43"/>
          </p15:clr>
        </p15:guide>
        <p15:guide id="5" pos="9982">
          <p15:clr>
            <a:srgbClr val="F26B43"/>
          </p15:clr>
        </p15:guide>
        <p15:guide id="6" pos="1075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 pos="11518">
          <p15:clr>
            <a:srgbClr val="F26B43"/>
          </p15:clr>
        </p15:guide>
        <p15:guide id="9" orient="horz" pos="8640">
          <p15:clr>
            <a:srgbClr val="F26B43"/>
          </p15:clr>
        </p15:guide>
        <p15:guide id="10" pos="12286">
          <p15:clr>
            <a:srgbClr val="F26B43"/>
          </p15:clr>
        </p15:guide>
        <p15:guide id="11" pos="13054">
          <p15:clr>
            <a:srgbClr val="F26B43"/>
          </p15:clr>
        </p15:guide>
        <p15:guide id="12" pos="13822">
          <p15:clr>
            <a:srgbClr val="F26B43"/>
          </p15:clr>
        </p15:guide>
        <p15:guide id="13" pos="14590">
          <p15:clr>
            <a:srgbClr val="F26B43"/>
          </p15:clr>
        </p15:guide>
        <p15:guide id="14" pos="6910">
          <p15:clr>
            <a:srgbClr val="F26B43"/>
          </p15:clr>
        </p15:guide>
        <p15:guide id="15" pos="6142">
          <p15:clr>
            <a:srgbClr val="F26B43"/>
          </p15:clr>
        </p15:guide>
        <p15:guide id="16" pos="5374">
          <p15:clr>
            <a:srgbClr val="F26B43"/>
          </p15:clr>
        </p15:guide>
        <p15:guide id="17" pos="4606">
          <p15:clr>
            <a:srgbClr val="F26B43"/>
          </p15:clr>
        </p15:guide>
        <p15:guide id="18" pos="3838">
          <p15:clr>
            <a:srgbClr val="F26B43"/>
          </p15:clr>
        </p15:guide>
        <p15:guide id="19" pos="3070">
          <p15:clr>
            <a:srgbClr val="F26B43"/>
          </p15:clr>
        </p15:guide>
        <p15:guide id="20" pos="2302">
          <p15:clr>
            <a:srgbClr val="F26B43"/>
          </p15:clr>
        </p15:guide>
        <p15:guide id="21" pos="1534">
          <p15:clr>
            <a:srgbClr val="F26B43"/>
          </p15:clr>
        </p15:guide>
        <p15:guide id="22" pos="766">
          <p15:clr>
            <a:srgbClr val="F26B43"/>
          </p15:clr>
        </p15:guide>
        <p15:guide id="23">
          <p15:clr>
            <a:srgbClr val="F26B43"/>
          </p15:clr>
        </p15:guide>
        <p15:guide id="24" pos="8062">
          <p15:clr>
            <a:srgbClr val="F26B43"/>
          </p15:clr>
        </p15:guide>
        <p15:guide id="25" pos="8830">
          <p15:clr>
            <a:srgbClr val="F26B43"/>
          </p15:clr>
        </p15:guide>
        <p15:guide id="26" pos="9598">
          <p15:clr>
            <a:srgbClr val="F26B43"/>
          </p15:clr>
        </p15:guide>
        <p15:guide id="27" pos="10366">
          <p15:clr>
            <a:srgbClr val="F26B43"/>
          </p15:clr>
        </p15:guide>
        <p15:guide id="28" pos="11134">
          <p15:clr>
            <a:srgbClr val="F26B43"/>
          </p15:clr>
        </p15:guide>
        <p15:guide id="29" pos="11902">
          <p15:clr>
            <a:srgbClr val="F26B43"/>
          </p15:clr>
        </p15:guide>
        <p15:guide id="30" orient="horz" pos="4704">
          <p15:clr>
            <a:srgbClr val="F26B43"/>
          </p15:clr>
        </p15:guide>
        <p15:guide id="31" pos="14974">
          <p15:clr>
            <a:srgbClr val="F26B43"/>
          </p15:clr>
        </p15:guide>
        <p15:guide id="32" orient="horz" pos="5856">
          <p15:clr>
            <a:srgbClr val="F26B43"/>
          </p15:clr>
        </p15:guide>
        <p15:guide id="33" orient="horz" pos="6624">
          <p15:clr>
            <a:srgbClr val="F26B43"/>
          </p15:clr>
        </p15:guide>
        <p15:guide id="34" orient="horz" pos="7392">
          <p15:clr>
            <a:srgbClr val="F26B43"/>
          </p15:clr>
        </p15:guide>
        <p15:guide id="35" orient="horz" pos="8160">
          <p15:clr>
            <a:srgbClr val="F26B43"/>
          </p15:clr>
        </p15:guide>
        <p15:guide id="36" orient="horz" pos="5088">
          <p15:clr>
            <a:srgbClr val="F26B43"/>
          </p15:clr>
        </p15:guide>
        <p15:guide id="37" orient="horz" pos="5472">
          <p15:clr>
            <a:srgbClr val="F26B43"/>
          </p15:clr>
        </p15:guide>
        <p15:guide id="38" orient="horz" pos="6240">
          <p15:clr>
            <a:srgbClr val="F26B43"/>
          </p15:clr>
        </p15:guide>
        <p15:guide id="39" orient="horz" pos="7008">
          <p15:clr>
            <a:srgbClr val="F26B43"/>
          </p15:clr>
        </p15:guide>
        <p15:guide id="40" orient="horz" pos="7776">
          <p15:clr>
            <a:srgbClr val="F26B43"/>
          </p15:clr>
        </p15:guide>
        <p15:guide id="41" pos="7294">
          <p15:clr>
            <a:srgbClr val="F26B43"/>
          </p15:clr>
        </p15:guide>
        <p15:guide id="42" pos="6526">
          <p15:clr>
            <a:srgbClr val="F26B43"/>
          </p15:clr>
        </p15:guide>
        <p15:guide id="43" pos="5758">
          <p15:clr>
            <a:srgbClr val="F26B43"/>
          </p15:clr>
        </p15:guide>
        <p15:guide id="44" pos="4990">
          <p15:clr>
            <a:srgbClr val="F26B43"/>
          </p15:clr>
        </p15:guide>
        <p15:guide id="45" pos="4222">
          <p15:clr>
            <a:srgbClr val="F26B43"/>
          </p15:clr>
        </p15:guide>
        <p15:guide id="46" pos="3454">
          <p15:clr>
            <a:srgbClr val="F26B43"/>
          </p15:clr>
        </p15:guide>
        <p15:guide id="47" pos="2686">
          <p15:clr>
            <a:srgbClr val="F26B43"/>
          </p15:clr>
        </p15:guide>
        <p15:guide id="48" pos="1918">
          <p15:clr>
            <a:srgbClr val="F26B43"/>
          </p15:clr>
        </p15:guide>
        <p15:guide id="49" pos="1150">
          <p15:clr>
            <a:srgbClr val="F26B43"/>
          </p15:clr>
        </p15:guide>
        <p15:guide id="50" pos="382">
          <p15:clr>
            <a:srgbClr val="F26B43"/>
          </p15:clr>
        </p15:guide>
        <p15:guide id="51" orient="horz" pos="3552">
          <p15:clr>
            <a:srgbClr val="F26B43"/>
          </p15:clr>
        </p15:guide>
        <p15:guide id="52" orient="horz" pos="2784">
          <p15:clr>
            <a:srgbClr val="F26B43"/>
          </p15:clr>
        </p15:guide>
        <p15:guide id="53" orient="horz" pos="2016">
          <p15:clr>
            <a:srgbClr val="F26B43"/>
          </p15:clr>
        </p15:guide>
        <p15:guide id="54" orient="horz" pos="1248">
          <p15:clr>
            <a:srgbClr val="F26B43"/>
          </p15:clr>
        </p15:guide>
        <p15:guide id="55" orient="horz" pos="480">
          <p15:clr>
            <a:srgbClr val="F26B43"/>
          </p15:clr>
        </p15:guide>
        <p15:guide id="56" orient="horz" pos="3168">
          <p15:clr>
            <a:srgbClr val="F26B43"/>
          </p15:clr>
        </p15:guide>
        <p15:guide id="57" orient="horz" pos="3936">
          <p15:clr>
            <a:srgbClr val="F26B43"/>
          </p15:clr>
        </p15:guide>
        <p15:guide id="58" orient="horz" pos="2400">
          <p15:clr>
            <a:srgbClr val="F26B43"/>
          </p15:clr>
        </p15:guide>
        <p15:guide id="59" orient="horz" pos="1632">
          <p15:clr>
            <a:srgbClr val="F26B43"/>
          </p15:clr>
        </p15:guide>
        <p15:guide id="60" orient="horz" pos="864">
          <p15:clr>
            <a:srgbClr val="F26B43"/>
          </p15:clr>
        </p15:guide>
        <p15:guide id="61" pos="13438">
          <p15:clr>
            <a:srgbClr val="F26B43"/>
          </p15:clr>
        </p15:guide>
        <p15:guide id="62" pos="12670">
          <p15:clr>
            <a:srgbClr val="F26B43"/>
          </p15:clr>
        </p15:guide>
        <p15:guide id="63" pos="142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C832DD-F89F-B748-B12B-01555B277B4B}"/>
              </a:ext>
            </a:extLst>
          </p:cNvPr>
          <p:cNvSpPr txBox="1"/>
          <p:nvPr/>
        </p:nvSpPr>
        <p:spPr>
          <a:xfrm>
            <a:off x="2672272" y="6970822"/>
            <a:ext cx="939552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 - 14</a:t>
            </a:r>
            <a:endParaRPr sz="239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AC7FE18-6EE0-4EA3-1312-1CFFBE94D7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934" b="5934"/>
          <a:stretch/>
        </p:blipFill>
        <p:spPr>
          <a:xfrm>
            <a:off x="13558018" y="0"/>
            <a:ext cx="10821218" cy="13716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1750F-DC1D-CE83-24BD-8DC8420EF30B}"/>
              </a:ext>
            </a:extLst>
          </p:cNvPr>
          <p:cNvSpPr txBox="1"/>
          <p:nvPr/>
        </p:nvSpPr>
        <p:spPr>
          <a:xfrm>
            <a:off x="15750073" y="13315890"/>
            <a:ext cx="347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Source  : Unsplash.com</a:t>
            </a:r>
            <a:endParaRPr lang="en-CA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CDA71-602E-ABC3-51EC-2D586C1ED8E1}"/>
              </a:ext>
            </a:extLst>
          </p:cNvPr>
          <p:cNvSpPr txBox="1"/>
          <p:nvPr/>
        </p:nvSpPr>
        <p:spPr>
          <a:xfrm>
            <a:off x="-19050" y="13346668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5586B33-79D2-3E29-0D44-CC1BB5E68420}"/>
              </a:ext>
            </a:extLst>
          </p:cNvPr>
          <p:cNvGrpSpPr/>
          <p:nvPr/>
        </p:nvGrpSpPr>
        <p:grpSpPr>
          <a:xfrm>
            <a:off x="5409568" y="1696543"/>
            <a:ext cx="3920917" cy="4433935"/>
            <a:chOff x="5395877" y="1212032"/>
            <a:chExt cx="3920917" cy="4433935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0530165-8CEC-512A-C2BD-341DC78F910A}"/>
                </a:ext>
              </a:extLst>
            </p:cNvPr>
            <p:cNvGrpSpPr/>
            <p:nvPr/>
          </p:nvGrpSpPr>
          <p:grpSpPr>
            <a:xfrm>
              <a:off x="5395877" y="1212032"/>
              <a:ext cx="3920917" cy="4433935"/>
              <a:chOff x="5163449" y="2384308"/>
              <a:chExt cx="3920917" cy="4433935"/>
            </a:xfrm>
          </p:grpSpPr>
          <p:pic>
            <p:nvPicPr>
              <p:cNvPr id="218" name="Graphic 217">
                <a:extLst>
                  <a:ext uri="{FF2B5EF4-FFF2-40B4-BE49-F238E27FC236}">
                    <a16:creationId xmlns:a16="http://schemas.microsoft.com/office/drawing/2014/main" id="{798B5338-870B-806E-1BA8-EC02D79CE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3449" y="2384308"/>
                <a:ext cx="3920917" cy="4433935"/>
              </a:xfrm>
              <a:prstGeom prst="rect">
                <a:avLst/>
              </a:prstGeom>
            </p:spPr>
          </p:pic>
          <p:sp>
            <p:nvSpPr>
              <p:cNvPr id="219" name="Freeform 124">
                <a:extLst>
                  <a:ext uri="{FF2B5EF4-FFF2-40B4-BE49-F238E27FC236}">
                    <a16:creationId xmlns:a16="http://schemas.microsoft.com/office/drawing/2014/main" id="{D29927E9-1AF0-641A-99A5-DB7114A62E2D}"/>
                  </a:ext>
                </a:extLst>
              </p:cNvPr>
              <p:cNvSpPr/>
              <p:nvPr/>
            </p:nvSpPr>
            <p:spPr>
              <a:xfrm>
                <a:off x="7123902" y="2908428"/>
                <a:ext cx="1009415" cy="570575"/>
              </a:xfrm>
              <a:custGeom>
                <a:avLst/>
                <a:gdLst>
                  <a:gd name="connsiteX0" fmla="*/ 904821 w 882869"/>
                  <a:gd name="connsiteY0" fmla="*/ 500708 h 499044"/>
                  <a:gd name="connsiteX1" fmla="*/ 835385 w 882869"/>
                  <a:gd name="connsiteY1" fmla="*/ 465561 h 499044"/>
                  <a:gd name="connsiteX2" fmla="*/ 455035 w 882869"/>
                  <a:gd name="connsiteY2" fmla="*/ 413732 h 499044"/>
                  <a:gd name="connsiteX3" fmla="*/ 194231 w 882869"/>
                  <a:gd name="connsiteY3" fmla="*/ 509976 h 499044"/>
                  <a:gd name="connsiteX4" fmla="*/ 33883 w 882869"/>
                  <a:gd name="connsiteY4" fmla="*/ 340800 h 499044"/>
                  <a:gd name="connsiteX5" fmla="*/ 0 w 882869"/>
                  <a:gd name="connsiteY5" fmla="*/ 310596 h 499044"/>
                  <a:gd name="connsiteX6" fmla="*/ 680048 w 882869"/>
                  <a:gd name="connsiteY6" fmla="*/ 10456 h 499044"/>
                  <a:gd name="connsiteX7" fmla="*/ 701046 w 882869"/>
                  <a:gd name="connsiteY7" fmla="*/ 0 h 499044"/>
                  <a:gd name="connsiteX8" fmla="*/ 884539 w 882869"/>
                  <a:gd name="connsiteY8" fmla="*/ 369531 h 499044"/>
                  <a:gd name="connsiteX9" fmla="*/ 890505 w 882869"/>
                  <a:gd name="connsiteY9" fmla="*/ 396860 h 499044"/>
                  <a:gd name="connsiteX10" fmla="*/ 896470 w 882869"/>
                  <a:gd name="connsiteY10" fmla="*/ 430367 h 499044"/>
                  <a:gd name="connsiteX11" fmla="*/ 900526 w 882869"/>
                  <a:gd name="connsiteY11" fmla="*/ 459359 h 499044"/>
                  <a:gd name="connsiteX12" fmla="*/ 904821 w 882869"/>
                  <a:gd name="connsiteY12" fmla="*/ 500708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2869" h="499044">
                    <a:moveTo>
                      <a:pt x="904821" y="500708"/>
                    </a:moveTo>
                    <a:cubicBezTo>
                      <a:pt x="881915" y="487638"/>
                      <a:pt x="858769" y="475994"/>
                      <a:pt x="835385" y="465561"/>
                    </a:cubicBezTo>
                    <a:cubicBezTo>
                      <a:pt x="713692" y="411831"/>
                      <a:pt x="584125" y="393770"/>
                      <a:pt x="455035" y="413732"/>
                    </a:cubicBezTo>
                    <a:cubicBezTo>
                      <a:pt x="363885" y="427753"/>
                      <a:pt x="274882" y="460785"/>
                      <a:pt x="194231" y="509976"/>
                    </a:cubicBezTo>
                    <a:cubicBezTo>
                      <a:pt x="145315" y="450566"/>
                      <a:pt x="91866" y="394269"/>
                      <a:pt x="33883" y="340800"/>
                    </a:cubicBezTo>
                    <a:cubicBezTo>
                      <a:pt x="22668" y="330320"/>
                      <a:pt x="11215" y="320339"/>
                      <a:pt x="0" y="310596"/>
                    </a:cubicBezTo>
                    <a:cubicBezTo>
                      <a:pt x="196140" y="159457"/>
                      <a:pt x="423777" y="58935"/>
                      <a:pt x="680048" y="10456"/>
                    </a:cubicBezTo>
                    <a:cubicBezTo>
                      <a:pt x="688161" y="8793"/>
                      <a:pt x="695319" y="5228"/>
                      <a:pt x="701046" y="0"/>
                    </a:cubicBezTo>
                    <a:cubicBezTo>
                      <a:pt x="788855" y="105512"/>
                      <a:pt x="852804" y="231462"/>
                      <a:pt x="884539" y="369531"/>
                    </a:cubicBezTo>
                    <a:cubicBezTo>
                      <a:pt x="886687" y="378561"/>
                      <a:pt x="888596" y="387829"/>
                      <a:pt x="890505" y="396860"/>
                    </a:cubicBezTo>
                    <a:cubicBezTo>
                      <a:pt x="892652" y="408052"/>
                      <a:pt x="894800" y="419198"/>
                      <a:pt x="896470" y="430367"/>
                    </a:cubicBezTo>
                    <a:cubicBezTo>
                      <a:pt x="898140" y="440110"/>
                      <a:pt x="899333" y="449639"/>
                      <a:pt x="900526" y="459359"/>
                    </a:cubicBezTo>
                    <a:cubicBezTo>
                      <a:pt x="902197" y="473142"/>
                      <a:pt x="903629" y="486925"/>
                      <a:pt x="904821" y="50070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0" name="Freeform 125">
                <a:extLst>
                  <a:ext uri="{FF2B5EF4-FFF2-40B4-BE49-F238E27FC236}">
                    <a16:creationId xmlns:a16="http://schemas.microsoft.com/office/drawing/2014/main" id="{C858E792-074D-AF58-D02B-C1AE29884DE6}"/>
                  </a:ext>
                </a:extLst>
              </p:cNvPr>
              <p:cNvSpPr/>
              <p:nvPr/>
            </p:nvSpPr>
            <p:spPr>
              <a:xfrm>
                <a:off x="6497516" y="3328760"/>
                <a:ext cx="763881" cy="760767"/>
              </a:xfrm>
              <a:custGeom>
                <a:avLst/>
                <a:gdLst>
                  <a:gd name="connsiteX0" fmla="*/ 668356 w 668117"/>
                  <a:gd name="connsiteY0" fmla="*/ 193202 h 665393"/>
                  <a:gd name="connsiteX1" fmla="*/ 602976 w 668117"/>
                  <a:gd name="connsiteY1" fmla="*/ 250948 h 665393"/>
                  <a:gd name="connsiteX2" fmla="*/ 408506 w 668117"/>
                  <a:gd name="connsiteY2" fmla="*/ 591487 h 665393"/>
                  <a:gd name="connsiteX3" fmla="*/ 397530 w 668117"/>
                  <a:gd name="connsiteY3" fmla="*/ 647095 h 665393"/>
                  <a:gd name="connsiteX4" fmla="*/ 394189 w 668117"/>
                  <a:gd name="connsiteY4" fmla="*/ 672974 h 665393"/>
                  <a:gd name="connsiteX5" fmla="*/ 0 w 668117"/>
                  <a:gd name="connsiteY5" fmla="*/ 672974 h 665393"/>
                  <a:gd name="connsiteX6" fmla="*/ 19805 w 668117"/>
                  <a:gd name="connsiteY6" fmla="*/ 627846 h 665393"/>
                  <a:gd name="connsiteX7" fmla="*/ 29111 w 668117"/>
                  <a:gd name="connsiteY7" fmla="*/ 607623 h 665393"/>
                  <a:gd name="connsiteX8" fmla="*/ 59176 w 668117"/>
                  <a:gd name="connsiteY8" fmla="*/ 545147 h 665393"/>
                  <a:gd name="connsiteX9" fmla="*/ 81367 w 668117"/>
                  <a:gd name="connsiteY9" fmla="*/ 502847 h 665393"/>
                  <a:gd name="connsiteX10" fmla="*/ 82560 w 668117"/>
                  <a:gd name="connsiteY10" fmla="*/ 500471 h 665393"/>
                  <a:gd name="connsiteX11" fmla="*/ 305902 w 668117"/>
                  <a:gd name="connsiteY11" fmla="*/ 173478 h 665393"/>
                  <a:gd name="connsiteX12" fmla="*/ 477942 w 668117"/>
                  <a:gd name="connsiteY12" fmla="*/ 0 h 665393"/>
                  <a:gd name="connsiteX13" fmla="*/ 668356 w 668117"/>
                  <a:gd name="connsiteY13" fmla="*/ 193202 h 66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117" h="665393">
                    <a:moveTo>
                      <a:pt x="668356" y="193202"/>
                    </a:moveTo>
                    <a:cubicBezTo>
                      <a:pt x="645449" y="211025"/>
                      <a:pt x="623735" y="230274"/>
                      <a:pt x="602976" y="250948"/>
                    </a:cubicBezTo>
                    <a:cubicBezTo>
                      <a:pt x="507292" y="346218"/>
                      <a:pt x="439287" y="465538"/>
                      <a:pt x="408506" y="591487"/>
                    </a:cubicBezTo>
                    <a:cubicBezTo>
                      <a:pt x="403972" y="610023"/>
                      <a:pt x="400393" y="628559"/>
                      <a:pt x="397530" y="647095"/>
                    </a:cubicBezTo>
                    <a:cubicBezTo>
                      <a:pt x="396098" y="655650"/>
                      <a:pt x="394905" y="664443"/>
                      <a:pt x="394189" y="672974"/>
                    </a:cubicBezTo>
                    <a:lnTo>
                      <a:pt x="0" y="672974"/>
                    </a:lnTo>
                    <a:cubicBezTo>
                      <a:pt x="6204" y="658264"/>
                      <a:pt x="12646" y="643055"/>
                      <a:pt x="19805" y="627846"/>
                    </a:cubicBezTo>
                    <a:cubicBezTo>
                      <a:pt x="22907" y="621192"/>
                      <a:pt x="25770" y="614301"/>
                      <a:pt x="29111" y="607623"/>
                    </a:cubicBezTo>
                    <a:cubicBezTo>
                      <a:pt x="38417" y="587210"/>
                      <a:pt x="48438" y="566297"/>
                      <a:pt x="59176" y="545147"/>
                    </a:cubicBezTo>
                    <a:cubicBezTo>
                      <a:pt x="66573" y="531127"/>
                      <a:pt x="73970" y="517106"/>
                      <a:pt x="81367" y="502847"/>
                    </a:cubicBezTo>
                    <a:cubicBezTo>
                      <a:pt x="81606" y="502134"/>
                      <a:pt x="82083" y="501184"/>
                      <a:pt x="82560" y="500471"/>
                    </a:cubicBezTo>
                    <a:cubicBezTo>
                      <a:pt x="140066" y="394008"/>
                      <a:pt x="213320" y="281604"/>
                      <a:pt x="305902" y="173478"/>
                    </a:cubicBezTo>
                    <a:cubicBezTo>
                      <a:pt x="359829" y="110503"/>
                      <a:pt x="417335" y="52756"/>
                      <a:pt x="477942" y="0"/>
                    </a:cubicBezTo>
                    <a:cubicBezTo>
                      <a:pt x="544038" y="57034"/>
                      <a:pt x="608464" y="120959"/>
                      <a:pt x="668356" y="193202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1" name="Freeform 126">
                <a:extLst>
                  <a:ext uri="{FF2B5EF4-FFF2-40B4-BE49-F238E27FC236}">
                    <a16:creationId xmlns:a16="http://schemas.microsoft.com/office/drawing/2014/main" id="{A27B4E9B-D274-7B3C-F7F0-833B7BAA9819}"/>
                  </a:ext>
                </a:extLst>
              </p:cNvPr>
              <p:cNvSpPr/>
              <p:nvPr/>
            </p:nvSpPr>
            <p:spPr>
              <a:xfrm>
                <a:off x="7051330" y="3630606"/>
                <a:ext cx="518348" cy="461895"/>
              </a:xfrm>
              <a:custGeom>
                <a:avLst/>
                <a:gdLst>
                  <a:gd name="connsiteX0" fmla="*/ 453842 w 453365"/>
                  <a:gd name="connsiteY0" fmla="*/ 408979 h 403988"/>
                  <a:gd name="connsiteX1" fmla="*/ 0 w 453365"/>
                  <a:gd name="connsiteY1" fmla="*/ 408979 h 403988"/>
                  <a:gd name="connsiteX2" fmla="*/ 3341 w 453365"/>
                  <a:gd name="connsiteY2" fmla="*/ 388067 h 403988"/>
                  <a:gd name="connsiteX3" fmla="*/ 6920 w 453365"/>
                  <a:gd name="connsiteY3" fmla="*/ 369555 h 403988"/>
                  <a:gd name="connsiteX4" fmla="*/ 9783 w 453365"/>
                  <a:gd name="connsiteY4" fmla="*/ 356722 h 403988"/>
                  <a:gd name="connsiteX5" fmla="*/ 13601 w 453365"/>
                  <a:gd name="connsiteY5" fmla="*/ 341252 h 403988"/>
                  <a:gd name="connsiteX6" fmla="*/ 15748 w 453365"/>
                  <a:gd name="connsiteY6" fmla="*/ 332697 h 403988"/>
                  <a:gd name="connsiteX7" fmla="*/ 15987 w 453365"/>
                  <a:gd name="connsiteY7" fmla="*/ 332697 h 403988"/>
                  <a:gd name="connsiteX8" fmla="*/ 182062 w 453365"/>
                  <a:gd name="connsiteY8" fmla="*/ 50380 h 403988"/>
                  <a:gd name="connsiteX9" fmla="*/ 239329 w 453365"/>
                  <a:gd name="connsiteY9" fmla="*/ 0 h 403988"/>
                  <a:gd name="connsiteX10" fmla="*/ 395859 w 453365"/>
                  <a:gd name="connsiteY10" fmla="*/ 264256 h 403988"/>
                  <a:gd name="connsiteX11" fmla="*/ 423061 w 453365"/>
                  <a:gd name="connsiteY11" fmla="*/ 327255 h 403988"/>
                  <a:gd name="connsiteX12" fmla="*/ 436424 w 453365"/>
                  <a:gd name="connsiteY12" fmla="*/ 360762 h 403988"/>
                  <a:gd name="connsiteX13" fmla="*/ 452172 w 453365"/>
                  <a:gd name="connsiteY13" fmla="*/ 403989 h 403988"/>
                  <a:gd name="connsiteX14" fmla="*/ 453842 w 453365"/>
                  <a:gd name="connsiteY14" fmla="*/ 408979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3365" h="403988">
                    <a:moveTo>
                      <a:pt x="453842" y="408979"/>
                    </a:moveTo>
                    <a:lnTo>
                      <a:pt x="0" y="408979"/>
                    </a:lnTo>
                    <a:cubicBezTo>
                      <a:pt x="954" y="401850"/>
                      <a:pt x="2148" y="394958"/>
                      <a:pt x="3341" y="388067"/>
                    </a:cubicBezTo>
                    <a:cubicBezTo>
                      <a:pt x="4295" y="381888"/>
                      <a:pt x="5488" y="375733"/>
                      <a:pt x="6920" y="369555"/>
                    </a:cubicBezTo>
                    <a:cubicBezTo>
                      <a:pt x="7636" y="365253"/>
                      <a:pt x="8590" y="360976"/>
                      <a:pt x="9783" y="356722"/>
                    </a:cubicBezTo>
                    <a:cubicBezTo>
                      <a:pt x="10976" y="351470"/>
                      <a:pt x="12169" y="346480"/>
                      <a:pt x="13601" y="341252"/>
                    </a:cubicBezTo>
                    <a:cubicBezTo>
                      <a:pt x="14317" y="338400"/>
                      <a:pt x="15033" y="335548"/>
                      <a:pt x="15748" y="332697"/>
                    </a:cubicBezTo>
                    <a:lnTo>
                      <a:pt x="15987" y="332697"/>
                    </a:lnTo>
                    <a:cubicBezTo>
                      <a:pt x="47245" y="219128"/>
                      <a:pt x="110716" y="121434"/>
                      <a:pt x="182062" y="50380"/>
                    </a:cubicBezTo>
                    <a:cubicBezTo>
                      <a:pt x="199481" y="33056"/>
                      <a:pt x="218808" y="16183"/>
                      <a:pt x="239329" y="0"/>
                    </a:cubicBezTo>
                    <a:cubicBezTo>
                      <a:pt x="297551" y="79134"/>
                      <a:pt x="350762" y="166847"/>
                      <a:pt x="395859" y="264256"/>
                    </a:cubicBezTo>
                    <a:cubicBezTo>
                      <a:pt x="405404" y="284717"/>
                      <a:pt x="414471" y="305843"/>
                      <a:pt x="423061" y="327255"/>
                    </a:cubicBezTo>
                    <a:cubicBezTo>
                      <a:pt x="427834" y="338186"/>
                      <a:pt x="432129" y="349331"/>
                      <a:pt x="436424" y="360762"/>
                    </a:cubicBezTo>
                    <a:cubicBezTo>
                      <a:pt x="441912" y="374997"/>
                      <a:pt x="447161" y="389516"/>
                      <a:pt x="452172" y="403989"/>
                    </a:cubicBezTo>
                    <a:cubicBezTo>
                      <a:pt x="452888" y="405652"/>
                      <a:pt x="453365" y="407339"/>
                      <a:pt x="453842" y="40897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2" name="Freeform 127">
                <a:extLst>
                  <a:ext uri="{FF2B5EF4-FFF2-40B4-BE49-F238E27FC236}">
                    <a16:creationId xmlns:a16="http://schemas.microsoft.com/office/drawing/2014/main" id="{C3D9E7A7-386F-BB24-32BA-76B24AEB2075}"/>
                  </a:ext>
                </a:extLst>
              </p:cNvPr>
              <p:cNvSpPr/>
              <p:nvPr/>
            </p:nvSpPr>
            <p:spPr>
              <a:xfrm>
                <a:off x="6878911" y="2537286"/>
                <a:ext cx="954851" cy="652086"/>
              </a:xfrm>
              <a:custGeom>
                <a:avLst/>
                <a:gdLst>
                  <a:gd name="connsiteX0" fmla="*/ 848747 w 835146"/>
                  <a:gd name="connsiteY0" fmla="*/ 252849 h 570337"/>
                  <a:gd name="connsiteX1" fmla="*/ 715601 w 835146"/>
                  <a:gd name="connsiteY1" fmla="*/ 285406 h 570337"/>
                  <a:gd name="connsiteX2" fmla="*/ 143645 w 835146"/>
                  <a:gd name="connsiteY2" fmla="*/ 576516 h 570337"/>
                  <a:gd name="connsiteX3" fmla="*/ 0 w 835146"/>
                  <a:gd name="connsiteY3" fmla="*/ 473380 h 570337"/>
                  <a:gd name="connsiteX4" fmla="*/ 117159 w 835146"/>
                  <a:gd name="connsiteY4" fmla="*/ 252350 h 570337"/>
                  <a:gd name="connsiteX5" fmla="*/ 140305 w 835146"/>
                  <a:gd name="connsiteY5" fmla="*/ 157080 h 570337"/>
                  <a:gd name="connsiteX6" fmla="*/ 149611 w 835146"/>
                  <a:gd name="connsiteY6" fmla="*/ 5466 h 570337"/>
                  <a:gd name="connsiteX7" fmla="*/ 149133 w 835146"/>
                  <a:gd name="connsiteY7" fmla="*/ 3089 h 570337"/>
                  <a:gd name="connsiteX8" fmla="*/ 222626 w 835146"/>
                  <a:gd name="connsiteY8" fmla="*/ 0 h 570337"/>
                  <a:gd name="connsiteX9" fmla="*/ 789810 w 835146"/>
                  <a:gd name="connsiteY9" fmla="*/ 200806 h 570337"/>
                  <a:gd name="connsiteX10" fmla="*/ 848747 w 835146"/>
                  <a:gd name="connsiteY10" fmla="*/ 252849 h 57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5146" h="570337">
                    <a:moveTo>
                      <a:pt x="848747" y="252849"/>
                    </a:moveTo>
                    <a:cubicBezTo>
                      <a:pt x="803411" y="262117"/>
                      <a:pt x="759029" y="272811"/>
                      <a:pt x="715601" y="285406"/>
                    </a:cubicBezTo>
                    <a:cubicBezTo>
                      <a:pt x="503474" y="345767"/>
                      <a:pt x="312345" y="443199"/>
                      <a:pt x="143645" y="576516"/>
                    </a:cubicBezTo>
                    <a:cubicBezTo>
                      <a:pt x="95923" y="538731"/>
                      <a:pt x="47961" y="504511"/>
                      <a:pt x="0" y="473380"/>
                    </a:cubicBezTo>
                    <a:cubicBezTo>
                      <a:pt x="52495" y="406603"/>
                      <a:pt x="92105" y="331984"/>
                      <a:pt x="117159" y="252350"/>
                    </a:cubicBezTo>
                    <a:cubicBezTo>
                      <a:pt x="127181" y="221243"/>
                      <a:pt x="135055" y="189399"/>
                      <a:pt x="140305" y="157080"/>
                    </a:cubicBezTo>
                    <a:cubicBezTo>
                      <a:pt x="148895" y="107651"/>
                      <a:pt x="151997" y="56796"/>
                      <a:pt x="149611" y="5466"/>
                    </a:cubicBezTo>
                    <a:cubicBezTo>
                      <a:pt x="149372" y="4753"/>
                      <a:pt x="149133" y="3802"/>
                      <a:pt x="149133" y="3089"/>
                    </a:cubicBezTo>
                    <a:cubicBezTo>
                      <a:pt x="173472" y="1188"/>
                      <a:pt x="197810" y="0"/>
                      <a:pt x="222626" y="0"/>
                    </a:cubicBezTo>
                    <a:cubicBezTo>
                      <a:pt x="437617" y="0"/>
                      <a:pt x="635189" y="75332"/>
                      <a:pt x="789810" y="200806"/>
                    </a:cubicBezTo>
                    <a:cubicBezTo>
                      <a:pt x="810331" y="217203"/>
                      <a:pt x="829897" y="234527"/>
                      <a:pt x="848747" y="25284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3" name="Freeform 128">
                <a:extLst>
                  <a:ext uri="{FF2B5EF4-FFF2-40B4-BE49-F238E27FC236}">
                    <a16:creationId xmlns:a16="http://schemas.microsoft.com/office/drawing/2014/main" id="{BA2F9AAC-3DA2-3876-44E6-F6EF3CE2BC0F}"/>
                  </a:ext>
                </a:extLst>
              </p:cNvPr>
              <p:cNvSpPr/>
              <p:nvPr/>
            </p:nvSpPr>
            <p:spPr>
              <a:xfrm>
                <a:off x="7409533" y="3473673"/>
                <a:ext cx="736600" cy="597745"/>
              </a:xfrm>
              <a:custGeom>
                <a:avLst/>
                <a:gdLst>
                  <a:gd name="connsiteX0" fmla="*/ 657141 w 644255"/>
                  <a:gd name="connsiteY0" fmla="*/ 104469 h 522809"/>
                  <a:gd name="connsiteX1" fmla="*/ 524233 w 644255"/>
                  <a:gd name="connsiteY1" fmla="*/ 546243 h 522809"/>
                  <a:gd name="connsiteX2" fmla="*/ 235511 w 644255"/>
                  <a:gd name="connsiteY2" fmla="*/ 546243 h 522809"/>
                  <a:gd name="connsiteX3" fmla="*/ 230739 w 644255"/>
                  <a:gd name="connsiteY3" fmla="*/ 532721 h 522809"/>
                  <a:gd name="connsiteX4" fmla="*/ 226205 w 644255"/>
                  <a:gd name="connsiteY4" fmla="*/ 519152 h 522809"/>
                  <a:gd name="connsiteX5" fmla="*/ 207116 w 644255"/>
                  <a:gd name="connsiteY5" fmla="*/ 466871 h 522809"/>
                  <a:gd name="connsiteX6" fmla="*/ 205446 w 644255"/>
                  <a:gd name="connsiteY6" fmla="*/ 462379 h 522809"/>
                  <a:gd name="connsiteX7" fmla="*/ 186357 w 644255"/>
                  <a:gd name="connsiteY7" fmla="*/ 415540 h 522809"/>
                  <a:gd name="connsiteX8" fmla="*/ 165120 w 644255"/>
                  <a:gd name="connsiteY8" fmla="*/ 367537 h 522809"/>
                  <a:gd name="connsiteX9" fmla="*/ 164166 w 644255"/>
                  <a:gd name="connsiteY9" fmla="*/ 365184 h 522809"/>
                  <a:gd name="connsiteX10" fmla="*/ 0 w 644255"/>
                  <a:gd name="connsiteY10" fmla="*/ 86884 h 522809"/>
                  <a:gd name="connsiteX11" fmla="*/ 536403 w 644255"/>
                  <a:gd name="connsiteY11" fmla="*/ 47198 h 522809"/>
                  <a:gd name="connsiteX12" fmla="*/ 537118 w 644255"/>
                  <a:gd name="connsiteY12" fmla="*/ 47459 h 522809"/>
                  <a:gd name="connsiteX13" fmla="*/ 558116 w 644255"/>
                  <a:gd name="connsiteY13" fmla="*/ 56703 h 522809"/>
                  <a:gd name="connsiteX14" fmla="*/ 562650 w 644255"/>
                  <a:gd name="connsiteY14" fmla="*/ 59080 h 522809"/>
                  <a:gd name="connsiteX15" fmla="*/ 584841 w 644255"/>
                  <a:gd name="connsiteY15" fmla="*/ 70011 h 522809"/>
                  <a:gd name="connsiteX16" fmla="*/ 603691 w 644255"/>
                  <a:gd name="connsiteY16" fmla="*/ 80230 h 522809"/>
                  <a:gd name="connsiteX17" fmla="*/ 633757 w 644255"/>
                  <a:gd name="connsiteY17" fmla="*/ 97839 h 522809"/>
                  <a:gd name="connsiteX18" fmla="*/ 657141 w 644255"/>
                  <a:gd name="connsiteY18" fmla="*/ 104469 h 52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4255" h="522809">
                    <a:moveTo>
                      <a:pt x="657141" y="104469"/>
                    </a:moveTo>
                    <a:cubicBezTo>
                      <a:pt x="652130" y="266326"/>
                      <a:pt x="604169" y="417204"/>
                      <a:pt x="524233" y="546243"/>
                    </a:cubicBezTo>
                    <a:lnTo>
                      <a:pt x="235511" y="546243"/>
                    </a:lnTo>
                    <a:cubicBezTo>
                      <a:pt x="233841" y="541727"/>
                      <a:pt x="232409" y="537212"/>
                      <a:pt x="230739" y="532721"/>
                    </a:cubicBezTo>
                    <a:cubicBezTo>
                      <a:pt x="229307" y="528182"/>
                      <a:pt x="227637" y="523691"/>
                      <a:pt x="226205" y="519152"/>
                    </a:cubicBezTo>
                    <a:cubicBezTo>
                      <a:pt x="220001" y="501566"/>
                      <a:pt x="213797" y="484004"/>
                      <a:pt x="207116" y="466871"/>
                    </a:cubicBezTo>
                    <a:cubicBezTo>
                      <a:pt x="206639" y="465231"/>
                      <a:pt x="205923" y="463781"/>
                      <a:pt x="205446" y="462379"/>
                    </a:cubicBezTo>
                    <a:cubicBezTo>
                      <a:pt x="199481" y="446671"/>
                      <a:pt x="193038" y="430987"/>
                      <a:pt x="186357" y="415540"/>
                    </a:cubicBezTo>
                    <a:cubicBezTo>
                      <a:pt x="179676" y="399381"/>
                      <a:pt x="172517" y="383459"/>
                      <a:pt x="165120" y="367537"/>
                    </a:cubicBezTo>
                    <a:cubicBezTo>
                      <a:pt x="164882" y="366824"/>
                      <a:pt x="164643" y="365873"/>
                      <a:pt x="164166" y="365184"/>
                    </a:cubicBezTo>
                    <a:cubicBezTo>
                      <a:pt x="118829" y="266777"/>
                      <a:pt x="63948" y="174121"/>
                      <a:pt x="0" y="86884"/>
                    </a:cubicBezTo>
                    <a:cubicBezTo>
                      <a:pt x="144122" y="1832"/>
                      <a:pt x="335252" y="-37616"/>
                      <a:pt x="536403" y="47198"/>
                    </a:cubicBezTo>
                    <a:cubicBezTo>
                      <a:pt x="536641" y="47198"/>
                      <a:pt x="536880" y="47459"/>
                      <a:pt x="537118" y="47459"/>
                    </a:cubicBezTo>
                    <a:cubicBezTo>
                      <a:pt x="544038" y="50525"/>
                      <a:pt x="551197" y="53614"/>
                      <a:pt x="558116" y="56703"/>
                    </a:cubicBezTo>
                    <a:cubicBezTo>
                      <a:pt x="559787" y="57440"/>
                      <a:pt x="561218" y="58129"/>
                      <a:pt x="562650" y="59080"/>
                    </a:cubicBezTo>
                    <a:cubicBezTo>
                      <a:pt x="570047" y="62407"/>
                      <a:pt x="577444" y="65971"/>
                      <a:pt x="584841" y="70011"/>
                    </a:cubicBezTo>
                    <a:cubicBezTo>
                      <a:pt x="591284" y="73124"/>
                      <a:pt x="597488" y="76665"/>
                      <a:pt x="603691" y="80230"/>
                    </a:cubicBezTo>
                    <a:cubicBezTo>
                      <a:pt x="613713" y="85695"/>
                      <a:pt x="623735" y="91636"/>
                      <a:pt x="633757" y="97839"/>
                    </a:cubicBezTo>
                    <a:cubicBezTo>
                      <a:pt x="640915" y="102330"/>
                      <a:pt x="649028" y="104469"/>
                      <a:pt x="657141" y="10446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4" name="Freeform 129">
                <a:extLst>
                  <a:ext uri="{FF2B5EF4-FFF2-40B4-BE49-F238E27FC236}">
                    <a16:creationId xmlns:a16="http://schemas.microsoft.com/office/drawing/2014/main" id="{51850C06-68F2-CC36-8838-684F254ECB9D}"/>
                  </a:ext>
                </a:extLst>
              </p:cNvPr>
              <p:cNvSpPr/>
              <p:nvPr/>
            </p:nvSpPr>
            <p:spPr>
              <a:xfrm>
                <a:off x="6105489" y="3155692"/>
                <a:ext cx="845726" cy="923789"/>
              </a:xfrm>
              <a:custGeom>
                <a:avLst/>
                <a:gdLst>
                  <a:gd name="connsiteX0" fmla="*/ 750439 w 739701"/>
                  <a:gd name="connsiteY0" fmla="*/ 93868 h 807977"/>
                  <a:gd name="connsiteX1" fmla="*/ 580307 w 739701"/>
                  <a:gd name="connsiteY1" fmla="*/ 266846 h 807977"/>
                  <a:gd name="connsiteX2" fmla="*/ 346228 w 739701"/>
                  <a:gd name="connsiteY2" fmla="*/ 609785 h 807977"/>
                  <a:gd name="connsiteX3" fmla="*/ 302562 w 739701"/>
                  <a:gd name="connsiteY3" fmla="*/ 695811 h 807977"/>
                  <a:gd name="connsiteX4" fmla="*/ 287052 w 739701"/>
                  <a:gd name="connsiteY4" fmla="*/ 728843 h 807977"/>
                  <a:gd name="connsiteX5" fmla="*/ 279178 w 739701"/>
                  <a:gd name="connsiteY5" fmla="*/ 745716 h 807977"/>
                  <a:gd name="connsiteX6" fmla="*/ 263429 w 739701"/>
                  <a:gd name="connsiteY6" fmla="*/ 781813 h 807977"/>
                  <a:gd name="connsiteX7" fmla="*/ 245772 w 739701"/>
                  <a:gd name="connsiteY7" fmla="*/ 824351 h 807977"/>
                  <a:gd name="connsiteX8" fmla="*/ 133623 w 739701"/>
                  <a:gd name="connsiteY8" fmla="*/ 824351 h 807977"/>
                  <a:gd name="connsiteX9" fmla="*/ 0 w 739701"/>
                  <a:gd name="connsiteY9" fmla="*/ 354773 h 807977"/>
                  <a:gd name="connsiteX10" fmla="*/ 3341 w 739701"/>
                  <a:gd name="connsiteY10" fmla="*/ 277089 h 807977"/>
                  <a:gd name="connsiteX11" fmla="*/ 3341 w 739701"/>
                  <a:gd name="connsiteY11" fmla="*/ 276827 h 807977"/>
                  <a:gd name="connsiteX12" fmla="*/ 13840 w 739701"/>
                  <a:gd name="connsiteY12" fmla="*/ 197004 h 807977"/>
                  <a:gd name="connsiteX13" fmla="*/ 16226 w 739701"/>
                  <a:gd name="connsiteY13" fmla="*/ 197717 h 807977"/>
                  <a:gd name="connsiteX14" fmla="*/ 117159 w 739701"/>
                  <a:gd name="connsiteY14" fmla="*/ 204846 h 807977"/>
                  <a:gd name="connsiteX15" fmla="*/ 150565 w 739701"/>
                  <a:gd name="connsiteY15" fmla="*/ 203896 h 807977"/>
                  <a:gd name="connsiteX16" fmla="*/ 616815 w 739701"/>
                  <a:gd name="connsiteY16" fmla="*/ 0 h 807977"/>
                  <a:gd name="connsiteX17" fmla="*/ 750439 w 739701"/>
                  <a:gd name="connsiteY17" fmla="*/ 93868 h 8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39701" h="807977">
                    <a:moveTo>
                      <a:pt x="750439" y="93868"/>
                    </a:moveTo>
                    <a:cubicBezTo>
                      <a:pt x="690547" y="146624"/>
                      <a:pt x="633995" y="204347"/>
                      <a:pt x="580307" y="266846"/>
                    </a:cubicBezTo>
                    <a:cubicBezTo>
                      <a:pt x="483192" y="380462"/>
                      <a:pt x="406358" y="498332"/>
                      <a:pt x="346228" y="609785"/>
                    </a:cubicBezTo>
                    <a:cubicBezTo>
                      <a:pt x="330479" y="638991"/>
                      <a:pt x="315924" y="667746"/>
                      <a:pt x="302562" y="695811"/>
                    </a:cubicBezTo>
                    <a:cubicBezTo>
                      <a:pt x="297074" y="706980"/>
                      <a:pt x="291824" y="717912"/>
                      <a:pt x="287052" y="728843"/>
                    </a:cubicBezTo>
                    <a:cubicBezTo>
                      <a:pt x="284188" y="734547"/>
                      <a:pt x="281802" y="739989"/>
                      <a:pt x="279178" y="745716"/>
                    </a:cubicBezTo>
                    <a:cubicBezTo>
                      <a:pt x="273689" y="757812"/>
                      <a:pt x="268440" y="769931"/>
                      <a:pt x="263429" y="781813"/>
                    </a:cubicBezTo>
                    <a:cubicBezTo>
                      <a:pt x="257225" y="796333"/>
                      <a:pt x="251260" y="810568"/>
                      <a:pt x="245772" y="824351"/>
                    </a:cubicBezTo>
                    <a:lnTo>
                      <a:pt x="133623" y="824351"/>
                    </a:lnTo>
                    <a:cubicBezTo>
                      <a:pt x="48677" y="687969"/>
                      <a:pt x="0" y="527063"/>
                      <a:pt x="0" y="354773"/>
                    </a:cubicBezTo>
                    <a:cubicBezTo>
                      <a:pt x="0" y="328657"/>
                      <a:pt x="1193" y="302754"/>
                      <a:pt x="3341" y="277089"/>
                    </a:cubicBezTo>
                    <a:lnTo>
                      <a:pt x="3341" y="276827"/>
                    </a:lnTo>
                    <a:cubicBezTo>
                      <a:pt x="5727" y="249974"/>
                      <a:pt x="9067" y="223121"/>
                      <a:pt x="13840" y="197004"/>
                    </a:cubicBezTo>
                    <a:cubicBezTo>
                      <a:pt x="14555" y="197242"/>
                      <a:pt x="15510" y="197455"/>
                      <a:pt x="16226" y="197717"/>
                    </a:cubicBezTo>
                    <a:cubicBezTo>
                      <a:pt x="49632" y="202446"/>
                      <a:pt x="83515" y="204846"/>
                      <a:pt x="117159" y="204846"/>
                    </a:cubicBezTo>
                    <a:cubicBezTo>
                      <a:pt x="128374" y="204846"/>
                      <a:pt x="139350" y="204585"/>
                      <a:pt x="150565" y="203896"/>
                    </a:cubicBezTo>
                    <a:cubicBezTo>
                      <a:pt x="327616" y="195554"/>
                      <a:pt x="491782" y="123573"/>
                      <a:pt x="616815" y="0"/>
                    </a:cubicBezTo>
                    <a:cubicBezTo>
                      <a:pt x="661197" y="28255"/>
                      <a:pt x="706057" y="59648"/>
                      <a:pt x="750439" y="9386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5" name="Freeform 130">
                <a:extLst>
                  <a:ext uri="{FF2B5EF4-FFF2-40B4-BE49-F238E27FC236}">
                    <a16:creationId xmlns:a16="http://schemas.microsoft.com/office/drawing/2014/main" id="{ADB9BA11-4D84-A09E-6543-1279DA0137F7}"/>
                  </a:ext>
                </a:extLst>
              </p:cNvPr>
              <p:cNvSpPr/>
              <p:nvPr/>
            </p:nvSpPr>
            <p:spPr>
              <a:xfrm>
                <a:off x="6144229" y="2919297"/>
                <a:ext cx="572911" cy="353214"/>
              </a:xfrm>
              <a:custGeom>
                <a:avLst/>
                <a:gdLst>
                  <a:gd name="connsiteX0" fmla="*/ 503235 w 501087"/>
                  <a:gd name="connsiteY0" fmla="*/ 158506 h 308932"/>
                  <a:gd name="connsiteX1" fmla="*/ 112387 w 501087"/>
                  <a:gd name="connsiteY1" fmla="*/ 321314 h 308932"/>
                  <a:gd name="connsiteX2" fmla="*/ 0 w 501087"/>
                  <a:gd name="connsiteY2" fmla="*/ 316299 h 308932"/>
                  <a:gd name="connsiteX3" fmla="*/ 164643 w 501087"/>
                  <a:gd name="connsiteY3" fmla="*/ 0 h 308932"/>
                  <a:gd name="connsiteX4" fmla="*/ 178483 w 501087"/>
                  <a:gd name="connsiteY4" fmla="*/ 8080 h 308932"/>
                  <a:gd name="connsiteX5" fmla="*/ 503235 w 501087"/>
                  <a:gd name="connsiteY5" fmla="*/ 158506 h 30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1087" h="308932">
                    <a:moveTo>
                      <a:pt x="503235" y="158506"/>
                    </a:moveTo>
                    <a:cubicBezTo>
                      <a:pt x="396337" y="256889"/>
                      <a:pt x="259611" y="314422"/>
                      <a:pt x="112387" y="321314"/>
                    </a:cubicBezTo>
                    <a:cubicBezTo>
                      <a:pt x="74925" y="323191"/>
                      <a:pt x="37224" y="321314"/>
                      <a:pt x="0" y="316299"/>
                    </a:cubicBezTo>
                    <a:cubicBezTo>
                      <a:pt x="33406" y="199380"/>
                      <a:pt x="90196" y="92204"/>
                      <a:pt x="164643" y="0"/>
                    </a:cubicBezTo>
                    <a:cubicBezTo>
                      <a:pt x="168700" y="3327"/>
                      <a:pt x="173233" y="6179"/>
                      <a:pt x="178483" y="8080"/>
                    </a:cubicBezTo>
                    <a:cubicBezTo>
                      <a:pt x="273212" y="42538"/>
                      <a:pt x="385838" y="91016"/>
                      <a:pt x="503235" y="158506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6" name="Freeform 131">
                <a:extLst>
                  <a:ext uri="{FF2B5EF4-FFF2-40B4-BE49-F238E27FC236}">
                    <a16:creationId xmlns:a16="http://schemas.microsoft.com/office/drawing/2014/main" id="{71F6A49B-87BA-FBB4-91DC-2EEA7CD351BC}"/>
                  </a:ext>
                </a:extLst>
              </p:cNvPr>
              <p:cNvSpPr/>
              <p:nvPr/>
            </p:nvSpPr>
            <p:spPr>
              <a:xfrm>
                <a:off x="6403667" y="2554107"/>
                <a:ext cx="518348" cy="461895"/>
              </a:xfrm>
              <a:custGeom>
                <a:avLst/>
                <a:gdLst>
                  <a:gd name="connsiteX0" fmla="*/ 464103 w 453365"/>
                  <a:gd name="connsiteY0" fmla="*/ 144984 h 403988"/>
                  <a:gd name="connsiteX1" fmla="*/ 436424 w 453365"/>
                  <a:gd name="connsiteY1" fmla="*/ 241466 h 403988"/>
                  <a:gd name="connsiteX2" fmla="*/ 339069 w 453365"/>
                  <a:gd name="connsiteY2" fmla="*/ 411142 h 403988"/>
                  <a:gd name="connsiteX3" fmla="*/ 79458 w 453365"/>
                  <a:gd name="connsiteY3" fmla="*/ 281129 h 403988"/>
                  <a:gd name="connsiteX4" fmla="*/ 0 w 453365"/>
                  <a:gd name="connsiteY4" fmla="*/ 250022 h 403988"/>
                  <a:gd name="connsiteX5" fmla="*/ 71107 w 453365"/>
                  <a:gd name="connsiteY5" fmla="*/ 186072 h 403988"/>
                  <a:gd name="connsiteX6" fmla="*/ 475556 w 453365"/>
                  <a:gd name="connsiteY6" fmla="*/ 0 h 403988"/>
                  <a:gd name="connsiteX7" fmla="*/ 464103 w 453365"/>
                  <a:gd name="connsiteY7" fmla="*/ 144984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365" h="403988">
                    <a:moveTo>
                      <a:pt x="464103" y="144984"/>
                    </a:moveTo>
                    <a:cubicBezTo>
                      <a:pt x="457660" y="178016"/>
                      <a:pt x="448593" y="210098"/>
                      <a:pt x="436424" y="241466"/>
                    </a:cubicBezTo>
                    <a:cubicBezTo>
                      <a:pt x="413755" y="302302"/>
                      <a:pt x="380827" y="359574"/>
                      <a:pt x="339069" y="411142"/>
                    </a:cubicBezTo>
                    <a:cubicBezTo>
                      <a:pt x="246965" y="356960"/>
                      <a:pt x="158439" y="314422"/>
                      <a:pt x="79458" y="281129"/>
                    </a:cubicBezTo>
                    <a:cubicBezTo>
                      <a:pt x="51779" y="269746"/>
                      <a:pt x="25293" y="259527"/>
                      <a:pt x="0" y="250022"/>
                    </a:cubicBezTo>
                    <a:cubicBezTo>
                      <a:pt x="22430" y="227446"/>
                      <a:pt x="46291" y="206058"/>
                      <a:pt x="71107" y="186072"/>
                    </a:cubicBezTo>
                    <a:cubicBezTo>
                      <a:pt x="185880" y="92941"/>
                      <a:pt x="324037" y="27590"/>
                      <a:pt x="475556" y="0"/>
                    </a:cubicBezTo>
                    <a:cubicBezTo>
                      <a:pt x="477465" y="49215"/>
                      <a:pt x="473647" y="97932"/>
                      <a:pt x="464103" y="144984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7" name="Freeform 132">
                <a:extLst>
                  <a:ext uri="{FF2B5EF4-FFF2-40B4-BE49-F238E27FC236}">
                    <a16:creationId xmlns:a16="http://schemas.microsoft.com/office/drawing/2014/main" id="{7F31CA6F-B596-8D54-E6C9-624354B6E9C7}"/>
                  </a:ext>
                </a:extLst>
              </p:cNvPr>
              <p:cNvSpPr/>
              <p:nvPr/>
            </p:nvSpPr>
            <p:spPr>
              <a:xfrm>
                <a:off x="8079026" y="3330926"/>
                <a:ext cx="54563" cy="135851"/>
              </a:xfrm>
              <a:custGeom>
                <a:avLst/>
                <a:gdLst>
                  <a:gd name="connsiteX0" fmla="*/ 69436 w 47722"/>
                  <a:gd name="connsiteY0" fmla="*/ 131178 h 118820"/>
                  <a:gd name="connsiteX1" fmla="*/ 0 w 47722"/>
                  <a:gd name="connsiteY1" fmla="*/ 96031 h 118820"/>
                  <a:gd name="connsiteX2" fmla="*/ 49154 w 47722"/>
                  <a:gd name="connsiteY2" fmla="*/ 0 h 118820"/>
                  <a:gd name="connsiteX3" fmla="*/ 55120 w 47722"/>
                  <a:gd name="connsiteY3" fmla="*/ 27329 h 118820"/>
                  <a:gd name="connsiteX4" fmla="*/ 61085 w 47722"/>
                  <a:gd name="connsiteY4" fmla="*/ 60836 h 118820"/>
                  <a:gd name="connsiteX5" fmla="*/ 65141 w 47722"/>
                  <a:gd name="connsiteY5" fmla="*/ 89828 h 118820"/>
                  <a:gd name="connsiteX6" fmla="*/ 69436 w 47722"/>
                  <a:gd name="connsiteY6" fmla="*/ 131178 h 11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22" h="118820">
                    <a:moveTo>
                      <a:pt x="69436" y="131178"/>
                    </a:moveTo>
                    <a:cubicBezTo>
                      <a:pt x="46530" y="118107"/>
                      <a:pt x="23384" y="106463"/>
                      <a:pt x="0" y="96031"/>
                    </a:cubicBezTo>
                    <a:cubicBezTo>
                      <a:pt x="18134" y="65114"/>
                      <a:pt x="34599" y="33032"/>
                      <a:pt x="49154" y="0"/>
                    </a:cubicBezTo>
                    <a:cubicBezTo>
                      <a:pt x="51302" y="9030"/>
                      <a:pt x="53211" y="18298"/>
                      <a:pt x="55120" y="27329"/>
                    </a:cubicBezTo>
                    <a:cubicBezTo>
                      <a:pt x="57267" y="38522"/>
                      <a:pt x="59415" y="49667"/>
                      <a:pt x="61085" y="60836"/>
                    </a:cubicBezTo>
                    <a:cubicBezTo>
                      <a:pt x="62755" y="70579"/>
                      <a:pt x="63948" y="80109"/>
                      <a:pt x="65141" y="89828"/>
                    </a:cubicBezTo>
                    <a:cubicBezTo>
                      <a:pt x="66812" y="103611"/>
                      <a:pt x="68243" y="117394"/>
                      <a:pt x="69436" y="131178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8" name="Freeform 133">
                <a:extLst>
                  <a:ext uri="{FF2B5EF4-FFF2-40B4-BE49-F238E27FC236}">
                    <a16:creationId xmlns:a16="http://schemas.microsoft.com/office/drawing/2014/main" id="{0FE3B3B9-6EBA-DCE1-1A61-580F647BAC95}"/>
                  </a:ext>
                </a:extLst>
              </p:cNvPr>
              <p:cNvSpPr/>
              <p:nvPr/>
            </p:nvSpPr>
            <p:spPr>
              <a:xfrm>
                <a:off x="6497521" y="3900950"/>
                <a:ext cx="463786" cy="190191"/>
              </a:xfrm>
              <a:custGeom>
                <a:avLst/>
                <a:gdLst>
                  <a:gd name="connsiteX0" fmla="*/ 394189 w 405642"/>
                  <a:gd name="connsiteY0" fmla="*/ 172527 h 166348"/>
                  <a:gd name="connsiteX1" fmla="*/ 0 w 405642"/>
                  <a:gd name="connsiteY1" fmla="*/ 172527 h 166348"/>
                  <a:gd name="connsiteX2" fmla="*/ 19805 w 405642"/>
                  <a:gd name="connsiteY2" fmla="*/ 127399 h 166348"/>
                  <a:gd name="connsiteX3" fmla="*/ 29111 w 405642"/>
                  <a:gd name="connsiteY3" fmla="*/ 107176 h 166348"/>
                  <a:gd name="connsiteX4" fmla="*/ 59176 w 405642"/>
                  <a:gd name="connsiteY4" fmla="*/ 44676 h 166348"/>
                  <a:gd name="connsiteX5" fmla="*/ 81367 w 405642"/>
                  <a:gd name="connsiteY5" fmla="*/ 2400 h 166348"/>
                  <a:gd name="connsiteX6" fmla="*/ 82560 w 405642"/>
                  <a:gd name="connsiteY6" fmla="*/ 0 h 166348"/>
                  <a:gd name="connsiteX7" fmla="*/ 408506 w 405642"/>
                  <a:gd name="connsiteY7" fmla="*/ 91016 h 166348"/>
                  <a:gd name="connsiteX8" fmla="*/ 397530 w 405642"/>
                  <a:gd name="connsiteY8" fmla="*/ 146624 h 166348"/>
                  <a:gd name="connsiteX9" fmla="*/ 394189 w 405642"/>
                  <a:gd name="connsiteY9" fmla="*/ 172527 h 16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642" h="166348">
                    <a:moveTo>
                      <a:pt x="394189" y="172527"/>
                    </a:moveTo>
                    <a:lnTo>
                      <a:pt x="0" y="172527"/>
                    </a:lnTo>
                    <a:cubicBezTo>
                      <a:pt x="6204" y="157817"/>
                      <a:pt x="12646" y="142584"/>
                      <a:pt x="19805" y="127399"/>
                    </a:cubicBezTo>
                    <a:cubicBezTo>
                      <a:pt x="22907" y="120721"/>
                      <a:pt x="25770" y="113830"/>
                      <a:pt x="29111" y="107176"/>
                    </a:cubicBezTo>
                    <a:cubicBezTo>
                      <a:pt x="38417" y="86763"/>
                      <a:pt x="48438" y="65850"/>
                      <a:pt x="59176" y="44676"/>
                    </a:cubicBezTo>
                    <a:cubicBezTo>
                      <a:pt x="66573" y="30656"/>
                      <a:pt x="73970" y="16635"/>
                      <a:pt x="81367" y="2400"/>
                    </a:cubicBezTo>
                    <a:cubicBezTo>
                      <a:pt x="81606" y="1687"/>
                      <a:pt x="82083" y="737"/>
                      <a:pt x="82560" y="0"/>
                    </a:cubicBezTo>
                    <a:cubicBezTo>
                      <a:pt x="183016" y="47766"/>
                      <a:pt x="293017" y="79134"/>
                      <a:pt x="408506" y="91016"/>
                    </a:cubicBezTo>
                    <a:cubicBezTo>
                      <a:pt x="403972" y="109576"/>
                      <a:pt x="400393" y="128112"/>
                      <a:pt x="397530" y="146624"/>
                    </a:cubicBezTo>
                    <a:cubicBezTo>
                      <a:pt x="396098" y="155203"/>
                      <a:pt x="394905" y="163996"/>
                      <a:pt x="394189" y="17252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9" name="Freeform 134">
                <a:extLst>
                  <a:ext uri="{FF2B5EF4-FFF2-40B4-BE49-F238E27FC236}">
                    <a16:creationId xmlns:a16="http://schemas.microsoft.com/office/drawing/2014/main" id="{7AAA882E-ED09-B7B0-18B0-8C7801510141}"/>
                  </a:ext>
                </a:extLst>
              </p:cNvPr>
              <p:cNvSpPr/>
              <p:nvPr/>
            </p:nvSpPr>
            <p:spPr>
              <a:xfrm>
                <a:off x="7051330" y="3932739"/>
                <a:ext cx="518348" cy="163021"/>
              </a:xfrm>
              <a:custGeom>
                <a:avLst/>
                <a:gdLst>
                  <a:gd name="connsiteX0" fmla="*/ 0 w 453365"/>
                  <a:gd name="connsiteY0" fmla="*/ 144723 h 142584"/>
                  <a:gd name="connsiteX1" fmla="*/ 3341 w 453365"/>
                  <a:gd name="connsiteY1" fmla="*/ 123811 h 142584"/>
                  <a:gd name="connsiteX2" fmla="*/ 6920 w 453365"/>
                  <a:gd name="connsiteY2" fmla="*/ 105298 h 142584"/>
                  <a:gd name="connsiteX3" fmla="*/ 9783 w 453365"/>
                  <a:gd name="connsiteY3" fmla="*/ 92466 h 142584"/>
                  <a:gd name="connsiteX4" fmla="*/ 13601 w 453365"/>
                  <a:gd name="connsiteY4" fmla="*/ 76996 h 142584"/>
                  <a:gd name="connsiteX5" fmla="*/ 15748 w 453365"/>
                  <a:gd name="connsiteY5" fmla="*/ 68440 h 142584"/>
                  <a:gd name="connsiteX6" fmla="*/ 15987 w 453365"/>
                  <a:gd name="connsiteY6" fmla="*/ 68440 h 142584"/>
                  <a:gd name="connsiteX7" fmla="*/ 29111 w 453365"/>
                  <a:gd name="connsiteY7" fmla="*/ 68702 h 142584"/>
                  <a:gd name="connsiteX8" fmla="*/ 395859 w 453365"/>
                  <a:gd name="connsiteY8" fmla="*/ 0 h 142584"/>
                  <a:gd name="connsiteX9" fmla="*/ 423061 w 453365"/>
                  <a:gd name="connsiteY9" fmla="*/ 62999 h 142584"/>
                  <a:gd name="connsiteX10" fmla="*/ 436424 w 453365"/>
                  <a:gd name="connsiteY10" fmla="*/ 96506 h 142584"/>
                  <a:gd name="connsiteX11" fmla="*/ 452172 w 453365"/>
                  <a:gd name="connsiteY11" fmla="*/ 139733 h 142584"/>
                  <a:gd name="connsiteX12" fmla="*/ 454081 w 453365"/>
                  <a:gd name="connsiteY12" fmla="*/ 144723 h 142584"/>
                  <a:gd name="connsiteX13" fmla="*/ 0 w 453365"/>
                  <a:gd name="connsiteY13" fmla="*/ 144723 h 14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3365" h="142584">
                    <a:moveTo>
                      <a:pt x="0" y="144723"/>
                    </a:moveTo>
                    <a:cubicBezTo>
                      <a:pt x="954" y="137594"/>
                      <a:pt x="2148" y="130702"/>
                      <a:pt x="3341" y="123811"/>
                    </a:cubicBezTo>
                    <a:cubicBezTo>
                      <a:pt x="4295" y="117632"/>
                      <a:pt x="5488" y="111477"/>
                      <a:pt x="6920" y="105298"/>
                    </a:cubicBezTo>
                    <a:cubicBezTo>
                      <a:pt x="7636" y="100997"/>
                      <a:pt x="8590" y="96720"/>
                      <a:pt x="9783" y="92466"/>
                    </a:cubicBezTo>
                    <a:cubicBezTo>
                      <a:pt x="10976" y="87214"/>
                      <a:pt x="12169" y="82224"/>
                      <a:pt x="13601" y="76996"/>
                    </a:cubicBezTo>
                    <a:cubicBezTo>
                      <a:pt x="14317" y="74144"/>
                      <a:pt x="15033" y="71292"/>
                      <a:pt x="15748" y="68440"/>
                    </a:cubicBezTo>
                    <a:lnTo>
                      <a:pt x="15987" y="68440"/>
                    </a:lnTo>
                    <a:cubicBezTo>
                      <a:pt x="20521" y="68702"/>
                      <a:pt x="24577" y="68702"/>
                      <a:pt x="29111" y="68702"/>
                    </a:cubicBezTo>
                    <a:cubicBezTo>
                      <a:pt x="158678" y="68702"/>
                      <a:pt x="282279" y="44439"/>
                      <a:pt x="395859" y="0"/>
                    </a:cubicBezTo>
                    <a:cubicBezTo>
                      <a:pt x="405404" y="20461"/>
                      <a:pt x="414471" y="41587"/>
                      <a:pt x="423061" y="62999"/>
                    </a:cubicBezTo>
                    <a:cubicBezTo>
                      <a:pt x="427834" y="73930"/>
                      <a:pt x="432129" y="85075"/>
                      <a:pt x="436424" y="96506"/>
                    </a:cubicBezTo>
                    <a:cubicBezTo>
                      <a:pt x="441912" y="110740"/>
                      <a:pt x="447161" y="125260"/>
                      <a:pt x="452172" y="139733"/>
                    </a:cubicBezTo>
                    <a:cubicBezTo>
                      <a:pt x="452888" y="141396"/>
                      <a:pt x="453604" y="143083"/>
                      <a:pt x="454081" y="144723"/>
                    </a:cubicBezTo>
                    <a:lnTo>
                      <a:pt x="0" y="144723"/>
                    </a:lnTo>
                    <a:close/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0" name="Freeform 135">
                <a:extLst>
                  <a:ext uri="{FF2B5EF4-FFF2-40B4-BE49-F238E27FC236}">
                    <a16:creationId xmlns:a16="http://schemas.microsoft.com/office/drawing/2014/main" id="{F0D3B198-0A78-9AE4-D756-3D5BB33B452B}"/>
                  </a:ext>
                </a:extLst>
              </p:cNvPr>
              <p:cNvSpPr/>
              <p:nvPr/>
            </p:nvSpPr>
            <p:spPr>
              <a:xfrm>
                <a:off x="7597230" y="3527637"/>
                <a:ext cx="545630" cy="570575"/>
              </a:xfrm>
              <a:custGeom>
                <a:avLst/>
                <a:gdLst>
                  <a:gd name="connsiteX0" fmla="*/ 492975 w 477226"/>
                  <a:gd name="connsiteY0" fmla="*/ 57271 h 499044"/>
                  <a:gd name="connsiteX1" fmla="*/ 360067 w 477226"/>
                  <a:gd name="connsiteY1" fmla="*/ 499045 h 499044"/>
                  <a:gd name="connsiteX2" fmla="*/ 71345 w 477226"/>
                  <a:gd name="connsiteY2" fmla="*/ 499045 h 499044"/>
                  <a:gd name="connsiteX3" fmla="*/ 74925 w 477226"/>
                  <a:gd name="connsiteY3" fmla="*/ 510689 h 499044"/>
                  <a:gd name="connsiteX4" fmla="*/ 70868 w 477226"/>
                  <a:gd name="connsiteY4" fmla="*/ 499045 h 499044"/>
                  <a:gd name="connsiteX5" fmla="*/ 66573 w 477226"/>
                  <a:gd name="connsiteY5" fmla="*/ 485523 h 499044"/>
                  <a:gd name="connsiteX6" fmla="*/ 62039 w 477226"/>
                  <a:gd name="connsiteY6" fmla="*/ 471954 h 499044"/>
                  <a:gd name="connsiteX7" fmla="*/ 42950 w 477226"/>
                  <a:gd name="connsiteY7" fmla="*/ 419673 h 499044"/>
                  <a:gd name="connsiteX8" fmla="*/ 41280 w 477226"/>
                  <a:gd name="connsiteY8" fmla="*/ 415182 h 499044"/>
                  <a:gd name="connsiteX9" fmla="*/ 22191 w 477226"/>
                  <a:gd name="connsiteY9" fmla="*/ 368343 h 499044"/>
                  <a:gd name="connsiteX10" fmla="*/ 954 w 477226"/>
                  <a:gd name="connsiteY10" fmla="*/ 320339 h 499044"/>
                  <a:gd name="connsiteX11" fmla="*/ 0 w 477226"/>
                  <a:gd name="connsiteY11" fmla="*/ 317987 h 499044"/>
                  <a:gd name="connsiteX12" fmla="*/ 372237 w 477226"/>
                  <a:gd name="connsiteY12" fmla="*/ 0 h 499044"/>
                  <a:gd name="connsiteX13" fmla="*/ 372952 w 477226"/>
                  <a:gd name="connsiteY13" fmla="*/ 261 h 499044"/>
                  <a:gd name="connsiteX14" fmla="*/ 393951 w 477226"/>
                  <a:gd name="connsiteY14" fmla="*/ 9506 h 499044"/>
                  <a:gd name="connsiteX15" fmla="*/ 398484 w 477226"/>
                  <a:gd name="connsiteY15" fmla="*/ 11882 h 499044"/>
                  <a:gd name="connsiteX16" fmla="*/ 420675 w 477226"/>
                  <a:gd name="connsiteY16" fmla="*/ 22814 h 499044"/>
                  <a:gd name="connsiteX17" fmla="*/ 439526 w 477226"/>
                  <a:gd name="connsiteY17" fmla="*/ 33032 h 499044"/>
                  <a:gd name="connsiteX18" fmla="*/ 469591 w 477226"/>
                  <a:gd name="connsiteY18" fmla="*/ 50641 h 499044"/>
                  <a:gd name="connsiteX19" fmla="*/ 492975 w 477226"/>
                  <a:gd name="connsiteY19" fmla="*/ 57271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7226" h="499044">
                    <a:moveTo>
                      <a:pt x="492975" y="57271"/>
                    </a:moveTo>
                    <a:cubicBezTo>
                      <a:pt x="487964" y="219128"/>
                      <a:pt x="440003" y="370006"/>
                      <a:pt x="360067" y="499045"/>
                    </a:cubicBezTo>
                    <a:lnTo>
                      <a:pt x="71345" y="499045"/>
                    </a:lnTo>
                    <a:cubicBezTo>
                      <a:pt x="72538" y="503085"/>
                      <a:pt x="73731" y="506887"/>
                      <a:pt x="74925" y="510689"/>
                    </a:cubicBezTo>
                    <a:cubicBezTo>
                      <a:pt x="73493" y="506887"/>
                      <a:pt x="72300" y="503085"/>
                      <a:pt x="70868" y="499045"/>
                    </a:cubicBezTo>
                    <a:cubicBezTo>
                      <a:pt x="69675" y="494530"/>
                      <a:pt x="68243" y="490015"/>
                      <a:pt x="66573" y="485523"/>
                    </a:cubicBezTo>
                    <a:cubicBezTo>
                      <a:pt x="65142" y="480984"/>
                      <a:pt x="63471" y="476493"/>
                      <a:pt x="62039" y="471954"/>
                    </a:cubicBezTo>
                    <a:cubicBezTo>
                      <a:pt x="55835" y="454369"/>
                      <a:pt x="49632" y="436807"/>
                      <a:pt x="42950" y="419673"/>
                    </a:cubicBezTo>
                    <a:cubicBezTo>
                      <a:pt x="42473" y="418033"/>
                      <a:pt x="41757" y="416584"/>
                      <a:pt x="41280" y="415182"/>
                    </a:cubicBezTo>
                    <a:cubicBezTo>
                      <a:pt x="35315" y="399474"/>
                      <a:pt x="28872" y="383789"/>
                      <a:pt x="22191" y="368343"/>
                    </a:cubicBezTo>
                    <a:cubicBezTo>
                      <a:pt x="15510" y="352183"/>
                      <a:pt x="8351" y="336261"/>
                      <a:pt x="954" y="320339"/>
                    </a:cubicBezTo>
                    <a:cubicBezTo>
                      <a:pt x="716" y="319626"/>
                      <a:pt x="477" y="318676"/>
                      <a:pt x="0" y="317987"/>
                    </a:cubicBezTo>
                    <a:cubicBezTo>
                      <a:pt x="148895" y="244057"/>
                      <a:pt x="276791" y="134267"/>
                      <a:pt x="372237" y="0"/>
                    </a:cubicBezTo>
                    <a:cubicBezTo>
                      <a:pt x="372475" y="0"/>
                      <a:pt x="372714" y="261"/>
                      <a:pt x="372952" y="261"/>
                    </a:cubicBezTo>
                    <a:cubicBezTo>
                      <a:pt x="379872" y="3327"/>
                      <a:pt x="387031" y="6416"/>
                      <a:pt x="393951" y="9506"/>
                    </a:cubicBezTo>
                    <a:cubicBezTo>
                      <a:pt x="395621" y="10242"/>
                      <a:pt x="397052" y="10932"/>
                      <a:pt x="398484" y="11882"/>
                    </a:cubicBezTo>
                    <a:cubicBezTo>
                      <a:pt x="405881" y="15209"/>
                      <a:pt x="413278" y="18774"/>
                      <a:pt x="420675" y="22814"/>
                    </a:cubicBezTo>
                    <a:cubicBezTo>
                      <a:pt x="427118" y="25927"/>
                      <a:pt x="433322" y="29467"/>
                      <a:pt x="439526" y="33032"/>
                    </a:cubicBezTo>
                    <a:cubicBezTo>
                      <a:pt x="449547" y="38498"/>
                      <a:pt x="459569" y="44439"/>
                      <a:pt x="469591" y="50641"/>
                    </a:cubicBezTo>
                    <a:cubicBezTo>
                      <a:pt x="476749" y="55133"/>
                      <a:pt x="484862" y="57271"/>
                      <a:pt x="492975" y="57271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1" name="Freeform 136">
                <a:extLst>
                  <a:ext uri="{FF2B5EF4-FFF2-40B4-BE49-F238E27FC236}">
                    <a16:creationId xmlns:a16="http://schemas.microsoft.com/office/drawing/2014/main" id="{7854A796-E4BE-087D-91D2-444E4D5B4A9B}"/>
                  </a:ext>
                </a:extLst>
              </p:cNvPr>
              <p:cNvSpPr/>
              <p:nvPr/>
            </p:nvSpPr>
            <p:spPr>
              <a:xfrm>
                <a:off x="6105489" y="3472495"/>
                <a:ext cx="381941" cy="624916"/>
              </a:xfrm>
              <a:custGeom>
                <a:avLst/>
                <a:gdLst>
                  <a:gd name="connsiteX0" fmla="*/ 346228 w 334058"/>
                  <a:gd name="connsiteY0" fmla="*/ 332697 h 546573"/>
                  <a:gd name="connsiteX1" fmla="*/ 302562 w 334058"/>
                  <a:gd name="connsiteY1" fmla="*/ 418722 h 546573"/>
                  <a:gd name="connsiteX2" fmla="*/ 287052 w 334058"/>
                  <a:gd name="connsiteY2" fmla="*/ 451755 h 546573"/>
                  <a:gd name="connsiteX3" fmla="*/ 279178 w 334058"/>
                  <a:gd name="connsiteY3" fmla="*/ 468627 h 546573"/>
                  <a:gd name="connsiteX4" fmla="*/ 263429 w 334058"/>
                  <a:gd name="connsiteY4" fmla="*/ 504725 h 546573"/>
                  <a:gd name="connsiteX5" fmla="*/ 245772 w 334058"/>
                  <a:gd name="connsiteY5" fmla="*/ 547262 h 546573"/>
                  <a:gd name="connsiteX6" fmla="*/ 133623 w 334058"/>
                  <a:gd name="connsiteY6" fmla="*/ 547262 h 546573"/>
                  <a:gd name="connsiteX7" fmla="*/ 0 w 334058"/>
                  <a:gd name="connsiteY7" fmla="*/ 77708 h 546573"/>
                  <a:gd name="connsiteX8" fmla="*/ 3341 w 334058"/>
                  <a:gd name="connsiteY8" fmla="*/ 0 h 546573"/>
                  <a:gd name="connsiteX9" fmla="*/ 346228 w 334058"/>
                  <a:gd name="connsiteY9" fmla="*/ 33269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058" h="546573">
                    <a:moveTo>
                      <a:pt x="346228" y="332697"/>
                    </a:moveTo>
                    <a:cubicBezTo>
                      <a:pt x="330479" y="361903"/>
                      <a:pt x="315924" y="390657"/>
                      <a:pt x="302562" y="418722"/>
                    </a:cubicBezTo>
                    <a:cubicBezTo>
                      <a:pt x="297074" y="429892"/>
                      <a:pt x="291824" y="440823"/>
                      <a:pt x="287052" y="451755"/>
                    </a:cubicBezTo>
                    <a:cubicBezTo>
                      <a:pt x="284188" y="457458"/>
                      <a:pt x="281802" y="462900"/>
                      <a:pt x="279178" y="468627"/>
                    </a:cubicBezTo>
                    <a:cubicBezTo>
                      <a:pt x="273689" y="480723"/>
                      <a:pt x="268440" y="492843"/>
                      <a:pt x="263429" y="504725"/>
                    </a:cubicBezTo>
                    <a:cubicBezTo>
                      <a:pt x="257225" y="519244"/>
                      <a:pt x="251260" y="533479"/>
                      <a:pt x="245772" y="547262"/>
                    </a:cubicBezTo>
                    <a:lnTo>
                      <a:pt x="133623" y="547262"/>
                    </a:lnTo>
                    <a:cubicBezTo>
                      <a:pt x="48677" y="410880"/>
                      <a:pt x="0" y="249998"/>
                      <a:pt x="0" y="77708"/>
                    </a:cubicBezTo>
                    <a:cubicBezTo>
                      <a:pt x="0" y="51568"/>
                      <a:pt x="1193" y="25665"/>
                      <a:pt x="3341" y="0"/>
                    </a:cubicBezTo>
                    <a:cubicBezTo>
                      <a:pt x="89241" y="136643"/>
                      <a:pt x="206878" y="250948"/>
                      <a:pt x="346228" y="33269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2" name="Freeform 137">
                <a:extLst>
                  <a:ext uri="{FF2B5EF4-FFF2-40B4-BE49-F238E27FC236}">
                    <a16:creationId xmlns:a16="http://schemas.microsoft.com/office/drawing/2014/main" id="{13079A94-254B-C38D-E934-7BBAD3CCA45A}"/>
                  </a:ext>
                </a:extLst>
              </p:cNvPr>
              <p:cNvSpPr/>
              <p:nvPr/>
            </p:nvSpPr>
            <p:spPr>
              <a:xfrm>
                <a:off x="5395618" y="2825301"/>
                <a:ext cx="845726" cy="1277002"/>
              </a:xfrm>
              <a:custGeom>
                <a:avLst/>
                <a:gdLst>
                  <a:gd name="connsiteX0" fmla="*/ 514698 w 739701"/>
                  <a:gd name="connsiteY0" fmla="*/ 657076 h 1116910"/>
                  <a:gd name="connsiteX1" fmla="*/ 632096 w 739701"/>
                  <a:gd name="connsiteY1" fmla="*/ 1126891 h 1116910"/>
                  <a:gd name="connsiteX2" fmla="*/ 58947 w 739701"/>
                  <a:gd name="connsiteY2" fmla="*/ 1126891 h 1116910"/>
                  <a:gd name="connsiteX3" fmla="*/ 9 w 739701"/>
                  <a:gd name="connsiteY3" fmla="*/ 1134258 h 1116910"/>
                  <a:gd name="connsiteX4" fmla="*/ 9 w 739701"/>
                  <a:gd name="connsiteY4" fmla="*/ 475043 h 1116910"/>
                  <a:gd name="connsiteX5" fmla="*/ 182549 w 739701"/>
                  <a:gd name="connsiteY5" fmla="*/ 190326 h 1116910"/>
                  <a:gd name="connsiteX6" fmla="*/ 761424 w 739701"/>
                  <a:gd name="connsiteY6" fmla="*/ 0 h 1116910"/>
                  <a:gd name="connsiteX7" fmla="*/ 670990 w 739701"/>
                  <a:gd name="connsiteY7" fmla="*/ 120484 h 1116910"/>
                  <a:gd name="connsiteX8" fmla="*/ 514698 w 739701"/>
                  <a:gd name="connsiteY8" fmla="*/ 657076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514698" y="657076"/>
                    </a:moveTo>
                    <a:cubicBezTo>
                      <a:pt x="514698" y="826751"/>
                      <a:pt x="557171" y="986659"/>
                      <a:pt x="632096" y="1126891"/>
                    </a:cubicBezTo>
                    <a:lnTo>
                      <a:pt x="58947" y="1126891"/>
                    </a:lnTo>
                    <a:cubicBezTo>
                      <a:pt x="38665" y="1126891"/>
                      <a:pt x="18860" y="1129505"/>
                      <a:pt x="9" y="1134258"/>
                    </a:cubicBezTo>
                    <a:lnTo>
                      <a:pt x="9" y="475043"/>
                    </a:lnTo>
                    <a:cubicBezTo>
                      <a:pt x="-945" y="353371"/>
                      <a:pt x="70878" y="241205"/>
                      <a:pt x="182549" y="190326"/>
                    </a:cubicBezTo>
                    <a:cubicBezTo>
                      <a:pt x="370814" y="108602"/>
                      <a:pt x="564330" y="44890"/>
                      <a:pt x="761424" y="0"/>
                    </a:cubicBezTo>
                    <a:cubicBezTo>
                      <a:pt x="728496" y="37761"/>
                      <a:pt x="698192" y="78184"/>
                      <a:pt x="670990" y="120484"/>
                    </a:cubicBezTo>
                    <a:cubicBezTo>
                      <a:pt x="571965" y="275639"/>
                      <a:pt x="514698" y="459573"/>
                      <a:pt x="514698" y="65707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3" name="Freeform 138">
                <a:extLst>
                  <a:ext uri="{FF2B5EF4-FFF2-40B4-BE49-F238E27FC236}">
                    <a16:creationId xmlns:a16="http://schemas.microsoft.com/office/drawing/2014/main" id="{48DED6D8-7129-D48B-4DC4-3AA433BA1C15}"/>
                  </a:ext>
                </a:extLst>
              </p:cNvPr>
              <p:cNvSpPr/>
              <p:nvPr/>
            </p:nvSpPr>
            <p:spPr>
              <a:xfrm>
                <a:off x="8000191" y="2825285"/>
                <a:ext cx="845726" cy="1277002"/>
              </a:xfrm>
              <a:custGeom>
                <a:avLst/>
                <a:gdLst>
                  <a:gd name="connsiteX0" fmla="*/ 761420 w 739701"/>
                  <a:gd name="connsiteY0" fmla="*/ 475519 h 1116910"/>
                  <a:gd name="connsiteX1" fmla="*/ 761420 w 739701"/>
                  <a:gd name="connsiteY1" fmla="*/ 1134282 h 1116910"/>
                  <a:gd name="connsiteX2" fmla="*/ 702478 w 739701"/>
                  <a:gd name="connsiteY2" fmla="*/ 1126891 h 1116910"/>
                  <a:gd name="connsiteX3" fmla="*/ 129328 w 739701"/>
                  <a:gd name="connsiteY3" fmla="*/ 1126891 h 1116910"/>
                  <a:gd name="connsiteX4" fmla="*/ 246726 w 739701"/>
                  <a:gd name="connsiteY4" fmla="*/ 657100 h 1116910"/>
                  <a:gd name="connsiteX5" fmla="*/ 90434 w 739701"/>
                  <a:gd name="connsiteY5" fmla="*/ 120721 h 1116910"/>
                  <a:gd name="connsiteX6" fmla="*/ 0 w 739701"/>
                  <a:gd name="connsiteY6" fmla="*/ 0 h 1116910"/>
                  <a:gd name="connsiteX7" fmla="*/ 577206 w 739701"/>
                  <a:gd name="connsiteY7" fmla="*/ 189661 h 1116910"/>
                  <a:gd name="connsiteX8" fmla="*/ 761420 w 739701"/>
                  <a:gd name="connsiteY8" fmla="*/ 475519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761420" y="475519"/>
                    </a:moveTo>
                    <a:lnTo>
                      <a:pt x="761420" y="1134282"/>
                    </a:lnTo>
                    <a:cubicBezTo>
                      <a:pt x="742565" y="1129529"/>
                      <a:pt x="722760" y="1126891"/>
                      <a:pt x="702478" y="1126891"/>
                    </a:cubicBezTo>
                    <a:lnTo>
                      <a:pt x="129328" y="1126891"/>
                    </a:lnTo>
                    <a:cubicBezTo>
                      <a:pt x="204253" y="986683"/>
                      <a:pt x="246726" y="826751"/>
                      <a:pt x="246726" y="657100"/>
                    </a:cubicBezTo>
                    <a:cubicBezTo>
                      <a:pt x="246726" y="459597"/>
                      <a:pt x="189459" y="275924"/>
                      <a:pt x="90434" y="120721"/>
                    </a:cubicBezTo>
                    <a:cubicBezTo>
                      <a:pt x="63471" y="78184"/>
                      <a:pt x="33167" y="37785"/>
                      <a:pt x="0" y="0"/>
                    </a:cubicBezTo>
                    <a:cubicBezTo>
                      <a:pt x="196856" y="44676"/>
                      <a:pt x="389656" y="108126"/>
                      <a:pt x="577206" y="189661"/>
                    </a:cubicBezTo>
                    <a:cubicBezTo>
                      <a:pt x="690547" y="241229"/>
                      <a:pt x="762131" y="353371"/>
                      <a:pt x="761420" y="475519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4" name="Freeform 139">
                <a:extLst>
                  <a:ext uri="{FF2B5EF4-FFF2-40B4-BE49-F238E27FC236}">
                    <a16:creationId xmlns:a16="http://schemas.microsoft.com/office/drawing/2014/main" id="{2AE7B27C-DC8D-A04A-434D-E74FE98A1D27}"/>
                  </a:ext>
                </a:extLst>
              </p:cNvPr>
              <p:cNvSpPr/>
              <p:nvPr/>
            </p:nvSpPr>
            <p:spPr>
              <a:xfrm>
                <a:off x="5644435" y="5279583"/>
                <a:ext cx="2973682" cy="1385682"/>
              </a:xfrm>
              <a:custGeom>
                <a:avLst/>
                <a:gdLst>
                  <a:gd name="connsiteX0" fmla="*/ 2522620 w 2600884"/>
                  <a:gd name="connsiteY0" fmla="*/ 249522 h 1211966"/>
                  <a:gd name="connsiteX1" fmla="*/ 2607327 w 2600884"/>
                  <a:gd name="connsiteY1" fmla="*/ 288733 h 1211966"/>
                  <a:gd name="connsiteX2" fmla="*/ 1645716 w 2600884"/>
                  <a:gd name="connsiteY2" fmla="*/ 1141625 h 1211966"/>
                  <a:gd name="connsiteX3" fmla="*/ 1493719 w 2600884"/>
                  <a:gd name="connsiteY3" fmla="*/ 1199847 h 1211966"/>
                  <a:gd name="connsiteX4" fmla="*/ 1302113 w 2600884"/>
                  <a:gd name="connsiteY4" fmla="*/ 1235231 h 1211966"/>
                  <a:gd name="connsiteX5" fmla="*/ 1110506 w 2600884"/>
                  <a:gd name="connsiteY5" fmla="*/ 1199847 h 1211966"/>
                  <a:gd name="connsiteX6" fmla="*/ 958509 w 2600884"/>
                  <a:gd name="connsiteY6" fmla="*/ 1141625 h 1211966"/>
                  <a:gd name="connsiteX7" fmla="*/ 0 w 2600884"/>
                  <a:gd name="connsiteY7" fmla="*/ 294437 h 1211966"/>
                  <a:gd name="connsiteX8" fmla="*/ 85901 w 2600884"/>
                  <a:gd name="connsiteY8" fmla="*/ 257602 h 1211966"/>
                  <a:gd name="connsiteX9" fmla="*/ 1347449 w 2600884"/>
                  <a:gd name="connsiteY9" fmla="*/ 0 h 1211966"/>
                  <a:gd name="connsiteX10" fmla="*/ 1981922 w 2600884"/>
                  <a:gd name="connsiteY10" fmla="*/ 69842 h 1211966"/>
                  <a:gd name="connsiteX11" fmla="*/ 2522620 w 2600884"/>
                  <a:gd name="connsiteY11" fmla="*/ 249522 h 121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00884" h="1211966">
                    <a:moveTo>
                      <a:pt x="2522620" y="249522"/>
                    </a:moveTo>
                    <a:cubicBezTo>
                      <a:pt x="2551014" y="262117"/>
                      <a:pt x="2579171" y="275188"/>
                      <a:pt x="2607327" y="288733"/>
                    </a:cubicBezTo>
                    <a:cubicBezTo>
                      <a:pt x="2403313" y="671572"/>
                      <a:pt x="2065675" y="980742"/>
                      <a:pt x="1645716" y="1141625"/>
                    </a:cubicBezTo>
                    <a:lnTo>
                      <a:pt x="1493719" y="1199847"/>
                    </a:lnTo>
                    <a:cubicBezTo>
                      <a:pt x="1432395" y="1223135"/>
                      <a:pt x="1367731" y="1235231"/>
                      <a:pt x="1302113" y="1235231"/>
                    </a:cubicBezTo>
                    <a:cubicBezTo>
                      <a:pt x="1236255" y="1235231"/>
                      <a:pt x="1171830" y="1223135"/>
                      <a:pt x="1110506" y="1199847"/>
                    </a:cubicBezTo>
                    <a:lnTo>
                      <a:pt x="958509" y="1141625"/>
                    </a:lnTo>
                    <a:cubicBezTo>
                      <a:pt x="540698" y="981455"/>
                      <a:pt x="204253" y="674661"/>
                      <a:pt x="0" y="294437"/>
                    </a:cubicBezTo>
                    <a:cubicBezTo>
                      <a:pt x="26486" y="282792"/>
                      <a:pt x="55120" y="270435"/>
                      <a:pt x="85901" y="257602"/>
                    </a:cubicBezTo>
                    <a:cubicBezTo>
                      <a:pt x="366749" y="141634"/>
                      <a:pt x="817728" y="0"/>
                      <a:pt x="1347449" y="0"/>
                    </a:cubicBezTo>
                    <a:cubicBezTo>
                      <a:pt x="1563155" y="0"/>
                      <a:pt x="1775283" y="23265"/>
                      <a:pt x="1981922" y="69842"/>
                    </a:cubicBezTo>
                    <a:cubicBezTo>
                      <a:pt x="2166608" y="111430"/>
                      <a:pt x="2347239" y="171339"/>
                      <a:pt x="2522620" y="249522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5" name="Freeform 140">
                <a:extLst>
                  <a:ext uri="{FF2B5EF4-FFF2-40B4-BE49-F238E27FC236}">
                    <a16:creationId xmlns:a16="http://schemas.microsoft.com/office/drawing/2014/main" id="{F74CF12A-007C-AE4B-611A-DAFEDBFA6FA7}"/>
                  </a:ext>
                </a:extLst>
              </p:cNvPr>
              <p:cNvSpPr/>
              <p:nvPr/>
            </p:nvSpPr>
            <p:spPr>
              <a:xfrm>
                <a:off x="5504747" y="2963055"/>
                <a:ext cx="654756" cy="1141151"/>
              </a:xfrm>
              <a:custGeom>
                <a:avLst/>
                <a:gdLst>
                  <a:gd name="connsiteX0" fmla="*/ 419250 w 572671"/>
                  <a:gd name="connsiteY0" fmla="*/ 536592 h 998089"/>
                  <a:gd name="connsiteX1" fmla="*/ 536648 w 572671"/>
                  <a:gd name="connsiteY1" fmla="*/ 1006407 h 998089"/>
                  <a:gd name="connsiteX2" fmla="*/ 3 w 572671"/>
                  <a:gd name="connsiteY2" fmla="*/ 1006407 h 998089"/>
                  <a:gd name="connsiteX3" fmla="*/ 3 w 572671"/>
                  <a:gd name="connsiteY3" fmla="*/ 354560 h 998089"/>
                  <a:gd name="connsiteX4" fmla="*/ 126710 w 572671"/>
                  <a:gd name="connsiteY4" fmla="*/ 156367 h 998089"/>
                  <a:gd name="connsiteX5" fmla="*/ 575542 w 572671"/>
                  <a:gd name="connsiteY5" fmla="*/ 0 h 998089"/>
                  <a:gd name="connsiteX6" fmla="*/ 419250 w 572671"/>
                  <a:gd name="connsiteY6" fmla="*/ 53659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671" h="998089">
                    <a:moveTo>
                      <a:pt x="419250" y="536592"/>
                    </a:moveTo>
                    <a:cubicBezTo>
                      <a:pt x="419250" y="706267"/>
                      <a:pt x="461723" y="866176"/>
                      <a:pt x="536648" y="1006407"/>
                    </a:cubicBezTo>
                    <a:lnTo>
                      <a:pt x="3" y="1006407"/>
                    </a:lnTo>
                    <a:lnTo>
                      <a:pt x="3" y="354560"/>
                    </a:lnTo>
                    <a:cubicBezTo>
                      <a:pt x="-470" y="269247"/>
                      <a:pt x="49161" y="191752"/>
                      <a:pt x="126710" y="156367"/>
                    </a:cubicBezTo>
                    <a:cubicBezTo>
                      <a:pt x="272503" y="92917"/>
                      <a:pt x="422591" y="40874"/>
                      <a:pt x="575542" y="0"/>
                    </a:cubicBezTo>
                    <a:cubicBezTo>
                      <a:pt x="476517" y="155155"/>
                      <a:pt x="419250" y="339089"/>
                      <a:pt x="419250" y="53659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6" name="Freeform 141">
                <a:extLst>
                  <a:ext uri="{FF2B5EF4-FFF2-40B4-BE49-F238E27FC236}">
                    <a16:creationId xmlns:a16="http://schemas.microsoft.com/office/drawing/2014/main" id="{D3298864-2CF4-A16C-40D5-AB53DFA474C6}"/>
                  </a:ext>
                </a:extLst>
              </p:cNvPr>
              <p:cNvSpPr/>
              <p:nvPr/>
            </p:nvSpPr>
            <p:spPr>
              <a:xfrm>
                <a:off x="5742643" y="5279593"/>
                <a:ext cx="2782711" cy="1277002"/>
              </a:xfrm>
              <a:custGeom>
                <a:avLst/>
                <a:gdLst>
                  <a:gd name="connsiteX0" fmla="*/ 1896021 w 2433855"/>
                  <a:gd name="connsiteY0" fmla="*/ 69843 h 1116910"/>
                  <a:gd name="connsiteX1" fmla="*/ 2436719 w 2433855"/>
                  <a:gd name="connsiteY1" fmla="*/ 249522 h 1116910"/>
                  <a:gd name="connsiteX2" fmla="*/ 2417868 w 2433855"/>
                  <a:gd name="connsiteY2" fmla="*/ 283719 h 1116910"/>
                  <a:gd name="connsiteX3" fmla="*/ 2398302 w 2433855"/>
                  <a:gd name="connsiteY3" fmla="*/ 317488 h 1116910"/>
                  <a:gd name="connsiteX4" fmla="*/ 2357022 w 2433855"/>
                  <a:gd name="connsiteY4" fmla="*/ 383528 h 1116910"/>
                  <a:gd name="connsiteX5" fmla="*/ 2337217 w 2433855"/>
                  <a:gd name="connsiteY5" fmla="*/ 412995 h 1116910"/>
                  <a:gd name="connsiteX6" fmla="*/ 2316219 w 2433855"/>
                  <a:gd name="connsiteY6" fmla="*/ 442938 h 1116910"/>
                  <a:gd name="connsiteX7" fmla="*/ 2297369 w 2433855"/>
                  <a:gd name="connsiteY7" fmla="*/ 468841 h 1116910"/>
                  <a:gd name="connsiteX8" fmla="*/ 2268974 w 2433855"/>
                  <a:gd name="connsiteY8" fmla="*/ 505699 h 1116910"/>
                  <a:gd name="connsiteX9" fmla="*/ 2250600 w 2433855"/>
                  <a:gd name="connsiteY9" fmla="*/ 528750 h 1116910"/>
                  <a:gd name="connsiteX10" fmla="*/ 2191663 w 2433855"/>
                  <a:gd name="connsiteY10" fmla="*/ 597167 h 1116910"/>
                  <a:gd name="connsiteX11" fmla="*/ 2168995 w 2433855"/>
                  <a:gd name="connsiteY11" fmla="*/ 621667 h 1116910"/>
                  <a:gd name="connsiteX12" fmla="*/ 2140122 w 2433855"/>
                  <a:gd name="connsiteY12" fmla="*/ 651586 h 1116910"/>
                  <a:gd name="connsiteX13" fmla="*/ 2115068 w 2433855"/>
                  <a:gd name="connsiteY13" fmla="*/ 676325 h 1116910"/>
                  <a:gd name="connsiteX14" fmla="*/ 2078083 w 2433855"/>
                  <a:gd name="connsiteY14" fmla="*/ 711234 h 1116910"/>
                  <a:gd name="connsiteX15" fmla="*/ 2043245 w 2433855"/>
                  <a:gd name="connsiteY15" fmla="*/ 742389 h 1116910"/>
                  <a:gd name="connsiteX16" fmla="*/ 1929188 w 2433855"/>
                  <a:gd name="connsiteY16" fmla="*/ 833144 h 1116910"/>
                  <a:gd name="connsiteX17" fmla="*/ 1907713 w 2433855"/>
                  <a:gd name="connsiteY17" fmla="*/ 848614 h 1116910"/>
                  <a:gd name="connsiteX18" fmla="*/ 1867387 w 2433855"/>
                  <a:gd name="connsiteY18" fmla="*/ 876394 h 1116910"/>
                  <a:gd name="connsiteX19" fmla="*/ 1834936 w 2433855"/>
                  <a:gd name="connsiteY19" fmla="*/ 897307 h 1116910"/>
                  <a:gd name="connsiteX20" fmla="*/ 1791031 w 2433855"/>
                  <a:gd name="connsiteY20" fmla="*/ 924160 h 1116910"/>
                  <a:gd name="connsiteX21" fmla="*/ 1525693 w 2433855"/>
                  <a:gd name="connsiteY21" fmla="*/ 1052724 h 1116910"/>
                  <a:gd name="connsiteX22" fmla="*/ 1373458 w 2433855"/>
                  <a:gd name="connsiteY22" fmla="*/ 1110969 h 1116910"/>
                  <a:gd name="connsiteX23" fmla="*/ 1058966 w 2433855"/>
                  <a:gd name="connsiteY23" fmla="*/ 1110969 h 1116910"/>
                  <a:gd name="connsiteX24" fmla="*/ 906730 w 2433855"/>
                  <a:gd name="connsiteY24" fmla="*/ 1052724 h 1116910"/>
                  <a:gd name="connsiteX25" fmla="*/ 338592 w 2433855"/>
                  <a:gd name="connsiteY25" fmla="*/ 696999 h 1116910"/>
                  <a:gd name="connsiteX26" fmla="*/ 0 w 2433855"/>
                  <a:gd name="connsiteY26" fmla="*/ 257578 h 1116910"/>
                  <a:gd name="connsiteX27" fmla="*/ 1261548 w 2433855"/>
                  <a:gd name="connsiteY27" fmla="*/ 0 h 1116910"/>
                  <a:gd name="connsiteX28" fmla="*/ 1896021 w 2433855"/>
                  <a:gd name="connsiteY28" fmla="*/ 69843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33855" h="1116910">
                    <a:moveTo>
                      <a:pt x="1896021" y="69843"/>
                    </a:moveTo>
                    <a:cubicBezTo>
                      <a:pt x="2080708" y="111430"/>
                      <a:pt x="2261338" y="171339"/>
                      <a:pt x="2436719" y="249522"/>
                    </a:cubicBezTo>
                    <a:cubicBezTo>
                      <a:pt x="2430515" y="261167"/>
                      <a:pt x="2424311" y="272550"/>
                      <a:pt x="2417868" y="283719"/>
                    </a:cubicBezTo>
                    <a:cubicBezTo>
                      <a:pt x="2411426" y="295126"/>
                      <a:pt x="2404983" y="306556"/>
                      <a:pt x="2398302" y="317488"/>
                    </a:cubicBezTo>
                    <a:cubicBezTo>
                      <a:pt x="2385178" y="340040"/>
                      <a:pt x="2371339" y="361903"/>
                      <a:pt x="2357022" y="383528"/>
                    </a:cubicBezTo>
                    <a:cubicBezTo>
                      <a:pt x="2350579" y="393509"/>
                      <a:pt x="2343898" y="403252"/>
                      <a:pt x="2337217" y="412995"/>
                    </a:cubicBezTo>
                    <a:cubicBezTo>
                      <a:pt x="2330536" y="423214"/>
                      <a:pt x="2323377" y="433195"/>
                      <a:pt x="2316219" y="442938"/>
                    </a:cubicBezTo>
                    <a:cubicBezTo>
                      <a:pt x="2310015" y="451517"/>
                      <a:pt x="2303811" y="460310"/>
                      <a:pt x="2297369" y="468841"/>
                    </a:cubicBezTo>
                    <a:cubicBezTo>
                      <a:pt x="2288063" y="481436"/>
                      <a:pt x="2278757" y="493555"/>
                      <a:pt x="2268974" y="505699"/>
                    </a:cubicBezTo>
                    <a:cubicBezTo>
                      <a:pt x="2263008" y="513541"/>
                      <a:pt x="2256804" y="521122"/>
                      <a:pt x="2250600" y="528750"/>
                    </a:cubicBezTo>
                    <a:cubicBezTo>
                      <a:pt x="2231750" y="552015"/>
                      <a:pt x="2211945" y="574829"/>
                      <a:pt x="2191663" y="597167"/>
                    </a:cubicBezTo>
                    <a:cubicBezTo>
                      <a:pt x="2184266" y="605484"/>
                      <a:pt x="2176630" y="613588"/>
                      <a:pt x="2168995" y="621667"/>
                    </a:cubicBezTo>
                    <a:cubicBezTo>
                      <a:pt x="2159689" y="631648"/>
                      <a:pt x="2150144" y="641843"/>
                      <a:pt x="2140122" y="651586"/>
                    </a:cubicBezTo>
                    <a:cubicBezTo>
                      <a:pt x="2132010" y="659904"/>
                      <a:pt x="2123420" y="668245"/>
                      <a:pt x="2115068" y="676325"/>
                    </a:cubicBezTo>
                    <a:cubicBezTo>
                      <a:pt x="2102899" y="688207"/>
                      <a:pt x="2090729" y="699851"/>
                      <a:pt x="2078083" y="711234"/>
                    </a:cubicBezTo>
                    <a:cubicBezTo>
                      <a:pt x="2066630" y="721714"/>
                      <a:pt x="2054937" y="732146"/>
                      <a:pt x="2043245" y="742389"/>
                    </a:cubicBezTo>
                    <a:cubicBezTo>
                      <a:pt x="2006738" y="774233"/>
                      <a:pt x="1968559" y="804650"/>
                      <a:pt x="1929188" y="833144"/>
                    </a:cubicBezTo>
                    <a:cubicBezTo>
                      <a:pt x="1922030" y="838633"/>
                      <a:pt x="1914872" y="843623"/>
                      <a:pt x="1907713" y="848614"/>
                    </a:cubicBezTo>
                    <a:cubicBezTo>
                      <a:pt x="1894351" y="858120"/>
                      <a:pt x="1880988" y="867388"/>
                      <a:pt x="1867387" y="876394"/>
                    </a:cubicBezTo>
                    <a:cubicBezTo>
                      <a:pt x="1856650" y="883523"/>
                      <a:pt x="1845912" y="890415"/>
                      <a:pt x="1834936" y="897307"/>
                    </a:cubicBezTo>
                    <a:cubicBezTo>
                      <a:pt x="1820619" y="906598"/>
                      <a:pt x="1805825" y="915367"/>
                      <a:pt x="1791031" y="924160"/>
                    </a:cubicBezTo>
                    <a:cubicBezTo>
                      <a:pt x="1707278" y="974088"/>
                      <a:pt x="1618752" y="1017078"/>
                      <a:pt x="1525693" y="1052724"/>
                    </a:cubicBezTo>
                    <a:lnTo>
                      <a:pt x="1373458" y="1110969"/>
                    </a:lnTo>
                    <a:cubicBezTo>
                      <a:pt x="1272286" y="1149681"/>
                      <a:pt x="1160138" y="1149681"/>
                      <a:pt x="1058966" y="1110969"/>
                    </a:cubicBezTo>
                    <a:lnTo>
                      <a:pt x="906730" y="1052724"/>
                    </a:lnTo>
                    <a:cubicBezTo>
                      <a:pt x="691501" y="970286"/>
                      <a:pt x="499895" y="848377"/>
                      <a:pt x="338592" y="696999"/>
                    </a:cubicBezTo>
                    <a:cubicBezTo>
                      <a:pt x="202583" y="569387"/>
                      <a:pt x="88287" y="420861"/>
                      <a:pt x="0" y="257578"/>
                    </a:cubicBezTo>
                    <a:cubicBezTo>
                      <a:pt x="280848" y="141634"/>
                      <a:pt x="731827" y="0"/>
                      <a:pt x="1261548" y="0"/>
                    </a:cubicBezTo>
                    <a:cubicBezTo>
                      <a:pt x="1477255" y="0"/>
                      <a:pt x="1689382" y="23265"/>
                      <a:pt x="1896021" y="69843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7" name="Freeform 142">
                <a:extLst>
                  <a:ext uri="{FF2B5EF4-FFF2-40B4-BE49-F238E27FC236}">
                    <a16:creationId xmlns:a16="http://schemas.microsoft.com/office/drawing/2014/main" id="{BA97FF1E-7F3A-4C4E-78C5-978D6B7617D0}"/>
                  </a:ext>
                </a:extLst>
              </p:cNvPr>
              <p:cNvSpPr/>
              <p:nvPr/>
            </p:nvSpPr>
            <p:spPr>
              <a:xfrm>
                <a:off x="8103588" y="2963321"/>
                <a:ext cx="654756" cy="1141151"/>
              </a:xfrm>
              <a:custGeom>
                <a:avLst/>
                <a:gdLst>
                  <a:gd name="connsiteX0" fmla="*/ 575539 w 572671"/>
                  <a:gd name="connsiteY0" fmla="*/ 354322 h 998089"/>
                  <a:gd name="connsiteX1" fmla="*/ 575539 w 572671"/>
                  <a:gd name="connsiteY1" fmla="*/ 1006170 h 998089"/>
                  <a:gd name="connsiteX2" fmla="*/ 38894 w 572671"/>
                  <a:gd name="connsiteY2" fmla="*/ 1006170 h 998089"/>
                  <a:gd name="connsiteX3" fmla="*/ 156292 w 572671"/>
                  <a:gd name="connsiteY3" fmla="*/ 536355 h 998089"/>
                  <a:gd name="connsiteX4" fmla="*/ 0 w 572671"/>
                  <a:gd name="connsiteY4" fmla="*/ 0 h 998089"/>
                  <a:gd name="connsiteX5" fmla="*/ 448593 w 572671"/>
                  <a:gd name="connsiteY5" fmla="*/ 156130 h 998089"/>
                  <a:gd name="connsiteX6" fmla="*/ 458615 w 572671"/>
                  <a:gd name="connsiteY6" fmla="*/ 161120 h 998089"/>
                  <a:gd name="connsiteX7" fmla="*/ 575539 w 572671"/>
                  <a:gd name="connsiteY7" fmla="*/ 35432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2671" h="998089">
                    <a:moveTo>
                      <a:pt x="575539" y="354322"/>
                    </a:moveTo>
                    <a:lnTo>
                      <a:pt x="575539" y="1006170"/>
                    </a:lnTo>
                    <a:lnTo>
                      <a:pt x="38894" y="1006170"/>
                    </a:lnTo>
                    <a:cubicBezTo>
                      <a:pt x="113818" y="865938"/>
                      <a:pt x="156292" y="706030"/>
                      <a:pt x="156292" y="536355"/>
                    </a:cubicBezTo>
                    <a:cubicBezTo>
                      <a:pt x="156292" y="338875"/>
                      <a:pt x="99025" y="155179"/>
                      <a:pt x="0" y="0"/>
                    </a:cubicBezTo>
                    <a:cubicBezTo>
                      <a:pt x="152951" y="40637"/>
                      <a:pt x="302800" y="92680"/>
                      <a:pt x="448593" y="156130"/>
                    </a:cubicBezTo>
                    <a:cubicBezTo>
                      <a:pt x="451934" y="157556"/>
                      <a:pt x="455274" y="159219"/>
                      <a:pt x="458615" y="161120"/>
                    </a:cubicBezTo>
                    <a:cubicBezTo>
                      <a:pt x="530676" y="198406"/>
                      <a:pt x="576012" y="272788"/>
                      <a:pt x="575539" y="35432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8" name="Freeform 143">
                <a:extLst>
                  <a:ext uri="{FF2B5EF4-FFF2-40B4-BE49-F238E27FC236}">
                    <a16:creationId xmlns:a16="http://schemas.microsoft.com/office/drawing/2014/main" id="{7BCBF2E6-607D-3BA9-AB72-D5A9BF4C3F30}"/>
                  </a:ext>
                </a:extLst>
              </p:cNvPr>
              <p:cNvSpPr/>
              <p:nvPr/>
            </p:nvSpPr>
            <p:spPr>
              <a:xfrm>
                <a:off x="8502989" y="3147535"/>
                <a:ext cx="245533" cy="950959"/>
              </a:xfrm>
              <a:custGeom>
                <a:avLst/>
                <a:gdLst>
                  <a:gd name="connsiteX0" fmla="*/ 226205 w 214751"/>
                  <a:gd name="connsiteY0" fmla="*/ 193202 h 831741"/>
                  <a:gd name="connsiteX1" fmla="*/ 226205 w 214751"/>
                  <a:gd name="connsiteY1" fmla="*/ 845049 h 831741"/>
                  <a:gd name="connsiteX2" fmla="*/ 0 w 214751"/>
                  <a:gd name="connsiteY2" fmla="*/ 845049 h 831741"/>
                  <a:gd name="connsiteX3" fmla="*/ 109285 w 214751"/>
                  <a:gd name="connsiteY3" fmla="*/ 0 h 831741"/>
                  <a:gd name="connsiteX4" fmla="*/ 226205 w 214751"/>
                  <a:gd name="connsiteY4" fmla="*/ 193202 h 83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751" h="831741">
                    <a:moveTo>
                      <a:pt x="226205" y="193202"/>
                    </a:moveTo>
                    <a:lnTo>
                      <a:pt x="226205" y="845049"/>
                    </a:lnTo>
                    <a:lnTo>
                      <a:pt x="0" y="845049"/>
                    </a:lnTo>
                    <a:cubicBezTo>
                      <a:pt x="73493" y="533265"/>
                      <a:pt x="101172" y="233339"/>
                      <a:pt x="109285" y="0"/>
                    </a:cubicBezTo>
                    <a:cubicBezTo>
                      <a:pt x="181346" y="37286"/>
                      <a:pt x="226683" y="111667"/>
                      <a:pt x="226205" y="193202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9" name="Freeform 144">
                <a:extLst>
                  <a:ext uri="{FF2B5EF4-FFF2-40B4-BE49-F238E27FC236}">
                    <a16:creationId xmlns:a16="http://schemas.microsoft.com/office/drawing/2014/main" id="{D91BCF82-9337-4DEE-5007-F7233FF44D53}"/>
                  </a:ext>
                </a:extLst>
              </p:cNvPr>
              <p:cNvSpPr/>
              <p:nvPr/>
            </p:nvSpPr>
            <p:spPr>
              <a:xfrm>
                <a:off x="6129768" y="5359447"/>
                <a:ext cx="2373489" cy="1222661"/>
              </a:xfrm>
              <a:custGeom>
                <a:avLst/>
                <a:gdLst>
                  <a:gd name="connsiteX0" fmla="*/ 1557429 w 2075935"/>
                  <a:gd name="connsiteY0" fmla="*/ 0 h 1069382"/>
                  <a:gd name="connsiteX1" fmla="*/ 2098126 w 2075935"/>
                  <a:gd name="connsiteY1" fmla="*/ 179680 h 1069382"/>
                  <a:gd name="connsiteX2" fmla="*/ 2079276 w 2075935"/>
                  <a:gd name="connsiteY2" fmla="*/ 213876 h 1069382"/>
                  <a:gd name="connsiteX3" fmla="*/ 2059710 w 2075935"/>
                  <a:gd name="connsiteY3" fmla="*/ 247645 h 1069382"/>
                  <a:gd name="connsiteX4" fmla="*/ 2018430 w 2075935"/>
                  <a:gd name="connsiteY4" fmla="*/ 313685 h 1069382"/>
                  <a:gd name="connsiteX5" fmla="*/ 1998625 w 2075935"/>
                  <a:gd name="connsiteY5" fmla="*/ 343153 h 1069382"/>
                  <a:gd name="connsiteX6" fmla="*/ 1977627 w 2075935"/>
                  <a:gd name="connsiteY6" fmla="*/ 373095 h 1069382"/>
                  <a:gd name="connsiteX7" fmla="*/ 1958776 w 2075935"/>
                  <a:gd name="connsiteY7" fmla="*/ 398998 h 1069382"/>
                  <a:gd name="connsiteX8" fmla="*/ 1930381 w 2075935"/>
                  <a:gd name="connsiteY8" fmla="*/ 435856 h 1069382"/>
                  <a:gd name="connsiteX9" fmla="*/ 1912008 w 2075935"/>
                  <a:gd name="connsiteY9" fmla="*/ 458907 h 1069382"/>
                  <a:gd name="connsiteX10" fmla="*/ 1853071 w 2075935"/>
                  <a:gd name="connsiteY10" fmla="*/ 527324 h 1069382"/>
                  <a:gd name="connsiteX11" fmla="*/ 1830402 w 2075935"/>
                  <a:gd name="connsiteY11" fmla="*/ 551825 h 1069382"/>
                  <a:gd name="connsiteX12" fmla="*/ 1801530 w 2075935"/>
                  <a:gd name="connsiteY12" fmla="*/ 581744 h 1069382"/>
                  <a:gd name="connsiteX13" fmla="*/ 1776476 w 2075935"/>
                  <a:gd name="connsiteY13" fmla="*/ 606482 h 1069382"/>
                  <a:gd name="connsiteX14" fmla="*/ 1739491 w 2075935"/>
                  <a:gd name="connsiteY14" fmla="*/ 641391 h 1069382"/>
                  <a:gd name="connsiteX15" fmla="*/ 1704653 w 2075935"/>
                  <a:gd name="connsiteY15" fmla="*/ 672546 h 1069382"/>
                  <a:gd name="connsiteX16" fmla="*/ 1590596 w 2075935"/>
                  <a:gd name="connsiteY16" fmla="*/ 763301 h 1069382"/>
                  <a:gd name="connsiteX17" fmla="*/ 1569121 w 2075935"/>
                  <a:gd name="connsiteY17" fmla="*/ 778771 h 1069382"/>
                  <a:gd name="connsiteX18" fmla="*/ 1528795 w 2075935"/>
                  <a:gd name="connsiteY18" fmla="*/ 806552 h 1069382"/>
                  <a:gd name="connsiteX19" fmla="*/ 1496344 w 2075935"/>
                  <a:gd name="connsiteY19" fmla="*/ 827464 h 1069382"/>
                  <a:gd name="connsiteX20" fmla="*/ 1452439 w 2075935"/>
                  <a:gd name="connsiteY20" fmla="*/ 854317 h 1069382"/>
                  <a:gd name="connsiteX21" fmla="*/ 1187101 w 2075935"/>
                  <a:gd name="connsiteY21" fmla="*/ 982881 h 1069382"/>
                  <a:gd name="connsiteX22" fmla="*/ 1034866 w 2075935"/>
                  <a:gd name="connsiteY22" fmla="*/ 1041126 h 1069382"/>
                  <a:gd name="connsiteX23" fmla="*/ 720373 w 2075935"/>
                  <a:gd name="connsiteY23" fmla="*/ 1041126 h 1069382"/>
                  <a:gd name="connsiteX24" fmla="*/ 568138 w 2075935"/>
                  <a:gd name="connsiteY24" fmla="*/ 982881 h 1069382"/>
                  <a:gd name="connsiteX25" fmla="*/ 0 w 2075935"/>
                  <a:gd name="connsiteY25" fmla="*/ 627157 h 1069382"/>
                  <a:gd name="connsiteX26" fmla="*/ 1557429 w 2075935"/>
                  <a:gd name="connsiteY26" fmla="*/ 0 h 10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75935" h="1069382">
                    <a:moveTo>
                      <a:pt x="1557429" y="0"/>
                    </a:moveTo>
                    <a:cubicBezTo>
                      <a:pt x="1742115" y="41587"/>
                      <a:pt x="1922746" y="101496"/>
                      <a:pt x="2098126" y="179680"/>
                    </a:cubicBezTo>
                    <a:cubicBezTo>
                      <a:pt x="2091923" y="191324"/>
                      <a:pt x="2085719" y="202707"/>
                      <a:pt x="2079276" y="213876"/>
                    </a:cubicBezTo>
                    <a:cubicBezTo>
                      <a:pt x="2072833" y="225283"/>
                      <a:pt x="2066391" y="236714"/>
                      <a:pt x="2059710" y="247645"/>
                    </a:cubicBezTo>
                    <a:cubicBezTo>
                      <a:pt x="2046586" y="270197"/>
                      <a:pt x="2032746" y="292060"/>
                      <a:pt x="2018430" y="313685"/>
                    </a:cubicBezTo>
                    <a:cubicBezTo>
                      <a:pt x="2011987" y="323666"/>
                      <a:pt x="2005306" y="333410"/>
                      <a:pt x="1998625" y="343153"/>
                    </a:cubicBezTo>
                    <a:cubicBezTo>
                      <a:pt x="1991944" y="353371"/>
                      <a:pt x="1984785" y="363352"/>
                      <a:pt x="1977627" y="373095"/>
                    </a:cubicBezTo>
                    <a:cubicBezTo>
                      <a:pt x="1971423" y="381674"/>
                      <a:pt x="1965219" y="390467"/>
                      <a:pt x="1958776" y="398998"/>
                    </a:cubicBezTo>
                    <a:cubicBezTo>
                      <a:pt x="1949470" y="411593"/>
                      <a:pt x="1940165" y="423713"/>
                      <a:pt x="1930381" y="435856"/>
                    </a:cubicBezTo>
                    <a:cubicBezTo>
                      <a:pt x="1924416" y="443698"/>
                      <a:pt x="1918212" y="451279"/>
                      <a:pt x="1912008" y="458907"/>
                    </a:cubicBezTo>
                    <a:cubicBezTo>
                      <a:pt x="1893158" y="482172"/>
                      <a:pt x="1873353" y="504986"/>
                      <a:pt x="1853071" y="527324"/>
                    </a:cubicBezTo>
                    <a:cubicBezTo>
                      <a:pt x="1845674" y="535641"/>
                      <a:pt x="1838038" y="543745"/>
                      <a:pt x="1830402" y="551825"/>
                    </a:cubicBezTo>
                    <a:cubicBezTo>
                      <a:pt x="1821096" y="561806"/>
                      <a:pt x="1811552" y="572000"/>
                      <a:pt x="1801530" y="581744"/>
                    </a:cubicBezTo>
                    <a:cubicBezTo>
                      <a:pt x="1793417" y="590061"/>
                      <a:pt x="1784827" y="598402"/>
                      <a:pt x="1776476" y="606482"/>
                    </a:cubicBezTo>
                    <a:cubicBezTo>
                      <a:pt x="1764306" y="618364"/>
                      <a:pt x="1752137" y="630009"/>
                      <a:pt x="1739491" y="641391"/>
                    </a:cubicBezTo>
                    <a:cubicBezTo>
                      <a:pt x="1728037" y="651872"/>
                      <a:pt x="1716345" y="662304"/>
                      <a:pt x="1704653" y="672546"/>
                    </a:cubicBezTo>
                    <a:cubicBezTo>
                      <a:pt x="1668145" y="704390"/>
                      <a:pt x="1629967" y="734808"/>
                      <a:pt x="1590596" y="763301"/>
                    </a:cubicBezTo>
                    <a:cubicBezTo>
                      <a:pt x="1583438" y="768791"/>
                      <a:pt x="1576279" y="773781"/>
                      <a:pt x="1569121" y="778771"/>
                    </a:cubicBezTo>
                    <a:cubicBezTo>
                      <a:pt x="1555759" y="788277"/>
                      <a:pt x="1542396" y="797545"/>
                      <a:pt x="1528795" y="806552"/>
                    </a:cubicBezTo>
                    <a:cubicBezTo>
                      <a:pt x="1518058" y="813681"/>
                      <a:pt x="1507320" y="820573"/>
                      <a:pt x="1496344" y="827464"/>
                    </a:cubicBezTo>
                    <a:cubicBezTo>
                      <a:pt x="1482027" y="836756"/>
                      <a:pt x="1467233" y="845525"/>
                      <a:pt x="1452439" y="854317"/>
                    </a:cubicBezTo>
                    <a:cubicBezTo>
                      <a:pt x="1368686" y="904246"/>
                      <a:pt x="1280160" y="947235"/>
                      <a:pt x="1187101" y="982881"/>
                    </a:cubicBezTo>
                    <a:lnTo>
                      <a:pt x="1034866" y="1041126"/>
                    </a:lnTo>
                    <a:cubicBezTo>
                      <a:pt x="933694" y="1079838"/>
                      <a:pt x="821545" y="1079838"/>
                      <a:pt x="720373" y="1041126"/>
                    </a:cubicBezTo>
                    <a:lnTo>
                      <a:pt x="568138" y="982881"/>
                    </a:lnTo>
                    <a:cubicBezTo>
                      <a:pt x="352909" y="900443"/>
                      <a:pt x="161303" y="778534"/>
                      <a:pt x="0" y="627157"/>
                    </a:cubicBezTo>
                    <a:cubicBezTo>
                      <a:pt x="739462" y="643530"/>
                      <a:pt x="1231245" y="378799"/>
                      <a:pt x="1557429" y="0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0" name="Freeform 145">
                <a:extLst>
                  <a:ext uri="{FF2B5EF4-FFF2-40B4-BE49-F238E27FC236}">
                    <a16:creationId xmlns:a16="http://schemas.microsoft.com/office/drawing/2014/main" id="{E0F3B479-FCA1-CC98-AB40-B3ACF7C37A94}"/>
                  </a:ext>
                </a:extLst>
              </p:cNvPr>
              <p:cNvSpPr/>
              <p:nvPr/>
            </p:nvSpPr>
            <p:spPr>
              <a:xfrm>
                <a:off x="7678269" y="4113710"/>
                <a:ext cx="27281" cy="27170"/>
              </a:xfrm>
              <a:custGeom>
                <a:avLst/>
                <a:gdLst>
                  <a:gd name="connsiteX0" fmla="*/ 4057 w 0"/>
                  <a:gd name="connsiteY0" fmla="*/ 11644 h 0"/>
                  <a:gd name="connsiteX1" fmla="*/ 0 w 0"/>
                  <a:gd name="connsiteY1" fmla="*/ 0 h 0"/>
                  <a:gd name="connsiteX2" fmla="*/ 477 w 0"/>
                  <a:gd name="connsiteY2" fmla="*/ 0 h 0"/>
                  <a:gd name="connsiteX3" fmla="*/ 4057 w 0"/>
                  <a:gd name="connsiteY3" fmla="*/ 116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057" y="11644"/>
                    </a:moveTo>
                    <a:cubicBezTo>
                      <a:pt x="2625" y="7842"/>
                      <a:pt x="1432" y="4040"/>
                      <a:pt x="0" y="0"/>
                    </a:cubicBezTo>
                    <a:lnTo>
                      <a:pt x="477" y="0"/>
                    </a:lnTo>
                    <a:cubicBezTo>
                      <a:pt x="1670" y="4040"/>
                      <a:pt x="2863" y="7842"/>
                      <a:pt x="4057" y="11644"/>
                    </a:cubicBezTo>
                  </a:path>
                </a:pathLst>
              </a:custGeom>
              <a:solidFill>
                <a:srgbClr val="FFFFFF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1" name="Freeform 146">
                <a:extLst>
                  <a:ext uri="{FF2B5EF4-FFF2-40B4-BE49-F238E27FC236}">
                    <a16:creationId xmlns:a16="http://schemas.microsoft.com/office/drawing/2014/main" id="{41409210-5D36-79FA-FC47-6CAA410C0EAE}"/>
                  </a:ext>
                </a:extLst>
              </p:cNvPr>
              <p:cNvSpPr/>
              <p:nvPr/>
            </p:nvSpPr>
            <p:spPr>
              <a:xfrm>
                <a:off x="5296048" y="4215334"/>
                <a:ext cx="3655719" cy="1331342"/>
              </a:xfrm>
              <a:custGeom>
                <a:avLst/>
                <a:gdLst>
                  <a:gd name="connsiteX0" fmla="*/ 3213644 w 3197417"/>
                  <a:gd name="connsiteY0" fmla="*/ 145175 h 1164438"/>
                  <a:gd name="connsiteX1" fmla="*/ 3213644 w 3197417"/>
                  <a:gd name="connsiteY1" fmla="*/ 1022068 h 1164438"/>
                  <a:gd name="connsiteX2" fmla="*/ 3001039 w 3197417"/>
                  <a:gd name="connsiteY2" fmla="*/ 1151107 h 1164438"/>
                  <a:gd name="connsiteX3" fmla="*/ 2954748 w 3197417"/>
                  <a:gd name="connsiteY3" fmla="*/ 1128293 h 1164438"/>
                  <a:gd name="connsiteX4" fmla="*/ 2870040 w 3197417"/>
                  <a:gd name="connsiteY4" fmla="*/ 1088869 h 1164438"/>
                  <a:gd name="connsiteX5" fmla="*/ 2353443 w 3197417"/>
                  <a:gd name="connsiteY5" fmla="*/ 912278 h 1164438"/>
                  <a:gd name="connsiteX6" fmla="*/ 347660 w 3197417"/>
                  <a:gd name="connsiteY6" fmla="*/ 1097400 h 1164438"/>
                  <a:gd name="connsiteX7" fmla="*/ 261759 w 3197417"/>
                  <a:gd name="connsiteY7" fmla="*/ 1134234 h 1164438"/>
                  <a:gd name="connsiteX8" fmla="*/ 208787 w 3197417"/>
                  <a:gd name="connsiteY8" fmla="*/ 1158711 h 1164438"/>
                  <a:gd name="connsiteX9" fmla="*/ 0 w 3197417"/>
                  <a:gd name="connsiteY9" fmla="*/ 1027557 h 1164438"/>
                  <a:gd name="connsiteX10" fmla="*/ 0 w 3197417"/>
                  <a:gd name="connsiteY10" fmla="*/ 145175 h 1164438"/>
                  <a:gd name="connsiteX11" fmla="*/ 87094 w 3197417"/>
                  <a:gd name="connsiteY11" fmla="*/ 12334 h 1164438"/>
                  <a:gd name="connsiteX12" fmla="*/ 146031 w 3197417"/>
                  <a:gd name="connsiteY12" fmla="*/ 0 h 1164438"/>
                  <a:gd name="connsiteX13" fmla="*/ 3067612 w 3197417"/>
                  <a:gd name="connsiteY13" fmla="*/ 0 h 1164438"/>
                  <a:gd name="connsiteX14" fmla="*/ 3126550 w 3197417"/>
                  <a:gd name="connsiteY14" fmla="*/ 12334 h 1164438"/>
                  <a:gd name="connsiteX15" fmla="*/ 3213644 w 3197417"/>
                  <a:gd name="connsiteY15" fmla="*/ 145175 h 116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7417" h="1164438">
                    <a:moveTo>
                      <a:pt x="3213644" y="145175"/>
                    </a:moveTo>
                    <a:lnTo>
                      <a:pt x="3213644" y="1022068"/>
                    </a:lnTo>
                    <a:cubicBezTo>
                      <a:pt x="3213644" y="1130693"/>
                      <a:pt x="3098393" y="1200298"/>
                      <a:pt x="3001039" y="1151107"/>
                    </a:cubicBezTo>
                    <a:cubicBezTo>
                      <a:pt x="2985529" y="1143265"/>
                      <a:pt x="2970258" y="1135684"/>
                      <a:pt x="2954748" y="1128293"/>
                    </a:cubicBezTo>
                    <a:cubicBezTo>
                      <a:pt x="2926592" y="1114510"/>
                      <a:pt x="2898197" y="1101440"/>
                      <a:pt x="2870040" y="1088869"/>
                    </a:cubicBezTo>
                    <a:cubicBezTo>
                      <a:pt x="2695375" y="1010685"/>
                      <a:pt x="2522381" y="953152"/>
                      <a:pt x="2353443" y="912278"/>
                    </a:cubicBezTo>
                    <a:cubicBezTo>
                      <a:pt x="1510422" y="708882"/>
                      <a:pt x="763562" y="923946"/>
                      <a:pt x="347660" y="1097400"/>
                    </a:cubicBezTo>
                    <a:cubicBezTo>
                      <a:pt x="317117" y="1109781"/>
                      <a:pt x="288483" y="1122352"/>
                      <a:pt x="261759" y="1134234"/>
                    </a:cubicBezTo>
                    <a:cubicBezTo>
                      <a:pt x="243147" y="1142789"/>
                      <a:pt x="225490" y="1150869"/>
                      <a:pt x="208787" y="1158711"/>
                    </a:cubicBezTo>
                    <a:cubicBezTo>
                      <a:pt x="111910" y="1204338"/>
                      <a:pt x="0" y="1134496"/>
                      <a:pt x="0" y="1027557"/>
                    </a:cubicBezTo>
                    <a:lnTo>
                      <a:pt x="0" y="145175"/>
                    </a:lnTo>
                    <a:cubicBezTo>
                      <a:pt x="0" y="85764"/>
                      <a:pt x="35792" y="34909"/>
                      <a:pt x="87094" y="12334"/>
                    </a:cubicBezTo>
                    <a:cubicBezTo>
                      <a:pt x="104990" y="4254"/>
                      <a:pt x="125033" y="0"/>
                      <a:pt x="146031" y="0"/>
                    </a:cubicBezTo>
                    <a:lnTo>
                      <a:pt x="3067612" y="0"/>
                    </a:lnTo>
                    <a:cubicBezTo>
                      <a:pt x="3088610" y="0"/>
                      <a:pt x="3108654" y="4254"/>
                      <a:pt x="3126550" y="12334"/>
                    </a:cubicBezTo>
                    <a:cubicBezTo>
                      <a:pt x="3177852" y="34909"/>
                      <a:pt x="3213644" y="85764"/>
                      <a:pt x="3213644" y="145175"/>
                    </a:cubicBezTo>
                  </a:path>
                </a:pathLst>
              </a:custGeom>
              <a:solidFill>
                <a:schemeClr val="accent4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2" name="Freeform 155">
                <a:extLst>
                  <a:ext uri="{FF2B5EF4-FFF2-40B4-BE49-F238E27FC236}">
                    <a16:creationId xmlns:a16="http://schemas.microsoft.com/office/drawing/2014/main" id="{EE4E4B14-DE34-10C8-AAB4-E6FC9EA1EC9D}"/>
                  </a:ext>
                </a:extLst>
              </p:cNvPr>
              <p:cNvSpPr/>
              <p:nvPr/>
            </p:nvSpPr>
            <p:spPr>
              <a:xfrm>
                <a:off x="6891751" y="5443001"/>
                <a:ext cx="463786" cy="461895"/>
              </a:xfrm>
              <a:custGeom>
                <a:avLst/>
                <a:gdLst>
                  <a:gd name="connsiteX0" fmla="*/ 216201 w 405642"/>
                  <a:gd name="connsiteY0" fmla="*/ 8146 h 403988"/>
                  <a:gd name="connsiteX1" fmla="*/ 276618 w 405642"/>
                  <a:gd name="connsiteY1" fmla="*/ 128440 h 403988"/>
                  <a:gd name="connsiteX2" fmla="*/ 392823 w 405642"/>
                  <a:gd name="connsiteY2" fmla="*/ 140037 h 403988"/>
                  <a:gd name="connsiteX3" fmla="*/ 406018 w 405642"/>
                  <a:gd name="connsiteY3" fmla="*/ 156030 h 403988"/>
                  <a:gd name="connsiteX4" fmla="*/ 401771 w 405642"/>
                  <a:gd name="connsiteY4" fmla="*/ 164965 h 403988"/>
                  <a:gd name="connsiteX5" fmla="*/ 306016 w 405642"/>
                  <a:gd name="connsiteY5" fmla="*/ 260283 h 403988"/>
                  <a:gd name="connsiteX6" fmla="*/ 341521 w 405642"/>
                  <a:gd name="connsiteY6" fmla="*/ 389844 h 403988"/>
                  <a:gd name="connsiteX7" fmla="*/ 331142 w 405642"/>
                  <a:gd name="connsiteY7" fmla="*/ 407834 h 403988"/>
                  <a:gd name="connsiteX8" fmla="*/ 320738 w 405642"/>
                  <a:gd name="connsiteY8" fmla="*/ 406812 h 403988"/>
                  <a:gd name="connsiteX9" fmla="*/ 203054 w 405642"/>
                  <a:gd name="connsiteY9" fmla="*/ 348210 h 403988"/>
                  <a:gd name="connsiteX10" fmla="*/ 85346 w 405642"/>
                  <a:gd name="connsiteY10" fmla="*/ 406883 h 403988"/>
                  <a:gd name="connsiteX11" fmla="*/ 65636 w 405642"/>
                  <a:gd name="connsiteY11" fmla="*/ 400324 h 403988"/>
                  <a:gd name="connsiteX12" fmla="*/ 64610 w 405642"/>
                  <a:gd name="connsiteY12" fmla="*/ 389892 h 403988"/>
                  <a:gd name="connsiteX13" fmla="*/ 100068 w 405642"/>
                  <a:gd name="connsiteY13" fmla="*/ 260283 h 403988"/>
                  <a:gd name="connsiteX14" fmla="*/ 4313 w 405642"/>
                  <a:gd name="connsiteY14" fmla="*/ 164894 h 403988"/>
                  <a:gd name="connsiteX15" fmla="*/ 4313 w 405642"/>
                  <a:gd name="connsiteY15" fmla="*/ 144195 h 403988"/>
                  <a:gd name="connsiteX16" fmla="*/ 13285 w 405642"/>
                  <a:gd name="connsiteY16" fmla="*/ 139965 h 403988"/>
                  <a:gd name="connsiteX17" fmla="*/ 129489 w 405642"/>
                  <a:gd name="connsiteY17" fmla="*/ 128392 h 403988"/>
                  <a:gd name="connsiteX18" fmla="*/ 189883 w 405642"/>
                  <a:gd name="connsiteY18" fmla="*/ 8075 h 403988"/>
                  <a:gd name="connsiteX19" fmla="*/ 209640 w 405642"/>
                  <a:gd name="connsiteY19" fmla="*/ 1564 h 403988"/>
                  <a:gd name="connsiteX20" fmla="*/ 216201 w 405642"/>
                  <a:gd name="connsiteY20" fmla="*/ 8146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5642" h="403988">
                    <a:moveTo>
                      <a:pt x="216201" y="8146"/>
                    </a:moveTo>
                    <a:lnTo>
                      <a:pt x="276618" y="128440"/>
                    </a:lnTo>
                    <a:lnTo>
                      <a:pt x="392823" y="140037"/>
                    </a:lnTo>
                    <a:cubicBezTo>
                      <a:pt x="400888" y="140821"/>
                      <a:pt x="406806" y="147974"/>
                      <a:pt x="406018" y="156030"/>
                    </a:cubicBezTo>
                    <a:cubicBezTo>
                      <a:pt x="405684" y="159381"/>
                      <a:pt x="404181" y="162541"/>
                      <a:pt x="401771" y="164965"/>
                    </a:cubicBezTo>
                    <a:lnTo>
                      <a:pt x="306016" y="260283"/>
                    </a:lnTo>
                    <a:lnTo>
                      <a:pt x="341521" y="389844"/>
                    </a:lnTo>
                    <a:cubicBezTo>
                      <a:pt x="343645" y="397686"/>
                      <a:pt x="338992" y="405719"/>
                      <a:pt x="331142" y="407834"/>
                    </a:cubicBezTo>
                    <a:cubicBezTo>
                      <a:pt x="327658" y="408784"/>
                      <a:pt x="323959" y="408431"/>
                      <a:pt x="320738" y="406812"/>
                    </a:cubicBezTo>
                    <a:lnTo>
                      <a:pt x="203054" y="348210"/>
                    </a:lnTo>
                    <a:lnTo>
                      <a:pt x="85346" y="406883"/>
                    </a:lnTo>
                    <a:cubicBezTo>
                      <a:pt x="78092" y="410495"/>
                      <a:pt x="69263" y="407572"/>
                      <a:pt x="65636" y="400324"/>
                    </a:cubicBezTo>
                    <a:cubicBezTo>
                      <a:pt x="64014" y="397092"/>
                      <a:pt x="63632" y="393385"/>
                      <a:pt x="64610" y="389892"/>
                    </a:cubicBezTo>
                    <a:lnTo>
                      <a:pt x="100068" y="260283"/>
                    </a:lnTo>
                    <a:lnTo>
                      <a:pt x="4313" y="164894"/>
                    </a:lnTo>
                    <a:cubicBezTo>
                      <a:pt x="-1438" y="159167"/>
                      <a:pt x="-1438" y="149899"/>
                      <a:pt x="4313" y="144195"/>
                    </a:cubicBezTo>
                    <a:cubicBezTo>
                      <a:pt x="6723" y="141795"/>
                      <a:pt x="9896" y="140298"/>
                      <a:pt x="13285" y="139965"/>
                    </a:cubicBezTo>
                    <a:lnTo>
                      <a:pt x="129489" y="128392"/>
                    </a:lnTo>
                    <a:lnTo>
                      <a:pt x="189883" y="8075"/>
                    </a:lnTo>
                    <a:cubicBezTo>
                      <a:pt x="193533" y="851"/>
                      <a:pt x="202362" y="-2072"/>
                      <a:pt x="209640" y="1564"/>
                    </a:cubicBezTo>
                    <a:cubicBezTo>
                      <a:pt x="212479" y="2989"/>
                      <a:pt x="214770" y="5295"/>
                      <a:pt x="216201" y="814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3" name="Freeform 156">
                <a:extLst>
                  <a:ext uri="{FF2B5EF4-FFF2-40B4-BE49-F238E27FC236}">
                    <a16:creationId xmlns:a16="http://schemas.microsoft.com/office/drawing/2014/main" id="{BB5DC5A5-6AD4-F88D-A934-BDE69C2C01D5}"/>
                  </a:ext>
                </a:extLst>
              </p:cNvPr>
              <p:cNvSpPr/>
              <p:nvPr/>
            </p:nvSpPr>
            <p:spPr>
              <a:xfrm>
                <a:off x="7446951" y="5564157"/>
                <a:ext cx="300097" cy="298873"/>
              </a:xfrm>
              <a:custGeom>
                <a:avLst/>
                <a:gdLst>
                  <a:gd name="connsiteX0" fmla="*/ 139953 w 262474"/>
                  <a:gd name="connsiteY0" fmla="*/ 5264 h 261404"/>
                  <a:gd name="connsiteX1" fmla="*/ 179061 w 262474"/>
                  <a:gd name="connsiteY1" fmla="*/ 83139 h 261404"/>
                  <a:gd name="connsiteX2" fmla="*/ 254296 w 262474"/>
                  <a:gd name="connsiteY2" fmla="*/ 90648 h 261404"/>
                  <a:gd name="connsiteX3" fmla="*/ 262838 w 262474"/>
                  <a:gd name="connsiteY3" fmla="*/ 100985 h 261404"/>
                  <a:gd name="connsiteX4" fmla="*/ 260094 w 262474"/>
                  <a:gd name="connsiteY4" fmla="*/ 106760 h 261404"/>
                  <a:gd name="connsiteX5" fmla="*/ 198103 w 262474"/>
                  <a:gd name="connsiteY5" fmla="*/ 168499 h 261404"/>
                  <a:gd name="connsiteX6" fmla="*/ 221081 w 262474"/>
                  <a:gd name="connsiteY6" fmla="*/ 252362 h 261404"/>
                  <a:gd name="connsiteX7" fmla="*/ 214376 w 262474"/>
                  <a:gd name="connsiteY7" fmla="*/ 264031 h 261404"/>
                  <a:gd name="connsiteX8" fmla="*/ 207623 w 262474"/>
                  <a:gd name="connsiteY8" fmla="*/ 263365 h 261404"/>
                  <a:gd name="connsiteX9" fmla="*/ 131458 w 262474"/>
                  <a:gd name="connsiteY9" fmla="*/ 225414 h 261404"/>
                  <a:gd name="connsiteX10" fmla="*/ 55245 w 262474"/>
                  <a:gd name="connsiteY10" fmla="*/ 263389 h 261404"/>
                  <a:gd name="connsiteX11" fmla="*/ 42479 w 262474"/>
                  <a:gd name="connsiteY11" fmla="*/ 259159 h 261404"/>
                  <a:gd name="connsiteX12" fmla="*/ 41811 w 262474"/>
                  <a:gd name="connsiteY12" fmla="*/ 252410 h 261404"/>
                  <a:gd name="connsiteX13" fmla="*/ 64790 w 262474"/>
                  <a:gd name="connsiteY13" fmla="*/ 168499 h 261404"/>
                  <a:gd name="connsiteX14" fmla="*/ 2774 w 262474"/>
                  <a:gd name="connsiteY14" fmla="*/ 106760 h 261404"/>
                  <a:gd name="connsiteX15" fmla="*/ 2774 w 262474"/>
                  <a:gd name="connsiteY15" fmla="*/ 93333 h 261404"/>
                  <a:gd name="connsiteX16" fmla="*/ 8596 w 262474"/>
                  <a:gd name="connsiteY16" fmla="*/ 90601 h 261404"/>
                  <a:gd name="connsiteX17" fmla="*/ 83807 w 262474"/>
                  <a:gd name="connsiteY17" fmla="*/ 83091 h 261404"/>
                  <a:gd name="connsiteX18" fmla="*/ 122940 w 262474"/>
                  <a:gd name="connsiteY18" fmla="*/ 5216 h 261404"/>
                  <a:gd name="connsiteX19" fmla="*/ 135705 w 262474"/>
                  <a:gd name="connsiteY19" fmla="*/ 1010 h 261404"/>
                  <a:gd name="connsiteX20" fmla="*/ 139953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53" y="5264"/>
                    </a:moveTo>
                    <a:lnTo>
                      <a:pt x="179061" y="83139"/>
                    </a:lnTo>
                    <a:lnTo>
                      <a:pt x="254296" y="90648"/>
                    </a:lnTo>
                    <a:cubicBezTo>
                      <a:pt x="259522" y="91147"/>
                      <a:pt x="263363" y="95805"/>
                      <a:pt x="262838" y="100985"/>
                    </a:cubicBezTo>
                    <a:cubicBezTo>
                      <a:pt x="262624" y="103172"/>
                      <a:pt x="261669" y="105239"/>
                      <a:pt x="260094" y="106760"/>
                    </a:cubicBezTo>
                    <a:lnTo>
                      <a:pt x="198103" y="168499"/>
                    </a:lnTo>
                    <a:lnTo>
                      <a:pt x="221081" y="252362"/>
                    </a:lnTo>
                    <a:cubicBezTo>
                      <a:pt x="222465" y="257448"/>
                      <a:pt x="219459" y="262652"/>
                      <a:pt x="214376" y="264031"/>
                    </a:cubicBezTo>
                    <a:cubicBezTo>
                      <a:pt x="212109" y="264625"/>
                      <a:pt x="209723" y="264387"/>
                      <a:pt x="207623" y="263365"/>
                    </a:cubicBezTo>
                    <a:lnTo>
                      <a:pt x="131458" y="225414"/>
                    </a:lnTo>
                    <a:lnTo>
                      <a:pt x="55245" y="263389"/>
                    </a:lnTo>
                    <a:cubicBezTo>
                      <a:pt x="50544" y="265742"/>
                      <a:pt x="44841" y="263840"/>
                      <a:pt x="42479" y="259159"/>
                    </a:cubicBezTo>
                    <a:cubicBezTo>
                      <a:pt x="41429" y="257068"/>
                      <a:pt x="41191" y="254668"/>
                      <a:pt x="41811" y="252410"/>
                    </a:cubicBezTo>
                    <a:lnTo>
                      <a:pt x="64790" y="168499"/>
                    </a:lnTo>
                    <a:lnTo>
                      <a:pt x="2774" y="106760"/>
                    </a:lnTo>
                    <a:cubicBezTo>
                      <a:pt x="-925" y="103029"/>
                      <a:pt x="-925" y="97041"/>
                      <a:pt x="2774" y="93333"/>
                    </a:cubicBezTo>
                    <a:cubicBezTo>
                      <a:pt x="4349" y="91789"/>
                      <a:pt x="6401" y="90838"/>
                      <a:pt x="8596" y="90601"/>
                    </a:cubicBezTo>
                    <a:lnTo>
                      <a:pt x="83807" y="83091"/>
                    </a:lnTo>
                    <a:lnTo>
                      <a:pt x="122940" y="5216"/>
                    </a:lnTo>
                    <a:cubicBezTo>
                      <a:pt x="125278" y="559"/>
                      <a:pt x="131005" y="-1343"/>
                      <a:pt x="135705" y="1010"/>
                    </a:cubicBezTo>
                    <a:cubicBezTo>
                      <a:pt x="137543" y="1913"/>
                      <a:pt x="139046" y="3434"/>
                      <a:pt x="139953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4" name="Freeform 157">
                <a:extLst>
                  <a:ext uri="{FF2B5EF4-FFF2-40B4-BE49-F238E27FC236}">
                    <a16:creationId xmlns:a16="http://schemas.microsoft.com/office/drawing/2014/main" id="{93CE079A-022D-AF5A-F198-41C65DB50464}"/>
                  </a:ext>
                </a:extLst>
              </p:cNvPr>
              <p:cNvSpPr/>
              <p:nvPr/>
            </p:nvSpPr>
            <p:spPr>
              <a:xfrm>
                <a:off x="6512859" y="5564157"/>
                <a:ext cx="300097" cy="298873"/>
              </a:xfrm>
              <a:custGeom>
                <a:avLst/>
                <a:gdLst>
                  <a:gd name="connsiteX0" fmla="*/ 139971 w 262474"/>
                  <a:gd name="connsiteY0" fmla="*/ 5264 h 261404"/>
                  <a:gd name="connsiteX1" fmla="*/ 179079 w 262474"/>
                  <a:gd name="connsiteY1" fmla="*/ 83139 h 261404"/>
                  <a:gd name="connsiteX2" fmla="*/ 254314 w 262474"/>
                  <a:gd name="connsiteY2" fmla="*/ 90648 h 261404"/>
                  <a:gd name="connsiteX3" fmla="*/ 262856 w 262474"/>
                  <a:gd name="connsiteY3" fmla="*/ 100985 h 261404"/>
                  <a:gd name="connsiteX4" fmla="*/ 260112 w 262474"/>
                  <a:gd name="connsiteY4" fmla="*/ 106760 h 261404"/>
                  <a:gd name="connsiteX5" fmla="*/ 198121 w 262474"/>
                  <a:gd name="connsiteY5" fmla="*/ 168499 h 261404"/>
                  <a:gd name="connsiteX6" fmla="*/ 221099 w 262474"/>
                  <a:gd name="connsiteY6" fmla="*/ 252362 h 261404"/>
                  <a:gd name="connsiteX7" fmla="*/ 214394 w 262474"/>
                  <a:gd name="connsiteY7" fmla="*/ 264031 h 261404"/>
                  <a:gd name="connsiteX8" fmla="*/ 207641 w 262474"/>
                  <a:gd name="connsiteY8" fmla="*/ 263365 h 261404"/>
                  <a:gd name="connsiteX9" fmla="*/ 131452 w 262474"/>
                  <a:gd name="connsiteY9" fmla="*/ 225414 h 261404"/>
                  <a:gd name="connsiteX10" fmla="*/ 55263 w 262474"/>
                  <a:gd name="connsiteY10" fmla="*/ 263389 h 261404"/>
                  <a:gd name="connsiteX11" fmla="*/ 42497 w 262474"/>
                  <a:gd name="connsiteY11" fmla="*/ 259159 h 261404"/>
                  <a:gd name="connsiteX12" fmla="*/ 41829 w 262474"/>
                  <a:gd name="connsiteY12" fmla="*/ 252410 h 261404"/>
                  <a:gd name="connsiteX13" fmla="*/ 64807 w 262474"/>
                  <a:gd name="connsiteY13" fmla="*/ 168499 h 261404"/>
                  <a:gd name="connsiteX14" fmla="*/ 2792 w 262474"/>
                  <a:gd name="connsiteY14" fmla="*/ 106760 h 261404"/>
                  <a:gd name="connsiteX15" fmla="*/ 2792 w 262474"/>
                  <a:gd name="connsiteY15" fmla="*/ 93333 h 261404"/>
                  <a:gd name="connsiteX16" fmla="*/ 8590 w 262474"/>
                  <a:gd name="connsiteY16" fmla="*/ 90601 h 261404"/>
                  <a:gd name="connsiteX17" fmla="*/ 83825 w 262474"/>
                  <a:gd name="connsiteY17" fmla="*/ 83091 h 261404"/>
                  <a:gd name="connsiteX18" fmla="*/ 122934 w 262474"/>
                  <a:gd name="connsiteY18" fmla="*/ 5216 h 261404"/>
                  <a:gd name="connsiteX19" fmla="*/ 135723 w 262474"/>
                  <a:gd name="connsiteY19" fmla="*/ 1010 h 261404"/>
                  <a:gd name="connsiteX20" fmla="*/ 139971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71" y="5264"/>
                    </a:moveTo>
                    <a:lnTo>
                      <a:pt x="179079" y="83139"/>
                    </a:lnTo>
                    <a:lnTo>
                      <a:pt x="254314" y="90648"/>
                    </a:lnTo>
                    <a:cubicBezTo>
                      <a:pt x="259540" y="91147"/>
                      <a:pt x="263357" y="95805"/>
                      <a:pt x="262856" y="100985"/>
                    </a:cubicBezTo>
                    <a:cubicBezTo>
                      <a:pt x="262642" y="103172"/>
                      <a:pt x="261663" y="105239"/>
                      <a:pt x="260112" y="106760"/>
                    </a:cubicBezTo>
                    <a:lnTo>
                      <a:pt x="198121" y="168499"/>
                    </a:lnTo>
                    <a:lnTo>
                      <a:pt x="221099" y="252362"/>
                    </a:lnTo>
                    <a:cubicBezTo>
                      <a:pt x="222483" y="257448"/>
                      <a:pt x="219476" y="262652"/>
                      <a:pt x="214394" y="264031"/>
                    </a:cubicBezTo>
                    <a:cubicBezTo>
                      <a:pt x="212127" y="264625"/>
                      <a:pt x="209741" y="264387"/>
                      <a:pt x="207641" y="263365"/>
                    </a:cubicBezTo>
                    <a:lnTo>
                      <a:pt x="131452" y="225414"/>
                    </a:lnTo>
                    <a:lnTo>
                      <a:pt x="55263" y="263389"/>
                    </a:lnTo>
                    <a:cubicBezTo>
                      <a:pt x="50538" y="265742"/>
                      <a:pt x="44835" y="263840"/>
                      <a:pt x="42497" y="259159"/>
                    </a:cubicBezTo>
                    <a:cubicBezTo>
                      <a:pt x="41447" y="257068"/>
                      <a:pt x="41208" y="254668"/>
                      <a:pt x="41829" y="252410"/>
                    </a:cubicBezTo>
                    <a:lnTo>
                      <a:pt x="64807" y="168499"/>
                    </a:lnTo>
                    <a:lnTo>
                      <a:pt x="2792" y="106760"/>
                    </a:lnTo>
                    <a:cubicBezTo>
                      <a:pt x="-931" y="103029"/>
                      <a:pt x="-931" y="97041"/>
                      <a:pt x="2792" y="93333"/>
                    </a:cubicBezTo>
                    <a:cubicBezTo>
                      <a:pt x="4343" y="91789"/>
                      <a:pt x="6395" y="90838"/>
                      <a:pt x="8590" y="90601"/>
                    </a:cubicBezTo>
                    <a:lnTo>
                      <a:pt x="83825" y="83091"/>
                    </a:lnTo>
                    <a:lnTo>
                      <a:pt x="122934" y="5216"/>
                    </a:lnTo>
                    <a:cubicBezTo>
                      <a:pt x="125296" y="559"/>
                      <a:pt x="131023" y="-1343"/>
                      <a:pt x="135723" y="1010"/>
                    </a:cubicBezTo>
                    <a:cubicBezTo>
                      <a:pt x="137560" y="1913"/>
                      <a:pt x="139040" y="3434"/>
                      <a:pt x="139971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5" name="Freeform 158">
                <a:extLst>
                  <a:ext uri="{FF2B5EF4-FFF2-40B4-BE49-F238E27FC236}">
                    <a16:creationId xmlns:a16="http://schemas.microsoft.com/office/drawing/2014/main" id="{BCC2DE2A-7A39-6080-FD17-3FD3884BA3E9}"/>
                  </a:ext>
                </a:extLst>
              </p:cNvPr>
              <p:cNvSpPr/>
              <p:nvPr/>
            </p:nvSpPr>
            <p:spPr>
              <a:xfrm>
                <a:off x="7849305" y="5646793"/>
                <a:ext cx="218252" cy="217362"/>
              </a:xfrm>
              <a:custGeom>
                <a:avLst/>
                <a:gdLst>
                  <a:gd name="connsiteX0" fmla="*/ 101709 w 190890"/>
                  <a:gd name="connsiteY0" fmla="*/ 3838 h 190112"/>
                  <a:gd name="connsiteX1" fmla="*/ 130128 w 190890"/>
                  <a:gd name="connsiteY1" fmla="*/ 60420 h 190112"/>
                  <a:gd name="connsiteX2" fmla="*/ 184794 w 190890"/>
                  <a:gd name="connsiteY2" fmla="*/ 65862 h 190112"/>
                  <a:gd name="connsiteX3" fmla="*/ 190998 w 190890"/>
                  <a:gd name="connsiteY3" fmla="*/ 73395 h 190112"/>
                  <a:gd name="connsiteX4" fmla="*/ 189018 w 190890"/>
                  <a:gd name="connsiteY4" fmla="*/ 77602 h 190112"/>
                  <a:gd name="connsiteX5" fmla="*/ 143967 w 190890"/>
                  <a:gd name="connsiteY5" fmla="*/ 122444 h 190112"/>
                  <a:gd name="connsiteX6" fmla="*/ 160670 w 190890"/>
                  <a:gd name="connsiteY6" fmla="*/ 183399 h 190112"/>
                  <a:gd name="connsiteX7" fmla="*/ 155779 w 190890"/>
                  <a:gd name="connsiteY7" fmla="*/ 191859 h 190112"/>
                  <a:gd name="connsiteX8" fmla="*/ 150887 w 190890"/>
                  <a:gd name="connsiteY8" fmla="*/ 191384 h 190112"/>
                  <a:gd name="connsiteX9" fmla="*/ 95529 w 190890"/>
                  <a:gd name="connsiteY9" fmla="*/ 163794 h 190112"/>
                  <a:gd name="connsiteX10" fmla="*/ 40147 w 190890"/>
                  <a:gd name="connsiteY10" fmla="*/ 191408 h 190112"/>
                  <a:gd name="connsiteX11" fmla="*/ 30889 w 190890"/>
                  <a:gd name="connsiteY11" fmla="*/ 188318 h 190112"/>
                  <a:gd name="connsiteX12" fmla="*/ 30387 w 190890"/>
                  <a:gd name="connsiteY12" fmla="*/ 183423 h 190112"/>
                  <a:gd name="connsiteX13" fmla="*/ 47090 w 190890"/>
                  <a:gd name="connsiteY13" fmla="*/ 122444 h 190112"/>
                  <a:gd name="connsiteX14" fmla="*/ 2040 w 190890"/>
                  <a:gd name="connsiteY14" fmla="*/ 77578 h 190112"/>
                  <a:gd name="connsiteX15" fmla="*/ 2040 w 190890"/>
                  <a:gd name="connsiteY15" fmla="*/ 67811 h 190112"/>
                  <a:gd name="connsiteX16" fmla="*/ 6264 w 190890"/>
                  <a:gd name="connsiteY16" fmla="*/ 65838 h 190112"/>
                  <a:gd name="connsiteX17" fmla="*/ 60930 w 190890"/>
                  <a:gd name="connsiteY17" fmla="*/ 60396 h 190112"/>
                  <a:gd name="connsiteX18" fmla="*/ 89325 w 190890"/>
                  <a:gd name="connsiteY18" fmla="*/ 3790 h 190112"/>
                  <a:gd name="connsiteX19" fmla="*/ 98631 w 190890"/>
                  <a:gd name="connsiteY19" fmla="*/ 725 h 190112"/>
                  <a:gd name="connsiteX20" fmla="*/ 101709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709" y="3838"/>
                    </a:moveTo>
                    <a:lnTo>
                      <a:pt x="130128" y="60420"/>
                    </a:lnTo>
                    <a:lnTo>
                      <a:pt x="184794" y="65862"/>
                    </a:lnTo>
                    <a:cubicBezTo>
                      <a:pt x="188588" y="66242"/>
                      <a:pt x="191380" y="69617"/>
                      <a:pt x="190998" y="73395"/>
                    </a:cubicBezTo>
                    <a:cubicBezTo>
                      <a:pt x="190831" y="74987"/>
                      <a:pt x="190139" y="76485"/>
                      <a:pt x="189018" y="77602"/>
                    </a:cubicBezTo>
                    <a:lnTo>
                      <a:pt x="143967" y="122444"/>
                    </a:lnTo>
                    <a:lnTo>
                      <a:pt x="160670" y="183399"/>
                    </a:lnTo>
                    <a:cubicBezTo>
                      <a:pt x="161649" y="187082"/>
                      <a:pt x="159477" y="190861"/>
                      <a:pt x="155779" y="191859"/>
                    </a:cubicBezTo>
                    <a:cubicBezTo>
                      <a:pt x="154156" y="192311"/>
                      <a:pt x="152414" y="192120"/>
                      <a:pt x="150887" y="191384"/>
                    </a:cubicBezTo>
                    <a:lnTo>
                      <a:pt x="95529" y="163794"/>
                    </a:lnTo>
                    <a:lnTo>
                      <a:pt x="40147" y="191408"/>
                    </a:lnTo>
                    <a:cubicBezTo>
                      <a:pt x="36734" y="193095"/>
                      <a:pt x="32583" y="191716"/>
                      <a:pt x="30889" y="188318"/>
                    </a:cubicBezTo>
                    <a:cubicBezTo>
                      <a:pt x="30125" y="186797"/>
                      <a:pt x="29958" y="185063"/>
                      <a:pt x="30387" y="183423"/>
                    </a:cubicBezTo>
                    <a:lnTo>
                      <a:pt x="47090" y="122444"/>
                    </a:lnTo>
                    <a:lnTo>
                      <a:pt x="2040" y="77578"/>
                    </a:lnTo>
                    <a:cubicBezTo>
                      <a:pt x="-680" y="74869"/>
                      <a:pt x="-680" y="70520"/>
                      <a:pt x="2040" y="67811"/>
                    </a:cubicBezTo>
                    <a:cubicBezTo>
                      <a:pt x="3162" y="66718"/>
                      <a:pt x="4665" y="65981"/>
                      <a:pt x="6264" y="65838"/>
                    </a:cubicBezTo>
                    <a:lnTo>
                      <a:pt x="60930" y="60396"/>
                    </a:lnTo>
                    <a:lnTo>
                      <a:pt x="89325" y="3790"/>
                    </a:lnTo>
                    <a:cubicBezTo>
                      <a:pt x="91043" y="392"/>
                      <a:pt x="95219" y="-962"/>
                      <a:pt x="98631" y="725"/>
                    </a:cubicBezTo>
                    <a:cubicBezTo>
                      <a:pt x="99967" y="1390"/>
                      <a:pt x="101041" y="2483"/>
                      <a:pt x="101709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6" name="Freeform 159">
                <a:extLst>
                  <a:ext uri="{FF2B5EF4-FFF2-40B4-BE49-F238E27FC236}">
                    <a16:creationId xmlns:a16="http://schemas.microsoft.com/office/drawing/2014/main" id="{1905630D-7C15-EF2D-D996-D389AD5407DB}"/>
                  </a:ext>
                </a:extLst>
              </p:cNvPr>
              <p:cNvSpPr/>
              <p:nvPr/>
            </p:nvSpPr>
            <p:spPr>
              <a:xfrm>
                <a:off x="6194213" y="5646793"/>
                <a:ext cx="218252" cy="217362"/>
              </a:xfrm>
              <a:custGeom>
                <a:avLst/>
                <a:gdLst>
                  <a:gd name="connsiteX0" fmla="*/ 101691 w 190890"/>
                  <a:gd name="connsiteY0" fmla="*/ 3838 h 190112"/>
                  <a:gd name="connsiteX1" fmla="*/ 130110 w 190890"/>
                  <a:gd name="connsiteY1" fmla="*/ 60420 h 190112"/>
                  <a:gd name="connsiteX2" fmla="*/ 184776 w 190890"/>
                  <a:gd name="connsiteY2" fmla="*/ 65862 h 190112"/>
                  <a:gd name="connsiteX3" fmla="*/ 190980 w 190890"/>
                  <a:gd name="connsiteY3" fmla="*/ 73395 h 190112"/>
                  <a:gd name="connsiteX4" fmla="*/ 189000 w 190890"/>
                  <a:gd name="connsiteY4" fmla="*/ 77602 h 190112"/>
                  <a:gd name="connsiteX5" fmla="*/ 143949 w 190890"/>
                  <a:gd name="connsiteY5" fmla="*/ 122444 h 190112"/>
                  <a:gd name="connsiteX6" fmla="*/ 160652 w 190890"/>
                  <a:gd name="connsiteY6" fmla="*/ 183399 h 190112"/>
                  <a:gd name="connsiteX7" fmla="*/ 155761 w 190890"/>
                  <a:gd name="connsiteY7" fmla="*/ 191859 h 190112"/>
                  <a:gd name="connsiteX8" fmla="*/ 150869 w 190890"/>
                  <a:gd name="connsiteY8" fmla="*/ 191384 h 190112"/>
                  <a:gd name="connsiteX9" fmla="*/ 95511 w 190890"/>
                  <a:gd name="connsiteY9" fmla="*/ 163794 h 190112"/>
                  <a:gd name="connsiteX10" fmla="*/ 40129 w 190890"/>
                  <a:gd name="connsiteY10" fmla="*/ 191408 h 190112"/>
                  <a:gd name="connsiteX11" fmla="*/ 30871 w 190890"/>
                  <a:gd name="connsiteY11" fmla="*/ 188318 h 190112"/>
                  <a:gd name="connsiteX12" fmla="*/ 30393 w 190890"/>
                  <a:gd name="connsiteY12" fmla="*/ 183423 h 190112"/>
                  <a:gd name="connsiteX13" fmla="*/ 47072 w 190890"/>
                  <a:gd name="connsiteY13" fmla="*/ 122444 h 190112"/>
                  <a:gd name="connsiteX14" fmla="*/ 2022 w 190890"/>
                  <a:gd name="connsiteY14" fmla="*/ 77578 h 190112"/>
                  <a:gd name="connsiteX15" fmla="*/ 2022 w 190890"/>
                  <a:gd name="connsiteY15" fmla="*/ 67811 h 190112"/>
                  <a:gd name="connsiteX16" fmla="*/ 6246 w 190890"/>
                  <a:gd name="connsiteY16" fmla="*/ 65838 h 190112"/>
                  <a:gd name="connsiteX17" fmla="*/ 60912 w 190890"/>
                  <a:gd name="connsiteY17" fmla="*/ 60396 h 190112"/>
                  <a:gd name="connsiteX18" fmla="*/ 89307 w 190890"/>
                  <a:gd name="connsiteY18" fmla="*/ 3790 h 190112"/>
                  <a:gd name="connsiteX19" fmla="*/ 98613 w 190890"/>
                  <a:gd name="connsiteY19" fmla="*/ 725 h 190112"/>
                  <a:gd name="connsiteX20" fmla="*/ 101691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691" y="3838"/>
                    </a:moveTo>
                    <a:lnTo>
                      <a:pt x="130110" y="60420"/>
                    </a:lnTo>
                    <a:lnTo>
                      <a:pt x="184776" y="65862"/>
                    </a:lnTo>
                    <a:cubicBezTo>
                      <a:pt x="188594" y="66242"/>
                      <a:pt x="191362" y="69617"/>
                      <a:pt x="190980" y="73395"/>
                    </a:cubicBezTo>
                    <a:cubicBezTo>
                      <a:pt x="190837" y="74987"/>
                      <a:pt x="190121" y="76485"/>
                      <a:pt x="189000" y="77602"/>
                    </a:cubicBezTo>
                    <a:lnTo>
                      <a:pt x="143949" y="122444"/>
                    </a:lnTo>
                    <a:lnTo>
                      <a:pt x="160652" y="183399"/>
                    </a:lnTo>
                    <a:cubicBezTo>
                      <a:pt x="161655" y="187082"/>
                      <a:pt x="159459" y="190861"/>
                      <a:pt x="155761" y="191859"/>
                    </a:cubicBezTo>
                    <a:cubicBezTo>
                      <a:pt x="154138" y="192311"/>
                      <a:pt x="152396" y="192120"/>
                      <a:pt x="150869" y="191384"/>
                    </a:cubicBezTo>
                    <a:lnTo>
                      <a:pt x="95511" y="163794"/>
                    </a:lnTo>
                    <a:lnTo>
                      <a:pt x="40129" y="191408"/>
                    </a:lnTo>
                    <a:cubicBezTo>
                      <a:pt x="36717" y="193095"/>
                      <a:pt x="32589" y="191716"/>
                      <a:pt x="30871" y="188318"/>
                    </a:cubicBezTo>
                    <a:cubicBezTo>
                      <a:pt x="30107" y="186797"/>
                      <a:pt x="29940" y="185063"/>
                      <a:pt x="30393" y="183423"/>
                    </a:cubicBezTo>
                    <a:lnTo>
                      <a:pt x="47072" y="122444"/>
                    </a:lnTo>
                    <a:lnTo>
                      <a:pt x="2022" y="77578"/>
                    </a:lnTo>
                    <a:cubicBezTo>
                      <a:pt x="-674" y="74869"/>
                      <a:pt x="-674" y="70520"/>
                      <a:pt x="2022" y="67811"/>
                    </a:cubicBezTo>
                    <a:cubicBezTo>
                      <a:pt x="3144" y="66718"/>
                      <a:pt x="4647" y="65981"/>
                      <a:pt x="6246" y="65838"/>
                    </a:cubicBezTo>
                    <a:lnTo>
                      <a:pt x="60912" y="60396"/>
                    </a:lnTo>
                    <a:lnTo>
                      <a:pt x="89307" y="3790"/>
                    </a:lnTo>
                    <a:cubicBezTo>
                      <a:pt x="91025" y="392"/>
                      <a:pt x="95201" y="-962"/>
                      <a:pt x="98613" y="725"/>
                    </a:cubicBezTo>
                    <a:cubicBezTo>
                      <a:pt x="99949" y="1390"/>
                      <a:pt x="101023" y="2483"/>
                      <a:pt x="101691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FF2844A-0402-2E84-F443-A16E78C43888}"/>
                </a:ext>
              </a:extLst>
            </p:cNvPr>
            <p:cNvSpPr txBox="1"/>
            <p:nvPr/>
          </p:nvSpPr>
          <p:spPr>
            <a:xfrm>
              <a:off x="5547353" y="2964299"/>
              <a:ext cx="3617438" cy="100584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n w="0"/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TEAM-14</a:t>
              </a:r>
              <a:endParaRPr lang="en-CA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95760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E4070F-55DA-1F42-891C-50B2DE13BCE6}"/>
              </a:ext>
            </a:extLst>
          </p:cNvPr>
          <p:cNvSpPr/>
          <p:nvPr/>
        </p:nvSpPr>
        <p:spPr>
          <a:xfrm>
            <a:off x="0" y="0"/>
            <a:ext cx="6339656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ABB4-277B-F743-9CCB-036887B4E0D5}"/>
              </a:ext>
            </a:extLst>
          </p:cNvPr>
          <p:cNvSpPr txBox="1"/>
          <p:nvPr/>
        </p:nvSpPr>
        <p:spPr>
          <a:xfrm>
            <a:off x="13449300" y="197715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Steals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6E92-497A-8644-9C4B-082F17506286}"/>
              </a:ext>
            </a:extLst>
          </p:cNvPr>
          <p:cNvSpPr txBox="1"/>
          <p:nvPr/>
        </p:nvSpPr>
        <p:spPr>
          <a:xfrm>
            <a:off x="13449300" y="177710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77372-9E62-A4E3-3B1E-A59CF99B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7600" y="2809684"/>
            <a:ext cx="10001720" cy="6814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2F1EE-2F94-09B6-4E75-CB2A72404E17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6540E-4311-FEAE-82F1-D498FF745C03}"/>
              </a:ext>
            </a:extLst>
          </p:cNvPr>
          <p:cNvSpPr txBox="1"/>
          <p:nvPr/>
        </p:nvSpPr>
        <p:spPr>
          <a:xfrm>
            <a:off x="13551509" y="4227469"/>
            <a:ext cx="8703168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STPG is relatively weak.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3B462D-5E82-0833-8735-CB98BB5359D2}"/>
              </a:ext>
            </a:extLst>
          </p:cNvPr>
          <p:cNvGrpSpPr/>
          <p:nvPr/>
        </p:nvGrpSpPr>
        <p:grpSpPr>
          <a:xfrm>
            <a:off x="13479020" y="5513401"/>
            <a:ext cx="1233919" cy="1090374"/>
            <a:chOff x="13219187" y="9012413"/>
            <a:chExt cx="1581976" cy="13119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296D13-2F1F-75D4-0B74-8C11A4AE5458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D11E3-F73E-5C96-1DC6-BC7E0C8F5846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-0.54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219980-6D6C-2F19-1109-18DE38929897}"/>
              </a:ext>
            </a:extLst>
          </p:cNvPr>
          <p:cNvSpPr txBox="1"/>
          <p:nvPr/>
        </p:nvSpPr>
        <p:spPr>
          <a:xfrm>
            <a:off x="14874890" y="575466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0A3E7C-1434-4112-241E-E3C11D1152F3}"/>
              </a:ext>
            </a:extLst>
          </p:cNvPr>
          <p:cNvSpPr txBox="1"/>
          <p:nvPr/>
        </p:nvSpPr>
        <p:spPr>
          <a:xfrm>
            <a:off x="13417029" y="9915303"/>
            <a:ext cx="10929938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3rd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1st &amp;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9th &amp; 10th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5E8E0-EC14-79B8-4A5B-63E9722B8241}"/>
              </a:ext>
            </a:extLst>
          </p:cNvPr>
          <p:cNvSpPr txBox="1"/>
          <p:nvPr/>
        </p:nvSpPr>
        <p:spPr>
          <a:xfrm>
            <a:off x="13479020" y="941280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2B4DC-F997-9F00-2D30-D023451CEF17}"/>
              </a:ext>
            </a:extLst>
          </p:cNvPr>
          <p:cNvGrpSpPr/>
          <p:nvPr/>
        </p:nvGrpSpPr>
        <p:grpSpPr>
          <a:xfrm>
            <a:off x="13479020" y="6943079"/>
            <a:ext cx="1234440" cy="1088136"/>
            <a:chOff x="13262708" y="9012413"/>
            <a:chExt cx="1581976" cy="13119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5CA33E-9934-BA0A-0033-DCF3D92D703E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4DBB14-000F-5E4D-FA5D-18CCBF14FD6E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0.107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51B4CF-AA9B-0AB7-B4B8-CEF796B1248B}"/>
              </a:ext>
            </a:extLst>
          </p:cNvPr>
          <p:cNvSpPr txBox="1"/>
          <p:nvPr/>
        </p:nvSpPr>
        <p:spPr>
          <a:xfrm>
            <a:off x="14874890" y="717978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0CEC0-9803-F00F-F6EA-8886886874B0}"/>
              </a:ext>
            </a:extLst>
          </p:cNvPr>
          <p:cNvSpPr txBox="1"/>
          <p:nvPr/>
        </p:nvSpPr>
        <p:spPr>
          <a:xfrm>
            <a:off x="13551508" y="8055681"/>
            <a:ext cx="10565792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 there is not a strong relationship between draft position and the ability to produce steal within a game.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2056F-090A-24D4-2271-195B41D9CB37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DEFENSIVE OUTPUT?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973DA-628D-B9F6-878F-E7640D88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612105C5-44B2-7444-AFDA-F3F3DA3EA481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841680-733F-BD4A-BF9E-D0F079E528B8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77545-A234-E198-2482-BCE4CA63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96428" y="3100045"/>
            <a:ext cx="9653066" cy="66097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1CF73A-8170-20F0-ECCA-1EC36BB6B8EA}"/>
              </a:ext>
            </a:extLst>
          </p:cNvPr>
          <p:cNvSpPr txBox="1"/>
          <p:nvPr/>
        </p:nvSpPr>
        <p:spPr>
          <a:xfrm>
            <a:off x="12534163" y="4791310"/>
            <a:ext cx="8775657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BLKPG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FBC93-3FE9-2079-F285-78E38A6E7D33}"/>
              </a:ext>
            </a:extLst>
          </p:cNvPr>
          <p:cNvGrpSpPr/>
          <p:nvPr/>
        </p:nvGrpSpPr>
        <p:grpSpPr>
          <a:xfrm>
            <a:off x="12398053" y="6190748"/>
            <a:ext cx="1233919" cy="1090374"/>
            <a:chOff x="13219187" y="9012413"/>
            <a:chExt cx="1581976" cy="13119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DA322F-0463-CEC8-DA9D-F6034EA92C4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85A2B1-4E75-F073-EF02-DDA0A6FFD8AA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1E75D2-B8DB-5B74-8E57-64FF7CCF2C97}"/>
              </a:ext>
            </a:extLst>
          </p:cNvPr>
          <p:cNvSpPr txBox="1"/>
          <p:nvPr/>
        </p:nvSpPr>
        <p:spPr>
          <a:xfrm>
            <a:off x="13793923" y="6432009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DD5FE-A678-3736-2EB3-75AD66A545F3}"/>
              </a:ext>
            </a:extLst>
          </p:cNvPr>
          <p:cNvSpPr txBox="1"/>
          <p:nvPr/>
        </p:nvSpPr>
        <p:spPr>
          <a:xfrm>
            <a:off x="12505016" y="10851928"/>
            <a:ext cx="10565911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5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,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&amp; 7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8F20AE-C818-00DB-0496-6AE08989C857}"/>
              </a:ext>
            </a:extLst>
          </p:cNvPr>
          <p:cNvSpPr txBox="1"/>
          <p:nvPr/>
        </p:nvSpPr>
        <p:spPr>
          <a:xfrm>
            <a:off x="12470542" y="10255512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20833C-E77C-C96F-97BE-EE607BEEB079}"/>
              </a:ext>
            </a:extLst>
          </p:cNvPr>
          <p:cNvGrpSpPr/>
          <p:nvPr/>
        </p:nvGrpSpPr>
        <p:grpSpPr>
          <a:xfrm>
            <a:off x="12368333" y="7620426"/>
            <a:ext cx="1234440" cy="1088136"/>
            <a:chOff x="13262708" y="9012413"/>
            <a:chExt cx="1581976" cy="131196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048962-D0D9-3452-38B9-BCE2304F12C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63B5A-062B-3F1F-35C3-C66A444CCC6F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0.009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22EEEF-6621-DEF2-652B-818229B81149}"/>
              </a:ext>
            </a:extLst>
          </p:cNvPr>
          <p:cNvSpPr txBox="1"/>
          <p:nvPr/>
        </p:nvSpPr>
        <p:spPr>
          <a:xfrm>
            <a:off x="13793923" y="7857130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1C8C9-5FC9-DE27-FC0B-C9E204F2E1D2}"/>
              </a:ext>
            </a:extLst>
          </p:cNvPr>
          <p:cNvSpPr txBox="1"/>
          <p:nvPr/>
        </p:nvSpPr>
        <p:spPr>
          <a:xfrm>
            <a:off x="12505016" y="2550720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Blocks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3465D-9CB0-6626-DD32-21AC9ADE0E0B}"/>
              </a:ext>
            </a:extLst>
          </p:cNvPr>
          <p:cNvSpPr txBox="1"/>
          <p:nvPr/>
        </p:nvSpPr>
        <p:spPr>
          <a:xfrm>
            <a:off x="12505016" y="2350665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72FC2-213D-63A6-AD37-A7244891B7EC}"/>
              </a:ext>
            </a:extLst>
          </p:cNvPr>
          <p:cNvSpPr txBox="1"/>
          <p:nvPr/>
        </p:nvSpPr>
        <p:spPr>
          <a:xfrm>
            <a:off x="12470541" y="8929643"/>
            <a:ext cx="10565911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blocks they will produce per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BC690-2F1E-F179-6F0D-440BF1C7E05E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DRAFT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DEFENSIVE OUTPUT?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6432E-65C9-6E3F-1A41-50F72B60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6B1B7-7127-EE92-5623-79086E8D4B33}"/>
              </a:ext>
            </a:extLst>
          </p:cNvPr>
          <p:cNvSpPr/>
          <p:nvPr/>
        </p:nvSpPr>
        <p:spPr>
          <a:xfrm>
            <a:off x="6339656" y="-1"/>
            <a:ext cx="18039582" cy="6858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7962C-0F74-5448-8E34-B2C6675E644A}"/>
              </a:ext>
            </a:extLst>
          </p:cNvPr>
          <p:cNvSpPr/>
          <p:nvPr/>
        </p:nvSpPr>
        <p:spPr>
          <a:xfrm>
            <a:off x="0" y="0"/>
            <a:ext cx="63396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FAD7A8-A007-1D8F-ADCB-2B08F940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511976" y="1377566"/>
            <a:ext cx="9694942" cy="5480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FC6D0EE-4008-1242-997C-7EBECFA5366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BA54D-FEE1-F3FB-DBFA-D474FBABA4FA}"/>
              </a:ext>
            </a:extLst>
          </p:cNvPr>
          <p:cNvSpPr txBox="1"/>
          <p:nvPr/>
        </p:nvSpPr>
        <p:spPr>
          <a:xfrm>
            <a:off x="821692" y="10239489"/>
            <a:ext cx="8265204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WS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A3E44E-219A-59E1-3415-0C12B8947305}"/>
              </a:ext>
            </a:extLst>
          </p:cNvPr>
          <p:cNvSpPr txBox="1"/>
          <p:nvPr/>
        </p:nvSpPr>
        <p:spPr>
          <a:xfrm>
            <a:off x="11338735" y="10426977"/>
            <a:ext cx="10565911" cy="260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3rd &amp; 4th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7th and 8th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6th, 7th &amp; 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A75A4E18-C80D-5257-DDA0-1AD22C16DE4F}"/>
              </a:ext>
            </a:extLst>
          </p:cNvPr>
          <p:cNvSpPr txBox="1"/>
          <p:nvPr/>
        </p:nvSpPr>
        <p:spPr>
          <a:xfrm>
            <a:off x="11295394" y="9830561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A70B3C95-651B-2766-656C-FD92ADCDD109}"/>
              </a:ext>
            </a:extLst>
          </p:cNvPr>
          <p:cNvSpPr txBox="1"/>
          <p:nvPr/>
        </p:nvSpPr>
        <p:spPr>
          <a:xfrm>
            <a:off x="885733" y="7484889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career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win-Shares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04CE5A35-C5B3-0CF6-DC7D-F0913F531F79}"/>
              </a:ext>
            </a:extLst>
          </p:cNvPr>
          <p:cNvSpPr txBox="1"/>
          <p:nvPr/>
        </p:nvSpPr>
        <p:spPr>
          <a:xfrm>
            <a:off x="885733" y="7284834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52" name="Group 6151">
            <a:extLst>
              <a:ext uri="{FF2B5EF4-FFF2-40B4-BE49-F238E27FC236}">
                <a16:creationId xmlns:a16="http://schemas.microsoft.com/office/drawing/2014/main" id="{B1D9A04F-33E3-4EBD-CDB9-F5C73AD1E2F6}"/>
              </a:ext>
            </a:extLst>
          </p:cNvPr>
          <p:cNvGrpSpPr/>
          <p:nvPr/>
        </p:nvGrpSpPr>
        <p:grpSpPr>
          <a:xfrm>
            <a:off x="851491" y="11894532"/>
            <a:ext cx="1233919" cy="1090374"/>
            <a:chOff x="13219187" y="9012413"/>
            <a:chExt cx="1581976" cy="1311966"/>
          </a:xfrm>
        </p:grpSpPr>
        <p:sp>
          <p:nvSpPr>
            <p:cNvPr id="6153" name="Oval 6152">
              <a:extLst>
                <a:ext uri="{FF2B5EF4-FFF2-40B4-BE49-F238E27FC236}">
                  <a16:creationId xmlns:a16="http://schemas.microsoft.com/office/drawing/2014/main" id="{34AE162C-ABCB-B818-3A6F-2FFC8D4C8C53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54" name="TextBox 6153">
              <a:extLst>
                <a:ext uri="{FF2B5EF4-FFF2-40B4-BE49-F238E27FC236}">
                  <a16:creationId xmlns:a16="http://schemas.microsoft.com/office/drawing/2014/main" id="{D01E86D5-AE9A-CBED-3B24-975F7424366E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6155" name="TextBox 6154">
            <a:extLst>
              <a:ext uri="{FF2B5EF4-FFF2-40B4-BE49-F238E27FC236}">
                <a16:creationId xmlns:a16="http://schemas.microsoft.com/office/drawing/2014/main" id="{EC588ECD-80B5-0AB6-C191-F1FFF3BC16A0}"/>
              </a:ext>
            </a:extLst>
          </p:cNvPr>
          <p:cNvSpPr txBox="1"/>
          <p:nvPr/>
        </p:nvSpPr>
        <p:spPr>
          <a:xfrm>
            <a:off x="2247361" y="12135793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56" name="Group 6155">
            <a:extLst>
              <a:ext uri="{FF2B5EF4-FFF2-40B4-BE49-F238E27FC236}">
                <a16:creationId xmlns:a16="http://schemas.microsoft.com/office/drawing/2014/main" id="{0FCFF124-90B1-A1EE-0141-66C387392F1D}"/>
              </a:ext>
            </a:extLst>
          </p:cNvPr>
          <p:cNvGrpSpPr/>
          <p:nvPr/>
        </p:nvGrpSpPr>
        <p:grpSpPr>
          <a:xfrm>
            <a:off x="5133889" y="11899089"/>
            <a:ext cx="1234440" cy="1088136"/>
            <a:chOff x="13262708" y="9012413"/>
            <a:chExt cx="1581976" cy="1311966"/>
          </a:xfrm>
        </p:grpSpPr>
        <p:sp>
          <p:nvSpPr>
            <p:cNvPr id="6157" name="Oval 6156">
              <a:extLst>
                <a:ext uri="{FF2B5EF4-FFF2-40B4-BE49-F238E27FC236}">
                  <a16:creationId xmlns:a16="http://schemas.microsoft.com/office/drawing/2014/main" id="{7EFFAAC2-1C48-9E53-6535-CED762CC460D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58" name="TextBox 6157">
              <a:extLst>
                <a:ext uri="{FF2B5EF4-FFF2-40B4-BE49-F238E27FC236}">
                  <a16:creationId xmlns:a16="http://schemas.microsoft.com/office/drawing/2014/main" id="{296DDBF5-5BF9-8F12-DA64-B30906C56898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0.017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6159" name="TextBox 6158">
            <a:extLst>
              <a:ext uri="{FF2B5EF4-FFF2-40B4-BE49-F238E27FC236}">
                <a16:creationId xmlns:a16="http://schemas.microsoft.com/office/drawing/2014/main" id="{59D41AB6-1884-532C-649A-755211EE1C05}"/>
              </a:ext>
            </a:extLst>
          </p:cNvPr>
          <p:cNvSpPr txBox="1"/>
          <p:nvPr/>
        </p:nvSpPr>
        <p:spPr>
          <a:xfrm>
            <a:off x="6559479" y="1213579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828D8-2525-820B-52EC-D9A7119EF6BC}"/>
              </a:ext>
            </a:extLst>
          </p:cNvPr>
          <p:cNvSpPr txBox="1"/>
          <p:nvPr/>
        </p:nvSpPr>
        <p:spPr>
          <a:xfrm>
            <a:off x="11295394" y="7684944"/>
            <a:ext cx="10096469" cy="16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likely they are to contribute to the wins of their team.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A60C9-0273-E7F2-ED69-2D1ED2319FB5}"/>
              </a:ext>
            </a:extLst>
          </p:cNvPr>
          <p:cNvSpPr txBox="1"/>
          <p:nvPr/>
        </p:nvSpPr>
        <p:spPr>
          <a:xfrm>
            <a:off x="3461568" y="130601"/>
            <a:ext cx="19157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contribution to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wins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EDC75-BB6F-3467-73BB-F949084E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1" y="1584641"/>
            <a:ext cx="4532817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6009A3EC-BF0F-0840-AE88-556FA9F66AD2}"/>
              </a:ext>
            </a:extLst>
          </p:cNvPr>
          <p:cNvSpPr/>
          <p:nvPr/>
        </p:nvSpPr>
        <p:spPr>
          <a:xfrm>
            <a:off x="0" y="0"/>
            <a:ext cx="4249998" cy="5349558"/>
          </a:xfrm>
          <a:custGeom>
            <a:avLst/>
            <a:gdLst>
              <a:gd name="connsiteX0" fmla="*/ 1589117 w 4249998"/>
              <a:gd name="connsiteY0" fmla="*/ 2041569 h 5349558"/>
              <a:gd name="connsiteX1" fmla="*/ 1533891 w 4249998"/>
              <a:gd name="connsiteY1" fmla="*/ 2078977 h 5349558"/>
              <a:gd name="connsiteX2" fmla="*/ 771360 w 4249998"/>
              <a:gd name="connsiteY2" fmla="*/ 5121200 h 5349558"/>
              <a:gd name="connsiteX3" fmla="*/ 882298 w 4249998"/>
              <a:gd name="connsiteY3" fmla="*/ 5317405 h 5349558"/>
              <a:gd name="connsiteX4" fmla="*/ 939910 w 4249998"/>
              <a:gd name="connsiteY4" fmla="*/ 5318861 h 5349558"/>
              <a:gd name="connsiteX5" fmla="*/ 2640394 w 4249998"/>
              <a:gd name="connsiteY5" fmla="*/ 4844093 h 5349558"/>
              <a:gd name="connsiteX6" fmla="*/ 2763094 w 4249998"/>
              <a:gd name="connsiteY6" fmla="*/ 4765430 h 5349558"/>
              <a:gd name="connsiteX7" fmla="*/ 2717563 w 4249998"/>
              <a:gd name="connsiteY7" fmla="*/ 4518236 h 5349558"/>
              <a:gd name="connsiteX8" fmla="*/ 1679940 w 4249998"/>
              <a:gd name="connsiteY8" fmla="*/ 2159352 h 5349558"/>
              <a:gd name="connsiteX9" fmla="*/ 3000581 w 4249998"/>
              <a:gd name="connsiteY9" fmla="*/ 1604100 h 5349558"/>
              <a:gd name="connsiteX10" fmla="*/ 1694875 w 4249998"/>
              <a:gd name="connsiteY10" fmla="*/ 1969932 h 5349558"/>
              <a:gd name="connsiteX11" fmla="*/ 1614577 w 4249998"/>
              <a:gd name="connsiteY11" fmla="*/ 2024324 h 5349558"/>
              <a:gd name="connsiteX12" fmla="*/ 1704644 w 4249998"/>
              <a:gd name="connsiteY12" fmla="*/ 2141129 h 5349558"/>
              <a:gd name="connsiteX13" fmla="*/ 2747612 w 4249998"/>
              <a:gd name="connsiteY13" fmla="*/ 4511968 h 5349558"/>
              <a:gd name="connsiteX14" fmla="*/ 2790806 w 4249998"/>
              <a:gd name="connsiteY14" fmla="*/ 4746450 h 5349558"/>
              <a:gd name="connsiteX15" fmla="*/ 2902023 w 4249998"/>
              <a:gd name="connsiteY15" fmla="*/ 4667362 h 5349558"/>
              <a:gd name="connsiteX16" fmla="*/ 4219300 w 4249998"/>
              <a:gd name="connsiteY16" fmla="*/ 2039472 h 5349558"/>
              <a:gd name="connsiteX17" fmla="*/ 4217979 w 4249998"/>
              <a:gd name="connsiteY17" fmla="*/ 1979724 h 5349558"/>
              <a:gd name="connsiteX18" fmla="*/ 4023157 w 4249998"/>
              <a:gd name="connsiteY18" fmla="*/ 1868953 h 5349558"/>
              <a:gd name="connsiteX19" fmla="*/ 3000581 w 4249998"/>
              <a:gd name="connsiteY19" fmla="*/ 1604100 h 5349558"/>
              <a:gd name="connsiteX20" fmla="*/ 2349423 w 4249998"/>
              <a:gd name="connsiteY20" fmla="*/ 0 h 5349558"/>
              <a:gd name="connsiteX21" fmla="*/ 2441186 w 4249998"/>
              <a:gd name="connsiteY21" fmla="*/ 0 h 5349558"/>
              <a:gd name="connsiteX22" fmla="*/ 2405017 w 4249998"/>
              <a:gd name="connsiteY22" fmla="*/ 11584 h 5349558"/>
              <a:gd name="connsiteX23" fmla="*/ 693995 w 4249998"/>
              <a:gd name="connsiteY23" fmla="*/ 958049 h 5349558"/>
              <a:gd name="connsiteX24" fmla="*/ 622306 w 4249998"/>
              <a:gd name="connsiteY24" fmla="*/ 1017772 h 5349558"/>
              <a:gd name="connsiteX25" fmla="*/ 655285 w 4249998"/>
              <a:gd name="connsiteY25" fmla="*/ 1043430 h 5349558"/>
              <a:gd name="connsiteX26" fmla="*/ 934694 w 4249998"/>
              <a:gd name="connsiteY26" fmla="*/ 1286677 h 5349558"/>
              <a:gd name="connsiteX27" fmla="*/ 1564505 w 4249998"/>
              <a:gd name="connsiteY27" fmla="*/ 1959387 h 5349558"/>
              <a:gd name="connsiteX28" fmla="*/ 1595795 w 4249998"/>
              <a:gd name="connsiteY28" fmla="*/ 1999966 h 5349558"/>
              <a:gd name="connsiteX29" fmla="*/ 1678983 w 4249998"/>
              <a:gd name="connsiteY29" fmla="*/ 1943619 h 5349558"/>
              <a:gd name="connsiteX30" fmla="*/ 4036864 w 4249998"/>
              <a:gd name="connsiteY30" fmla="*/ 1841467 h 5349558"/>
              <a:gd name="connsiteX31" fmla="*/ 4217188 w 4249998"/>
              <a:gd name="connsiteY31" fmla="*/ 1943995 h 5349558"/>
              <a:gd name="connsiteX32" fmla="*/ 4216030 w 4249998"/>
              <a:gd name="connsiteY32" fmla="*/ 1891693 h 5349558"/>
              <a:gd name="connsiteX33" fmla="*/ 3627069 w 4249998"/>
              <a:gd name="connsiteY33" fmla="*/ 159201 h 5349558"/>
              <a:gd name="connsiteX34" fmla="*/ 3505867 w 4249998"/>
              <a:gd name="connsiteY34" fmla="*/ 0 h 5349558"/>
              <a:gd name="connsiteX35" fmla="*/ 3544421 w 4249998"/>
              <a:gd name="connsiteY35" fmla="*/ 0 h 5349558"/>
              <a:gd name="connsiteX36" fmla="*/ 3652223 w 4249998"/>
              <a:gd name="connsiteY36" fmla="*/ 141601 h 5349558"/>
              <a:gd name="connsiteX37" fmla="*/ 4246696 w 4249998"/>
              <a:gd name="connsiteY37" fmla="*/ 1890309 h 5349558"/>
              <a:gd name="connsiteX38" fmla="*/ 4248380 w 4249998"/>
              <a:gd name="connsiteY38" fmla="*/ 1966396 h 5349558"/>
              <a:gd name="connsiteX39" fmla="*/ 4249616 w 4249998"/>
              <a:gd name="connsiteY39" fmla="*/ 1968131 h 5349558"/>
              <a:gd name="connsiteX40" fmla="*/ 4248558 w 4249998"/>
              <a:gd name="connsiteY40" fmla="*/ 1974382 h 5349558"/>
              <a:gd name="connsiteX41" fmla="*/ 4249998 w 4249998"/>
              <a:gd name="connsiteY41" fmla="*/ 2039472 h 5349558"/>
              <a:gd name="connsiteX42" fmla="*/ 2920388 w 4249998"/>
              <a:gd name="connsiteY42" fmla="*/ 4691961 h 5349558"/>
              <a:gd name="connsiteX43" fmla="*/ 2796661 w 4249998"/>
              <a:gd name="connsiteY43" fmla="*/ 4779945 h 5349558"/>
              <a:gd name="connsiteX44" fmla="*/ 2794157 w 4249998"/>
              <a:gd name="connsiteY44" fmla="*/ 4790631 h 5349558"/>
              <a:gd name="connsiteX45" fmla="*/ 2784174 w 4249998"/>
              <a:gd name="connsiteY45" fmla="*/ 4796823 h 5349558"/>
              <a:gd name="connsiteX46" fmla="*/ 2774523 w 4249998"/>
              <a:gd name="connsiteY46" fmla="*/ 4794560 h 5349558"/>
              <a:gd name="connsiteX47" fmla="*/ 2656310 w 4249998"/>
              <a:gd name="connsiteY47" fmla="*/ 4870346 h 5349558"/>
              <a:gd name="connsiteX48" fmla="*/ 939910 w 4249998"/>
              <a:gd name="connsiteY48" fmla="*/ 5349558 h 5349558"/>
              <a:gd name="connsiteX49" fmla="*/ 877783 w 4249998"/>
              <a:gd name="connsiteY49" fmla="*/ 5347987 h 5349558"/>
              <a:gd name="connsiteX50" fmla="*/ 870712 w 4249998"/>
              <a:gd name="connsiteY50" fmla="*/ 5349161 h 5349558"/>
              <a:gd name="connsiteX51" fmla="*/ 868750 w 4249998"/>
              <a:gd name="connsiteY51" fmla="*/ 5347759 h 5349558"/>
              <a:gd name="connsiteX52" fmla="*/ 769573 w 4249998"/>
              <a:gd name="connsiteY52" fmla="*/ 5345250 h 5349558"/>
              <a:gd name="connsiteX53" fmla="*/ 152424 w 4249998"/>
              <a:gd name="connsiteY53" fmla="*/ 5255312 h 5349558"/>
              <a:gd name="connsiteX54" fmla="*/ 0 w 4249998"/>
              <a:gd name="connsiteY54" fmla="*/ 5210504 h 5349558"/>
              <a:gd name="connsiteX55" fmla="*/ 0 w 4249998"/>
              <a:gd name="connsiteY55" fmla="*/ 5178536 h 5349558"/>
              <a:gd name="connsiteX56" fmla="*/ 159727 w 4249998"/>
              <a:gd name="connsiteY56" fmla="*/ 5225490 h 5349558"/>
              <a:gd name="connsiteX57" fmla="*/ 771153 w 4249998"/>
              <a:gd name="connsiteY57" fmla="*/ 5314594 h 5349558"/>
              <a:gd name="connsiteX58" fmla="*/ 846555 w 4249998"/>
              <a:gd name="connsiteY58" fmla="*/ 5316501 h 5349558"/>
              <a:gd name="connsiteX59" fmla="*/ 743833 w 4249998"/>
              <a:gd name="connsiteY59" fmla="*/ 5134828 h 5349558"/>
              <a:gd name="connsiteX60" fmla="*/ 1515959 w 4249998"/>
              <a:gd name="connsiteY60" fmla="*/ 2054041 h 5349558"/>
              <a:gd name="connsiteX61" fmla="*/ 1570335 w 4249998"/>
              <a:gd name="connsiteY61" fmla="*/ 2017210 h 5349558"/>
              <a:gd name="connsiteX62" fmla="*/ 1540517 w 4249998"/>
              <a:gd name="connsiteY62" fmla="*/ 1978542 h 5349558"/>
              <a:gd name="connsiteX63" fmla="*/ 913896 w 4249998"/>
              <a:gd name="connsiteY63" fmla="*/ 1309253 h 5349558"/>
              <a:gd name="connsiteX64" fmla="*/ 635732 w 4249998"/>
              <a:gd name="connsiteY64" fmla="*/ 1067095 h 5349558"/>
              <a:gd name="connsiteX65" fmla="*/ 598173 w 4249998"/>
              <a:gd name="connsiteY65" fmla="*/ 1037876 h 5349558"/>
              <a:gd name="connsiteX66" fmla="*/ 513928 w 4249998"/>
              <a:gd name="connsiteY66" fmla="*/ 1108060 h 5349558"/>
              <a:gd name="connsiteX67" fmla="*/ 171022 w 4249998"/>
              <a:gd name="connsiteY67" fmla="*/ 1429500 h 5349558"/>
              <a:gd name="connsiteX68" fmla="*/ 0 w 4249998"/>
              <a:gd name="connsiteY68" fmla="*/ 1615951 h 5349558"/>
              <a:gd name="connsiteX69" fmla="*/ 0 w 4249998"/>
              <a:gd name="connsiteY69" fmla="*/ 1570573 h 5349558"/>
              <a:gd name="connsiteX70" fmla="*/ 149264 w 4249998"/>
              <a:gd name="connsiteY70" fmla="*/ 1407845 h 5349558"/>
              <a:gd name="connsiteX71" fmla="*/ 493916 w 4249998"/>
              <a:gd name="connsiteY71" fmla="*/ 1084782 h 5349558"/>
              <a:gd name="connsiteX72" fmla="*/ 573377 w 4249998"/>
              <a:gd name="connsiteY72" fmla="*/ 1018585 h 5349558"/>
              <a:gd name="connsiteX73" fmla="*/ 347092 w 4249998"/>
              <a:gd name="connsiteY73" fmla="*/ 842547 h 5349558"/>
              <a:gd name="connsiteX74" fmla="*/ 0 w 4249998"/>
              <a:gd name="connsiteY74" fmla="*/ 604381 h 5349558"/>
              <a:gd name="connsiteX75" fmla="*/ 0 w 4249998"/>
              <a:gd name="connsiteY75" fmla="*/ 567154 h 5349558"/>
              <a:gd name="connsiteX76" fmla="*/ 365385 w 4249998"/>
              <a:gd name="connsiteY76" fmla="*/ 817889 h 5349558"/>
              <a:gd name="connsiteX77" fmla="*/ 597510 w 4249998"/>
              <a:gd name="connsiteY77" fmla="*/ 998481 h 5349558"/>
              <a:gd name="connsiteX78" fmla="*/ 674904 w 4249998"/>
              <a:gd name="connsiteY78" fmla="*/ 934008 h 5349558"/>
              <a:gd name="connsiteX79" fmla="*/ 2079419 w 4249998"/>
              <a:gd name="connsiteY79" fmla="*/ 103358 h 5349558"/>
              <a:gd name="connsiteX80" fmla="*/ 195524 w 4249998"/>
              <a:gd name="connsiteY80" fmla="*/ 0 h 5349558"/>
              <a:gd name="connsiteX81" fmla="*/ 230307 w 4249998"/>
              <a:gd name="connsiteY81" fmla="*/ 0 h 5349558"/>
              <a:gd name="connsiteX82" fmla="*/ 154605 w 4249998"/>
              <a:gd name="connsiteY82" fmla="*/ 141462 h 5349558"/>
              <a:gd name="connsiteX83" fmla="*/ 34375 w 4249998"/>
              <a:gd name="connsiteY83" fmla="*/ 325135 h 5349558"/>
              <a:gd name="connsiteX84" fmla="*/ 0 w 4249998"/>
              <a:gd name="connsiteY84" fmla="*/ 368658 h 5349558"/>
              <a:gd name="connsiteX85" fmla="*/ 0 w 4249998"/>
              <a:gd name="connsiteY85" fmla="*/ 319177 h 5349558"/>
              <a:gd name="connsiteX86" fmla="*/ 9486 w 4249998"/>
              <a:gd name="connsiteY86" fmla="*/ 307166 h 5349558"/>
              <a:gd name="connsiteX87" fmla="*/ 128230 w 4249998"/>
              <a:gd name="connsiteY87" fmla="*/ 125756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349558">
                <a:moveTo>
                  <a:pt x="1589117" y="2041569"/>
                </a:moveTo>
                <a:lnTo>
                  <a:pt x="1533891" y="2078977"/>
                </a:lnTo>
                <a:cubicBezTo>
                  <a:pt x="645653" y="2731296"/>
                  <a:pt x="178028" y="3955921"/>
                  <a:pt x="771360" y="5121200"/>
                </a:cubicBezTo>
                <a:lnTo>
                  <a:pt x="882298" y="5317405"/>
                </a:lnTo>
                <a:lnTo>
                  <a:pt x="939910" y="5318861"/>
                </a:lnTo>
                <a:cubicBezTo>
                  <a:pt x="1562496" y="5318861"/>
                  <a:pt x="2144559" y="5145369"/>
                  <a:pt x="2640394" y="4844093"/>
                </a:cubicBezTo>
                <a:lnTo>
                  <a:pt x="2763094" y="4765430"/>
                </a:lnTo>
                <a:lnTo>
                  <a:pt x="2717563" y="4518236"/>
                </a:lnTo>
                <a:cubicBezTo>
                  <a:pt x="2532660" y="3615704"/>
                  <a:pt x="2178161" y="2832332"/>
                  <a:pt x="1679940" y="2159352"/>
                </a:cubicBezTo>
                <a:close/>
                <a:moveTo>
                  <a:pt x="3000581" y="1604100"/>
                </a:moveTo>
                <a:cubicBezTo>
                  <a:pt x="2530221" y="1593310"/>
                  <a:pt x="2080084" y="1729954"/>
                  <a:pt x="1694875" y="1969932"/>
                </a:cubicBezTo>
                <a:lnTo>
                  <a:pt x="1614577" y="2024324"/>
                </a:lnTo>
                <a:lnTo>
                  <a:pt x="1704644" y="2141129"/>
                </a:lnTo>
                <a:cubicBezTo>
                  <a:pt x="2205424" y="2817577"/>
                  <a:pt x="2561786" y="3604998"/>
                  <a:pt x="2747612" y="4511968"/>
                </a:cubicBezTo>
                <a:lnTo>
                  <a:pt x="2790806" y="4746450"/>
                </a:lnTo>
                <a:lnTo>
                  <a:pt x="2902023" y="4667362"/>
                </a:lnTo>
                <a:cubicBezTo>
                  <a:pt x="3701691" y="4069326"/>
                  <a:pt x="4219300" y="3114846"/>
                  <a:pt x="4219300" y="2039472"/>
                </a:cubicBezTo>
                <a:lnTo>
                  <a:pt x="4217979" y="1979724"/>
                </a:lnTo>
                <a:lnTo>
                  <a:pt x="4023157" y="1868953"/>
                </a:lnTo>
                <a:cubicBezTo>
                  <a:pt x="3682841" y="1694734"/>
                  <a:pt x="3336552" y="1611807"/>
                  <a:pt x="3000581" y="1604100"/>
                </a:cubicBezTo>
                <a:close/>
                <a:moveTo>
                  <a:pt x="2349423" y="0"/>
                </a:moveTo>
                <a:lnTo>
                  <a:pt x="2441186" y="0"/>
                </a:lnTo>
                <a:lnTo>
                  <a:pt x="2405017" y="11584"/>
                </a:lnTo>
                <a:cubicBezTo>
                  <a:pt x="1766099" y="235938"/>
                  <a:pt x="1197139" y="555512"/>
                  <a:pt x="693995" y="958049"/>
                </a:cubicBezTo>
                <a:lnTo>
                  <a:pt x="622306" y="1017772"/>
                </a:lnTo>
                <a:lnTo>
                  <a:pt x="655285" y="1043430"/>
                </a:lnTo>
                <a:cubicBezTo>
                  <a:pt x="750234" y="1121540"/>
                  <a:pt x="843432" y="1202601"/>
                  <a:pt x="934694" y="1286677"/>
                </a:cubicBezTo>
                <a:cubicBezTo>
                  <a:pt x="1162577" y="1496619"/>
                  <a:pt x="1372933" y="1720717"/>
                  <a:pt x="1564505" y="1959387"/>
                </a:cubicBezTo>
                <a:lnTo>
                  <a:pt x="1595795" y="1999966"/>
                </a:lnTo>
                <a:lnTo>
                  <a:pt x="1678983" y="1943619"/>
                </a:lnTo>
                <a:cubicBezTo>
                  <a:pt x="2347714" y="1527041"/>
                  <a:pt x="3209694" y="1417999"/>
                  <a:pt x="4036864" y="1841467"/>
                </a:cubicBezTo>
                <a:lnTo>
                  <a:pt x="4217188" y="1943995"/>
                </a:lnTo>
                <a:lnTo>
                  <a:pt x="4216030" y="1891693"/>
                </a:lnTo>
                <a:cubicBezTo>
                  <a:pt x="4187516" y="1248725"/>
                  <a:pt x="3973856" y="653889"/>
                  <a:pt x="3627069" y="159201"/>
                </a:cubicBezTo>
                <a:lnTo>
                  <a:pt x="3505867" y="0"/>
                </a:lnTo>
                <a:lnTo>
                  <a:pt x="3544421" y="0"/>
                </a:lnTo>
                <a:lnTo>
                  <a:pt x="3652223" y="141601"/>
                </a:lnTo>
                <a:cubicBezTo>
                  <a:pt x="4002256" y="640918"/>
                  <a:pt x="4217915" y="1241323"/>
                  <a:pt x="4246696" y="1890309"/>
                </a:cubicBezTo>
                <a:lnTo>
                  <a:pt x="4248380" y="1966396"/>
                </a:lnTo>
                <a:lnTo>
                  <a:pt x="4249616" y="1968131"/>
                </a:lnTo>
                <a:lnTo>
                  <a:pt x="4248558" y="1974382"/>
                </a:lnTo>
                <a:lnTo>
                  <a:pt x="4249998" y="2039472"/>
                </a:lnTo>
                <a:cubicBezTo>
                  <a:pt x="4249998" y="3124912"/>
                  <a:pt x="3727543" y="4088326"/>
                  <a:pt x="2920388" y="4691961"/>
                </a:cubicBezTo>
                <a:lnTo>
                  <a:pt x="2796661" y="4779945"/>
                </a:lnTo>
                <a:lnTo>
                  <a:pt x="2794157" y="4790631"/>
                </a:lnTo>
                <a:cubicBezTo>
                  <a:pt x="2791865" y="4793820"/>
                  <a:pt x="2788356" y="4796136"/>
                  <a:pt x="2784174" y="4796823"/>
                </a:cubicBezTo>
                <a:lnTo>
                  <a:pt x="2774523" y="4794560"/>
                </a:lnTo>
                <a:lnTo>
                  <a:pt x="2656310" y="4870346"/>
                </a:lnTo>
                <a:cubicBezTo>
                  <a:pt x="2155836" y="5174441"/>
                  <a:pt x="1568323" y="5349558"/>
                  <a:pt x="939910" y="5349558"/>
                </a:cubicBezTo>
                <a:lnTo>
                  <a:pt x="877783" y="5347987"/>
                </a:lnTo>
                <a:lnTo>
                  <a:pt x="870712" y="5349161"/>
                </a:lnTo>
                <a:lnTo>
                  <a:pt x="868750" y="5347759"/>
                </a:lnTo>
                <a:lnTo>
                  <a:pt x="769573" y="5345250"/>
                </a:lnTo>
                <a:cubicBezTo>
                  <a:pt x="558007" y="5334526"/>
                  <a:pt x="351681" y="5303937"/>
                  <a:pt x="152424" y="5255312"/>
                </a:cubicBezTo>
                <a:lnTo>
                  <a:pt x="0" y="5210504"/>
                </a:lnTo>
                <a:lnTo>
                  <a:pt x="0" y="5178536"/>
                </a:lnTo>
                <a:lnTo>
                  <a:pt x="159727" y="5225490"/>
                </a:lnTo>
                <a:cubicBezTo>
                  <a:pt x="357136" y="5273664"/>
                  <a:pt x="561548" y="5303969"/>
                  <a:pt x="771153" y="5314594"/>
                </a:cubicBezTo>
                <a:lnTo>
                  <a:pt x="846555" y="5316501"/>
                </a:lnTo>
                <a:lnTo>
                  <a:pt x="743833" y="5134828"/>
                </a:lnTo>
                <a:cubicBezTo>
                  <a:pt x="142949" y="3954735"/>
                  <a:pt x="616461" y="2714595"/>
                  <a:pt x="1515959" y="2054041"/>
                </a:cubicBezTo>
                <a:lnTo>
                  <a:pt x="1570335" y="2017210"/>
                </a:lnTo>
                <a:lnTo>
                  <a:pt x="1540517" y="1978542"/>
                </a:lnTo>
                <a:cubicBezTo>
                  <a:pt x="1349922" y="1741093"/>
                  <a:pt x="1140634" y="1518139"/>
                  <a:pt x="913896" y="1309253"/>
                </a:cubicBezTo>
                <a:cubicBezTo>
                  <a:pt x="823046" y="1225556"/>
                  <a:pt x="730261" y="1144858"/>
                  <a:pt x="635732" y="1067095"/>
                </a:cubicBezTo>
                <a:lnTo>
                  <a:pt x="598173" y="1037876"/>
                </a:lnTo>
                <a:lnTo>
                  <a:pt x="513928" y="1108060"/>
                </a:lnTo>
                <a:cubicBezTo>
                  <a:pt x="395808" y="1210476"/>
                  <a:pt x="281525" y="1317681"/>
                  <a:pt x="171022" y="1429500"/>
                </a:cubicBezTo>
                <a:lnTo>
                  <a:pt x="0" y="1615951"/>
                </a:lnTo>
                <a:lnTo>
                  <a:pt x="0" y="1570573"/>
                </a:lnTo>
                <a:lnTo>
                  <a:pt x="149264" y="1407845"/>
                </a:lnTo>
                <a:cubicBezTo>
                  <a:pt x="260326" y="1295464"/>
                  <a:pt x="375191" y="1187718"/>
                  <a:pt x="493916" y="1084782"/>
                </a:cubicBezTo>
                <a:lnTo>
                  <a:pt x="573377" y="1018585"/>
                </a:lnTo>
                <a:lnTo>
                  <a:pt x="347092" y="842547"/>
                </a:lnTo>
                <a:lnTo>
                  <a:pt x="0" y="604381"/>
                </a:lnTo>
                <a:lnTo>
                  <a:pt x="0" y="567154"/>
                </a:lnTo>
                <a:lnTo>
                  <a:pt x="365385" y="817889"/>
                </a:lnTo>
                <a:lnTo>
                  <a:pt x="597510" y="998481"/>
                </a:lnTo>
                <a:lnTo>
                  <a:pt x="674904" y="934008"/>
                </a:lnTo>
                <a:cubicBezTo>
                  <a:pt x="1096336" y="596853"/>
                  <a:pt x="1563723" y="317584"/>
                  <a:pt x="2079419" y="103358"/>
                </a:cubicBezTo>
                <a:close/>
                <a:moveTo>
                  <a:pt x="195524" y="0"/>
                </a:moveTo>
                <a:lnTo>
                  <a:pt x="230307" y="0"/>
                </a:lnTo>
                <a:lnTo>
                  <a:pt x="154605" y="141462"/>
                </a:lnTo>
                <a:cubicBezTo>
                  <a:pt x="117307" y="204344"/>
                  <a:pt x="77202" y="265637"/>
                  <a:pt x="34375" y="325135"/>
                </a:cubicBezTo>
                <a:lnTo>
                  <a:pt x="0" y="368658"/>
                </a:lnTo>
                <a:lnTo>
                  <a:pt x="0" y="319177"/>
                </a:lnTo>
                <a:lnTo>
                  <a:pt x="9486" y="307166"/>
                </a:lnTo>
                <a:cubicBezTo>
                  <a:pt x="51784" y="248401"/>
                  <a:pt x="91392" y="187864"/>
                  <a:pt x="128230" y="12575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312D74-AC14-F95D-E317-3D55178AF2D4}"/>
              </a:ext>
            </a:extLst>
          </p:cNvPr>
          <p:cNvSpPr/>
          <p:nvPr/>
        </p:nvSpPr>
        <p:spPr>
          <a:xfrm>
            <a:off x="19004255" y="0"/>
            <a:ext cx="5374983" cy="137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C7B8B56-5CD3-4C77-BA7A-7D12AA58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832520" y="3411931"/>
            <a:ext cx="8987814" cy="6139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C0A076F-B4D8-F80E-3094-3AD027C6BA36}"/>
              </a:ext>
            </a:extLst>
          </p:cNvPr>
          <p:cNvSpPr txBox="1"/>
          <p:nvPr/>
        </p:nvSpPr>
        <p:spPr>
          <a:xfrm rot="16200000">
            <a:off x="19530542" y="545928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CCA57A-94B6-827B-95C8-B6C114D602FC}"/>
              </a:ext>
            </a:extLst>
          </p:cNvPr>
          <p:cNvSpPr txBox="1"/>
          <p:nvPr/>
        </p:nvSpPr>
        <p:spPr>
          <a:xfrm>
            <a:off x="2400842" y="4906902"/>
            <a:ext cx="8347071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BPG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D407961-3C74-29CB-368A-76E1AACD1B84}"/>
              </a:ext>
            </a:extLst>
          </p:cNvPr>
          <p:cNvGrpSpPr/>
          <p:nvPr/>
        </p:nvGrpSpPr>
        <p:grpSpPr>
          <a:xfrm>
            <a:off x="2298268" y="6314531"/>
            <a:ext cx="1233919" cy="1090374"/>
            <a:chOff x="13219187" y="9012413"/>
            <a:chExt cx="1581976" cy="131196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292142D-E031-FD29-A3FA-4FD8E6A6947D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05B3AD-E69F-479F-A89A-7D29FD59ED43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-0.79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69DDD56-26A3-6020-574D-3139F3C37739}"/>
              </a:ext>
            </a:extLst>
          </p:cNvPr>
          <p:cNvSpPr txBox="1"/>
          <p:nvPr/>
        </p:nvSpPr>
        <p:spPr>
          <a:xfrm>
            <a:off x="3694138" y="655579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203C4D4-C21F-7FC6-B3B6-37F716DDD24A}"/>
              </a:ext>
            </a:extLst>
          </p:cNvPr>
          <p:cNvSpPr txBox="1"/>
          <p:nvPr/>
        </p:nvSpPr>
        <p:spPr>
          <a:xfrm>
            <a:off x="2341609" y="11340959"/>
            <a:ext cx="10565911" cy="260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6th &amp; 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A7A4FA2-2309-5764-34E5-021B7A3E9FE2}"/>
              </a:ext>
            </a:extLst>
          </p:cNvPr>
          <p:cNvSpPr txBox="1"/>
          <p:nvPr/>
        </p:nvSpPr>
        <p:spPr>
          <a:xfrm>
            <a:off x="2298268" y="1074454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7721EC-D190-641D-D8C1-CC9042DEAFE9}"/>
              </a:ext>
            </a:extLst>
          </p:cNvPr>
          <p:cNvGrpSpPr/>
          <p:nvPr/>
        </p:nvGrpSpPr>
        <p:grpSpPr>
          <a:xfrm>
            <a:off x="2268548" y="7744209"/>
            <a:ext cx="1234440" cy="1088136"/>
            <a:chOff x="13262708" y="9012413"/>
            <a:chExt cx="1581976" cy="131196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7ADA539-5AFF-75CF-CEFA-C889EF0679E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04B259-8F1B-6BD3-6BB3-4D909864A467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0.006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4182AFF-6120-9A25-184D-D14AC3D87681}"/>
              </a:ext>
            </a:extLst>
          </p:cNvPr>
          <p:cNvSpPr txBox="1"/>
          <p:nvPr/>
        </p:nvSpPr>
        <p:spPr>
          <a:xfrm>
            <a:off x="3694138" y="798091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1BCDC7-0A5E-4505-B298-0BC7860DD40D}"/>
              </a:ext>
            </a:extLst>
          </p:cNvPr>
          <p:cNvSpPr txBox="1"/>
          <p:nvPr/>
        </p:nvSpPr>
        <p:spPr>
          <a:xfrm>
            <a:off x="2341609" y="260869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Box Plus-Minus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FF2DEC-C978-57B1-BB1C-C4A68A34BD3B}"/>
              </a:ext>
            </a:extLst>
          </p:cNvPr>
          <p:cNvSpPr txBox="1"/>
          <p:nvPr/>
        </p:nvSpPr>
        <p:spPr>
          <a:xfrm>
            <a:off x="2341609" y="240864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0A981-1F43-DE40-FEF1-8EB072BF1CFE}"/>
              </a:ext>
            </a:extLst>
          </p:cNvPr>
          <p:cNvSpPr txBox="1"/>
          <p:nvPr/>
        </p:nvSpPr>
        <p:spPr>
          <a:xfrm>
            <a:off x="2268548" y="8867629"/>
            <a:ext cx="10563972" cy="16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likely they are to contribute to the offensive output of their team.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9E9F4-DA0A-DE6B-F3F8-C2F2B92BB63B}"/>
              </a:ext>
            </a:extLst>
          </p:cNvPr>
          <p:cNvSpPr txBox="1"/>
          <p:nvPr/>
        </p:nvSpPr>
        <p:spPr>
          <a:xfrm>
            <a:off x="2341608" y="534416"/>
            <a:ext cx="19449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contribution to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wins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AC5A0-FDAE-16FA-8A00-D69E2FE1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154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C7D6B-C435-4E42-8CE7-219A8DD98829}"/>
              </a:ext>
            </a:extLst>
          </p:cNvPr>
          <p:cNvSpPr txBox="1"/>
          <p:nvPr/>
        </p:nvSpPr>
        <p:spPr>
          <a:xfrm>
            <a:off x="8122828" y="1391150"/>
            <a:ext cx="8133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LATEST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RESULTS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7F55B-9BEF-BF4F-A909-C6D69DE7DF52}"/>
              </a:ext>
            </a:extLst>
          </p:cNvPr>
          <p:cNvSpPr txBox="1"/>
          <p:nvPr/>
        </p:nvSpPr>
        <p:spPr>
          <a:xfrm>
            <a:off x="10991213" y="754863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UOFT LEAGUE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DD79F2-9A19-B140-88DB-28EB455A1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53791"/>
              </p:ext>
            </p:extLst>
          </p:nvPr>
        </p:nvGraphicFramePr>
        <p:xfrm>
          <a:off x="5638801" y="2950766"/>
          <a:ext cx="13551397" cy="635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020">
                  <a:extLst>
                    <a:ext uri="{9D8B030D-6E8A-4147-A177-3AD203B41FA5}">
                      <a16:colId xmlns:a16="http://schemas.microsoft.com/office/drawing/2014/main" val="4215588134"/>
                    </a:ext>
                  </a:extLst>
                </a:gridCol>
                <a:gridCol w="3124977">
                  <a:extLst>
                    <a:ext uri="{9D8B030D-6E8A-4147-A177-3AD203B41FA5}">
                      <a16:colId xmlns:a16="http://schemas.microsoft.com/office/drawing/2014/main" val="1615423073"/>
                    </a:ext>
                  </a:extLst>
                </a:gridCol>
                <a:gridCol w="745400">
                  <a:extLst>
                    <a:ext uri="{9D8B030D-6E8A-4147-A177-3AD203B41FA5}">
                      <a16:colId xmlns:a16="http://schemas.microsoft.com/office/drawing/2014/main" val="3873551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  <a:latin typeface="Bebas Neue" panose="020B0000000000000000" pitchFamily="34" charset="0"/>
                        </a:rPr>
                        <a:t>Dec 12, 2022</a:t>
                      </a:r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accent1"/>
                          </a:solidFill>
                          <a:latin typeface="Bebas Neue" panose="020B0000000000000000" pitchFamily="34" charset="0"/>
                        </a:rPr>
                        <a:t>      R / p Value</a:t>
                      </a:r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3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Points Per Game 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-0.87/0.001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7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Assists Per Game 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-0.83/0.003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7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Box Plus-Minus Rating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-0.79/0.006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1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Blocks Per Game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-0.77/0.009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3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Win-Shares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-0.73/0.017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17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Steals Per Game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-0.54/0.107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24934"/>
                  </a:ext>
                </a:extLst>
              </a:tr>
            </a:tbl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5A1DBD8-8F62-1811-2836-2E5472BD828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7114" b="27114"/>
          <a:stretch/>
        </p:blipFill>
        <p:spPr>
          <a:xfrm>
            <a:off x="0" y="10785544"/>
            <a:ext cx="4901184" cy="2930456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290219D-E057-26BF-C32A-D416135A8D4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 l="1449" r="1449"/>
          <a:stretch/>
        </p:blipFill>
        <p:spPr>
          <a:xfrm>
            <a:off x="4901184" y="10785544"/>
            <a:ext cx="4901184" cy="2930456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A8DD27E-A950-90FB-F475-4B4AD86705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1498" r="1498"/>
          <a:stretch/>
        </p:blipFill>
        <p:spPr>
          <a:xfrm>
            <a:off x="9802368" y="10785544"/>
            <a:ext cx="4901184" cy="2930456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76AF26B-0E04-2375-7EE4-A38CE2E08BC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/>
          <a:srcRect t="27114" b="27114"/>
          <a:stretch/>
        </p:blipFill>
        <p:spPr>
          <a:xfrm>
            <a:off x="14703552" y="10785544"/>
            <a:ext cx="4901184" cy="2930456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8B4D040-BF3A-2ACF-7605-0DABF09C02E6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/>
          <a:srcRect t="23586" b="23586"/>
          <a:stretch/>
        </p:blipFill>
        <p:spPr>
          <a:xfrm>
            <a:off x="19604736" y="10785544"/>
            <a:ext cx="4774502" cy="2930456"/>
          </a:xfr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3B1A81E-8528-3A40-89A8-61CA3E90CD3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89A5-E34E-6E45-AB44-F8C6A481DA46}"/>
              </a:ext>
            </a:extLst>
          </p:cNvPr>
          <p:cNvSpPr txBox="1"/>
          <p:nvPr/>
        </p:nvSpPr>
        <p:spPr>
          <a:xfrm>
            <a:off x="0" y="10416211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5778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9912398-F2DE-CA4C-B7A8-183FDAE5B1CD}"/>
              </a:ext>
            </a:extLst>
          </p:cNvPr>
          <p:cNvSpPr/>
          <p:nvPr/>
        </p:nvSpPr>
        <p:spPr>
          <a:xfrm>
            <a:off x="0" y="-19878"/>
            <a:ext cx="10136404" cy="13735878"/>
          </a:xfrm>
          <a:custGeom>
            <a:avLst/>
            <a:gdLst>
              <a:gd name="connsiteX0" fmla="*/ 0 w 6339656"/>
              <a:gd name="connsiteY0" fmla="*/ 0 h 13716000"/>
              <a:gd name="connsiteX1" fmla="*/ 6339656 w 6339656"/>
              <a:gd name="connsiteY1" fmla="*/ 0 h 13716000"/>
              <a:gd name="connsiteX2" fmla="*/ 6339656 w 6339656"/>
              <a:gd name="connsiteY2" fmla="*/ 13716000 h 13716000"/>
              <a:gd name="connsiteX3" fmla="*/ 0 w 6339656"/>
              <a:gd name="connsiteY3" fmla="*/ 13716000 h 13716000"/>
              <a:gd name="connsiteX4" fmla="*/ 0 w 6339656"/>
              <a:gd name="connsiteY4" fmla="*/ 0 h 13716000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6339656 w 10136404"/>
              <a:gd name="connsiteY2" fmla="*/ 13735878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6404" h="13735878">
                <a:moveTo>
                  <a:pt x="0" y="19878"/>
                </a:moveTo>
                <a:lnTo>
                  <a:pt x="10136404" y="0"/>
                </a:lnTo>
                <a:lnTo>
                  <a:pt x="6339656" y="13735878"/>
                </a:lnTo>
                <a:lnTo>
                  <a:pt x="0" y="13735878"/>
                </a:lnTo>
                <a:lnTo>
                  <a:pt x="0" y="198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1F2BC-7CF7-EC55-A7B3-024E3B9EAE02}"/>
              </a:ext>
            </a:extLst>
          </p:cNvPr>
          <p:cNvSpPr/>
          <p:nvPr/>
        </p:nvSpPr>
        <p:spPr>
          <a:xfrm>
            <a:off x="2701899" y="5599955"/>
            <a:ext cx="999825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conclusion</a:t>
            </a:r>
            <a:endParaRPr lang="en-US" sz="2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7DF07-659B-434A-865A-97EC0D2D88B4}"/>
              </a:ext>
            </a:extLst>
          </p:cNvPr>
          <p:cNvSpPr txBox="1"/>
          <p:nvPr/>
        </p:nvSpPr>
        <p:spPr>
          <a:xfrm>
            <a:off x="3130642" y="5487233"/>
            <a:ext cx="9592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Conclusion</a:t>
            </a:r>
            <a:endParaRPr lang="en-US" sz="200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940BB-9806-7368-5B5D-D9434ED52B7E}"/>
              </a:ext>
            </a:extLst>
          </p:cNvPr>
          <p:cNvSpPr txBox="1"/>
          <p:nvPr/>
        </p:nvSpPr>
        <p:spPr>
          <a:xfrm>
            <a:off x="3770263" y="833116"/>
            <a:ext cx="20289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commensurate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with player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performance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CD136-BA13-C91F-1BCE-A7AA59451B77}"/>
              </a:ext>
            </a:extLst>
          </p:cNvPr>
          <p:cNvSpPr txBox="1"/>
          <p:nvPr/>
        </p:nvSpPr>
        <p:spPr>
          <a:xfrm>
            <a:off x="12891540" y="2291356"/>
            <a:ext cx="11012967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found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strong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correlation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with draft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and player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performance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across all vectors. Our analysis did find that teams picks tend to optimize for offensive output, less so for team wins and defensive output.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can say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conclusively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that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general managers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of teams do a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good job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of predicting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future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offensive performance via triage of players during drafts.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also believe the nature of the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draft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affects these stats.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also believe there are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several limitations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to this study such as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positional data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and more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advanced stats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 The most advanced stats are not available for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longer time horizons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and player performance is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dependent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on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 </a:t>
            </a:r>
          </a:p>
          <a:p>
            <a:pPr algn="just"/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There are also the ‘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’intangibles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’’ inherent in any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sports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BF66-DDFD-CEE2-58EC-89AE913BBB9C}"/>
              </a:ext>
            </a:extLst>
          </p:cNvPr>
          <p:cNvSpPr txBox="1"/>
          <p:nvPr/>
        </p:nvSpPr>
        <p:spPr>
          <a:xfrm rot="5400000">
            <a:off x="-4358808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F9E6-3019-F885-07AD-76B03D45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4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Placeholder 1024">
            <a:extLst>
              <a:ext uri="{FF2B5EF4-FFF2-40B4-BE49-F238E27FC236}">
                <a16:creationId xmlns:a16="http://schemas.microsoft.com/office/drawing/2014/main" id="{5C29847B-5611-6720-91F2-4974A6D624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8771" r="18771"/>
          <a:stretch>
            <a:fillRect/>
          </a:stretch>
        </p:blipFill>
        <p:spPr>
          <a:xfrm>
            <a:off x="11445875" y="3759200"/>
            <a:ext cx="3581400" cy="5734050"/>
          </a:xfrm>
          <a:prstGeom prst="rect">
            <a:avLst/>
          </a:prstGeom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72EDB37-69C1-3ED3-0B0D-6216B996E7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578" r="18578"/>
          <a:stretch>
            <a:fillRect/>
          </a:stretch>
        </p:blipFill>
        <p:spPr>
          <a:xfrm>
            <a:off x="7000875" y="3776663"/>
            <a:ext cx="3592513" cy="5716587"/>
          </a:xfrm>
          <a:prstGeom prst="rect">
            <a:avLst/>
          </a:prstGeom>
        </p:spPr>
      </p:pic>
      <p:sp>
        <p:nvSpPr>
          <p:cNvPr id="1041" name="Freeform 106">
            <a:extLst>
              <a:ext uri="{FF2B5EF4-FFF2-40B4-BE49-F238E27FC236}">
                <a16:creationId xmlns:a16="http://schemas.microsoft.com/office/drawing/2014/main" id="{F3FD0CCF-82B2-D8DC-84AB-69169F2142FD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582161-D3D8-6043-AEED-D2879DFD8AE8}"/>
              </a:ext>
            </a:extLst>
          </p:cNvPr>
          <p:cNvSpPr txBox="1"/>
          <p:nvPr/>
        </p:nvSpPr>
        <p:spPr>
          <a:xfrm>
            <a:off x="1977655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MARIVIC TANGUIN</a:t>
            </a:r>
            <a:endParaRPr lang="en-ID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142669-3E8C-0941-BFC9-4771A1C31AF6}"/>
              </a:ext>
            </a:extLst>
          </p:cNvPr>
          <p:cNvSpPr txBox="1"/>
          <p:nvPr/>
        </p:nvSpPr>
        <p:spPr>
          <a:xfrm>
            <a:off x="2739549" y="10331642"/>
            <a:ext cx="305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SHOOTING GUARD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6AA9836-9628-1445-A55A-66E80EBD42CF}"/>
              </a:ext>
            </a:extLst>
          </p:cNvPr>
          <p:cNvSpPr/>
          <p:nvPr/>
        </p:nvSpPr>
        <p:spPr>
          <a:xfrm>
            <a:off x="16752409" y="8599479"/>
            <a:ext cx="586682" cy="5866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2" name="Graphic 135">
            <a:extLst>
              <a:ext uri="{FF2B5EF4-FFF2-40B4-BE49-F238E27FC236}">
                <a16:creationId xmlns:a16="http://schemas.microsoft.com/office/drawing/2014/main" id="{B0C3C238-C415-CC4F-9418-5E4692C1D78B}"/>
              </a:ext>
            </a:extLst>
          </p:cNvPr>
          <p:cNvSpPr/>
          <p:nvPr/>
        </p:nvSpPr>
        <p:spPr>
          <a:xfrm>
            <a:off x="16972219" y="8747746"/>
            <a:ext cx="147060" cy="267383"/>
          </a:xfrm>
          <a:custGeom>
            <a:avLst/>
            <a:gdLst>
              <a:gd name="connsiteX0" fmla="*/ 316603 w 316602"/>
              <a:gd name="connsiteY0" fmla="*/ 0 h 575641"/>
              <a:gd name="connsiteX1" fmla="*/ 230257 w 316602"/>
              <a:gd name="connsiteY1" fmla="*/ 0 h 575641"/>
              <a:gd name="connsiteX2" fmla="*/ 86346 w 316602"/>
              <a:gd name="connsiteY2" fmla="*/ 143910 h 575641"/>
              <a:gd name="connsiteX3" fmla="*/ 86346 w 316602"/>
              <a:gd name="connsiteY3" fmla="*/ 230257 h 575641"/>
              <a:gd name="connsiteX4" fmla="*/ 0 w 316602"/>
              <a:gd name="connsiteY4" fmla="*/ 230257 h 575641"/>
              <a:gd name="connsiteX5" fmla="*/ 0 w 316602"/>
              <a:gd name="connsiteY5" fmla="*/ 345385 h 575641"/>
              <a:gd name="connsiteX6" fmla="*/ 86346 w 316602"/>
              <a:gd name="connsiteY6" fmla="*/ 345385 h 575641"/>
              <a:gd name="connsiteX7" fmla="*/ 86346 w 316602"/>
              <a:gd name="connsiteY7" fmla="*/ 575642 h 575641"/>
              <a:gd name="connsiteX8" fmla="*/ 201475 w 316602"/>
              <a:gd name="connsiteY8" fmla="*/ 575642 h 575641"/>
              <a:gd name="connsiteX9" fmla="*/ 201475 w 316602"/>
              <a:gd name="connsiteY9" fmla="*/ 345385 h 575641"/>
              <a:gd name="connsiteX10" fmla="*/ 287821 w 316602"/>
              <a:gd name="connsiteY10" fmla="*/ 345385 h 575641"/>
              <a:gd name="connsiteX11" fmla="*/ 316603 w 316602"/>
              <a:gd name="connsiteY11" fmla="*/ 230257 h 575641"/>
              <a:gd name="connsiteX12" fmla="*/ 201475 w 316602"/>
              <a:gd name="connsiteY12" fmla="*/ 230257 h 575641"/>
              <a:gd name="connsiteX13" fmla="*/ 201475 w 316602"/>
              <a:gd name="connsiteY13" fmla="*/ 143910 h 575641"/>
              <a:gd name="connsiteX14" fmla="*/ 230257 w 316602"/>
              <a:gd name="connsiteY14" fmla="*/ 115128 h 575641"/>
              <a:gd name="connsiteX15" fmla="*/ 316603 w 316602"/>
              <a:gd name="connsiteY15" fmla="*/ 115128 h 57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02" h="575641">
                <a:moveTo>
                  <a:pt x="316603" y="0"/>
                </a:moveTo>
                <a:lnTo>
                  <a:pt x="230257" y="0"/>
                </a:lnTo>
                <a:cubicBezTo>
                  <a:pt x="150777" y="0"/>
                  <a:pt x="86346" y="64431"/>
                  <a:pt x="86346" y="143910"/>
                </a:cubicBezTo>
                <a:lnTo>
                  <a:pt x="86346" y="230257"/>
                </a:lnTo>
                <a:lnTo>
                  <a:pt x="0" y="230257"/>
                </a:lnTo>
                <a:lnTo>
                  <a:pt x="0" y="345385"/>
                </a:lnTo>
                <a:lnTo>
                  <a:pt x="86346" y="345385"/>
                </a:lnTo>
                <a:lnTo>
                  <a:pt x="86346" y="575642"/>
                </a:lnTo>
                <a:lnTo>
                  <a:pt x="201475" y="575642"/>
                </a:lnTo>
                <a:lnTo>
                  <a:pt x="201475" y="345385"/>
                </a:lnTo>
                <a:lnTo>
                  <a:pt x="287821" y="345385"/>
                </a:lnTo>
                <a:lnTo>
                  <a:pt x="316603" y="230257"/>
                </a:lnTo>
                <a:lnTo>
                  <a:pt x="201475" y="230257"/>
                </a:lnTo>
                <a:lnTo>
                  <a:pt x="201475" y="143910"/>
                </a:lnTo>
                <a:cubicBezTo>
                  <a:pt x="201475" y="128015"/>
                  <a:pt x="214361" y="115128"/>
                  <a:pt x="230257" y="115128"/>
                </a:cubicBezTo>
                <a:lnTo>
                  <a:pt x="316603" y="11512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7150" cap="rnd">
            <a:noFill/>
            <a:prstDash val="solid"/>
            <a:round/>
          </a:ln>
        </p:spPr>
        <p:txBody>
          <a:bodyPr rtlCol="0" anchor="ctr"/>
          <a:lstStyle/>
          <a:p>
            <a:endParaRPr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152CB9-ECEC-D24A-8397-21C1CBC26C95}"/>
              </a:ext>
            </a:extLst>
          </p:cNvPr>
          <p:cNvSpPr txBox="1"/>
          <p:nvPr/>
        </p:nvSpPr>
        <p:spPr>
          <a:xfrm>
            <a:off x="7701307" y="10331642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POINT GUARD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EF4E004-48C1-2D4C-A322-EF991CE2157D}"/>
              </a:ext>
            </a:extLst>
          </p:cNvPr>
          <p:cNvSpPr txBox="1"/>
          <p:nvPr/>
        </p:nvSpPr>
        <p:spPr>
          <a:xfrm>
            <a:off x="19733184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Sunil </a:t>
            </a:r>
            <a:r>
              <a:rPr lang="en-ID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Khambaita</a:t>
            </a:r>
            <a:endParaRPr lang="en-ID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759196F-C8FC-D447-B221-068B24069314}"/>
              </a:ext>
            </a:extLst>
          </p:cNvPr>
          <p:cNvSpPr txBox="1"/>
          <p:nvPr/>
        </p:nvSpPr>
        <p:spPr>
          <a:xfrm>
            <a:off x="16166136" y="10331642"/>
            <a:ext cx="295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SMALL FORWARD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79F7136-F19F-6641-A836-C3D015F0C94F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B4CD5737-5B51-F1C4-918A-33FE11549E2C}"/>
              </a:ext>
            </a:extLst>
          </p:cNvPr>
          <p:cNvSpPr txBox="1">
            <a:spLocks/>
          </p:cNvSpPr>
          <p:nvPr/>
        </p:nvSpPr>
        <p:spPr>
          <a:xfrm>
            <a:off x="15863353" y="3758493"/>
            <a:ext cx="3557016" cy="568756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FA97D9B-1A69-1542-D031-36720CD90578}"/>
              </a:ext>
            </a:extLst>
          </p:cNvPr>
          <p:cNvSpPr txBox="1">
            <a:spLocks/>
          </p:cNvSpPr>
          <p:nvPr/>
        </p:nvSpPr>
        <p:spPr>
          <a:xfrm>
            <a:off x="20309558" y="3763097"/>
            <a:ext cx="3557016" cy="568756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DE689F-75A1-8A1B-2AAD-F4A1E86919A5}"/>
              </a:ext>
            </a:extLst>
          </p:cNvPr>
          <p:cNvSpPr txBox="1"/>
          <p:nvPr/>
        </p:nvSpPr>
        <p:spPr>
          <a:xfrm>
            <a:off x="6445938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Endi</a:t>
            </a:r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Hajdari</a:t>
            </a:r>
            <a:endParaRPr lang="en-CA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72B160F-318E-1B97-F90C-66591DD61713}"/>
              </a:ext>
            </a:extLst>
          </p:cNvPr>
          <p:cNvSpPr txBox="1"/>
          <p:nvPr/>
        </p:nvSpPr>
        <p:spPr>
          <a:xfrm>
            <a:off x="10855419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Youssouf Ismael Y.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B9AD003-384E-ED57-7D6F-8E7301DD0F64}"/>
              </a:ext>
            </a:extLst>
          </p:cNvPr>
          <p:cNvSpPr txBox="1"/>
          <p:nvPr/>
        </p:nvSpPr>
        <p:spPr>
          <a:xfrm>
            <a:off x="15370169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Farman </a:t>
            </a:r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syed</a:t>
            </a:r>
            <a:endParaRPr lang="en-CA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A2AEDB6-523B-4341-F753-C7F8C5EADD6F}"/>
              </a:ext>
            </a:extLst>
          </p:cNvPr>
          <p:cNvSpPr txBox="1"/>
          <p:nvPr/>
        </p:nvSpPr>
        <p:spPr>
          <a:xfrm>
            <a:off x="11738237" y="10331642"/>
            <a:ext cx="302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POWER FORWARD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B516145-4AE6-5DC3-882E-31D57FFC5944}"/>
              </a:ext>
            </a:extLst>
          </p:cNvPr>
          <p:cNvSpPr txBox="1"/>
          <p:nvPr/>
        </p:nvSpPr>
        <p:spPr>
          <a:xfrm>
            <a:off x="21364150" y="10331642"/>
            <a:ext cx="1447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B0E7636-9428-F9F4-7408-50D5F641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3353" y="3722677"/>
            <a:ext cx="3557016" cy="572338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7EECF40-53EF-0EE3-2CD5-BDC5482D0242}"/>
              </a:ext>
            </a:extLst>
          </p:cNvPr>
          <p:cNvGrpSpPr/>
          <p:nvPr/>
        </p:nvGrpSpPr>
        <p:grpSpPr>
          <a:xfrm>
            <a:off x="15602594" y="7185141"/>
            <a:ext cx="586682" cy="2024575"/>
            <a:chOff x="2525397" y="8599479"/>
            <a:chExt cx="586682" cy="20245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FE721F-C7C7-DBE2-3EFC-A6F1427A441A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1527D8-06D9-6E41-1EFE-89D43D975CE0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87EB3C8E-4966-C283-5C5F-08D6AC56CC6A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5" name="Graphic 135">
              <a:extLst>
                <a:ext uri="{FF2B5EF4-FFF2-40B4-BE49-F238E27FC236}">
                  <a16:creationId xmlns:a16="http://schemas.microsoft.com/office/drawing/2014/main" id="{E38417EB-0F44-E947-B226-C3CF10BE3637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28" name="Graphic 139">
              <a:extLst>
                <a:ext uri="{FF2B5EF4-FFF2-40B4-BE49-F238E27FC236}">
                  <a16:creationId xmlns:a16="http://schemas.microsoft.com/office/drawing/2014/main" id="{2DB3432F-C74B-AB1A-97D5-8F4770E0689E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30" name="Freeform 142">
                <a:extLst>
                  <a:ext uri="{FF2B5EF4-FFF2-40B4-BE49-F238E27FC236}">
                    <a16:creationId xmlns:a16="http://schemas.microsoft.com/office/drawing/2014/main" id="{00312D77-C934-A306-33FD-80684A0DD30D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1" name="Freeform 143">
                <a:extLst>
                  <a:ext uri="{FF2B5EF4-FFF2-40B4-BE49-F238E27FC236}">
                    <a16:creationId xmlns:a16="http://schemas.microsoft.com/office/drawing/2014/main" id="{16028AD3-0849-33C2-EBD6-98EED7C48471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5" name="Freeform 144">
                <a:extLst>
                  <a:ext uri="{FF2B5EF4-FFF2-40B4-BE49-F238E27FC236}">
                    <a16:creationId xmlns:a16="http://schemas.microsoft.com/office/drawing/2014/main" id="{6B9BCBE0-E064-6210-9639-7C98066615FB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29" name="Graphic 137">
              <a:extLst>
                <a:ext uri="{FF2B5EF4-FFF2-40B4-BE49-F238E27FC236}">
                  <a16:creationId xmlns:a16="http://schemas.microsoft.com/office/drawing/2014/main" id="{28565125-D8C2-598E-0829-71A779487E28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3CC8DB80-7F32-966E-665A-254105A01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8834" y="3749161"/>
            <a:ext cx="3653894" cy="5717101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A22A8A6-AB27-5D0E-161C-8010058AAF3C}"/>
              </a:ext>
            </a:extLst>
          </p:cNvPr>
          <p:cNvGrpSpPr/>
          <p:nvPr/>
        </p:nvGrpSpPr>
        <p:grpSpPr>
          <a:xfrm>
            <a:off x="20010351" y="7208938"/>
            <a:ext cx="586682" cy="2024575"/>
            <a:chOff x="2525397" y="8599479"/>
            <a:chExt cx="586682" cy="202457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2879002-CBD9-6051-6AB6-DD81B2EE7A08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8940264-50A4-6856-E643-C5520503F01B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DAAE095-AACA-E9F8-3701-9D74B979B0D2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0" name="Graphic 135">
              <a:extLst>
                <a:ext uri="{FF2B5EF4-FFF2-40B4-BE49-F238E27FC236}">
                  <a16:creationId xmlns:a16="http://schemas.microsoft.com/office/drawing/2014/main" id="{80E17F36-CFC8-ABEA-E3D5-14DE63651AD8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49" name="Graphic 139">
              <a:extLst>
                <a:ext uri="{FF2B5EF4-FFF2-40B4-BE49-F238E27FC236}">
                  <a16:creationId xmlns:a16="http://schemas.microsoft.com/office/drawing/2014/main" id="{D0EDBDB6-9575-10B1-6709-2DD7DEEAE15D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73" name="Freeform 142">
                <a:extLst>
                  <a:ext uri="{FF2B5EF4-FFF2-40B4-BE49-F238E27FC236}">
                    <a16:creationId xmlns:a16="http://schemas.microsoft.com/office/drawing/2014/main" id="{FAEDC20B-C3B8-F2C0-3D0D-063C6782D81C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4" name="Freeform 143">
                <a:extLst>
                  <a:ext uri="{FF2B5EF4-FFF2-40B4-BE49-F238E27FC236}">
                    <a16:creationId xmlns:a16="http://schemas.microsoft.com/office/drawing/2014/main" id="{F8E5200A-BE6E-A8F7-8C88-E33BF5F208CC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5" name="Freeform 144">
                <a:extLst>
                  <a:ext uri="{FF2B5EF4-FFF2-40B4-BE49-F238E27FC236}">
                    <a16:creationId xmlns:a16="http://schemas.microsoft.com/office/drawing/2014/main" id="{B654FED9-09D0-7BA4-87C7-803CE28A6495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72" name="Graphic 137">
              <a:extLst>
                <a:ext uri="{FF2B5EF4-FFF2-40B4-BE49-F238E27FC236}">
                  <a16:creationId xmlns:a16="http://schemas.microsoft.com/office/drawing/2014/main" id="{BF33FE33-C52A-A834-B6F9-F1E3A39C184F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A3DF362-B4CB-32EB-DE03-3E7131E05520}"/>
              </a:ext>
            </a:extLst>
          </p:cNvPr>
          <p:cNvGrpSpPr/>
          <p:nvPr/>
        </p:nvGrpSpPr>
        <p:grpSpPr>
          <a:xfrm>
            <a:off x="8893300" y="820192"/>
            <a:ext cx="11038282" cy="1323439"/>
            <a:chOff x="9694236" y="1281580"/>
            <a:chExt cx="11038282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2D739A-24B9-B243-8B5D-9A4FD33F9E76}"/>
                </a:ext>
              </a:extLst>
            </p:cNvPr>
            <p:cNvSpPr txBox="1"/>
            <p:nvPr/>
          </p:nvSpPr>
          <p:spPr>
            <a:xfrm>
              <a:off x="12189619" y="1281580"/>
              <a:ext cx="85428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80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FROM </a:t>
              </a:r>
              <a:r>
                <a:rPr lang="en-ID" sz="8000" dirty="0">
                  <a:solidFill>
                    <a:schemeClr val="accent4"/>
                  </a:solidFill>
                  <a:latin typeface="Bebas Neue" panose="020B0000000000000000" pitchFamily="34" charset="0"/>
                  <a:cs typeface="Poppins" pitchFamily="2" charset="77"/>
                </a:rPr>
                <a:t>TEAM - 14</a:t>
              </a:r>
              <a:endParaRPr lang="en-ID" sz="80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64F6C6DD-B49A-B4B1-7D93-B2BCA800FC53}"/>
                </a:ext>
              </a:extLst>
            </p:cNvPr>
            <p:cNvSpPr txBox="1"/>
            <p:nvPr/>
          </p:nvSpPr>
          <p:spPr>
            <a:xfrm>
              <a:off x="9694236" y="1281580"/>
              <a:ext cx="470777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ln w="25400">
                    <a:solidFill>
                      <a:schemeClr val="bg1"/>
                    </a:solidFill>
                  </a:ln>
                  <a:noFill/>
                  <a:latin typeface="Bebas Neue" panose="020B0000000000000000" pitchFamily="34" charset="0"/>
                  <a:cs typeface="Poppins" pitchFamily="2" charset="77"/>
                </a:rPr>
                <a:t>THANK YOU</a:t>
              </a:r>
            </a:p>
          </p:txBody>
        </p: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2FB54E9-1320-8E46-F7CD-412ACFF61B97}"/>
              </a:ext>
            </a:extLst>
          </p:cNvPr>
          <p:cNvSpPr txBox="1"/>
          <p:nvPr/>
        </p:nvSpPr>
        <p:spPr>
          <a:xfrm>
            <a:off x="5724880" y="11705337"/>
            <a:ext cx="18500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If you are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afraid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of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failure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you don’t deserve to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be successful</a:t>
            </a:r>
            <a:endParaRPr lang="en-ID" sz="66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86B3EE-397D-FEDB-8D69-FE45EA467A30}"/>
              </a:ext>
            </a:extLst>
          </p:cNvPr>
          <p:cNvGrpSpPr/>
          <p:nvPr/>
        </p:nvGrpSpPr>
        <p:grpSpPr>
          <a:xfrm>
            <a:off x="6680511" y="7293850"/>
            <a:ext cx="586682" cy="2024575"/>
            <a:chOff x="2525397" y="8599479"/>
            <a:chExt cx="586682" cy="20245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0A0CF8-AA1E-57C1-E8F3-A8840864C740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E024A4-A402-D9F9-0081-C89E1D7B1C1E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AFD6EF-01E2-5D8F-4B9F-419563A29A97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Graphic 135">
              <a:extLst>
                <a:ext uri="{FF2B5EF4-FFF2-40B4-BE49-F238E27FC236}">
                  <a16:creationId xmlns:a16="http://schemas.microsoft.com/office/drawing/2014/main" id="{94A23F28-0B5A-6FD9-3C7B-1D8330D616E7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5" name="Graphic 139">
              <a:extLst>
                <a:ext uri="{FF2B5EF4-FFF2-40B4-BE49-F238E27FC236}">
                  <a16:creationId xmlns:a16="http://schemas.microsoft.com/office/drawing/2014/main" id="{624D5FC4-B2B8-1467-C4FE-A04BAD79E29F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7" name="Freeform 142">
                <a:extLst>
                  <a:ext uri="{FF2B5EF4-FFF2-40B4-BE49-F238E27FC236}">
                    <a16:creationId xmlns:a16="http://schemas.microsoft.com/office/drawing/2014/main" id="{60886CCC-1A9A-249A-0E1D-7FC21F76E350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8" name="Freeform 143">
                <a:extLst>
                  <a:ext uri="{FF2B5EF4-FFF2-40B4-BE49-F238E27FC236}">
                    <a16:creationId xmlns:a16="http://schemas.microsoft.com/office/drawing/2014/main" id="{CA6C3EB6-1C6F-D798-6567-3676FD70EF8F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9" name="Freeform 144">
                <a:extLst>
                  <a:ext uri="{FF2B5EF4-FFF2-40B4-BE49-F238E27FC236}">
                    <a16:creationId xmlns:a16="http://schemas.microsoft.com/office/drawing/2014/main" id="{127E882E-990A-C247-117B-2C607DF3F665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6" name="Graphic 137">
              <a:extLst>
                <a:ext uri="{FF2B5EF4-FFF2-40B4-BE49-F238E27FC236}">
                  <a16:creationId xmlns:a16="http://schemas.microsoft.com/office/drawing/2014/main" id="{57B01C72-A64B-2385-93CA-B37E719E3FB0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1095B1-4BAB-A7C5-38AA-330782EF8403}"/>
              </a:ext>
            </a:extLst>
          </p:cNvPr>
          <p:cNvGrpSpPr/>
          <p:nvPr/>
        </p:nvGrpSpPr>
        <p:grpSpPr>
          <a:xfrm>
            <a:off x="11135523" y="7255926"/>
            <a:ext cx="586682" cy="2024575"/>
            <a:chOff x="2525397" y="8599479"/>
            <a:chExt cx="586682" cy="20245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2AF0F4-AC91-3DFF-5B82-59B0C08BFCD8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3CBD5E-CE57-90AB-8D72-8E474348A20C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7CA57F-021B-8C41-0C88-999D5EE7A682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Graphic 135">
              <a:extLst>
                <a:ext uri="{FF2B5EF4-FFF2-40B4-BE49-F238E27FC236}">
                  <a16:creationId xmlns:a16="http://schemas.microsoft.com/office/drawing/2014/main" id="{A6939922-8695-41BC-6511-9AF1AD0018AE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25" name="Graphic 139">
              <a:extLst>
                <a:ext uri="{FF2B5EF4-FFF2-40B4-BE49-F238E27FC236}">
                  <a16:creationId xmlns:a16="http://schemas.microsoft.com/office/drawing/2014/main" id="{F1B8A48D-5BC7-AEE9-7000-534ACD4BADC5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27" name="Freeform 142">
                <a:extLst>
                  <a:ext uri="{FF2B5EF4-FFF2-40B4-BE49-F238E27FC236}">
                    <a16:creationId xmlns:a16="http://schemas.microsoft.com/office/drawing/2014/main" id="{2FC7E2E5-7064-74C7-EAF0-CA71E33B117E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8" name="Freeform 143">
                <a:extLst>
                  <a:ext uri="{FF2B5EF4-FFF2-40B4-BE49-F238E27FC236}">
                    <a16:creationId xmlns:a16="http://schemas.microsoft.com/office/drawing/2014/main" id="{407BA2B9-9675-D381-19B9-518F6212DA7D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9" name="Freeform 144">
                <a:extLst>
                  <a:ext uri="{FF2B5EF4-FFF2-40B4-BE49-F238E27FC236}">
                    <a16:creationId xmlns:a16="http://schemas.microsoft.com/office/drawing/2014/main" id="{C2252208-6B81-CF15-1722-6526ED2A9B68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26" name="Graphic 137">
              <a:extLst>
                <a:ext uri="{FF2B5EF4-FFF2-40B4-BE49-F238E27FC236}">
                  <a16:creationId xmlns:a16="http://schemas.microsoft.com/office/drawing/2014/main" id="{E1414FBF-514D-C512-905A-21A7952007D8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26" name="Picture Placeholder 1025">
            <a:extLst>
              <a:ext uri="{FF2B5EF4-FFF2-40B4-BE49-F238E27FC236}">
                <a16:creationId xmlns:a16="http://schemas.microsoft.com/office/drawing/2014/main" id="{DE4B9D05-95B8-16EC-C954-7106BE3130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18245" r="18245"/>
          <a:stretch>
            <a:fillRect/>
          </a:stretch>
        </p:blipFill>
        <p:spPr>
          <a:xfrm>
            <a:off x="2459038" y="3776663"/>
            <a:ext cx="3630612" cy="57165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0507DF-1F53-077A-A27D-7F8B0F570C28}"/>
              </a:ext>
            </a:extLst>
          </p:cNvPr>
          <p:cNvGrpSpPr/>
          <p:nvPr/>
        </p:nvGrpSpPr>
        <p:grpSpPr>
          <a:xfrm>
            <a:off x="2239903" y="7293850"/>
            <a:ext cx="586682" cy="2024575"/>
            <a:chOff x="2525397" y="8599479"/>
            <a:chExt cx="586682" cy="202457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1571280-F0C2-9F44-B1BF-5BCCD211CAA9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C42D4D5-6B34-A74A-A700-9A4FA86909E9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6F968A2-7996-2943-8302-8193DF8C532F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1" name="Graphic 135">
              <a:extLst>
                <a:ext uri="{FF2B5EF4-FFF2-40B4-BE49-F238E27FC236}">
                  <a16:creationId xmlns:a16="http://schemas.microsoft.com/office/drawing/2014/main" id="{40C4B6F7-3EA6-5C48-87D6-EBEF16E92D38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42" name="Graphic 139">
              <a:extLst>
                <a:ext uri="{FF2B5EF4-FFF2-40B4-BE49-F238E27FC236}">
                  <a16:creationId xmlns:a16="http://schemas.microsoft.com/office/drawing/2014/main" id="{4DD7428B-1CAB-CD4A-A484-E0CD073FF803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9B2D89FE-9E85-D944-AFEE-0C2B6F6DE36F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FB454F61-59A0-2547-A160-D06807981BD7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D625ED2A-20FB-FC45-920B-F1E872FA7106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46" name="Graphic 137">
              <a:extLst>
                <a:ext uri="{FF2B5EF4-FFF2-40B4-BE49-F238E27FC236}">
                  <a16:creationId xmlns:a16="http://schemas.microsoft.com/office/drawing/2014/main" id="{7BB564D1-9998-F744-89B5-DB3A489FB9F4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4F2A01D-640A-08CA-3541-8BB5B3486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6">
            <a:extLst>
              <a:ext uri="{FF2B5EF4-FFF2-40B4-BE49-F238E27FC236}">
                <a16:creationId xmlns:a16="http://schemas.microsoft.com/office/drawing/2014/main" id="{1E1563E6-1EF0-5345-55BC-8EE2D211EF69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61FA2-AFA5-E00C-DE9C-B564A932AC5D}"/>
              </a:ext>
            </a:extLst>
          </p:cNvPr>
          <p:cNvSpPr txBox="1"/>
          <p:nvPr/>
        </p:nvSpPr>
        <p:spPr>
          <a:xfrm>
            <a:off x="7953908" y="5657671"/>
            <a:ext cx="936269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chemeClr val="accent4"/>
                </a:solidFill>
              </a:rPr>
              <a:t>Questions? </a:t>
            </a:r>
            <a:endParaRPr lang="en-CA" sz="15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6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3850DD-A5B1-AE42-A1AC-30C2F8AF82E1}"/>
              </a:ext>
            </a:extLst>
          </p:cNvPr>
          <p:cNvSpPr txBox="1"/>
          <p:nvPr/>
        </p:nvSpPr>
        <p:spPr>
          <a:xfrm>
            <a:off x="3607061" y="4994925"/>
            <a:ext cx="17165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Team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work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is the beauty of our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sport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where you have five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acting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as one.</a:t>
            </a:r>
            <a:endParaRPr lang="en-ID" sz="9600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CFEEE-D80C-9B4E-A6E6-174CB14DD4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F1710-01C5-58A2-B3E8-799EACAB47C8}"/>
              </a:ext>
            </a:extLst>
          </p:cNvPr>
          <p:cNvSpPr txBox="1"/>
          <p:nvPr/>
        </p:nvSpPr>
        <p:spPr>
          <a:xfrm>
            <a:off x="5629509" y="8708791"/>
            <a:ext cx="61045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TEAM MEMBERS</a:t>
            </a:r>
          </a:p>
          <a:p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FCC356-72DA-1302-09E8-1D9A797DD633}"/>
              </a:ext>
            </a:extLst>
          </p:cNvPr>
          <p:cNvSpPr txBox="1"/>
          <p:nvPr/>
        </p:nvSpPr>
        <p:spPr>
          <a:xfrm>
            <a:off x="12342604" y="8281885"/>
            <a:ext cx="6104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Marivic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bg1"/>
                </a:solidFill>
                <a:effectLst/>
                <a:latin typeface="Work Sans" pitchFamily="2" charset="0"/>
              </a:rPr>
              <a:t>Tanguin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accent4"/>
                </a:solidFill>
                <a:effectLst/>
                <a:latin typeface="Work Sans" pitchFamily="2" charset="0"/>
              </a:rPr>
              <a:t>Endi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bg1"/>
                </a:solidFill>
                <a:effectLst/>
                <a:latin typeface="Work Sans" pitchFamily="2" charset="0"/>
              </a:rPr>
              <a:t>Hajdari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Farman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Syed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Youssouf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Ismael 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CA" sz="3600" dirty="0">
                <a:solidFill>
                  <a:schemeClr val="accent4"/>
                </a:solidFill>
                <a:latin typeface="Work Sans" pitchFamily="2" charset="0"/>
              </a:rPr>
              <a:t>Sunil</a:t>
            </a:r>
            <a:r>
              <a:rPr lang="en-CA" sz="36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CA" sz="3600" dirty="0" err="1">
                <a:solidFill>
                  <a:schemeClr val="bg1"/>
                </a:solidFill>
                <a:latin typeface="Work Sans" pitchFamily="2" charset="0"/>
              </a:rPr>
              <a:t>Khambaita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endParaRPr lang="en-CA" sz="3600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65B20514-F82D-18C7-308E-1C5ECD8B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232" y="2111445"/>
            <a:ext cx="2810772" cy="26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F1A81EFD-C329-4192-1402-41822CDD82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618" b="15618"/>
          <a:stretch/>
        </p:blipFill>
        <p:spPr>
          <a:xfrm>
            <a:off x="13075418" y="2133600"/>
            <a:ext cx="9098782" cy="9448800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A1907BF-F489-7A41-98EA-45E6EB287E05}"/>
              </a:ext>
            </a:extLst>
          </p:cNvPr>
          <p:cNvSpPr/>
          <p:nvPr/>
        </p:nvSpPr>
        <p:spPr>
          <a:xfrm>
            <a:off x="12131126" y="1514157"/>
            <a:ext cx="3835400" cy="383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D26D8F-6EE2-0241-8729-02A1226742F3}"/>
              </a:ext>
            </a:extLst>
          </p:cNvPr>
          <p:cNvSpPr txBox="1"/>
          <p:nvPr/>
        </p:nvSpPr>
        <p:spPr>
          <a:xfrm>
            <a:off x="3662982" y="388608"/>
            <a:ext cx="17053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When you’re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not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practicing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, someone else is getting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better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.</a:t>
            </a:r>
            <a:endParaRPr lang="en-ID" sz="66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6BC7-72FA-A847-9218-DFBB89F67B61}"/>
              </a:ext>
            </a:extLst>
          </p:cNvPr>
          <p:cNvSpPr txBox="1"/>
          <p:nvPr/>
        </p:nvSpPr>
        <p:spPr>
          <a:xfrm rot="16200000">
            <a:off x="19361573" y="4772683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  <a:endParaRPr sz="239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E3BA8-6C2D-C47B-8E8C-F2D4E8E5970A}"/>
              </a:ext>
            </a:extLst>
          </p:cNvPr>
          <p:cNvSpPr txBox="1"/>
          <p:nvPr/>
        </p:nvSpPr>
        <p:spPr>
          <a:xfrm>
            <a:off x="1745658" y="2584771"/>
            <a:ext cx="832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Project</a:t>
            </a:r>
            <a:r>
              <a:rPr lang="en-CA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4DC49-1D2E-0C4D-6957-7630AC662439}"/>
              </a:ext>
            </a:extLst>
          </p:cNvPr>
          <p:cNvSpPr txBox="1"/>
          <p:nvPr/>
        </p:nvSpPr>
        <p:spPr>
          <a:xfrm>
            <a:off x="1745659" y="5074529"/>
            <a:ext cx="83263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project will measure whether the draft position of an NBA player in any given year is correlated with future success. </a:t>
            </a:r>
          </a:p>
          <a:p>
            <a:pPr algn="just"/>
            <a:endParaRPr lang="en-US" sz="320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 will try to analyze whether general managers of NBA teams do a good job of increasing their teams’ chances of success by their draft picks.</a:t>
            </a:r>
            <a:endParaRPr lang="en-CA" sz="3200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5ED26-626C-9961-B5CA-1122EDD51654}"/>
              </a:ext>
            </a:extLst>
          </p:cNvPr>
          <p:cNvSpPr txBox="1"/>
          <p:nvPr/>
        </p:nvSpPr>
        <p:spPr>
          <a:xfrm>
            <a:off x="16427815" y="11184590"/>
            <a:ext cx="239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Source  : Unsplash.com</a:t>
            </a:r>
            <a:endParaRPr lang="en-CA" sz="1800" b="1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7FCE3-926E-52BC-6D90-C83E250700FF}"/>
              </a:ext>
            </a:extLst>
          </p:cNvPr>
          <p:cNvSpPr txBox="1"/>
          <p:nvPr/>
        </p:nvSpPr>
        <p:spPr>
          <a:xfrm>
            <a:off x="-19050" y="13346668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27512C-C338-D6F8-A618-8C164D49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548" y="2034966"/>
            <a:ext cx="2970555" cy="27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142">
            <a:extLst>
              <a:ext uri="{FF2B5EF4-FFF2-40B4-BE49-F238E27FC236}">
                <a16:creationId xmlns:a16="http://schemas.microsoft.com/office/drawing/2014/main" id="{7F2F4AAF-4A8C-3049-ACC7-74B2C84F56CF}"/>
              </a:ext>
            </a:extLst>
          </p:cNvPr>
          <p:cNvSpPr/>
          <p:nvPr/>
        </p:nvSpPr>
        <p:spPr>
          <a:xfrm>
            <a:off x="19676624" y="0"/>
            <a:ext cx="4702614" cy="5768036"/>
          </a:xfrm>
          <a:custGeom>
            <a:avLst/>
            <a:gdLst>
              <a:gd name="connsiteX0" fmla="*/ 2968350 w 4702614"/>
              <a:gd name="connsiteY0" fmla="*/ 1456355 h 5768036"/>
              <a:gd name="connsiteX1" fmla="*/ 2884104 w 4702614"/>
              <a:gd name="connsiteY1" fmla="*/ 1526539 h 5768036"/>
              <a:gd name="connsiteX2" fmla="*/ 2220968 w 4702614"/>
              <a:gd name="connsiteY2" fmla="*/ 2197101 h 5768036"/>
              <a:gd name="connsiteX3" fmla="*/ 962302 w 4702614"/>
              <a:gd name="connsiteY3" fmla="*/ 4351034 h 5768036"/>
              <a:gd name="connsiteX4" fmla="*/ 862008 w 4702614"/>
              <a:gd name="connsiteY4" fmla="*/ 4634673 h 5768036"/>
              <a:gd name="connsiteX5" fmla="*/ 991208 w 4702614"/>
              <a:gd name="connsiteY5" fmla="*/ 4776830 h 5768036"/>
              <a:gd name="connsiteX6" fmla="*/ 3141330 w 4702614"/>
              <a:gd name="connsiteY6" fmla="*/ 5733073 h 5768036"/>
              <a:gd name="connsiteX7" fmla="*/ 3216732 w 4702614"/>
              <a:gd name="connsiteY7" fmla="*/ 5734980 h 5768036"/>
              <a:gd name="connsiteX8" fmla="*/ 3114010 w 4702614"/>
              <a:gd name="connsiteY8" fmla="*/ 5553307 h 5768036"/>
              <a:gd name="connsiteX9" fmla="*/ 3886136 w 4702614"/>
              <a:gd name="connsiteY9" fmla="*/ 2472520 h 5768036"/>
              <a:gd name="connsiteX10" fmla="*/ 3940512 w 4702614"/>
              <a:gd name="connsiteY10" fmla="*/ 2435689 h 5768036"/>
              <a:gd name="connsiteX11" fmla="*/ 3910694 w 4702614"/>
              <a:gd name="connsiteY11" fmla="*/ 2397021 h 5768036"/>
              <a:gd name="connsiteX12" fmla="*/ 3284072 w 4702614"/>
              <a:gd name="connsiteY12" fmla="*/ 1727732 h 5768036"/>
              <a:gd name="connsiteX13" fmla="*/ 3005908 w 4702614"/>
              <a:gd name="connsiteY13" fmla="*/ 1485574 h 5768036"/>
              <a:gd name="connsiteX14" fmla="*/ 2242924 w 4702614"/>
              <a:gd name="connsiteY14" fmla="*/ 942438 h 5768036"/>
              <a:gd name="connsiteX15" fmla="*/ 2078214 w 4702614"/>
              <a:gd name="connsiteY15" fmla="*/ 1112751 h 5768036"/>
              <a:gd name="connsiteX16" fmla="*/ 229798 w 4702614"/>
              <a:gd name="connsiteY16" fmla="*/ 1747717 h 5768036"/>
              <a:gd name="connsiteX17" fmla="*/ 114036 w 4702614"/>
              <a:gd name="connsiteY17" fmla="*/ 1734143 h 5768036"/>
              <a:gd name="connsiteX18" fmla="*/ 81918 w 4702614"/>
              <a:gd name="connsiteY18" fmla="*/ 1877445 h 5768036"/>
              <a:gd name="connsiteX19" fmla="*/ 30696 w 4702614"/>
              <a:gd name="connsiteY19" fmla="*/ 2457950 h 5768036"/>
              <a:gd name="connsiteX20" fmla="*/ 779550 w 4702614"/>
              <a:gd name="connsiteY20" fmla="*/ 4543947 h 5768036"/>
              <a:gd name="connsiteX21" fmla="*/ 838574 w 4702614"/>
              <a:gd name="connsiteY21" fmla="*/ 4608891 h 5768036"/>
              <a:gd name="connsiteX22" fmla="*/ 933614 w 4702614"/>
              <a:gd name="connsiteY22" fmla="*/ 4340112 h 5768036"/>
              <a:gd name="connsiteX23" fmla="*/ 2197604 w 4702614"/>
              <a:gd name="connsiteY23" fmla="*/ 2177192 h 5768036"/>
              <a:gd name="connsiteX24" fmla="*/ 2864092 w 4702614"/>
              <a:gd name="connsiteY24" fmla="*/ 1503261 h 5768036"/>
              <a:gd name="connsiteX25" fmla="*/ 2943554 w 4702614"/>
              <a:gd name="connsiteY25" fmla="*/ 1437064 h 5768036"/>
              <a:gd name="connsiteX26" fmla="*/ 2717268 w 4702614"/>
              <a:gd name="connsiteY26" fmla="*/ 1261026 h 5768036"/>
              <a:gd name="connsiteX27" fmla="*/ 2343458 w 4702614"/>
              <a:gd name="connsiteY27" fmla="*/ 1004527 h 5768036"/>
              <a:gd name="connsiteX28" fmla="*/ 866098 w 4702614"/>
              <a:gd name="connsiteY28" fmla="*/ 276727 h 5768036"/>
              <a:gd name="connsiteX29" fmla="*/ 779550 w 4702614"/>
              <a:gd name="connsiteY29" fmla="*/ 371954 h 5768036"/>
              <a:gd name="connsiteX30" fmla="*/ 144286 w 4702614"/>
              <a:gd name="connsiteY30" fmla="*/ 1599183 h 5768036"/>
              <a:gd name="connsiteX31" fmla="*/ 120784 w 4702614"/>
              <a:gd name="connsiteY31" fmla="*/ 1704040 h 5768036"/>
              <a:gd name="connsiteX32" fmla="*/ 232510 w 4702614"/>
              <a:gd name="connsiteY32" fmla="*/ 1717140 h 5768036"/>
              <a:gd name="connsiteX33" fmla="*/ 2057368 w 4702614"/>
              <a:gd name="connsiteY33" fmla="*/ 1090219 h 5768036"/>
              <a:gd name="connsiteX34" fmla="*/ 2216228 w 4702614"/>
              <a:gd name="connsiteY34" fmla="*/ 925951 h 5768036"/>
              <a:gd name="connsiteX35" fmla="*/ 2151766 w 4702614"/>
              <a:gd name="connsiteY35" fmla="*/ 886140 h 5768036"/>
              <a:gd name="connsiteX36" fmla="*/ 1156464 w 4702614"/>
              <a:gd name="connsiteY36" fmla="*/ 389124 h 5768036"/>
              <a:gd name="connsiteX37" fmla="*/ 1096340 w 4702614"/>
              <a:gd name="connsiteY37" fmla="*/ 0 h 5768036"/>
              <a:gd name="connsiteX38" fmla="*/ 1141500 w 4702614"/>
              <a:gd name="connsiteY38" fmla="*/ 0 h 5768036"/>
              <a:gd name="connsiteX39" fmla="*/ 991208 w 4702614"/>
              <a:gd name="connsiteY39" fmla="*/ 139072 h 5768036"/>
              <a:gd name="connsiteX40" fmla="*/ 888224 w 4702614"/>
              <a:gd name="connsiteY40" fmla="*/ 252383 h 5768036"/>
              <a:gd name="connsiteX41" fmla="*/ 1168256 w 4702614"/>
              <a:gd name="connsiteY41" fmla="*/ 360780 h 5768036"/>
              <a:gd name="connsiteX42" fmla="*/ 2167656 w 4702614"/>
              <a:gd name="connsiteY42" fmla="*/ 859864 h 5768036"/>
              <a:gd name="connsiteX43" fmla="*/ 2238078 w 4702614"/>
              <a:gd name="connsiteY43" fmla="*/ 903359 h 5768036"/>
              <a:gd name="connsiteX44" fmla="*/ 2244786 w 4702614"/>
              <a:gd name="connsiteY44" fmla="*/ 896422 h 5768036"/>
              <a:gd name="connsiteX45" fmla="*/ 2685522 w 4702614"/>
              <a:gd name="connsiteY45" fmla="*/ 154360 h 5768036"/>
              <a:gd name="connsiteX46" fmla="*/ 2736002 w 4702614"/>
              <a:gd name="connsiteY46" fmla="*/ 0 h 5768036"/>
              <a:gd name="connsiteX47" fmla="*/ 2768270 w 4702614"/>
              <a:gd name="connsiteY47" fmla="*/ 0 h 5768036"/>
              <a:gd name="connsiteX48" fmla="*/ 2714234 w 4702614"/>
              <a:gd name="connsiteY48" fmla="*/ 165215 h 5768036"/>
              <a:gd name="connsiteX49" fmla="*/ 2267986 w 4702614"/>
              <a:gd name="connsiteY49" fmla="*/ 916525 h 5768036"/>
              <a:gd name="connsiteX50" fmla="*/ 2264774 w 4702614"/>
              <a:gd name="connsiteY50" fmla="*/ 919846 h 5768036"/>
              <a:gd name="connsiteX51" fmla="*/ 2360156 w 4702614"/>
              <a:gd name="connsiteY51" fmla="*/ 978756 h 5768036"/>
              <a:gd name="connsiteX52" fmla="*/ 2735562 w 4702614"/>
              <a:gd name="connsiteY52" fmla="*/ 1236368 h 5768036"/>
              <a:gd name="connsiteX53" fmla="*/ 2967686 w 4702614"/>
              <a:gd name="connsiteY53" fmla="*/ 1416960 h 5768036"/>
              <a:gd name="connsiteX54" fmla="*/ 3045080 w 4702614"/>
              <a:gd name="connsiteY54" fmla="*/ 1352487 h 5768036"/>
              <a:gd name="connsiteX55" fmla="*/ 4449596 w 4702614"/>
              <a:gd name="connsiteY55" fmla="*/ 521837 h 5768036"/>
              <a:gd name="connsiteX56" fmla="*/ 4702614 w 4702614"/>
              <a:gd name="connsiteY56" fmla="*/ 424981 h 5768036"/>
              <a:gd name="connsiteX57" fmla="*/ 4702614 w 4702614"/>
              <a:gd name="connsiteY57" fmla="*/ 457844 h 5768036"/>
              <a:gd name="connsiteX58" fmla="*/ 4461546 w 4702614"/>
              <a:gd name="connsiteY58" fmla="*/ 550118 h 5768036"/>
              <a:gd name="connsiteX59" fmla="*/ 3064172 w 4702614"/>
              <a:gd name="connsiteY59" fmla="*/ 1376527 h 5768036"/>
              <a:gd name="connsiteX60" fmla="*/ 2992482 w 4702614"/>
              <a:gd name="connsiteY60" fmla="*/ 1436251 h 5768036"/>
              <a:gd name="connsiteX61" fmla="*/ 3025462 w 4702614"/>
              <a:gd name="connsiteY61" fmla="*/ 1461909 h 5768036"/>
              <a:gd name="connsiteX62" fmla="*/ 3304872 w 4702614"/>
              <a:gd name="connsiteY62" fmla="*/ 1705156 h 5768036"/>
              <a:gd name="connsiteX63" fmla="*/ 3934680 w 4702614"/>
              <a:gd name="connsiteY63" fmla="*/ 2377866 h 5768036"/>
              <a:gd name="connsiteX64" fmla="*/ 3965972 w 4702614"/>
              <a:gd name="connsiteY64" fmla="*/ 2418445 h 5768036"/>
              <a:gd name="connsiteX65" fmla="*/ 4049160 w 4702614"/>
              <a:gd name="connsiteY65" fmla="*/ 2362098 h 5768036"/>
              <a:gd name="connsiteX66" fmla="*/ 4583378 w 4702614"/>
              <a:gd name="connsiteY66" fmla="*/ 2110843 h 5768036"/>
              <a:gd name="connsiteX67" fmla="*/ 4702614 w 4702614"/>
              <a:gd name="connsiteY67" fmla="*/ 2075398 h 5768036"/>
              <a:gd name="connsiteX68" fmla="*/ 4702614 w 4702614"/>
              <a:gd name="connsiteY68" fmla="*/ 2107346 h 5768036"/>
              <a:gd name="connsiteX69" fmla="*/ 4685972 w 4702614"/>
              <a:gd name="connsiteY69" fmla="*/ 2111457 h 5768036"/>
              <a:gd name="connsiteX70" fmla="*/ 4065052 w 4702614"/>
              <a:gd name="connsiteY70" fmla="*/ 2388411 h 5768036"/>
              <a:gd name="connsiteX71" fmla="*/ 3984754 w 4702614"/>
              <a:gd name="connsiteY71" fmla="*/ 2442803 h 5768036"/>
              <a:gd name="connsiteX72" fmla="*/ 4074820 w 4702614"/>
              <a:gd name="connsiteY72" fmla="*/ 2559608 h 5768036"/>
              <a:gd name="connsiteX73" fmla="*/ 4575894 w 4702614"/>
              <a:gd name="connsiteY73" fmla="*/ 3367881 h 5768036"/>
              <a:gd name="connsiteX74" fmla="*/ 4702614 w 4702614"/>
              <a:gd name="connsiteY74" fmla="*/ 3633822 h 5768036"/>
              <a:gd name="connsiteX75" fmla="*/ 4702614 w 4702614"/>
              <a:gd name="connsiteY75" fmla="*/ 3710643 h 5768036"/>
              <a:gd name="connsiteX76" fmla="*/ 4686422 w 4702614"/>
              <a:gd name="connsiteY76" fmla="*/ 3671191 h 5768036"/>
              <a:gd name="connsiteX77" fmla="*/ 4050116 w 4702614"/>
              <a:gd name="connsiteY77" fmla="*/ 2577831 h 5768036"/>
              <a:gd name="connsiteX78" fmla="*/ 3959294 w 4702614"/>
              <a:gd name="connsiteY78" fmla="*/ 2460048 h 5768036"/>
              <a:gd name="connsiteX79" fmla="*/ 3904068 w 4702614"/>
              <a:gd name="connsiteY79" fmla="*/ 2497456 h 5768036"/>
              <a:gd name="connsiteX80" fmla="*/ 3141536 w 4702614"/>
              <a:gd name="connsiteY80" fmla="*/ 5539679 h 5768036"/>
              <a:gd name="connsiteX81" fmla="*/ 3252474 w 4702614"/>
              <a:gd name="connsiteY81" fmla="*/ 5735884 h 5768036"/>
              <a:gd name="connsiteX82" fmla="*/ 3310086 w 4702614"/>
              <a:gd name="connsiteY82" fmla="*/ 5737340 h 5768036"/>
              <a:gd name="connsiteX83" fmla="*/ 4623240 w 4702614"/>
              <a:gd name="connsiteY83" fmla="*/ 5463855 h 5768036"/>
              <a:gd name="connsiteX84" fmla="*/ 4702614 w 4702614"/>
              <a:gd name="connsiteY84" fmla="*/ 5425912 h 5768036"/>
              <a:gd name="connsiteX85" fmla="*/ 4702614 w 4702614"/>
              <a:gd name="connsiteY85" fmla="*/ 5459924 h 5768036"/>
              <a:gd name="connsiteX86" fmla="*/ 4635532 w 4702614"/>
              <a:gd name="connsiteY86" fmla="*/ 5491992 h 5768036"/>
              <a:gd name="connsiteX87" fmla="*/ 3310086 w 4702614"/>
              <a:gd name="connsiteY87" fmla="*/ 5768036 h 5768036"/>
              <a:gd name="connsiteX88" fmla="*/ 3247960 w 4702614"/>
              <a:gd name="connsiteY88" fmla="*/ 5766466 h 5768036"/>
              <a:gd name="connsiteX89" fmla="*/ 3240888 w 4702614"/>
              <a:gd name="connsiteY89" fmla="*/ 5767640 h 5768036"/>
              <a:gd name="connsiteX90" fmla="*/ 3238928 w 4702614"/>
              <a:gd name="connsiteY90" fmla="*/ 5766237 h 5768036"/>
              <a:gd name="connsiteX91" fmla="*/ 3139750 w 4702614"/>
              <a:gd name="connsiteY91" fmla="*/ 5763729 h 5768036"/>
              <a:gd name="connsiteX92" fmla="*/ 969504 w 4702614"/>
              <a:gd name="connsiteY92" fmla="*/ 4798535 h 5768036"/>
              <a:gd name="connsiteX93" fmla="*/ 850402 w 4702614"/>
              <a:gd name="connsiteY93" fmla="*/ 4667493 h 5768036"/>
              <a:gd name="connsiteX94" fmla="*/ 848494 w 4702614"/>
              <a:gd name="connsiteY94" fmla="*/ 4672891 h 5768036"/>
              <a:gd name="connsiteX95" fmla="*/ 829112 w 4702614"/>
              <a:gd name="connsiteY95" fmla="*/ 4682662 h 5768036"/>
              <a:gd name="connsiteX96" fmla="*/ 819342 w 4702614"/>
              <a:gd name="connsiteY96" fmla="*/ 4663281 h 5768036"/>
              <a:gd name="connsiteX97" fmla="*/ 826970 w 4702614"/>
              <a:gd name="connsiteY97" fmla="*/ 4641709 h 5768036"/>
              <a:gd name="connsiteX98" fmla="*/ 755864 w 4702614"/>
              <a:gd name="connsiteY98" fmla="*/ 4563473 h 5768036"/>
              <a:gd name="connsiteX99" fmla="*/ 0 w 4702614"/>
              <a:gd name="connsiteY99" fmla="*/ 2457950 h 5768036"/>
              <a:gd name="connsiteX100" fmla="*/ 51702 w 4702614"/>
              <a:gd name="connsiteY100" fmla="*/ 1872011 h 5768036"/>
              <a:gd name="connsiteX101" fmla="*/ 84662 w 4702614"/>
              <a:gd name="connsiteY101" fmla="*/ 1724956 h 5768036"/>
              <a:gd name="connsiteX102" fmla="*/ 82018 w 4702614"/>
              <a:gd name="connsiteY102" fmla="*/ 1714504 h 5768036"/>
              <a:gd name="connsiteX103" fmla="*/ 88036 w 4702614"/>
              <a:gd name="connsiteY103" fmla="*/ 1704415 h 5768036"/>
              <a:gd name="connsiteX104" fmla="*/ 89340 w 4702614"/>
              <a:gd name="connsiteY104" fmla="*/ 1704085 h 5768036"/>
              <a:gd name="connsiteX105" fmla="*/ 114654 w 4702614"/>
              <a:gd name="connsiteY105" fmla="*/ 1591144 h 5768036"/>
              <a:gd name="connsiteX106" fmla="*/ 755864 w 4702614"/>
              <a:gd name="connsiteY106" fmla="*/ 352428 h 5768036"/>
              <a:gd name="connsiteX107" fmla="*/ 835448 w 4702614"/>
              <a:gd name="connsiteY107" fmla="*/ 264863 h 5768036"/>
              <a:gd name="connsiteX108" fmla="*/ 828688 w 4702614"/>
              <a:gd name="connsiteY108" fmla="*/ 262245 h 5768036"/>
              <a:gd name="connsiteX109" fmla="*/ 819490 w 4702614"/>
              <a:gd name="connsiteY109" fmla="*/ 242585 h 5768036"/>
              <a:gd name="connsiteX110" fmla="*/ 839148 w 4702614"/>
              <a:gd name="connsiteY110" fmla="*/ 233386 h 5768036"/>
              <a:gd name="connsiteX111" fmla="*/ 857574 w 4702614"/>
              <a:gd name="connsiteY111" fmla="*/ 240519 h 5768036"/>
              <a:gd name="connsiteX112" fmla="*/ 969504 w 4702614"/>
              <a:gd name="connsiteY112" fmla="*/ 117366 h 57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702614" h="5768036">
                <a:moveTo>
                  <a:pt x="2968350" y="1456355"/>
                </a:moveTo>
                <a:lnTo>
                  <a:pt x="2884104" y="1526539"/>
                </a:lnTo>
                <a:cubicBezTo>
                  <a:pt x="2647864" y="1731372"/>
                  <a:pt x="2426974" y="1955358"/>
                  <a:pt x="2220968" y="2197101"/>
                </a:cubicBezTo>
                <a:cubicBezTo>
                  <a:pt x="1657424" y="2858404"/>
                  <a:pt x="1245952" y="3600686"/>
                  <a:pt x="962302" y="4351034"/>
                </a:cubicBezTo>
                <a:lnTo>
                  <a:pt x="862008" y="4634673"/>
                </a:lnTo>
                <a:lnTo>
                  <a:pt x="991208" y="4776830"/>
                </a:lnTo>
                <a:cubicBezTo>
                  <a:pt x="1547570" y="5333191"/>
                  <a:pt x="2302912" y="5690574"/>
                  <a:pt x="3141330" y="5733073"/>
                </a:cubicBezTo>
                <a:lnTo>
                  <a:pt x="3216732" y="5734980"/>
                </a:lnTo>
                <a:lnTo>
                  <a:pt x="3114010" y="5553307"/>
                </a:lnTo>
                <a:cubicBezTo>
                  <a:pt x="2513126" y="4373214"/>
                  <a:pt x="2986638" y="3133074"/>
                  <a:pt x="3886136" y="2472520"/>
                </a:cubicBezTo>
                <a:lnTo>
                  <a:pt x="3940512" y="2435689"/>
                </a:lnTo>
                <a:lnTo>
                  <a:pt x="3910694" y="2397021"/>
                </a:lnTo>
                <a:cubicBezTo>
                  <a:pt x="3720100" y="2159573"/>
                  <a:pt x="3510810" y="1936618"/>
                  <a:pt x="3284072" y="1727732"/>
                </a:cubicBezTo>
                <a:cubicBezTo>
                  <a:pt x="3193222" y="1644035"/>
                  <a:pt x="3100438" y="1563337"/>
                  <a:pt x="3005908" y="1485574"/>
                </a:cubicBezTo>
                <a:close/>
                <a:moveTo>
                  <a:pt x="2242924" y="942438"/>
                </a:moveTo>
                <a:lnTo>
                  <a:pt x="2078214" y="1112751"/>
                </a:lnTo>
                <a:cubicBezTo>
                  <a:pt x="1574516" y="1578769"/>
                  <a:pt x="903868" y="1807449"/>
                  <a:pt x="229798" y="1747717"/>
                </a:cubicBezTo>
                <a:lnTo>
                  <a:pt x="114036" y="1734143"/>
                </a:lnTo>
                <a:lnTo>
                  <a:pt x="81918" y="1877445"/>
                </a:lnTo>
                <a:cubicBezTo>
                  <a:pt x="48260" y="2065863"/>
                  <a:pt x="30696" y="2259856"/>
                  <a:pt x="30696" y="2457950"/>
                </a:cubicBezTo>
                <a:cubicBezTo>
                  <a:pt x="30696" y="3250332"/>
                  <a:pt x="311726" y="3977075"/>
                  <a:pt x="779550" y="4543947"/>
                </a:cubicBezTo>
                <a:lnTo>
                  <a:pt x="838574" y="4608891"/>
                </a:lnTo>
                <a:lnTo>
                  <a:pt x="933614" y="4340112"/>
                </a:lnTo>
                <a:cubicBezTo>
                  <a:pt x="1218416" y="3586711"/>
                  <a:pt x="1631566" y="2841421"/>
                  <a:pt x="2197604" y="2177192"/>
                </a:cubicBezTo>
                <a:cubicBezTo>
                  <a:pt x="2404636" y="1934246"/>
                  <a:pt x="2626642" y="1709133"/>
                  <a:pt x="2864092" y="1503261"/>
                </a:cubicBezTo>
                <a:lnTo>
                  <a:pt x="2943554" y="1437064"/>
                </a:lnTo>
                <a:lnTo>
                  <a:pt x="2717268" y="1261026"/>
                </a:lnTo>
                <a:cubicBezTo>
                  <a:pt x="2594976" y="1171080"/>
                  <a:pt x="2470250" y="1085622"/>
                  <a:pt x="2343458" y="1004527"/>
                </a:cubicBezTo>
                <a:close/>
                <a:moveTo>
                  <a:pt x="866098" y="276727"/>
                </a:moveTo>
                <a:lnTo>
                  <a:pt x="779550" y="371954"/>
                </a:lnTo>
                <a:cubicBezTo>
                  <a:pt x="487160" y="726249"/>
                  <a:pt x="267736" y="1142994"/>
                  <a:pt x="144286" y="1599183"/>
                </a:cubicBezTo>
                <a:lnTo>
                  <a:pt x="120784" y="1704040"/>
                </a:lnTo>
                <a:lnTo>
                  <a:pt x="232510" y="1717140"/>
                </a:lnTo>
                <a:cubicBezTo>
                  <a:pt x="897952" y="1776107"/>
                  <a:pt x="1560038" y="1550344"/>
                  <a:pt x="2057368" y="1090219"/>
                </a:cubicBezTo>
                <a:lnTo>
                  <a:pt x="2216228" y="925951"/>
                </a:lnTo>
                <a:lnTo>
                  <a:pt x="2151766" y="886140"/>
                </a:lnTo>
                <a:cubicBezTo>
                  <a:pt x="1829848" y="694231"/>
                  <a:pt x="1496168" y="529205"/>
                  <a:pt x="1156464" y="389124"/>
                </a:cubicBezTo>
                <a:close/>
                <a:moveTo>
                  <a:pt x="1096340" y="0"/>
                </a:moveTo>
                <a:lnTo>
                  <a:pt x="1141500" y="0"/>
                </a:lnTo>
                <a:lnTo>
                  <a:pt x="991208" y="139072"/>
                </a:lnTo>
                <a:lnTo>
                  <a:pt x="888224" y="252383"/>
                </a:lnTo>
                <a:lnTo>
                  <a:pt x="1168256" y="360780"/>
                </a:lnTo>
                <a:cubicBezTo>
                  <a:pt x="1509342" y="501434"/>
                  <a:pt x="1844392" y="667141"/>
                  <a:pt x="2167656" y="859864"/>
                </a:cubicBezTo>
                <a:lnTo>
                  <a:pt x="2238078" y="903359"/>
                </a:lnTo>
                <a:lnTo>
                  <a:pt x="2244786" y="896422"/>
                </a:lnTo>
                <a:cubicBezTo>
                  <a:pt x="2435158" y="676348"/>
                  <a:pt x="2583824" y="424686"/>
                  <a:pt x="2685522" y="154360"/>
                </a:cubicBezTo>
                <a:lnTo>
                  <a:pt x="2736002" y="0"/>
                </a:lnTo>
                <a:lnTo>
                  <a:pt x="2768270" y="0"/>
                </a:lnTo>
                <a:lnTo>
                  <a:pt x="2714234" y="165215"/>
                </a:lnTo>
                <a:cubicBezTo>
                  <a:pt x="2611268" y="438900"/>
                  <a:pt x="2460744" y="693697"/>
                  <a:pt x="2267986" y="916525"/>
                </a:cubicBezTo>
                <a:lnTo>
                  <a:pt x="2264774" y="919846"/>
                </a:lnTo>
                <a:lnTo>
                  <a:pt x="2360156" y="978756"/>
                </a:lnTo>
                <a:cubicBezTo>
                  <a:pt x="2487484" y="1060199"/>
                  <a:pt x="2612742" y="1146028"/>
                  <a:pt x="2735562" y="1236368"/>
                </a:cubicBezTo>
                <a:lnTo>
                  <a:pt x="2967686" y="1416960"/>
                </a:lnTo>
                <a:lnTo>
                  <a:pt x="3045080" y="1352487"/>
                </a:lnTo>
                <a:cubicBezTo>
                  <a:pt x="3466512" y="1015332"/>
                  <a:pt x="3933900" y="736063"/>
                  <a:pt x="4449596" y="521837"/>
                </a:cubicBezTo>
                <a:lnTo>
                  <a:pt x="4702614" y="424981"/>
                </a:lnTo>
                <a:lnTo>
                  <a:pt x="4702614" y="457844"/>
                </a:lnTo>
                <a:lnTo>
                  <a:pt x="4461546" y="550118"/>
                </a:lnTo>
                <a:cubicBezTo>
                  <a:pt x="3948450" y="763246"/>
                  <a:pt x="3483458" y="1041080"/>
                  <a:pt x="3064172" y="1376527"/>
                </a:cubicBezTo>
                <a:lnTo>
                  <a:pt x="2992482" y="1436251"/>
                </a:lnTo>
                <a:lnTo>
                  <a:pt x="3025462" y="1461909"/>
                </a:lnTo>
                <a:cubicBezTo>
                  <a:pt x="3120410" y="1540018"/>
                  <a:pt x="3213608" y="1621080"/>
                  <a:pt x="3304872" y="1705156"/>
                </a:cubicBezTo>
                <a:cubicBezTo>
                  <a:pt x="3532754" y="1915098"/>
                  <a:pt x="3743110" y="2139196"/>
                  <a:pt x="3934680" y="2377866"/>
                </a:cubicBezTo>
                <a:lnTo>
                  <a:pt x="3965972" y="2418445"/>
                </a:lnTo>
                <a:lnTo>
                  <a:pt x="4049160" y="2362098"/>
                </a:lnTo>
                <a:cubicBezTo>
                  <a:pt x="4216342" y="2257954"/>
                  <a:pt x="4395604" y="2173030"/>
                  <a:pt x="4583378" y="2110843"/>
                </a:cubicBezTo>
                <a:lnTo>
                  <a:pt x="4702614" y="2075398"/>
                </a:lnTo>
                <a:lnTo>
                  <a:pt x="4702614" y="2107346"/>
                </a:lnTo>
                <a:lnTo>
                  <a:pt x="4685972" y="2111457"/>
                </a:lnTo>
                <a:cubicBezTo>
                  <a:pt x="4466492" y="2174267"/>
                  <a:pt x="4257656" y="2268422"/>
                  <a:pt x="4065052" y="2388411"/>
                </a:cubicBezTo>
                <a:lnTo>
                  <a:pt x="3984754" y="2442803"/>
                </a:lnTo>
                <a:lnTo>
                  <a:pt x="4074820" y="2559608"/>
                </a:lnTo>
                <a:cubicBezTo>
                  <a:pt x="4262612" y="2813276"/>
                  <a:pt x="4430096" y="3082550"/>
                  <a:pt x="4575894" y="3367881"/>
                </a:cubicBezTo>
                <a:lnTo>
                  <a:pt x="4702614" y="3633822"/>
                </a:lnTo>
                <a:lnTo>
                  <a:pt x="4702614" y="3710643"/>
                </a:lnTo>
                <a:lnTo>
                  <a:pt x="4686422" y="3671191"/>
                </a:lnTo>
                <a:cubicBezTo>
                  <a:pt x="4512406" y="3278409"/>
                  <a:pt x="4299226" y="2914321"/>
                  <a:pt x="4050116" y="2577831"/>
                </a:cubicBezTo>
                <a:lnTo>
                  <a:pt x="3959294" y="2460048"/>
                </a:lnTo>
                <a:lnTo>
                  <a:pt x="3904068" y="2497456"/>
                </a:lnTo>
                <a:cubicBezTo>
                  <a:pt x="3015830" y="3149775"/>
                  <a:pt x="2548204" y="4374400"/>
                  <a:pt x="3141536" y="5539679"/>
                </a:cubicBezTo>
                <a:lnTo>
                  <a:pt x="3252474" y="5735884"/>
                </a:lnTo>
                <a:lnTo>
                  <a:pt x="3310086" y="5737340"/>
                </a:lnTo>
                <a:cubicBezTo>
                  <a:pt x="3777026" y="5737340"/>
                  <a:pt x="4221172" y="5639751"/>
                  <a:pt x="4623240" y="5463855"/>
                </a:cubicBezTo>
                <a:lnTo>
                  <a:pt x="4702614" y="5425912"/>
                </a:lnTo>
                <a:lnTo>
                  <a:pt x="4702614" y="5459924"/>
                </a:lnTo>
                <a:lnTo>
                  <a:pt x="4635532" y="5491992"/>
                </a:lnTo>
                <a:cubicBezTo>
                  <a:pt x="4229700" y="5669533"/>
                  <a:pt x="3781396" y="5768036"/>
                  <a:pt x="3310086" y="5768036"/>
                </a:cubicBezTo>
                <a:lnTo>
                  <a:pt x="3247960" y="5766466"/>
                </a:lnTo>
                <a:lnTo>
                  <a:pt x="3240888" y="5767640"/>
                </a:lnTo>
                <a:lnTo>
                  <a:pt x="3238928" y="5766237"/>
                </a:lnTo>
                <a:lnTo>
                  <a:pt x="3139750" y="5763729"/>
                </a:lnTo>
                <a:cubicBezTo>
                  <a:pt x="2293484" y="5720832"/>
                  <a:pt x="1531072" y="5360104"/>
                  <a:pt x="969504" y="4798535"/>
                </a:cubicBezTo>
                <a:lnTo>
                  <a:pt x="850402" y="4667493"/>
                </a:lnTo>
                <a:lnTo>
                  <a:pt x="848494" y="4672891"/>
                </a:lnTo>
                <a:cubicBezTo>
                  <a:pt x="845840" y="4680942"/>
                  <a:pt x="837162" y="4685317"/>
                  <a:pt x="829112" y="4682662"/>
                </a:cubicBezTo>
                <a:cubicBezTo>
                  <a:pt x="821062" y="4680009"/>
                  <a:pt x="816688" y="4671331"/>
                  <a:pt x="819342" y="4663281"/>
                </a:cubicBezTo>
                <a:lnTo>
                  <a:pt x="826970" y="4641709"/>
                </a:lnTo>
                <a:lnTo>
                  <a:pt x="755864" y="4563473"/>
                </a:lnTo>
                <a:cubicBezTo>
                  <a:pt x="283660" y="3991295"/>
                  <a:pt x="0" y="3257749"/>
                  <a:pt x="0" y="2457950"/>
                </a:cubicBezTo>
                <a:cubicBezTo>
                  <a:pt x="0" y="2258001"/>
                  <a:pt x="17730" y="2062192"/>
                  <a:pt x="51702" y="1872011"/>
                </a:cubicBezTo>
                <a:lnTo>
                  <a:pt x="84662" y="1724956"/>
                </a:lnTo>
                <a:lnTo>
                  <a:pt x="82018" y="1714504"/>
                </a:lnTo>
                <a:cubicBezTo>
                  <a:pt x="82632" y="1710311"/>
                  <a:pt x="84886" y="1706762"/>
                  <a:pt x="88036" y="1704415"/>
                </a:cubicBezTo>
                <a:lnTo>
                  <a:pt x="89340" y="1704085"/>
                </a:lnTo>
                <a:lnTo>
                  <a:pt x="114654" y="1591144"/>
                </a:lnTo>
                <a:cubicBezTo>
                  <a:pt x="239260" y="1130685"/>
                  <a:pt x="460736" y="710040"/>
                  <a:pt x="755864" y="352428"/>
                </a:cubicBezTo>
                <a:lnTo>
                  <a:pt x="835448" y="264863"/>
                </a:lnTo>
                <a:lnTo>
                  <a:pt x="828688" y="262245"/>
                </a:lnTo>
                <a:cubicBezTo>
                  <a:pt x="820718" y="259356"/>
                  <a:pt x="816600" y="250554"/>
                  <a:pt x="819490" y="242585"/>
                </a:cubicBezTo>
                <a:cubicBezTo>
                  <a:pt x="822376" y="234616"/>
                  <a:pt x="831178" y="230497"/>
                  <a:pt x="839148" y="233386"/>
                </a:cubicBezTo>
                <a:lnTo>
                  <a:pt x="857574" y="240519"/>
                </a:lnTo>
                <a:lnTo>
                  <a:pt x="969504" y="1173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18C0E8-4F1E-EB0C-96BC-F5C21F9110CC}"/>
              </a:ext>
            </a:extLst>
          </p:cNvPr>
          <p:cNvGrpSpPr/>
          <p:nvPr/>
        </p:nvGrpSpPr>
        <p:grpSpPr>
          <a:xfrm>
            <a:off x="1123950" y="1707281"/>
            <a:ext cx="10176014" cy="9881339"/>
            <a:chOff x="1133736" y="1907311"/>
            <a:chExt cx="13079222" cy="1180415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DA5852B-3DE0-8440-BA5B-CEF3E70E5708}"/>
                </a:ext>
              </a:extLst>
            </p:cNvPr>
            <p:cNvGrpSpPr/>
            <p:nvPr/>
          </p:nvGrpSpPr>
          <p:grpSpPr>
            <a:xfrm>
              <a:off x="1133736" y="1907311"/>
              <a:ext cx="13079222" cy="11804152"/>
              <a:chOff x="517509" y="1907311"/>
              <a:chExt cx="13079222" cy="1180415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8DD445F-F109-AF48-AC8B-13BC8006CD88}"/>
                  </a:ext>
                </a:extLst>
              </p:cNvPr>
              <p:cNvGrpSpPr/>
              <p:nvPr/>
            </p:nvGrpSpPr>
            <p:grpSpPr>
              <a:xfrm>
                <a:off x="2959027" y="10327487"/>
                <a:ext cx="1614939" cy="3175136"/>
                <a:chOff x="3560583" y="11510207"/>
                <a:chExt cx="1013383" cy="1992415"/>
              </a:xfrm>
            </p:grpSpPr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70F2457D-F830-7548-98FF-D80FBF66F9F4}"/>
                    </a:ext>
                  </a:extLst>
                </p:cNvPr>
                <p:cNvSpPr/>
                <p:nvPr/>
              </p:nvSpPr>
              <p:spPr>
                <a:xfrm>
                  <a:off x="3775501" y="11510207"/>
                  <a:ext cx="723845" cy="1896927"/>
                </a:xfrm>
                <a:custGeom>
                  <a:avLst/>
                  <a:gdLst>
                    <a:gd name="connsiteX0" fmla="*/ 312620 w 723844"/>
                    <a:gd name="connsiteY0" fmla="*/ 0 h 1896927"/>
                    <a:gd name="connsiteX1" fmla="*/ 441754 w 723844"/>
                    <a:gd name="connsiteY1" fmla="*/ 736616 h 1896927"/>
                    <a:gd name="connsiteX2" fmla="*/ 728686 w 723844"/>
                    <a:gd name="connsiteY2" fmla="*/ 1908657 h 1896927"/>
                    <a:gd name="connsiteX3" fmla="*/ 714209 w 723844"/>
                    <a:gd name="connsiteY3" fmla="*/ 1906339 h 1896927"/>
                    <a:gd name="connsiteX4" fmla="*/ 141214 w 723844"/>
                    <a:gd name="connsiteY4" fmla="*/ 584572 h 1896927"/>
                    <a:gd name="connsiteX5" fmla="*/ 312620 w 723844"/>
                    <a:gd name="connsiteY5" fmla="*/ 0 h 189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3844" h="1896927">
                      <a:moveTo>
                        <a:pt x="312620" y="0"/>
                      </a:moveTo>
                      <a:cubicBezTo>
                        <a:pt x="312620" y="0"/>
                        <a:pt x="609107" y="296558"/>
                        <a:pt x="441754" y="736616"/>
                      </a:cubicBezTo>
                      <a:cubicBezTo>
                        <a:pt x="274401" y="1176674"/>
                        <a:pt x="728686" y="1908657"/>
                        <a:pt x="728686" y="1908657"/>
                      </a:cubicBezTo>
                      <a:lnTo>
                        <a:pt x="714209" y="1906339"/>
                      </a:lnTo>
                      <a:cubicBezTo>
                        <a:pt x="105166" y="1798895"/>
                        <a:pt x="-197835" y="1102100"/>
                        <a:pt x="141214" y="584572"/>
                      </a:cubicBezTo>
                      <a:cubicBezTo>
                        <a:pt x="268321" y="392273"/>
                        <a:pt x="371541" y="166524"/>
                        <a:pt x="312620" y="0"/>
                      </a:cubicBezTo>
                      <a:close/>
                    </a:path>
                  </a:pathLst>
                </a:custGeom>
                <a:solidFill>
                  <a:srgbClr val="F9A826"/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ADD64F8B-ED32-8D45-9A44-A6E38AE0D747}"/>
                    </a:ext>
                  </a:extLst>
                </p:cNvPr>
                <p:cNvSpPr/>
                <p:nvPr/>
              </p:nvSpPr>
              <p:spPr>
                <a:xfrm>
                  <a:off x="4019438" y="11510207"/>
                  <a:ext cx="477738" cy="1896927"/>
                </a:xfrm>
                <a:custGeom>
                  <a:avLst/>
                  <a:gdLst>
                    <a:gd name="connsiteX0" fmla="*/ 68682 w 477737"/>
                    <a:gd name="connsiteY0" fmla="*/ 0 h 1896927"/>
                    <a:gd name="connsiteX1" fmla="*/ 68682 w 477737"/>
                    <a:gd name="connsiteY1" fmla="*/ 660159 h 1896927"/>
                    <a:gd name="connsiteX2" fmla="*/ 484748 w 477737"/>
                    <a:gd name="connsiteY2" fmla="*/ 1908657 h 189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737" h="1896927">
                      <a:moveTo>
                        <a:pt x="68682" y="0"/>
                      </a:moveTo>
                      <a:cubicBezTo>
                        <a:pt x="68682" y="0"/>
                        <a:pt x="236035" y="363602"/>
                        <a:pt x="68682" y="660159"/>
                      </a:cubicBezTo>
                      <a:cubicBezTo>
                        <a:pt x="-98670" y="956718"/>
                        <a:pt x="39729" y="1789628"/>
                        <a:pt x="484748" y="1908657"/>
                      </a:cubicBezTo>
                    </a:path>
                  </a:pathLst>
                </a:custGeom>
                <a:noFill/>
                <a:ln w="14477" cap="flat">
                  <a:solidFill>
                    <a:srgbClr val="5354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CEF6446-36B9-4746-AFC3-85D6E09C3C5C}"/>
                    </a:ext>
                  </a:extLst>
                </p:cNvPr>
                <p:cNvSpPr/>
                <p:nvPr/>
              </p:nvSpPr>
              <p:spPr>
                <a:xfrm>
                  <a:off x="3560583" y="12706202"/>
                  <a:ext cx="1013383" cy="796420"/>
                </a:xfrm>
                <a:custGeom>
                  <a:avLst/>
                  <a:gdLst>
                    <a:gd name="connsiteX0" fmla="*/ 0 w 1013382"/>
                    <a:gd name="connsiteY0" fmla="*/ 3702 h 796419"/>
                    <a:gd name="connsiteX1" fmla="*/ 369161 w 1013382"/>
                    <a:gd name="connsiteY1" fmla="*/ 253054 h 796419"/>
                    <a:gd name="connsiteX2" fmla="*/ 1019753 w 1013382"/>
                    <a:gd name="connsiteY2" fmla="*/ 598411 h 796419"/>
                    <a:gd name="connsiteX3" fmla="*/ 1008171 w 1013382"/>
                    <a:gd name="connsiteY3" fmla="*/ 606085 h 796419"/>
                    <a:gd name="connsiteX4" fmla="*/ 81650 w 1013382"/>
                    <a:gd name="connsiteY4" fmla="*/ 374399 h 796419"/>
                    <a:gd name="connsiteX5" fmla="*/ 0 w 1013382"/>
                    <a:gd name="connsiteY5" fmla="*/ 3702 h 79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382" h="796419">
                      <a:moveTo>
                        <a:pt x="0" y="3702"/>
                      </a:moveTo>
                      <a:cubicBezTo>
                        <a:pt x="0" y="3702"/>
                        <a:pt x="338325" y="-50165"/>
                        <a:pt x="369161" y="253054"/>
                      </a:cubicBezTo>
                      <a:cubicBezTo>
                        <a:pt x="399997" y="556273"/>
                        <a:pt x="1019753" y="598411"/>
                        <a:pt x="1019753" y="598411"/>
                      </a:cubicBezTo>
                      <a:lnTo>
                        <a:pt x="1008171" y="606085"/>
                      </a:lnTo>
                      <a:cubicBezTo>
                        <a:pt x="496413" y="942174"/>
                        <a:pt x="7238" y="820105"/>
                        <a:pt x="81650" y="374399"/>
                      </a:cubicBezTo>
                      <a:cubicBezTo>
                        <a:pt x="107708" y="208165"/>
                        <a:pt x="106116" y="41496"/>
                        <a:pt x="0" y="3702"/>
                      </a:cubicBezTo>
                      <a:close/>
                    </a:path>
                  </a:pathLst>
                </a:custGeom>
                <a:solidFill>
                  <a:srgbClr val="F9A826"/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59E8BA8-8B8A-ED4B-A630-14B8E1EB679E}"/>
                    </a:ext>
                  </a:extLst>
                </p:cNvPr>
                <p:cNvSpPr/>
                <p:nvPr/>
              </p:nvSpPr>
              <p:spPr>
                <a:xfrm>
                  <a:off x="3560583" y="12706202"/>
                  <a:ext cx="1013383" cy="796420"/>
                </a:xfrm>
                <a:custGeom>
                  <a:avLst/>
                  <a:gdLst>
                    <a:gd name="connsiteX0" fmla="*/ 0 w 1013382"/>
                    <a:gd name="connsiteY0" fmla="*/ 3702 h 796419"/>
                    <a:gd name="connsiteX1" fmla="*/ 369161 w 1013382"/>
                    <a:gd name="connsiteY1" fmla="*/ 253054 h 796419"/>
                    <a:gd name="connsiteX2" fmla="*/ 1019753 w 1013382"/>
                    <a:gd name="connsiteY2" fmla="*/ 598411 h 796419"/>
                    <a:gd name="connsiteX3" fmla="*/ 1008171 w 1013382"/>
                    <a:gd name="connsiteY3" fmla="*/ 606085 h 796419"/>
                    <a:gd name="connsiteX4" fmla="*/ 81650 w 1013382"/>
                    <a:gd name="connsiteY4" fmla="*/ 374399 h 796419"/>
                    <a:gd name="connsiteX5" fmla="*/ 0 w 1013382"/>
                    <a:gd name="connsiteY5" fmla="*/ 3702 h 79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382" h="796419">
                      <a:moveTo>
                        <a:pt x="0" y="3702"/>
                      </a:moveTo>
                      <a:cubicBezTo>
                        <a:pt x="0" y="3702"/>
                        <a:pt x="338325" y="-50165"/>
                        <a:pt x="369161" y="253054"/>
                      </a:cubicBezTo>
                      <a:cubicBezTo>
                        <a:pt x="399997" y="556273"/>
                        <a:pt x="1019753" y="598411"/>
                        <a:pt x="1019753" y="598411"/>
                      </a:cubicBezTo>
                      <a:lnTo>
                        <a:pt x="1008171" y="606085"/>
                      </a:lnTo>
                      <a:cubicBezTo>
                        <a:pt x="496413" y="942174"/>
                        <a:pt x="7238" y="820105"/>
                        <a:pt x="81650" y="374399"/>
                      </a:cubicBezTo>
                      <a:cubicBezTo>
                        <a:pt x="107708" y="208165"/>
                        <a:pt x="106116" y="41496"/>
                        <a:pt x="0" y="3702"/>
                      </a:cubicBezTo>
                      <a:close/>
                    </a:path>
                  </a:pathLst>
                </a:custGeom>
                <a:solidFill>
                  <a:srgbClr val="F5F5F5">
                    <a:alpha val="20000"/>
                  </a:srgbClr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1D0BD493-32CE-8A40-9AD9-7D1494442D23}"/>
                    </a:ext>
                  </a:extLst>
                </p:cNvPr>
                <p:cNvSpPr/>
                <p:nvPr/>
              </p:nvSpPr>
              <p:spPr>
                <a:xfrm>
                  <a:off x="3560583" y="12709904"/>
                  <a:ext cx="1013383" cy="666097"/>
                </a:xfrm>
                <a:custGeom>
                  <a:avLst/>
                  <a:gdLst>
                    <a:gd name="connsiteX0" fmla="*/ 0 w 1013382"/>
                    <a:gd name="connsiteY0" fmla="*/ 0 h 666096"/>
                    <a:gd name="connsiteX1" fmla="*/ 241040 w 1013382"/>
                    <a:gd name="connsiteY1" fmla="*/ 296558 h 666096"/>
                    <a:gd name="connsiteX2" fmla="*/ 1019753 w 1013382"/>
                    <a:gd name="connsiteY2" fmla="*/ 594854 h 666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382" h="666096">
                      <a:moveTo>
                        <a:pt x="0" y="0"/>
                      </a:moveTo>
                      <a:cubicBezTo>
                        <a:pt x="0" y="0"/>
                        <a:pt x="262611" y="57921"/>
                        <a:pt x="241040" y="296558"/>
                      </a:cubicBezTo>
                      <a:cubicBezTo>
                        <a:pt x="219470" y="535195"/>
                        <a:pt x="631048" y="821761"/>
                        <a:pt x="1019753" y="594854"/>
                      </a:cubicBezTo>
                    </a:path>
                  </a:pathLst>
                </a:custGeom>
                <a:noFill/>
                <a:ln w="14477" cap="flat">
                  <a:solidFill>
                    <a:srgbClr val="5354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</p:grp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D431591-E30B-9D43-B888-07BB1B7B5968}"/>
                  </a:ext>
                </a:extLst>
              </p:cNvPr>
              <p:cNvSpPr/>
              <p:nvPr/>
            </p:nvSpPr>
            <p:spPr>
              <a:xfrm>
                <a:off x="517509" y="1907311"/>
                <a:ext cx="13079222" cy="8920967"/>
              </a:xfrm>
              <a:custGeom>
                <a:avLst/>
                <a:gdLst>
                  <a:gd name="connsiteX0" fmla="*/ 12830733 w 14563759"/>
                  <a:gd name="connsiteY0" fmla="*/ 5271704 h 9933528"/>
                  <a:gd name="connsiteX1" fmla="*/ 13125482 w 14563759"/>
                  <a:gd name="connsiteY1" fmla="*/ 6377859 h 9933528"/>
                  <a:gd name="connsiteX2" fmla="*/ 13777956 w 14563759"/>
                  <a:gd name="connsiteY2" fmla="*/ 6752611 h 9933528"/>
                  <a:gd name="connsiteX3" fmla="*/ 14074008 w 14563759"/>
                  <a:gd name="connsiteY3" fmla="*/ 7315028 h 9933528"/>
                  <a:gd name="connsiteX4" fmla="*/ 14408136 w 14563759"/>
                  <a:gd name="connsiteY4" fmla="*/ 8328654 h 9933528"/>
                  <a:gd name="connsiteX5" fmla="*/ 14383814 w 14563759"/>
                  <a:gd name="connsiteY5" fmla="*/ 9722967 h 9933528"/>
                  <a:gd name="connsiteX6" fmla="*/ 13671696 w 14563759"/>
                  <a:gd name="connsiteY6" fmla="*/ 9927140 h 9933528"/>
                  <a:gd name="connsiteX7" fmla="*/ 8585673 w 14563759"/>
                  <a:gd name="connsiteY7" fmla="*/ 7702667 h 9933528"/>
                  <a:gd name="connsiteX8" fmla="*/ 4756533 w 14563759"/>
                  <a:gd name="connsiteY8" fmla="*/ 8157061 h 9933528"/>
                  <a:gd name="connsiteX9" fmla="*/ 2755247 w 14563759"/>
                  <a:gd name="connsiteY9" fmla="*/ 7713382 h 9933528"/>
                  <a:gd name="connsiteX10" fmla="*/ 1449141 w 14563759"/>
                  <a:gd name="connsiteY10" fmla="*/ 6788667 h 9933528"/>
                  <a:gd name="connsiteX11" fmla="*/ 1148311 w 14563759"/>
                  <a:gd name="connsiteY11" fmla="*/ 6046259 h 9933528"/>
                  <a:gd name="connsiteX12" fmla="*/ 696631 w 14563759"/>
                  <a:gd name="connsiteY12" fmla="*/ 5706694 h 9933528"/>
                  <a:gd name="connsiteX13" fmla="*/ 15638 w 14563759"/>
                  <a:gd name="connsiteY13" fmla="*/ 3207383 h 9933528"/>
                  <a:gd name="connsiteX14" fmla="*/ 303439 w 14563759"/>
                  <a:gd name="connsiteY14" fmla="*/ 1722567 h 9933528"/>
                  <a:gd name="connsiteX15" fmla="*/ 1317691 w 14563759"/>
                  <a:gd name="connsiteY15" fmla="*/ 880824 h 9933528"/>
                  <a:gd name="connsiteX16" fmla="*/ 2119856 w 14563759"/>
                  <a:gd name="connsiteY16" fmla="*/ 1075005 h 9933528"/>
                  <a:gd name="connsiteX17" fmla="*/ 2899002 w 14563759"/>
                  <a:gd name="connsiteY17" fmla="*/ 930201 h 9933528"/>
                  <a:gd name="connsiteX18" fmla="*/ 3278876 w 14563759"/>
                  <a:gd name="connsiteY18" fmla="*/ 278585 h 9933528"/>
                  <a:gd name="connsiteX19" fmla="*/ 3757482 w 14563759"/>
                  <a:gd name="connsiteY19" fmla="*/ 49940 h 9933528"/>
                  <a:gd name="connsiteX20" fmla="*/ 6399661 w 14563759"/>
                  <a:gd name="connsiteY20" fmla="*/ 884878 h 9933528"/>
                  <a:gd name="connsiteX21" fmla="*/ 6960785 w 14563759"/>
                  <a:gd name="connsiteY21" fmla="*/ 1340141 h 9933528"/>
                  <a:gd name="connsiteX22" fmla="*/ 7867039 w 14563759"/>
                  <a:gd name="connsiteY22" fmla="*/ 1360413 h 9933528"/>
                  <a:gd name="connsiteX23" fmla="*/ 10424094 w 14563759"/>
                  <a:gd name="connsiteY23" fmla="*/ 3262988 h 9933528"/>
                  <a:gd name="connsiteX24" fmla="*/ 11773630 w 14563759"/>
                  <a:gd name="connsiteY24" fmla="*/ 4068675 h 9933528"/>
                  <a:gd name="connsiteX25" fmla="*/ 12830733 w 14563759"/>
                  <a:gd name="connsiteY25" fmla="*/ 5271704 h 993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563759" h="9933528">
                    <a:moveTo>
                      <a:pt x="12830733" y="5271704"/>
                    </a:moveTo>
                    <a:cubicBezTo>
                      <a:pt x="12996349" y="5611848"/>
                      <a:pt x="12890956" y="6099836"/>
                      <a:pt x="13125482" y="6377859"/>
                    </a:cubicBezTo>
                    <a:cubicBezTo>
                      <a:pt x="13297468" y="6581742"/>
                      <a:pt x="13582953" y="6580584"/>
                      <a:pt x="13777956" y="6752611"/>
                    </a:cubicBezTo>
                    <a:cubicBezTo>
                      <a:pt x="13929674" y="6886844"/>
                      <a:pt x="14005243" y="7106511"/>
                      <a:pt x="14074008" y="7315028"/>
                    </a:cubicBezTo>
                    <a:lnTo>
                      <a:pt x="14408136" y="8328654"/>
                    </a:lnTo>
                    <a:cubicBezTo>
                      <a:pt x="14560288" y="8790286"/>
                      <a:pt x="14690291" y="9384561"/>
                      <a:pt x="14383814" y="9722967"/>
                    </a:cubicBezTo>
                    <a:cubicBezTo>
                      <a:pt x="14200103" y="9925692"/>
                      <a:pt x="13922580" y="9948715"/>
                      <a:pt x="13671696" y="9927140"/>
                    </a:cubicBezTo>
                    <a:cubicBezTo>
                      <a:pt x="11855858" y="9770897"/>
                      <a:pt x="10395285" y="7939131"/>
                      <a:pt x="8585673" y="7702667"/>
                    </a:cubicBezTo>
                    <a:cubicBezTo>
                      <a:pt x="7306638" y="7535419"/>
                      <a:pt x="6042950" y="8193407"/>
                      <a:pt x="4756533" y="8157061"/>
                    </a:cubicBezTo>
                    <a:cubicBezTo>
                      <a:pt x="4076119" y="8137802"/>
                      <a:pt x="3411774" y="7925375"/>
                      <a:pt x="2755247" y="7713382"/>
                    </a:cubicBezTo>
                    <a:cubicBezTo>
                      <a:pt x="2250292" y="7550768"/>
                      <a:pt x="1689891" y="7336893"/>
                      <a:pt x="1449141" y="6788667"/>
                    </a:cubicBezTo>
                    <a:cubicBezTo>
                      <a:pt x="1341577" y="6543659"/>
                      <a:pt x="1308136" y="6247680"/>
                      <a:pt x="1148311" y="6046259"/>
                    </a:cubicBezTo>
                    <a:cubicBezTo>
                      <a:pt x="1025836" y="5891753"/>
                      <a:pt x="848784" y="5818627"/>
                      <a:pt x="696631" y="5706694"/>
                    </a:cubicBezTo>
                    <a:cubicBezTo>
                      <a:pt x="33879" y="5218561"/>
                      <a:pt x="-42124" y="4126742"/>
                      <a:pt x="15638" y="3207383"/>
                    </a:cubicBezTo>
                    <a:cubicBezTo>
                      <a:pt x="47632" y="2697385"/>
                      <a:pt x="101776" y="2175223"/>
                      <a:pt x="303439" y="1722567"/>
                    </a:cubicBezTo>
                    <a:cubicBezTo>
                      <a:pt x="505102" y="1269911"/>
                      <a:pt x="884542" y="895593"/>
                      <a:pt x="1317691" y="880824"/>
                    </a:cubicBezTo>
                    <a:cubicBezTo>
                      <a:pt x="1591593" y="871411"/>
                      <a:pt x="1853336" y="1002024"/>
                      <a:pt x="2119856" y="1075005"/>
                    </a:cubicBezTo>
                    <a:cubicBezTo>
                      <a:pt x="2386375" y="1147986"/>
                      <a:pt x="2698931" y="1150158"/>
                      <a:pt x="2899002" y="930201"/>
                    </a:cubicBezTo>
                    <a:cubicBezTo>
                      <a:pt x="3063170" y="749631"/>
                      <a:pt x="3114708" y="459590"/>
                      <a:pt x="3278876" y="278585"/>
                    </a:cubicBezTo>
                    <a:cubicBezTo>
                      <a:pt x="3406707" y="137981"/>
                      <a:pt x="3585062" y="83390"/>
                      <a:pt x="3757482" y="49940"/>
                    </a:cubicBezTo>
                    <a:cubicBezTo>
                      <a:pt x="4684728" y="-129906"/>
                      <a:pt x="5672486" y="182291"/>
                      <a:pt x="6399661" y="884878"/>
                    </a:cubicBezTo>
                    <a:cubicBezTo>
                      <a:pt x="6576424" y="1055601"/>
                      <a:pt x="6744790" y="1252534"/>
                      <a:pt x="6960785" y="1340141"/>
                    </a:cubicBezTo>
                    <a:cubicBezTo>
                      <a:pt x="7248441" y="1456708"/>
                      <a:pt x="7562880" y="1357951"/>
                      <a:pt x="7867039" y="1360413"/>
                    </a:cubicBezTo>
                    <a:cubicBezTo>
                      <a:pt x="8940067" y="1369101"/>
                      <a:pt x="9667821" y="2530716"/>
                      <a:pt x="10424094" y="3262988"/>
                    </a:cubicBezTo>
                    <a:cubicBezTo>
                      <a:pt x="10866218" y="3691172"/>
                      <a:pt x="11293865" y="3783412"/>
                      <a:pt x="11773630" y="4068675"/>
                    </a:cubicBezTo>
                    <a:cubicBezTo>
                      <a:pt x="12070551" y="4245336"/>
                      <a:pt x="12651654" y="4904047"/>
                      <a:pt x="12830733" y="527170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1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C5835F26-ACB7-6A44-AD28-76B79A7650DA}"/>
                  </a:ext>
                </a:extLst>
              </p:cNvPr>
              <p:cNvSpPr/>
              <p:nvPr/>
            </p:nvSpPr>
            <p:spPr>
              <a:xfrm>
                <a:off x="4437448" y="7486259"/>
                <a:ext cx="636983" cy="5922468"/>
              </a:xfrm>
              <a:custGeom>
                <a:avLst/>
                <a:gdLst>
                  <a:gd name="connsiteX0" fmla="*/ 0 w 636983"/>
                  <a:gd name="connsiteY0" fmla="*/ 0 h 5922468"/>
                  <a:gd name="connsiteX1" fmla="*/ 649144 w 636983"/>
                  <a:gd name="connsiteY1" fmla="*/ 0 h 5922468"/>
                  <a:gd name="connsiteX2" fmla="*/ 649144 w 636983"/>
                  <a:gd name="connsiteY2" fmla="*/ 5931736 h 5922468"/>
                  <a:gd name="connsiteX3" fmla="*/ 0 w 636983"/>
                  <a:gd name="connsiteY3" fmla="*/ 5931736 h 592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5922468">
                    <a:moveTo>
                      <a:pt x="0" y="0"/>
                    </a:moveTo>
                    <a:lnTo>
                      <a:pt x="649144" y="0"/>
                    </a:lnTo>
                    <a:lnTo>
                      <a:pt x="649144" y="5931736"/>
                    </a:lnTo>
                    <a:lnTo>
                      <a:pt x="0" y="5931736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EF9652C-71E8-9645-B256-FB7F12801E6A}"/>
                  </a:ext>
                </a:extLst>
              </p:cNvPr>
              <p:cNvSpPr/>
              <p:nvPr/>
            </p:nvSpPr>
            <p:spPr>
              <a:xfrm>
                <a:off x="3758771" y="13226129"/>
                <a:ext cx="2026766" cy="448891"/>
              </a:xfrm>
              <a:custGeom>
                <a:avLst/>
                <a:gdLst>
                  <a:gd name="connsiteX0" fmla="*/ 2035886 w 2026765"/>
                  <a:gd name="connsiteY0" fmla="*/ 457435 h 448891"/>
                  <a:gd name="connsiteX1" fmla="*/ 0 w 2026765"/>
                  <a:gd name="connsiteY1" fmla="*/ 457435 h 448891"/>
                  <a:gd name="connsiteX2" fmla="*/ 722976 w 2026765"/>
                  <a:gd name="connsiteY2" fmla="*/ 0 h 448891"/>
                  <a:gd name="connsiteX3" fmla="*/ 1268755 w 2026765"/>
                  <a:gd name="connsiteY3" fmla="*/ 0 h 448891"/>
                  <a:gd name="connsiteX4" fmla="*/ 2035886 w 2026765"/>
                  <a:gd name="connsiteY4" fmla="*/ 457435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765" h="448891">
                    <a:moveTo>
                      <a:pt x="2035886" y="457435"/>
                    </a:moveTo>
                    <a:lnTo>
                      <a:pt x="0" y="457435"/>
                    </a:lnTo>
                    <a:lnTo>
                      <a:pt x="722976" y="0"/>
                    </a:lnTo>
                    <a:lnTo>
                      <a:pt x="1268755" y="0"/>
                    </a:lnTo>
                    <a:lnTo>
                      <a:pt x="2035886" y="457435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E9A655F-A4C5-7A46-A8B2-D7F1C4640480}"/>
                  </a:ext>
                </a:extLst>
              </p:cNvPr>
              <p:cNvSpPr/>
              <p:nvPr/>
            </p:nvSpPr>
            <p:spPr>
              <a:xfrm>
                <a:off x="1575511" y="3240182"/>
                <a:ext cx="6297450" cy="4286187"/>
              </a:xfrm>
              <a:custGeom>
                <a:avLst/>
                <a:gdLst>
                  <a:gd name="connsiteX0" fmla="*/ 0 w 6297450"/>
                  <a:gd name="connsiteY0" fmla="*/ 1206504 h 4286187"/>
                  <a:gd name="connsiteX1" fmla="*/ 6299188 w 6297450"/>
                  <a:gd name="connsiteY1" fmla="*/ 1206504 h 4286187"/>
                  <a:gd name="connsiteX2" fmla="*/ 6299188 w 6297450"/>
                  <a:gd name="connsiteY2" fmla="*/ 3552323 h 4286187"/>
                  <a:gd name="connsiteX3" fmla="*/ 145 w 6297450"/>
                  <a:gd name="connsiteY3" fmla="*/ 3552323 h 428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7450" h="4286187">
                    <a:moveTo>
                      <a:pt x="0" y="1206504"/>
                    </a:moveTo>
                    <a:cubicBezTo>
                      <a:pt x="0" y="1206504"/>
                      <a:pt x="2744241" y="-1508130"/>
                      <a:pt x="6299188" y="1206504"/>
                    </a:cubicBezTo>
                    <a:lnTo>
                      <a:pt x="6299188" y="3552323"/>
                    </a:lnTo>
                    <a:cubicBezTo>
                      <a:pt x="6299188" y="3552323"/>
                      <a:pt x="3511082" y="5234507"/>
                      <a:pt x="145" y="3552323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A6875AD-22D4-6E4A-9512-98FE4FDC5C4B}"/>
                  </a:ext>
                </a:extLst>
              </p:cNvPr>
              <p:cNvSpPr/>
              <p:nvPr/>
            </p:nvSpPr>
            <p:spPr>
              <a:xfrm>
                <a:off x="1774713" y="3375976"/>
                <a:ext cx="5892097" cy="4025541"/>
              </a:xfrm>
              <a:custGeom>
                <a:avLst/>
                <a:gdLst>
                  <a:gd name="connsiteX0" fmla="*/ 0 w 5892097"/>
                  <a:gd name="connsiteY0" fmla="*/ 1130369 h 4025540"/>
                  <a:gd name="connsiteX1" fmla="*/ 5900784 w 5892097"/>
                  <a:gd name="connsiteY1" fmla="*/ 1130369 h 4025540"/>
                  <a:gd name="connsiteX2" fmla="*/ 5900784 w 5892097"/>
                  <a:gd name="connsiteY2" fmla="*/ 3328199 h 4025540"/>
                  <a:gd name="connsiteX3" fmla="*/ 0 w 5892097"/>
                  <a:gd name="connsiteY3" fmla="*/ 3328199 h 402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2097" h="4025540">
                    <a:moveTo>
                      <a:pt x="0" y="1130369"/>
                    </a:moveTo>
                    <a:cubicBezTo>
                      <a:pt x="0" y="1130369"/>
                      <a:pt x="2570373" y="-1412962"/>
                      <a:pt x="5900784" y="1130369"/>
                    </a:cubicBezTo>
                    <a:lnTo>
                      <a:pt x="5900784" y="3328199"/>
                    </a:lnTo>
                    <a:cubicBezTo>
                      <a:pt x="5900784" y="3328199"/>
                      <a:pt x="3289007" y="4903952"/>
                      <a:pt x="0" y="332819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3D9EE45-33F6-034F-98FB-BC0774F5B82A}"/>
                  </a:ext>
                </a:extLst>
              </p:cNvPr>
              <p:cNvSpPr/>
              <p:nvPr/>
            </p:nvSpPr>
            <p:spPr>
              <a:xfrm>
                <a:off x="3935824" y="5804220"/>
                <a:ext cx="1563505" cy="1317713"/>
              </a:xfrm>
              <a:custGeom>
                <a:avLst/>
                <a:gdLst>
                  <a:gd name="connsiteX0" fmla="*/ 0 w 1563504"/>
                  <a:gd name="connsiteY0" fmla="*/ 0 h 1317712"/>
                  <a:gd name="connsiteX1" fmla="*/ 1563650 w 1563504"/>
                  <a:gd name="connsiteY1" fmla="*/ 0 h 1317712"/>
                  <a:gd name="connsiteX2" fmla="*/ 1563650 w 1563504"/>
                  <a:gd name="connsiteY2" fmla="*/ 1327994 h 1317712"/>
                  <a:gd name="connsiteX3" fmla="*/ 0 w 1563504"/>
                  <a:gd name="connsiteY3" fmla="*/ 1327994 h 131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504" h="1317712">
                    <a:moveTo>
                      <a:pt x="0" y="0"/>
                    </a:moveTo>
                    <a:lnTo>
                      <a:pt x="1563650" y="0"/>
                    </a:lnTo>
                    <a:lnTo>
                      <a:pt x="1563650" y="1327994"/>
                    </a:lnTo>
                    <a:lnTo>
                      <a:pt x="0" y="1327994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EF85788-1334-7942-ACA8-8BECE2DA333C}"/>
                  </a:ext>
                </a:extLst>
              </p:cNvPr>
              <p:cNvSpPr/>
              <p:nvPr/>
            </p:nvSpPr>
            <p:spPr>
              <a:xfrm>
                <a:off x="4068577" y="5916877"/>
                <a:ext cx="1288444" cy="1100508"/>
              </a:xfrm>
              <a:custGeom>
                <a:avLst/>
                <a:gdLst>
                  <a:gd name="connsiteX0" fmla="*/ 0 w 1288443"/>
                  <a:gd name="connsiteY0" fmla="*/ 0 h 1100507"/>
                  <a:gd name="connsiteX1" fmla="*/ 1298144 w 1288443"/>
                  <a:gd name="connsiteY1" fmla="*/ 0 h 1100507"/>
                  <a:gd name="connsiteX2" fmla="*/ 1298144 w 1288443"/>
                  <a:gd name="connsiteY2" fmla="*/ 1102535 h 1100507"/>
                  <a:gd name="connsiteX3" fmla="*/ 0 w 1288443"/>
                  <a:gd name="connsiteY3" fmla="*/ 1102535 h 110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8443" h="1100507">
                    <a:moveTo>
                      <a:pt x="0" y="0"/>
                    </a:moveTo>
                    <a:lnTo>
                      <a:pt x="1298144" y="0"/>
                    </a:lnTo>
                    <a:lnTo>
                      <a:pt x="1298144" y="1102535"/>
                    </a:lnTo>
                    <a:lnTo>
                      <a:pt x="0" y="1102535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83AED7F-5188-A046-9A56-6FA416C551DA}"/>
                  </a:ext>
                </a:extLst>
              </p:cNvPr>
              <p:cNvSpPr/>
              <p:nvPr/>
            </p:nvSpPr>
            <p:spPr>
              <a:xfrm>
                <a:off x="3539881" y="7290194"/>
                <a:ext cx="2461073" cy="1853486"/>
              </a:xfrm>
              <a:custGeom>
                <a:avLst/>
                <a:gdLst>
                  <a:gd name="connsiteX0" fmla="*/ 1725067 w 2461072"/>
                  <a:gd name="connsiteY0" fmla="*/ 1865940 h 1853486"/>
                  <a:gd name="connsiteX1" fmla="*/ 1231839 w 2461072"/>
                  <a:gd name="connsiteY1" fmla="*/ 1015942 h 1853486"/>
                  <a:gd name="connsiteX2" fmla="*/ 794347 w 2461072"/>
                  <a:gd name="connsiteY2" fmla="*/ 1836110 h 1853486"/>
                  <a:gd name="connsiteX3" fmla="*/ 414763 w 2461072"/>
                  <a:gd name="connsiteY3" fmla="*/ 976556 h 1853486"/>
                  <a:gd name="connsiteX4" fmla="*/ 19833 w 2461072"/>
                  <a:gd name="connsiteY4" fmla="*/ 1851748 h 1853486"/>
                  <a:gd name="connsiteX5" fmla="*/ 6080 w 2461072"/>
                  <a:gd name="connsiteY5" fmla="*/ 1846247 h 1853486"/>
                  <a:gd name="connsiteX6" fmla="*/ 6080 w 2461072"/>
                  <a:gd name="connsiteY6" fmla="*/ 49378 h 1853486"/>
                  <a:gd name="connsiteX7" fmla="*/ 0 w 2461072"/>
                  <a:gd name="connsiteY7" fmla="*/ 0 h 1853486"/>
                  <a:gd name="connsiteX8" fmla="*/ 415197 w 2461072"/>
                  <a:gd name="connsiteY8" fmla="*/ 940210 h 1853486"/>
                  <a:gd name="connsiteX9" fmla="*/ 761340 w 2461072"/>
                  <a:gd name="connsiteY9" fmla="*/ 172751 h 1853486"/>
                  <a:gd name="connsiteX10" fmla="*/ 1232274 w 2461072"/>
                  <a:gd name="connsiteY10" fmla="*/ 984665 h 1853486"/>
                  <a:gd name="connsiteX11" fmla="*/ 1662961 w 2461072"/>
                  <a:gd name="connsiteY11" fmla="*/ 176081 h 1853486"/>
                  <a:gd name="connsiteX12" fmla="*/ 2027779 w 2461072"/>
                  <a:gd name="connsiteY12" fmla="*/ 1008847 h 1853486"/>
                  <a:gd name="connsiteX13" fmla="*/ 2381884 w 2461072"/>
                  <a:gd name="connsiteY13" fmla="*/ 56473 h 1853486"/>
                  <a:gd name="connsiteX14" fmla="*/ 2470483 w 2461072"/>
                  <a:gd name="connsiteY14" fmla="*/ 38807 h 1853486"/>
                  <a:gd name="connsiteX15" fmla="*/ 2468456 w 2461072"/>
                  <a:gd name="connsiteY15" fmla="*/ 49523 h 1853486"/>
                  <a:gd name="connsiteX16" fmla="*/ 2361472 w 2461072"/>
                  <a:gd name="connsiteY16" fmla="*/ 1770659 h 1853486"/>
                  <a:gd name="connsiteX17" fmla="*/ 2394190 w 2461072"/>
                  <a:gd name="connsiteY17" fmla="*/ 1845378 h 1853486"/>
                  <a:gd name="connsiteX18" fmla="*/ 2381160 w 2461072"/>
                  <a:gd name="connsiteY18" fmla="*/ 1852183 h 1853486"/>
                  <a:gd name="connsiteX19" fmla="*/ 2347573 w 2461072"/>
                  <a:gd name="connsiteY19" fmla="*/ 1775582 h 1853486"/>
                  <a:gd name="connsiteX20" fmla="*/ 2029082 w 2461072"/>
                  <a:gd name="connsiteY20" fmla="*/ 1048234 h 1853486"/>
                  <a:gd name="connsiteX21" fmla="*/ 1239946 w 2461072"/>
                  <a:gd name="connsiteY21" fmla="*/ 1000159 h 1853486"/>
                  <a:gd name="connsiteX22" fmla="*/ 1722027 w 2461072"/>
                  <a:gd name="connsiteY22" fmla="*/ 1831476 h 1853486"/>
                  <a:gd name="connsiteX23" fmla="*/ 2020396 w 2461072"/>
                  <a:gd name="connsiteY23" fmla="*/ 1029119 h 1853486"/>
                  <a:gd name="connsiteX24" fmla="*/ 1661658 w 2461072"/>
                  <a:gd name="connsiteY24" fmla="*/ 210255 h 1853486"/>
                  <a:gd name="connsiteX25" fmla="*/ 422291 w 2461072"/>
                  <a:gd name="connsiteY25" fmla="*/ 958021 h 1853486"/>
                  <a:gd name="connsiteX26" fmla="*/ 794347 w 2461072"/>
                  <a:gd name="connsiteY26" fmla="*/ 1802371 h 1853486"/>
                  <a:gd name="connsiteX27" fmla="*/ 1222574 w 2461072"/>
                  <a:gd name="connsiteY27" fmla="*/ 1000448 h 1853486"/>
                  <a:gd name="connsiteX28" fmla="*/ 762064 w 2461072"/>
                  <a:gd name="connsiteY28" fmla="*/ 205042 h 1853486"/>
                  <a:gd name="connsiteX29" fmla="*/ 25335 w 2461072"/>
                  <a:gd name="connsiteY29" fmla="*/ 95570 h 1853486"/>
                  <a:gd name="connsiteX30" fmla="*/ 44878 w 2461072"/>
                  <a:gd name="connsiteY30" fmla="*/ 1758640 h 1853486"/>
                  <a:gd name="connsiteX31" fmla="*/ 406801 w 2461072"/>
                  <a:gd name="connsiteY31" fmla="*/ 958021 h 1853486"/>
                  <a:gd name="connsiteX32" fmla="*/ 2036465 w 2461072"/>
                  <a:gd name="connsiteY32" fmla="*/ 1028830 h 1853486"/>
                  <a:gd name="connsiteX33" fmla="*/ 2327017 w 2461072"/>
                  <a:gd name="connsiteY33" fmla="*/ 1692030 h 1853486"/>
                  <a:gd name="connsiteX34" fmla="*/ 2452097 w 2461072"/>
                  <a:gd name="connsiteY34" fmla="*/ 57921 h 1853486"/>
                  <a:gd name="connsiteX35" fmla="*/ 2393176 w 2461072"/>
                  <a:gd name="connsiteY35" fmla="*/ 69651 h 185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461072" h="1853486">
                    <a:moveTo>
                      <a:pt x="1725067" y="1865940"/>
                    </a:moveTo>
                    <a:lnTo>
                      <a:pt x="1231839" y="1015942"/>
                    </a:lnTo>
                    <a:lnTo>
                      <a:pt x="794347" y="1836110"/>
                    </a:lnTo>
                    <a:lnTo>
                      <a:pt x="414763" y="976556"/>
                    </a:lnTo>
                    <a:lnTo>
                      <a:pt x="19833" y="1851748"/>
                    </a:lnTo>
                    <a:lnTo>
                      <a:pt x="6080" y="1846247"/>
                    </a:lnTo>
                    <a:cubicBezTo>
                      <a:pt x="165326" y="1381137"/>
                      <a:pt x="7383" y="62700"/>
                      <a:pt x="6080" y="49378"/>
                    </a:cubicBezTo>
                    <a:lnTo>
                      <a:pt x="0" y="0"/>
                    </a:lnTo>
                    <a:lnTo>
                      <a:pt x="415197" y="940210"/>
                    </a:lnTo>
                    <a:lnTo>
                      <a:pt x="761340" y="172751"/>
                    </a:lnTo>
                    <a:lnTo>
                      <a:pt x="1232274" y="984665"/>
                    </a:lnTo>
                    <a:lnTo>
                      <a:pt x="1662961" y="176081"/>
                    </a:lnTo>
                    <a:lnTo>
                      <a:pt x="2027779" y="1008847"/>
                    </a:lnTo>
                    <a:lnTo>
                      <a:pt x="2381884" y="56473"/>
                    </a:lnTo>
                    <a:lnTo>
                      <a:pt x="2470483" y="38807"/>
                    </a:lnTo>
                    <a:lnTo>
                      <a:pt x="2468456" y="49523"/>
                    </a:lnTo>
                    <a:cubicBezTo>
                      <a:pt x="2465850" y="63135"/>
                      <a:pt x="2223941" y="1338275"/>
                      <a:pt x="2361472" y="1770659"/>
                    </a:cubicBezTo>
                    <a:lnTo>
                      <a:pt x="2394190" y="1845378"/>
                    </a:lnTo>
                    <a:lnTo>
                      <a:pt x="2381160" y="1852183"/>
                    </a:lnTo>
                    <a:cubicBezTo>
                      <a:pt x="2367011" y="1828050"/>
                      <a:pt x="2355739" y="1802341"/>
                      <a:pt x="2347573" y="1775582"/>
                    </a:cubicBezTo>
                    <a:lnTo>
                      <a:pt x="2029082" y="1048234"/>
                    </a:lnTo>
                    <a:close/>
                    <a:moveTo>
                      <a:pt x="1239946" y="1000159"/>
                    </a:moveTo>
                    <a:lnTo>
                      <a:pt x="1722027" y="1831476"/>
                    </a:lnTo>
                    <a:lnTo>
                      <a:pt x="2020396" y="1029119"/>
                    </a:lnTo>
                    <a:lnTo>
                      <a:pt x="1661658" y="210255"/>
                    </a:lnTo>
                    <a:close/>
                    <a:moveTo>
                      <a:pt x="422291" y="958021"/>
                    </a:moveTo>
                    <a:lnTo>
                      <a:pt x="794347" y="1802371"/>
                    </a:lnTo>
                    <a:lnTo>
                      <a:pt x="1222574" y="1000448"/>
                    </a:lnTo>
                    <a:lnTo>
                      <a:pt x="762064" y="205042"/>
                    </a:lnTo>
                    <a:close/>
                    <a:moveTo>
                      <a:pt x="25335" y="95570"/>
                    </a:moveTo>
                    <a:cubicBezTo>
                      <a:pt x="50524" y="322622"/>
                      <a:pt x="148533" y="1291214"/>
                      <a:pt x="44878" y="1758640"/>
                    </a:cubicBezTo>
                    <a:lnTo>
                      <a:pt x="406801" y="958021"/>
                    </a:lnTo>
                    <a:close/>
                    <a:moveTo>
                      <a:pt x="2036465" y="1028830"/>
                    </a:moveTo>
                    <a:lnTo>
                      <a:pt x="2327017" y="1692030"/>
                    </a:lnTo>
                    <a:cubicBezTo>
                      <a:pt x="2238707" y="1219971"/>
                      <a:pt x="2428355" y="184480"/>
                      <a:pt x="2452097" y="57921"/>
                    </a:cubicBezTo>
                    <a:lnTo>
                      <a:pt x="2393176" y="69651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81718F-CBDD-7145-A513-918A1EEFFB0C}"/>
                  </a:ext>
                </a:extLst>
              </p:cNvPr>
              <p:cNvSpPr/>
              <p:nvPr/>
            </p:nvSpPr>
            <p:spPr>
              <a:xfrm>
                <a:off x="3613858" y="7389530"/>
                <a:ext cx="2128104" cy="1766604"/>
              </a:xfrm>
              <a:custGeom>
                <a:avLst/>
                <a:gdLst>
                  <a:gd name="connsiteX0" fmla="*/ 365976 w 2128103"/>
                  <a:gd name="connsiteY0" fmla="*/ 1768487 h 1766604"/>
                  <a:gd name="connsiteX1" fmla="*/ 0 w 2128103"/>
                  <a:gd name="connsiteY1" fmla="*/ 852024 h 1766604"/>
                  <a:gd name="connsiteX2" fmla="*/ 13753 w 2128103"/>
                  <a:gd name="connsiteY2" fmla="*/ 846522 h 1766604"/>
                  <a:gd name="connsiteX3" fmla="*/ 366700 w 2128103"/>
                  <a:gd name="connsiteY3" fmla="*/ 1729824 h 1766604"/>
                  <a:gd name="connsiteX4" fmla="*/ 720371 w 2128103"/>
                  <a:gd name="connsiteY4" fmla="*/ 922544 h 1766604"/>
                  <a:gd name="connsiteX5" fmla="*/ 248858 w 2128103"/>
                  <a:gd name="connsiteY5" fmla="*/ 56039 h 1766604"/>
                  <a:gd name="connsiteX6" fmla="*/ 261743 w 2128103"/>
                  <a:gd name="connsiteY6" fmla="*/ 48943 h 1766604"/>
                  <a:gd name="connsiteX7" fmla="*/ 727754 w 2128103"/>
                  <a:gd name="connsiteY7" fmla="*/ 905457 h 1766604"/>
                  <a:gd name="connsiteX8" fmla="*/ 1081135 w 2128103"/>
                  <a:gd name="connsiteY8" fmla="*/ 99190 h 1766604"/>
                  <a:gd name="connsiteX9" fmla="*/ 1085478 w 2128103"/>
                  <a:gd name="connsiteY9" fmla="*/ 99190 h 1766604"/>
                  <a:gd name="connsiteX10" fmla="*/ 2134764 w 2128103"/>
                  <a:gd name="connsiteY10" fmla="*/ 0 h 1766604"/>
                  <a:gd name="connsiteX11" fmla="*/ 1162785 w 2128103"/>
                  <a:gd name="connsiteY11" fmla="*/ 1735182 h 1766604"/>
                  <a:gd name="connsiteX12" fmla="*/ 729491 w 2128103"/>
                  <a:gd name="connsiteY12" fmla="*/ 938762 h 1766604"/>
                  <a:gd name="connsiteX13" fmla="*/ 737019 w 2128103"/>
                  <a:gd name="connsiteY13" fmla="*/ 921819 h 1766604"/>
                  <a:gd name="connsiteX14" fmla="*/ 1162929 w 2128103"/>
                  <a:gd name="connsiteY14" fmla="*/ 1704628 h 1766604"/>
                  <a:gd name="connsiteX15" fmla="*/ 2108416 w 2128103"/>
                  <a:gd name="connsiteY15" fmla="*/ 16942 h 1766604"/>
                  <a:gd name="connsiteX16" fmla="*/ 1091558 w 2128103"/>
                  <a:gd name="connsiteY16" fmla="*/ 113092 h 176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8103" h="1766604">
                    <a:moveTo>
                      <a:pt x="365976" y="1768487"/>
                    </a:moveTo>
                    <a:lnTo>
                      <a:pt x="0" y="852024"/>
                    </a:lnTo>
                    <a:lnTo>
                      <a:pt x="13753" y="846522"/>
                    </a:lnTo>
                    <a:lnTo>
                      <a:pt x="366700" y="1729824"/>
                    </a:lnTo>
                    <a:lnTo>
                      <a:pt x="720371" y="922544"/>
                    </a:lnTo>
                    <a:lnTo>
                      <a:pt x="248858" y="56039"/>
                    </a:lnTo>
                    <a:lnTo>
                      <a:pt x="261743" y="48943"/>
                    </a:lnTo>
                    <a:lnTo>
                      <a:pt x="727754" y="905457"/>
                    </a:lnTo>
                    <a:lnTo>
                      <a:pt x="1081135" y="99190"/>
                    </a:lnTo>
                    <a:lnTo>
                      <a:pt x="1085478" y="99190"/>
                    </a:lnTo>
                    <a:lnTo>
                      <a:pt x="2134764" y="0"/>
                    </a:lnTo>
                    <a:lnTo>
                      <a:pt x="1162785" y="1735182"/>
                    </a:lnTo>
                    <a:lnTo>
                      <a:pt x="729491" y="938762"/>
                    </a:lnTo>
                    <a:close/>
                    <a:moveTo>
                      <a:pt x="737019" y="921819"/>
                    </a:moveTo>
                    <a:lnTo>
                      <a:pt x="1162929" y="1704628"/>
                    </a:lnTo>
                    <a:lnTo>
                      <a:pt x="2108416" y="16942"/>
                    </a:lnTo>
                    <a:lnTo>
                      <a:pt x="1091558" y="113092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687C6FA-487C-AC4C-A6F1-CAB950C5EEF0}"/>
                  </a:ext>
                </a:extLst>
              </p:cNvPr>
              <p:cNvSpPr/>
              <p:nvPr/>
            </p:nvSpPr>
            <p:spPr>
              <a:xfrm>
                <a:off x="4666907" y="7409078"/>
                <a:ext cx="1201583" cy="1694202"/>
              </a:xfrm>
              <a:custGeom>
                <a:avLst/>
                <a:gdLst>
                  <a:gd name="connsiteX0" fmla="*/ 877879 w 1201582"/>
                  <a:gd name="connsiteY0" fmla="*/ 1703470 h 1694202"/>
                  <a:gd name="connsiteX1" fmla="*/ 870351 w 1201582"/>
                  <a:gd name="connsiteY1" fmla="*/ 1688989 h 1694202"/>
                  <a:gd name="connsiteX2" fmla="*/ 0 w 1201582"/>
                  <a:gd name="connsiteY2" fmla="*/ 6806 h 1694202"/>
                  <a:gd name="connsiteX3" fmla="*/ 13174 w 1201582"/>
                  <a:gd name="connsiteY3" fmla="*/ 0 h 1694202"/>
                  <a:gd name="connsiteX4" fmla="*/ 875997 w 1201582"/>
                  <a:gd name="connsiteY4" fmla="*/ 1667558 h 1694202"/>
                  <a:gd name="connsiteX5" fmla="*/ 1200279 w 1201582"/>
                  <a:gd name="connsiteY5" fmla="*/ 827118 h 1694202"/>
                  <a:gd name="connsiteX6" fmla="*/ 1214032 w 1201582"/>
                  <a:gd name="connsiteY6" fmla="*/ 832476 h 1694202"/>
                  <a:gd name="connsiteX7" fmla="*/ 877879 w 1201582"/>
                  <a:gd name="connsiteY7" fmla="*/ 1703470 h 169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1582" h="1694202">
                    <a:moveTo>
                      <a:pt x="877879" y="1703470"/>
                    </a:moveTo>
                    <a:lnTo>
                      <a:pt x="870351" y="1688989"/>
                    </a:lnTo>
                    <a:lnTo>
                      <a:pt x="0" y="6806"/>
                    </a:lnTo>
                    <a:lnTo>
                      <a:pt x="13174" y="0"/>
                    </a:lnTo>
                    <a:lnTo>
                      <a:pt x="875997" y="1667558"/>
                    </a:lnTo>
                    <a:lnTo>
                      <a:pt x="1200279" y="827118"/>
                    </a:lnTo>
                    <a:lnTo>
                      <a:pt x="1214032" y="832476"/>
                    </a:lnTo>
                    <a:lnTo>
                      <a:pt x="877879" y="1703470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17645FB-FB7A-DA41-A439-CE2D987E99B3}"/>
                  </a:ext>
                </a:extLst>
              </p:cNvPr>
              <p:cNvSpPr/>
              <p:nvPr/>
            </p:nvSpPr>
            <p:spPr>
              <a:xfrm>
                <a:off x="3493410" y="7117444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49 h 405450"/>
                  <a:gd name="connsiteX6" fmla="*/ 103220 w 2504503"/>
                  <a:gd name="connsiteY6" fmla="*/ 191865 h 405450"/>
                  <a:gd name="connsiteX7" fmla="*/ 1253844 w 2504503"/>
                  <a:gd name="connsiteY7" fmla="*/ 59225 h 405450"/>
                  <a:gd name="connsiteX8" fmla="*/ 2404323 w 2504503"/>
                  <a:gd name="connsiteY8" fmla="*/ 191865 h 405450"/>
                  <a:gd name="connsiteX9" fmla="*/ 1253844 w 2504503"/>
                  <a:gd name="connsiteY9" fmla="*/ 324649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29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29"/>
                      <a:pt x="1946274" y="0"/>
                      <a:pt x="1253844" y="0"/>
                    </a:cubicBezTo>
                    <a:close/>
                    <a:moveTo>
                      <a:pt x="1253844" y="324649"/>
                    </a:moveTo>
                    <a:cubicBezTo>
                      <a:pt x="618308" y="324649"/>
                      <a:pt x="103220" y="265135"/>
                      <a:pt x="103220" y="191865"/>
                    </a:cubicBezTo>
                    <a:cubicBezTo>
                      <a:pt x="103220" y="118594"/>
                      <a:pt x="618308" y="59225"/>
                      <a:pt x="1253844" y="59225"/>
                    </a:cubicBezTo>
                    <a:cubicBezTo>
                      <a:pt x="1889380" y="59225"/>
                      <a:pt x="2404323" y="118449"/>
                      <a:pt x="2404323" y="191865"/>
                    </a:cubicBezTo>
                    <a:cubicBezTo>
                      <a:pt x="2404323" y="265280"/>
                      <a:pt x="1889235" y="324649"/>
                      <a:pt x="1253844" y="32464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84878F8-AD18-1F44-8A4D-035C4718B37F}"/>
                  </a:ext>
                </a:extLst>
              </p:cNvPr>
              <p:cNvSpPr/>
              <p:nvPr/>
            </p:nvSpPr>
            <p:spPr>
              <a:xfrm>
                <a:off x="3493410" y="7117444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49 h 405450"/>
                  <a:gd name="connsiteX6" fmla="*/ 103220 w 2504503"/>
                  <a:gd name="connsiteY6" fmla="*/ 191865 h 405450"/>
                  <a:gd name="connsiteX7" fmla="*/ 1253844 w 2504503"/>
                  <a:gd name="connsiteY7" fmla="*/ 59225 h 405450"/>
                  <a:gd name="connsiteX8" fmla="*/ 2404323 w 2504503"/>
                  <a:gd name="connsiteY8" fmla="*/ 191865 h 405450"/>
                  <a:gd name="connsiteX9" fmla="*/ 1253844 w 2504503"/>
                  <a:gd name="connsiteY9" fmla="*/ 324649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29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29"/>
                      <a:pt x="1946274" y="0"/>
                      <a:pt x="1253844" y="0"/>
                    </a:cubicBezTo>
                    <a:close/>
                    <a:moveTo>
                      <a:pt x="1253844" y="324649"/>
                    </a:moveTo>
                    <a:cubicBezTo>
                      <a:pt x="618308" y="324649"/>
                      <a:pt x="103220" y="265135"/>
                      <a:pt x="103220" y="191865"/>
                    </a:cubicBezTo>
                    <a:cubicBezTo>
                      <a:pt x="103220" y="118594"/>
                      <a:pt x="618308" y="59225"/>
                      <a:pt x="1253844" y="59225"/>
                    </a:cubicBezTo>
                    <a:cubicBezTo>
                      <a:pt x="1889380" y="59225"/>
                      <a:pt x="2404323" y="118449"/>
                      <a:pt x="2404323" y="191865"/>
                    </a:cubicBezTo>
                    <a:cubicBezTo>
                      <a:pt x="2404323" y="265280"/>
                      <a:pt x="1889235" y="324649"/>
                      <a:pt x="1253844" y="32464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FDC4FA4-FCB7-8D49-A094-4545EA392050}"/>
                  </a:ext>
                </a:extLst>
              </p:cNvPr>
              <p:cNvSpPr/>
              <p:nvPr/>
            </p:nvSpPr>
            <p:spPr>
              <a:xfrm>
                <a:off x="3493410" y="7073278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50 h 405450"/>
                  <a:gd name="connsiteX6" fmla="*/ 103220 w 2504503"/>
                  <a:gd name="connsiteY6" fmla="*/ 191865 h 405450"/>
                  <a:gd name="connsiteX7" fmla="*/ 1253844 w 2504503"/>
                  <a:gd name="connsiteY7" fmla="*/ 59080 h 405450"/>
                  <a:gd name="connsiteX8" fmla="*/ 2404323 w 2504503"/>
                  <a:gd name="connsiteY8" fmla="*/ 191720 h 405450"/>
                  <a:gd name="connsiteX9" fmla="*/ 1253844 w 2504503"/>
                  <a:gd name="connsiteY9" fmla="*/ 324505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30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30"/>
                      <a:pt x="1946274" y="0"/>
                      <a:pt x="1253844" y="0"/>
                    </a:cubicBezTo>
                    <a:close/>
                    <a:moveTo>
                      <a:pt x="1253844" y="324650"/>
                    </a:moveTo>
                    <a:cubicBezTo>
                      <a:pt x="618308" y="324650"/>
                      <a:pt x="103220" y="265136"/>
                      <a:pt x="103220" y="191865"/>
                    </a:cubicBezTo>
                    <a:cubicBezTo>
                      <a:pt x="103220" y="118594"/>
                      <a:pt x="618453" y="59080"/>
                      <a:pt x="1253844" y="59080"/>
                    </a:cubicBezTo>
                    <a:cubicBezTo>
                      <a:pt x="1889235" y="59080"/>
                      <a:pt x="2404323" y="117870"/>
                      <a:pt x="2404323" y="191720"/>
                    </a:cubicBezTo>
                    <a:cubicBezTo>
                      <a:pt x="2404323" y="265570"/>
                      <a:pt x="1889235" y="324505"/>
                      <a:pt x="1253844" y="324505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8518CA-8B82-AF4F-8587-AE2E2A37FB57}"/>
                  </a:ext>
                </a:extLst>
              </p:cNvPr>
              <p:cNvSpPr/>
              <p:nvPr/>
            </p:nvSpPr>
            <p:spPr>
              <a:xfrm>
                <a:off x="4442805" y="7504504"/>
                <a:ext cx="636983" cy="5806625"/>
              </a:xfrm>
              <a:custGeom>
                <a:avLst/>
                <a:gdLst>
                  <a:gd name="connsiteX0" fmla="*/ 0 w 636983"/>
                  <a:gd name="connsiteY0" fmla="*/ 0 h 5806625"/>
                  <a:gd name="connsiteX1" fmla="*/ 636984 w 636983"/>
                  <a:gd name="connsiteY1" fmla="*/ 0 h 5806625"/>
                  <a:gd name="connsiteX2" fmla="*/ 636984 w 636983"/>
                  <a:gd name="connsiteY2" fmla="*/ 5821106 h 5806625"/>
                  <a:gd name="connsiteX3" fmla="*/ 0 w 636983"/>
                  <a:gd name="connsiteY3" fmla="*/ 5821106 h 580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5806625">
                    <a:moveTo>
                      <a:pt x="0" y="0"/>
                    </a:moveTo>
                    <a:lnTo>
                      <a:pt x="636984" y="0"/>
                    </a:lnTo>
                    <a:lnTo>
                      <a:pt x="636984" y="5821106"/>
                    </a:lnTo>
                    <a:lnTo>
                      <a:pt x="0" y="582110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C587ECE-E9B5-D94D-886C-99B87AA7FE24}"/>
                  </a:ext>
                </a:extLst>
              </p:cNvPr>
              <p:cNvSpPr/>
              <p:nvPr/>
            </p:nvSpPr>
            <p:spPr>
              <a:xfrm>
                <a:off x="3776868" y="13137364"/>
                <a:ext cx="1997812" cy="448891"/>
              </a:xfrm>
              <a:custGeom>
                <a:avLst/>
                <a:gdLst>
                  <a:gd name="connsiteX0" fmla="*/ 1997812 w 1997811"/>
                  <a:gd name="connsiteY0" fmla="*/ 448891 h 448891"/>
                  <a:gd name="connsiteX1" fmla="*/ 0 w 1997811"/>
                  <a:gd name="connsiteY1" fmla="*/ 448891 h 448891"/>
                  <a:gd name="connsiteX2" fmla="*/ 709368 w 1997811"/>
                  <a:gd name="connsiteY2" fmla="*/ 0 h 448891"/>
                  <a:gd name="connsiteX3" fmla="*/ 1245013 w 1997811"/>
                  <a:gd name="connsiteY3" fmla="*/ 0 h 448891"/>
                  <a:gd name="connsiteX4" fmla="*/ 1997812 w 1997811"/>
                  <a:gd name="connsiteY4" fmla="*/ 448891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811" h="448891">
                    <a:moveTo>
                      <a:pt x="1997812" y="448891"/>
                    </a:moveTo>
                    <a:lnTo>
                      <a:pt x="0" y="448891"/>
                    </a:lnTo>
                    <a:lnTo>
                      <a:pt x="709368" y="0"/>
                    </a:lnTo>
                    <a:lnTo>
                      <a:pt x="1245013" y="0"/>
                    </a:lnTo>
                    <a:lnTo>
                      <a:pt x="1997812" y="44889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869EC2E-AC0E-4B4D-A5DB-D98E67C0EE54}"/>
                  </a:ext>
                </a:extLst>
              </p:cNvPr>
              <p:cNvSpPr/>
              <p:nvPr/>
            </p:nvSpPr>
            <p:spPr>
              <a:xfrm>
                <a:off x="1634287" y="3337377"/>
                <a:ext cx="6181635" cy="4213785"/>
              </a:xfrm>
              <a:custGeom>
                <a:avLst/>
                <a:gdLst>
                  <a:gd name="connsiteX0" fmla="*/ 0 w 6181635"/>
                  <a:gd name="connsiteY0" fmla="*/ 1184172 h 4213785"/>
                  <a:gd name="connsiteX1" fmla="*/ 6181636 w 6181635"/>
                  <a:gd name="connsiteY1" fmla="*/ 1184172 h 4213785"/>
                  <a:gd name="connsiteX2" fmla="*/ 6181636 w 6181635"/>
                  <a:gd name="connsiteY2" fmla="*/ 3486550 h 4213785"/>
                  <a:gd name="connsiteX3" fmla="*/ 0 w 6181635"/>
                  <a:gd name="connsiteY3" fmla="*/ 3486550 h 421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635" h="4213785">
                    <a:moveTo>
                      <a:pt x="0" y="1184172"/>
                    </a:moveTo>
                    <a:cubicBezTo>
                      <a:pt x="0" y="1184172"/>
                      <a:pt x="2692703" y="-1480215"/>
                      <a:pt x="6181636" y="1184172"/>
                    </a:cubicBezTo>
                    <a:lnTo>
                      <a:pt x="6181636" y="3486550"/>
                    </a:lnTo>
                    <a:cubicBezTo>
                      <a:pt x="6181636" y="3486550"/>
                      <a:pt x="3445502" y="5137311"/>
                      <a:pt x="0" y="348655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843124B-5717-2848-B9FD-58DA4C07EEEA}"/>
                  </a:ext>
                </a:extLst>
              </p:cNvPr>
              <p:cNvSpPr/>
              <p:nvPr/>
            </p:nvSpPr>
            <p:spPr>
              <a:xfrm>
                <a:off x="1829725" y="3470870"/>
                <a:ext cx="5790759" cy="3953139"/>
              </a:xfrm>
              <a:custGeom>
                <a:avLst/>
                <a:gdLst>
                  <a:gd name="connsiteX0" fmla="*/ 0 w 5790759"/>
                  <a:gd name="connsiteY0" fmla="*/ 1109325 h 3953138"/>
                  <a:gd name="connsiteX1" fmla="*/ 5790759 w 5790759"/>
                  <a:gd name="connsiteY1" fmla="*/ 1109325 h 3953138"/>
                  <a:gd name="connsiteX2" fmla="*/ 5790759 w 5790759"/>
                  <a:gd name="connsiteY2" fmla="*/ 3266030 h 3953138"/>
                  <a:gd name="connsiteX3" fmla="*/ 0 w 5790759"/>
                  <a:gd name="connsiteY3" fmla="*/ 3266030 h 395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0759" h="3953138">
                    <a:moveTo>
                      <a:pt x="0" y="1109325"/>
                    </a:moveTo>
                    <a:cubicBezTo>
                      <a:pt x="0" y="1109325"/>
                      <a:pt x="2522455" y="-1386656"/>
                      <a:pt x="5790759" y="1109325"/>
                    </a:cubicBezTo>
                    <a:lnTo>
                      <a:pt x="5790759" y="3266030"/>
                    </a:lnTo>
                    <a:cubicBezTo>
                      <a:pt x="5790759" y="3266030"/>
                      <a:pt x="3228348" y="4812388"/>
                      <a:pt x="0" y="326603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D64D8A34-B716-004A-B28F-AE4DA86981D8}"/>
                  </a:ext>
                </a:extLst>
              </p:cNvPr>
              <p:cNvSpPr/>
              <p:nvPr/>
            </p:nvSpPr>
            <p:spPr>
              <a:xfrm>
                <a:off x="3950590" y="5853743"/>
                <a:ext cx="1534551" cy="1288752"/>
              </a:xfrm>
              <a:custGeom>
                <a:avLst/>
                <a:gdLst>
                  <a:gd name="connsiteX0" fmla="*/ 0 w 1534551"/>
                  <a:gd name="connsiteY0" fmla="*/ 0 h 1288752"/>
                  <a:gd name="connsiteX1" fmla="*/ 1534551 w 1534551"/>
                  <a:gd name="connsiteY1" fmla="*/ 0 h 1288752"/>
                  <a:gd name="connsiteX2" fmla="*/ 1534551 w 1534551"/>
                  <a:gd name="connsiteY2" fmla="*/ 1303232 h 1288752"/>
                  <a:gd name="connsiteX3" fmla="*/ 0 w 1534551"/>
                  <a:gd name="connsiteY3" fmla="*/ 1303232 h 128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551" h="1288752">
                    <a:moveTo>
                      <a:pt x="0" y="0"/>
                    </a:moveTo>
                    <a:lnTo>
                      <a:pt x="1534551" y="0"/>
                    </a:lnTo>
                    <a:lnTo>
                      <a:pt x="1534551" y="1303232"/>
                    </a:lnTo>
                    <a:lnTo>
                      <a:pt x="0" y="13032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589E1A8-F49B-CE4A-A53F-E3622070908B}"/>
                  </a:ext>
                </a:extLst>
              </p:cNvPr>
              <p:cNvSpPr/>
              <p:nvPr/>
            </p:nvSpPr>
            <p:spPr>
              <a:xfrm>
                <a:off x="4080882" y="5964373"/>
                <a:ext cx="1273967" cy="1071547"/>
              </a:xfrm>
              <a:custGeom>
                <a:avLst/>
                <a:gdLst>
                  <a:gd name="connsiteX0" fmla="*/ 0 w 1273966"/>
                  <a:gd name="connsiteY0" fmla="*/ 0 h 1071546"/>
                  <a:gd name="connsiteX1" fmla="*/ 1273967 w 1273966"/>
                  <a:gd name="connsiteY1" fmla="*/ 0 h 1071546"/>
                  <a:gd name="connsiteX2" fmla="*/ 1273967 w 1273966"/>
                  <a:gd name="connsiteY2" fmla="*/ 1081973 h 1071546"/>
                  <a:gd name="connsiteX3" fmla="*/ 0 w 1273966"/>
                  <a:gd name="connsiteY3" fmla="*/ 1081973 h 107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3966" h="1071546">
                    <a:moveTo>
                      <a:pt x="0" y="0"/>
                    </a:moveTo>
                    <a:lnTo>
                      <a:pt x="1273967" y="0"/>
                    </a:lnTo>
                    <a:lnTo>
                      <a:pt x="1273967" y="1081973"/>
                    </a:lnTo>
                    <a:lnTo>
                      <a:pt x="0" y="1081973"/>
                    </a:lnTo>
                    <a:close/>
                  </a:path>
                </a:pathLst>
              </a:custGeom>
              <a:solidFill>
                <a:schemeClr val="tx2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1AC109BB-A3D8-5341-B8E1-8209C1087540}"/>
                  </a:ext>
                </a:extLst>
              </p:cNvPr>
              <p:cNvSpPr/>
              <p:nvPr/>
            </p:nvSpPr>
            <p:spPr>
              <a:xfrm>
                <a:off x="3562030" y="7312060"/>
                <a:ext cx="2417642" cy="1824526"/>
              </a:xfrm>
              <a:custGeom>
                <a:avLst/>
                <a:gdLst>
                  <a:gd name="connsiteX0" fmla="*/ 1692929 w 2417641"/>
                  <a:gd name="connsiteY0" fmla="*/ 1831187 h 1824525"/>
                  <a:gd name="connsiteX1" fmla="*/ 1208821 w 2417641"/>
                  <a:gd name="connsiteY1" fmla="*/ 996539 h 1824525"/>
                  <a:gd name="connsiteX2" fmla="*/ 778712 w 2417641"/>
                  <a:gd name="connsiteY2" fmla="*/ 1801792 h 1824525"/>
                  <a:gd name="connsiteX3" fmla="*/ 406222 w 2417641"/>
                  <a:gd name="connsiteY3" fmla="*/ 958310 h 1824525"/>
                  <a:gd name="connsiteX4" fmla="*/ 19399 w 2417641"/>
                  <a:gd name="connsiteY4" fmla="*/ 1817285 h 1824525"/>
                  <a:gd name="connsiteX5" fmla="*/ 5936 w 2417641"/>
                  <a:gd name="connsiteY5" fmla="*/ 1811927 h 1824525"/>
                  <a:gd name="connsiteX6" fmla="*/ 5936 w 2417641"/>
                  <a:gd name="connsiteY6" fmla="*/ 48509 h 1824525"/>
                  <a:gd name="connsiteX7" fmla="*/ 0 w 2417641"/>
                  <a:gd name="connsiteY7" fmla="*/ 0 h 1824525"/>
                  <a:gd name="connsiteX8" fmla="*/ 407525 w 2417641"/>
                  <a:gd name="connsiteY8" fmla="*/ 922689 h 1824525"/>
                  <a:gd name="connsiteX9" fmla="*/ 747297 w 2417641"/>
                  <a:gd name="connsiteY9" fmla="*/ 169710 h 1824525"/>
                  <a:gd name="connsiteX10" fmla="*/ 1209400 w 2417641"/>
                  <a:gd name="connsiteY10" fmla="*/ 966130 h 1824525"/>
                  <a:gd name="connsiteX11" fmla="*/ 1633139 w 2417641"/>
                  <a:gd name="connsiteY11" fmla="*/ 172606 h 1824525"/>
                  <a:gd name="connsiteX12" fmla="*/ 1991153 w 2417641"/>
                  <a:gd name="connsiteY12" fmla="*/ 989877 h 1824525"/>
                  <a:gd name="connsiteX13" fmla="*/ 2338598 w 2417641"/>
                  <a:gd name="connsiteY13" fmla="*/ 55170 h 1824525"/>
                  <a:gd name="connsiteX14" fmla="*/ 2425460 w 2417641"/>
                  <a:gd name="connsiteY14" fmla="*/ 37794 h 1824525"/>
                  <a:gd name="connsiteX15" fmla="*/ 2423433 w 2417641"/>
                  <a:gd name="connsiteY15" fmla="*/ 48364 h 1824525"/>
                  <a:gd name="connsiteX16" fmla="*/ 2318475 w 2417641"/>
                  <a:gd name="connsiteY16" fmla="*/ 1737499 h 1824525"/>
                  <a:gd name="connsiteX17" fmla="*/ 2350614 w 2417641"/>
                  <a:gd name="connsiteY17" fmla="*/ 1810770 h 1824525"/>
                  <a:gd name="connsiteX18" fmla="*/ 2337730 w 2417641"/>
                  <a:gd name="connsiteY18" fmla="*/ 1817430 h 1824525"/>
                  <a:gd name="connsiteX19" fmla="*/ 2304722 w 2417641"/>
                  <a:gd name="connsiteY19" fmla="*/ 1742277 h 1824525"/>
                  <a:gd name="connsiteX20" fmla="*/ 1992021 w 2417641"/>
                  <a:gd name="connsiteY20" fmla="*/ 1028395 h 1824525"/>
                  <a:gd name="connsiteX21" fmla="*/ 1216928 w 2417641"/>
                  <a:gd name="connsiteY21" fmla="*/ 981479 h 1824525"/>
                  <a:gd name="connsiteX22" fmla="*/ 1690033 w 2417641"/>
                  <a:gd name="connsiteY22" fmla="*/ 1797302 h 1824525"/>
                  <a:gd name="connsiteX23" fmla="*/ 1982756 w 2417641"/>
                  <a:gd name="connsiteY23" fmla="*/ 1010005 h 1824525"/>
                  <a:gd name="connsiteX24" fmla="*/ 1630822 w 2417641"/>
                  <a:gd name="connsiteY24" fmla="*/ 206345 h 1824525"/>
                  <a:gd name="connsiteX25" fmla="*/ 414329 w 2417641"/>
                  <a:gd name="connsiteY25" fmla="*/ 940644 h 1824525"/>
                  <a:gd name="connsiteX26" fmla="*/ 780015 w 2417641"/>
                  <a:gd name="connsiteY26" fmla="*/ 1768921 h 1824525"/>
                  <a:gd name="connsiteX27" fmla="*/ 1199845 w 2417641"/>
                  <a:gd name="connsiteY27" fmla="*/ 981913 h 1824525"/>
                  <a:gd name="connsiteX28" fmla="*/ 747442 w 2417641"/>
                  <a:gd name="connsiteY28" fmla="*/ 201711 h 1824525"/>
                  <a:gd name="connsiteX29" fmla="*/ 24755 w 2417641"/>
                  <a:gd name="connsiteY29" fmla="*/ 94267 h 1824525"/>
                  <a:gd name="connsiteX30" fmla="*/ 43865 w 2417641"/>
                  <a:gd name="connsiteY30" fmla="*/ 1726349 h 1824525"/>
                  <a:gd name="connsiteX31" fmla="*/ 398404 w 2417641"/>
                  <a:gd name="connsiteY31" fmla="*/ 940644 h 1824525"/>
                  <a:gd name="connsiteX32" fmla="*/ 1998391 w 2417641"/>
                  <a:gd name="connsiteY32" fmla="*/ 1009571 h 1824525"/>
                  <a:gd name="connsiteX33" fmla="*/ 2283441 w 2417641"/>
                  <a:gd name="connsiteY33" fmla="*/ 1660173 h 1824525"/>
                  <a:gd name="connsiteX34" fmla="*/ 2406205 w 2417641"/>
                  <a:gd name="connsiteY34" fmla="*/ 56618 h 1824525"/>
                  <a:gd name="connsiteX35" fmla="*/ 2348298 w 2417641"/>
                  <a:gd name="connsiteY35" fmla="*/ 68202 h 182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417641" h="1824525">
                    <a:moveTo>
                      <a:pt x="1692929" y="1831187"/>
                    </a:moveTo>
                    <a:lnTo>
                      <a:pt x="1208821" y="996539"/>
                    </a:lnTo>
                    <a:lnTo>
                      <a:pt x="778712" y="1801792"/>
                    </a:lnTo>
                    <a:lnTo>
                      <a:pt x="406222" y="958310"/>
                    </a:lnTo>
                    <a:lnTo>
                      <a:pt x="19399" y="1817285"/>
                    </a:lnTo>
                    <a:lnTo>
                      <a:pt x="5936" y="1811927"/>
                    </a:lnTo>
                    <a:cubicBezTo>
                      <a:pt x="162865" y="1355362"/>
                      <a:pt x="7238" y="61542"/>
                      <a:pt x="5936" y="48509"/>
                    </a:cubicBezTo>
                    <a:lnTo>
                      <a:pt x="0" y="0"/>
                    </a:lnTo>
                    <a:lnTo>
                      <a:pt x="407525" y="922689"/>
                    </a:lnTo>
                    <a:lnTo>
                      <a:pt x="747297" y="169710"/>
                    </a:lnTo>
                    <a:lnTo>
                      <a:pt x="1209400" y="966130"/>
                    </a:lnTo>
                    <a:lnTo>
                      <a:pt x="1633139" y="172606"/>
                    </a:lnTo>
                    <a:lnTo>
                      <a:pt x="1991153" y="989877"/>
                    </a:lnTo>
                    <a:lnTo>
                      <a:pt x="2338598" y="55170"/>
                    </a:lnTo>
                    <a:lnTo>
                      <a:pt x="2425460" y="37794"/>
                    </a:lnTo>
                    <a:lnTo>
                      <a:pt x="2423433" y="48364"/>
                    </a:lnTo>
                    <a:cubicBezTo>
                      <a:pt x="2420827" y="61831"/>
                      <a:pt x="2183406" y="1313079"/>
                      <a:pt x="2318475" y="1737499"/>
                    </a:cubicBezTo>
                    <a:lnTo>
                      <a:pt x="2350614" y="1810770"/>
                    </a:lnTo>
                    <a:lnTo>
                      <a:pt x="2337730" y="1817430"/>
                    </a:lnTo>
                    <a:cubicBezTo>
                      <a:pt x="2323830" y="1793754"/>
                      <a:pt x="2312752" y="1768531"/>
                      <a:pt x="2304722" y="1742277"/>
                    </a:cubicBezTo>
                    <a:lnTo>
                      <a:pt x="1992021" y="1028395"/>
                    </a:lnTo>
                    <a:close/>
                    <a:moveTo>
                      <a:pt x="1216928" y="981479"/>
                    </a:moveTo>
                    <a:lnTo>
                      <a:pt x="1690033" y="1797302"/>
                    </a:lnTo>
                    <a:lnTo>
                      <a:pt x="1982756" y="1010005"/>
                    </a:lnTo>
                    <a:lnTo>
                      <a:pt x="1630822" y="206345"/>
                    </a:lnTo>
                    <a:close/>
                    <a:moveTo>
                      <a:pt x="414329" y="940644"/>
                    </a:moveTo>
                    <a:lnTo>
                      <a:pt x="780015" y="1768921"/>
                    </a:lnTo>
                    <a:lnTo>
                      <a:pt x="1199845" y="981913"/>
                    </a:lnTo>
                    <a:lnTo>
                      <a:pt x="747442" y="201711"/>
                    </a:lnTo>
                    <a:close/>
                    <a:moveTo>
                      <a:pt x="24755" y="94267"/>
                    </a:moveTo>
                    <a:cubicBezTo>
                      <a:pt x="49511" y="316975"/>
                      <a:pt x="145638" y="1267176"/>
                      <a:pt x="43865" y="1726349"/>
                    </a:cubicBezTo>
                    <a:lnTo>
                      <a:pt x="398404" y="940644"/>
                    </a:lnTo>
                    <a:close/>
                    <a:moveTo>
                      <a:pt x="1998391" y="1009571"/>
                    </a:moveTo>
                    <a:lnTo>
                      <a:pt x="2283441" y="1660173"/>
                    </a:lnTo>
                    <a:cubicBezTo>
                      <a:pt x="2196580" y="1196802"/>
                      <a:pt x="2382753" y="180715"/>
                      <a:pt x="2406205" y="56618"/>
                    </a:cubicBezTo>
                    <a:lnTo>
                      <a:pt x="2348298" y="68202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606DACCD-F05F-D149-A6B9-88464DD3F482}"/>
                  </a:ext>
                </a:extLst>
              </p:cNvPr>
              <p:cNvSpPr/>
              <p:nvPr/>
            </p:nvSpPr>
            <p:spPr>
              <a:xfrm>
                <a:off x="3634560" y="7409078"/>
                <a:ext cx="2084673" cy="1723163"/>
              </a:xfrm>
              <a:custGeom>
                <a:avLst/>
                <a:gdLst>
                  <a:gd name="connsiteX0" fmla="*/ 359172 w 2084673"/>
                  <a:gd name="connsiteY0" fmla="*/ 1736051 h 1723163"/>
                  <a:gd name="connsiteX1" fmla="*/ 0 w 2084673"/>
                  <a:gd name="connsiteY1" fmla="*/ 836675 h 1723163"/>
                  <a:gd name="connsiteX2" fmla="*/ 13463 w 2084673"/>
                  <a:gd name="connsiteY2" fmla="*/ 831318 h 1723163"/>
                  <a:gd name="connsiteX3" fmla="*/ 359895 w 2084673"/>
                  <a:gd name="connsiteY3" fmla="*/ 1698546 h 1723163"/>
                  <a:gd name="connsiteX4" fmla="*/ 707341 w 2084673"/>
                  <a:gd name="connsiteY4" fmla="*/ 905891 h 1723163"/>
                  <a:gd name="connsiteX5" fmla="*/ 244080 w 2084673"/>
                  <a:gd name="connsiteY5" fmla="*/ 55605 h 1723163"/>
                  <a:gd name="connsiteX6" fmla="*/ 256820 w 2084673"/>
                  <a:gd name="connsiteY6" fmla="*/ 48654 h 1723163"/>
                  <a:gd name="connsiteX7" fmla="*/ 714145 w 2084673"/>
                  <a:gd name="connsiteY7" fmla="*/ 888515 h 1723163"/>
                  <a:gd name="connsiteX8" fmla="*/ 1061591 w 2084673"/>
                  <a:gd name="connsiteY8" fmla="*/ 97308 h 1723163"/>
                  <a:gd name="connsiteX9" fmla="*/ 1065789 w 2084673"/>
                  <a:gd name="connsiteY9" fmla="*/ 97308 h 1723163"/>
                  <a:gd name="connsiteX10" fmla="*/ 2095531 w 2084673"/>
                  <a:gd name="connsiteY10" fmla="*/ 0 h 1723163"/>
                  <a:gd name="connsiteX11" fmla="*/ 1141069 w 2084673"/>
                  <a:gd name="connsiteY11" fmla="*/ 1703325 h 1723163"/>
                  <a:gd name="connsiteX12" fmla="*/ 715882 w 2084673"/>
                  <a:gd name="connsiteY12" fmla="*/ 921386 h 1723163"/>
                  <a:gd name="connsiteX13" fmla="*/ 723266 w 2084673"/>
                  <a:gd name="connsiteY13" fmla="*/ 905168 h 1723163"/>
                  <a:gd name="connsiteX14" fmla="*/ 1141214 w 2084673"/>
                  <a:gd name="connsiteY14" fmla="*/ 1673351 h 1723163"/>
                  <a:gd name="connsiteX15" fmla="*/ 2069183 w 2084673"/>
                  <a:gd name="connsiteY15" fmla="*/ 17087 h 1723163"/>
                  <a:gd name="connsiteX16" fmla="*/ 1071290 w 2084673"/>
                  <a:gd name="connsiteY16" fmla="*/ 111354 h 172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84673" h="1723163">
                    <a:moveTo>
                      <a:pt x="359172" y="1736051"/>
                    </a:moveTo>
                    <a:lnTo>
                      <a:pt x="0" y="836675"/>
                    </a:lnTo>
                    <a:lnTo>
                      <a:pt x="13463" y="831318"/>
                    </a:lnTo>
                    <a:lnTo>
                      <a:pt x="359895" y="1698546"/>
                    </a:lnTo>
                    <a:lnTo>
                      <a:pt x="707341" y="905891"/>
                    </a:lnTo>
                    <a:lnTo>
                      <a:pt x="244080" y="55605"/>
                    </a:lnTo>
                    <a:lnTo>
                      <a:pt x="256820" y="48654"/>
                    </a:lnTo>
                    <a:lnTo>
                      <a:pt x="714145" y="888515"/>
                    </a:lnTo>
                    <a:lnTo>
                      <a:pt x="1061591" y="97308"/>
                    </a:lnTo>
                    <a:lnTo>
                      <a:pt x="1065789" y="97308"/>
                    </a:lnTo>
                    <a:lnTo>
                      <a:pt x="2095531" y="0"/>
                    </a:lnTo>
                    <a:lnTo>
                      <a:pt x="1141069" y="1703325"/>
                    </a:lnTo>
                    <a:lnTo>
                      <a:pt x="715882" y="921386"/>
                    </a:lnTo>
                    <a:close/>
                    <a:moveTo>
                      <a:pt x="723266" y="905168"/>
                    </a:moveTo>
                    <a:lnTo>
                      <a:pt x="1141214" y="1673351"/>
                    </a:lnTo>
                    <a:lnTo>
                      <a:pt x="2069183" y="17087"/>
                    </a:lnTo>
                    <a:lnTo>
                      <a:pt x="1071290" y="111354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B6FFA9B-E891-7D42-A9F0-49255AC3E2E3}"/>
                  </a:ext>
                </a:extLst>
              </p:cNvPr>
              <p:cNvSpPr/>
              <p:nvPr/>
            </p:nvSpPr>
            <p:spPr>
              <a:xfrm>
                <a:off x="4667920" y="7428772"/>
                <a:ext cx="1187106" cy="1665242"/>
              </a:xfrm>
              <a:custGeom>
                <a:avLst/>
                <a:gdLst>
                  <a:gd name="connsiteX0" fmla="*/ 861665 w 1187105"/>
                  <a:gd name="connsiteY0" fmla="*/ 1671758 h 1665241"/>
                  <a:gd name="connsiteX1" fmla="*/ 854137 w 1187105"/>
                  <a:gd name="connsiteY1" fmla="*/ 1657422 h 1665241"/>
                  <a:gd name="connsiteX2" fmla="*/ 0 w 1187105"/>
                  <a:gd name="connsiteY2" fmla="*/ 6661 h 1665241"/>
                  <a:gd name="connsiteX3" fmla="*/ 12885 w 1187105"/>
                  <a:gd name="connsiteY3" fmla="*/ 0 h 1665241"/>
                  <a:gd name="connsiteX4" fmla="*/ 859638 w 1187105"/>
                  <a:gd name="connsiteY4" fmla="*/ 1636426 h 1665241"/>
                  <a:gd name="connsiteX5" fmla="*/ 1177986 w 1187105"/>
                  <a:gd name="connsiteY5" fmla="*/ 811624 h 1665241"/>
                  <a:gd name="connsiteX6" fmla="*/ 1191449 w 1187105"/>
                  <a:gd name="connsiteY6" fmla="*/ 816837 h 1665241"/>
                  <a:gd name="connsiteX7" fmla="*/ 861665 w 1187105"/>
                  <a:gd name="connsiteY7" fmla="*/ 1671758 h 166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105" h="1665241">
                    <a:moveTo>
                      <a:pt x="861665" y="1671758"/>
                    </a:moveTo>
                    <a:lnTo>
                      <a:pt x="854137" y="1657422"/>
                    </a:lnTo>
                    <a:lnTo>
                      <a:pt x="0" y="6661"/>
                    </a:lnTo>
                    <a:lnTo>
                      <a:pt x="12885" y="0"/>
                    </a:lnTo>
                    <a:lnTo>
                      <a:pt x="859638" y="1636426"/>
                    </a:lnTo>
                    <a:lnTo>
                      <a:pt x="1177986" y="811624"/>
                    </a:lnTo>
                    <a:lnTo>
                      <a:pt x="1191449" y="816837"/>
                    </a:lnTo>
                    <a:lnTo>
                      <a:pt x="861665" y="167175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CE9CB58-6A55-3E42-A2A1-7B8F4674ED31}"/>
                  </a:ext>
                </a:extLst>
              </p:cNvPr>
              <p:cNvSpPr/>
              <p:nvPr/>
            </p:nvSpPr>
            <p:spPr>
              <a:xfrm>
                <a:off x="3516283" y="7142495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5F546F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105EBD3-7898-8B4B-A9BF-BED8AA84835B}"/>
                  </a:ext>
                </a:extLst>
              </p:cNvPr>
              <p:cNvSpPr/>
              <p:nvPr/>
            </p:nvSpPr>
            <p:spPr>
              <a:xfrm>
                <a:off x="3516283" y="7142495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6B69388-E5DC-A341-8243-05178F99C0D8}"/>
                  </a:ext>
                </a:extLst>
              </p:cNvPr>
              <p:cNvSpPr/>
              <p:nvPr/>
            </p:nvSpPr>
            <p:spPr>
              <a:xfrm>
                <a:off x="3516283" y="7099054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5F546F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BCBCA04-51B9-1C4C-979C-B71BE8FE4FCC}"/>
                  </a:ext>
                </a:extLst>
              </p:cNvPr>
              <p:cNvSpPr/>
              <p:nvPr/>
            </p:nvSpPr>
            <p:spPr>
              <a:xfrm>
                <a:off x="7885938" y="12741279"/>
                <a:ext cx="3923239" cy="970184"/>
              </a:xfrm>
              <a:custGeom>
                <a:avLst/>
                <a:gdLst>
                  <a:gd name="connsiteX0" fmla="*/ 1358419 w 3923239"/>
                  <a:gd name="connsiteY0" fmla="*/ 242015 h 970184"/>
                  <a:gd name="connsiteX1" fmla="*/ 147861 w 3923239"/>
                  <a:gd name="connsiteY1" fmla="*/ 369008 h 970184"/>
                  <a:gd name="connsiteX2" fmla="*/ 54340 w 3923239"/>
                  <a:gd name="connsiteY2" fmla="*/ 416793 h 970184"/>
                  <a:gd name="connsiteX3" fmla="*/ 80978 w 3923239"/>
                  <a:gd name="connsiteY3" fmla="*/ 745497 h 970184"/>
                  <a:gd name="connsiteX4" fmla="*/ 614886 w 3923239"/>
                  <a:gd name="connsiteY4" fmla="*/ 954883 h 970184"/>
                  <a:gd name="connsiteX5" fmla="*/ 3469585 w 3923239"/>
                  <a:gd name="connsiteY5" fmla="*/ 777788 h 970184"/>
                  <a:gd name="connsiteX6" fmla="*/ 3871174 w 3923239"/>
                  <a:gd name="connsiteY6" fmla="*/ 694816 h 970184"/>
                  <a:gd name="connsiteX7" fmla="*/ 3911420 w 3923239"/>
                  <a:gd name="connsiteY7" fmla="*/ 398403 h 970184"/>
                  <a:gd name="connsiteX8" fmla="*/ 3487392 w 3923239"/>
                  <a:gd name="connsiteY8" fmla="*/ 41317 h 970184"/>
                  <a:gd name="connsiteX9" fmla="*/ 2914685 w 3923239"/>
                  <a:gd name="connsiteY9" fmla="*/ 6419 h 970184"/>
                  <a:gd name="connsiteX10" fmla="*/ 2131486 w 3923239"/>
                  <a:gd name="connsiteY10" fmla="*/ 32195 h 970184"/>
                  <a:gd name="connsiteX11" fmla="*/ 1358419 w 3923239"/>
                  <a:gd name="connsiteY11" fmla="*/ 242015 h 97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23239" h="970184">
                    <a:moveTo>
                      <a:pt x="1358419" y="242015"/>
                    </a:moveTo>
                    <a:cubicBezTo>
                      <a:pt x="966240" y="352210"/>
                      <a:pt x="534104" y="239554"/>
                      <a:pt x="147861" y="369008"/>
                    </a:cubicBezTo>
                    <a:cubicBezTo>
                      <a:pt x="113848" y="378628"/>
                      <a:pt x="82068" y="394867"/>
                      <a:pt x="54340" y="416793"/>
                    </a:cubicBezTo>
                    <a:cubicBezTo>
                      <a:pt x="-38022" y="497449"/>
                      <a:pt x="-1541" y="654850"/>
                      <a:pt x="80978" y="745497"/>
                    </a:cubicBezTo>
                    <a:cubicBezTo>
                      <a:pt x="212862" y="890301"/>
                      <a:pt x="420171" y="935480"/>
                      <a:pt x="614886" y="954883"/>
                    </a:cubicBezTo>
                    <a:cubicBezTo>
                      <a:pt x="1566018" y="1049440"/>
                      <a:pt x="2517294" y="705387"/>
                      <a:pt x="3469585" y="777788"/>
                    </a:cubicBezTo>
                    <a:cubicBezTo>
                      <a:pt x="3611170" y="788649"/>
                      <a:pt x="3776206" y="800378"/>
                      <a:pt x="3871174" y="694816"/>
                    </a:cubicBezTo>
                    <a:cubicBezTo>
                      <a:pt x="3941243" y="617057"/>
                      <a:pt x="3946020" y="497159"/>
                      <a:pt x="3911420" y="398403"/>
                    </a:cubicBezTo>
                    <a:cubicBezTo>
                      <a:pt x="3847867" y="217109"/>
                      <a:pt x="3672262" y="93301"/>
                      <a:pt x="3487392" y="41317"/>
                    </a:cubicBezTo>
                    <a:cubicBezTo>
                      <a:pt x="3302522" y="-10668"/>
                      <a:pt x="3106649" y="-2124"/>
                      <a:pt x="2914685" y="6419"/>
                    </a:cubicBezTo>
                    <a:cubicBezTo>
                      <a:pt x="2654101" y="18293"/>
                      <a:pt x="2391346" y="14963"/>
                      <a:pt x="2131486" y="32195"/>
                    </a:cubicBezTo>
                    <a:cubicBezTo>
                      <a:pt x="1853674" y="51309"/>
                      <a:pt x="1621609" y="168599"/>
                      <a:pt x="1358419" y="2420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1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0FF8525-F365-1C49-83FD-7C1A03D214F2}"/>
                  </a:ext>
                </a:extLst>
              </p:cNvPr>
              <p:cNvSpPr/>
              <p:nvPr/>
            </p:nvSpPr>
            <p:spPr>
              <a:xfrm>
                <a:off x="6660016" y="5546168"/>
                <a:ext cx="5081391" cy="5748704"/>
              </a:xfrm>
              <a:custGeom>
                <a:avLst/>
                <a:gdLst>
                  <a:gd name="connsiteX0" fmla="*/ 4854754 w 5081391"/>
                  <a:gd name="connsiteY0" fmla="*/ 5279552 h 5748703"/>
                  <a:gd name="connsiteX1" fmla="*/ 4566084 w 5081391"/>
                  <a:gd name="connsiteY1" fmla="*/ 5105788 h 5748703"/>
                  <a:gd name="connsiteX2" fmla="*/ 4441728 w 5081391"/>
                  <a:gd name="connsiteY2" fmla="*/ 5042509 h 5748703"/>
                  <a:gd name="connsiteX3" fmla="*/ 4255700 w 5081391"/>
                  <a:gd name="connsiteY3" fmla="*/ 4780848 h 5748703"/>
                  <a:gd name="connsiteX4" fmla="*/ 4000617 w 5081391"/>
                  <a:gd name="connsiteY4" fmla="*/ 4436071 h 5748703"/>
                  <a:gd name="connsiteX5" fmla="*/ 3951251 w 5081391"/>
                  <a:gd name="connsiteY5" fmla="*/ 4384666 h 5748703"/>
                  <a:gd name="connsiteX6" fmla="*/ 3789978 w 5081391"/>
                  <a:gd name="connsiteY6" fmla="*/ 4247102 h 5748703"/>
                  <a:gd name="connsiteX7" fmla="*/ 3683717 w 5081391"/>
                  <a:gd name="connsiteY7" fmla="*/ 4155007 h 5748703"/>
                  <a:gd name="connsiteX8" fmla="*/ 3596856 w 5081391"/>
                  <a:gd name="connsiteY8" fmla="*/ 4058858 h 5748703"/>
                  <a:gd name="connsiteX9" fmla="*/ 3467432 w 5081391"/>
                  <a:gd name="connsiteY9" fmla="*/ 3877563 h 5748703"/>
                  <a:gd name="connsiteX10" fmla="*/ 3458747 w 5081391"/>
                  <a:gd name="connsiteY10" fmla="*/ 3865255 h 5748703"/>
                  <a:gd name="connsiteX11" fmla="*/ 3461352 w 5081391"/>
                  <a:gd name="connsiteY11" fmla="*/ 3811533 h 5748703"/>
                  <a:gd name="connsiteX12" fmla="*/ 3459905 w 5081391"/>
                  <a:gd name="connsiteY12" fmla="*/ 3798935 h 5748703"/>
                  <a:gd name="connsiteX13" fmla="*/ 2925707 w 5081391"/>
                  <a:gd name="connsiteY13" fmla="*/ 3170777 h 5748703"/>
                  <a:gd name="connsiteX14" fmla="*/ 2766461 w 5081391"/>
                  <a:gd name="connsiteY14" fmla="*/ 2845837 h 5748703"/>
                  <a:gd name="connsiteX15" fmla="*/ 2766461 w 5081391"/>
                  <a:gd name="connsiteY15" fmla="*/ 2845837 h 5748703"/>
                  <a:gd name="connsiteX16" fmla="*/ 2766461 w 5081391"/>
                  <a:gd name="connsiteY16" fmla="*/ 2845837 h 5748703"/>
                  <a:gd name="connsiteX17" fmla="*/ 2748220 w 5081391"/>
                  <a:gd name="connsiteY17" fmla="*/ 2860318 h 5748703"/>
                  <a:gd name="connsiteX18" fmla="*/ 2745325 w 5081391"/>
                  <a:gd name="connsiteY18" fmla="*/ 2852064 h 5748703"/>
                  <a:gd name="connsiteX19" fmla="*/ 2745325 w 5081391"/>
                  <a:gd name="connsiteY19" fmla="*/ 2848299 h 5748703"/>
                  <a:gd name="connsiteX20" fmla="*/ 2745325 w 5081391"/>
                  <a:gd name="connsiteY20" fmla="*/ 2820931 h 5748703"/>
                  <a:gd name="connsiteX21" fmla="*/ 2907611 w 5081391"/>
                  <a:gd name="connsiteY21" fmla="*/ 2176845 h 5748703"/>
                  <a:gd name="connsiteX22" fmla="*/ 2962478 w 5081391"/>
                  <a:gd name="connsiteY22" fmla="*/ 1960653 h 5748703"/>
                  <a:gd name="connsiteX23" fmla="*/ 2962478 w 5081391"/>
                  <a:gd name="connsiteY23" fmla="*/ 1942408 h 5748703"/>
                  <a:gd name="connsiteX24" fmla="*/ 2959727 w 5081391"/>
                  <a:gd name="connsiteY24" fmla="*/ 1939367 h 5748703"/>
                  <a:gd name="connsiteX25" fmla="*/ 2928168 w 5081391"/>
                  <a:gd name="connsiteY25" fmla="*/ 1901428 h 5748703"/>
                  <a:gd name="connsiteX26" fmla="*/ 2933959 w 5081391"/>
                  <a:gd name="connsiteY26" fmla="*/ 1890133 h 5748703"/>
                  <a:gd name="connsiteX27" fmla="*/ 3092481 w 5081391"/>
                  <a:gd name="connsiteY27" fmla="*/ 1747357 h 5748703"/>
                  <a:gd name="connsiteX28" fmla="*/ 3626678 w 5081391"/>
                  <a:gd name="connsiteY28" fmla="*/ 1494675 h 5748703"/>
                  <a:gd name="connsiteX29" fmla="*/ 3814878 w 5081391"/>
                  <a:gd name="connsiteY29" fmla="*/ 1248509 h 5748703"/>
                  <a:gd name="connsiteX30" fmla="*/ 3605543 w 5081391"/>
                  <a:gd name="connsiteY30" fmla="*/ 743144 h 5748703"/>
                  <a:gd name="connsiteX31" fmla="*/ 3475250 w 5081391"/>
                  <a:gd name="connsiteY31" fmla="*/ 475981 h 5748703"/>
                  <a:gd name="connsiteX32" fmla="*/ 3439202 w 5081391"/>
                  <a:gd name="connsiteY32" fmla="*/ 353188 h 5748703"/>
                  <a:gd name="connsiteX33" fmla="*/ 3389257 w 5081391"/>
                  <a:gd name="connsiteY33" fmla="*/ 110931 h 5748703"/>
                  <a:gd name="connsiteX34" fmla="*/ 3130700 w 5081391"/>
                  <a:gd name="connsiteY34" fmla="*/ 56196 h 5748703"/>
                  <a:gd name="connsiteX35" fmla="*/ 3125343 w 5081391"/>
                  <a:gd name="connsiteY35" fmla="*/ 63581 h 5748703"/>
                  <a:gd name="connsiteX36" fmla="*/ 3166747 w 5081391"/>
                  <a:gd name="connsiteY36" fmla="*/ 372737 h 5748703"/>
                  <a:gd name="connsiteX37" fmla="*/ 3302106 w 5081391"/>
                  <a:gd name="connsiteY37" fmla="*/ 497702 h 5748703"/>
                  <a:gd name="connsiteX38" fmla="*/ 3519260 w 5081391"/>
                  <a:gd name="connsiteY38" fmla="*/ 1205212 h 5748703"/>
                  <a:gd name="connsiteX39" fmla="*/ 3432399 w 5081391"/>
                  <a:gd name="connsiteY39" fmla="*/ 1263134 h 5748703"/>
                  <a:gd name="connsiteX40" fmla="*/ 3085966 w 5081391"/>
                  <a:gd name="connsiteY40" fmla="*/ 1436898 h 5748703"/>
                  <a:gd name="connsiteX41" fmla="*/ 2813511 w 5081391"/>
                  <a:gd name="connsiteY41" fmla="*/ 1436898 h 5748703"/>
                  <a:gd name="connsiteX42" fmla="*/ 2814670 w 5081391"/>
                  <a:gd name="connsiteY42" fmla="*/ 1433278 h 5748703"/>
                  <a:gd name="connsiteX43" fmla="*/ 2769502 w 5081391"/>
                  <a:gd name="connsiteY43" fmla="*/ 1423142 h 5748703"/>
                  <a:gd name="connsiteX44" fmla="*/ 2639210 w 5081391"/>
                  <a:gd name="connsiteY44" fmla="*/ 1394181 h 5748703"/>
                  <a:gd name="connsiteX45" fmla="*/ 2591001 w 5081391"/>
                  <a:gd name="connsiteY45" fmla="*/ 1383321 h 5748703"/>
                  <a:gd name="connsiteX46" fmla="*/ 2590278 w 5081391"/>
                  <a:gd name="connsiteY46" fmla="*/ 1386362 h 5748703"/>
                  <a:gd name="connsiteX47" fmla="*/ 2576669 w 5081391"/>
                  <a:gd name="connsiteY47" fmla="*/ 1383321 h 5748703"/>
                  <a:gd name="connsiteX48" fmla="*/ 2576669 w 5081391"/>
                  <a:gd name="connsiteY48" fmla="*/ 1385203 h 5748703"/>
                  <a:gd name="connsiteX49" fmla="*/ 2527448 w 5081391"/>
                  <a:gd name="connsiteY49" fmla="*/ 1294990 h 5748703"/>
                  <a:gd name="connsiteX50" fmla="*/ 2539174 w 5081391"/>
                  <a:gd name="connsiteY50" fmla="*/ 1294990 h 5748703"/>
                  <a:gd name="connsiteX51" fmla="*/ 2541780 w 5081391"/>
                  <a:gd name="connsiteY51" fmla="*/ 1288475 h 5748703"/>
                  <a:gd name="connsiteX52" fmla="*/ 2546412 w 5081391"/>
                  <a:gd name="connsiteY52" fmla="*/ 1288475 h 5748703"/>
                  <a:gd name="connsiteX53" fmla="*/ 2568562 w 5081391"/>
                  <a:gd name="connsiteY53" fmla="*/ 1146422 h 5748703"/>
                  <a:gd name="connsiteX54" fmla="*/ 2603307 w 5081391"/>
                  <a:gd name="connsiteY54" fmla="*/ 1092410 h 5748703"/>
                  <a:gd name="connsiteX55" fmla="*/ 2620245 w 5081391"/>
                  <a:gd name="connsiteY55" fmla="*/ 922556 h 5748703"/>
                  <a:gd name="connsiteX56" fmla="*/ 2561324 w 5081391"/>
                  <a:gd name="connsiteY56" fmla="*/ 746475 h 5748703"/>
                  <a:gd name="connsiteX57" fmla="*/ 2402078 w 5081391"/>
                  <a:gd name="connsiteY57" fmla="*/ 665529 h 5748703"/>
                  <a:gd name="connsiteX58" fmla="*/ 2260205 w 5081391"/>
                  <a:gd name="connsiteY58" fmla="*/ 708970 h 5748703"/>
                  <a:gd name="connsiteX59" fmla="*/ 2158866 w 5081391"/>
                  <a:gd name="connsiteY59" fmla="*/ 686526 h 5748703"/>
                  <a:gd name="connsiteX60" fmla="*/ 2048986 w 5081391"/>
                  <a:gd name="connsiteY60" fmla="*/ 661475 h 5748703"/>
                  <a:gd name="connsiteX61" fmla="*/ 1978484 w 5081391"/>
                  <a:gd name="connsiteY61" fmla="*/ 675955 h 5748703"/>
                  <a:gd name="connsiteX62" fmla="*/ 1977036 w 5081391"/>
                  <a:gd name="connsiteY62" fmla="*/ 677837 h 5748703"/>
                  <a:gd name="connsiteX63" fmla="*/ 1971244 w 5081391"/>
                  <a:gd name="connsiteY63" fmla="*/ 683195 h 5748703"/>
                  <a:gd name="connsiteX64" fmla="*/ 1956768 w 5081391"/>
                  <a:gd name="connsiteY64" fmla="*/ 710708 h 5748703"/>
                  <a:gd name="connsiteX65" fmla="*/ 1924774 w 5081391"/>
                  <a:gd name="connsiteY65" fmla="*/ 798894 h 5748703"/>
                  <a:gd name="connsiteX66" fmla="*/ 1924774 w 5081391"/>
                  <a:gd name="connsiteY66" fmla="*/ 818442 h 5748703"/>
                  <a:gd name="connsiteX67" fmla="*/ 1936645 w 5081391"/>
                  <a:gd name="connsiteY67" fmla="*/ 825537 h 5748703"/>
                  <a:gd name="connsiteX68" fmla="*/ 1948951 w 5081391"/>
                  <a:gd name="connsiteY68" fmla="*/ 902139 h 5748703"/>
                  <a:gd name="connsiteX69" fmla="*/ 2015110 w 5081391"/>
                  <a:gd name="connsiteY69" fmla="*/ 915171 h 5748703"/>
                  <a:gd name="connsiteX70" fmla="*/ 2101951 w 5081391"/>
                  <a:gd name="connsiteY70" fmla="*/ 1303677 h 5748703"/>
                  <a:gd name="connsiteX71" fmla="*/ 2192162 w 5081391"/>
                  <a:gd name="connsiteY71" fmla="*/ 1340893 h 5748703"/>
                  <a:gd name="connsiteX72" fmla="*/ 2192163 w 5081391"/>
                  <a:gd name="connsiteY72" fmla="*/ 1355374 h 5748703"/>
                  <a:gd name="connsiteX73" fmla="*/ 2183187 w 5081391"/>
                  <a:gd name="connsiteY73" fmla="*/ 1469334 h 5748703"/>
                  <a:gd name="connsiteX74" fmla="*/ 2183187 w 5081391"/>
                  <a:gd name="connsiteY74" fmla="*/ 1469334 h 5748703"/>
                  <a:gd name="connsiteX75" fmla="*/ 2162051 w 5081391"/>
                  <a:gd name="connsiteY75" fmla="*/ 1471217 h 5748703"/>
                  <a:gd name="connsiteX76" fmla="*/ 1993684 w 5081391"/>
                  <a:gd name="connsiteY76" fmla="*/ 1472954 h 5748703"/>
                  <a:gd name="connsiteX77" fmla="*/ 1931579 w 5081391"/>
                  <a:gd name="connsiteY77" fmla="*/ 1467017 h 5748703"/>
                  <a:gd name="connsiteX78" fmla="*/ 1924340 w 5081391"/>
                  <a:gd name="connsiteY78" fmla="*/ 1533772 h 5748703"/>
                  <a:gd name="connsiteX79" fmla="*/ 1909863 w 5081391"/>
                  <a:gd name="connsiteY79" fmla="*/ 1537826 h 5748703"/>
                  <a:gd name="connsiteX80" fmla="*/ 1578342 w 5081391"/>
                  <a:gd name="connsiteY80" fmla="*/ 1777332 h 5748703"/>
                  <a:gd name="connsiteX81" fmla="*/ 1253480 w 5081391"/>
                  <a:gd name="connsiteY81" fmla="*/ 1965576 h 5748703"/>
                  <a:gd name="connsiteX82" fmla="*/ 690474 w 5081391"/>
                  <a:gd name="connsiteY82" fmla="*/ 2290515 h 5748703"/>
                  <a:gd name="connsiteX83" fmla="*/ 387327 w 5081391"/>
                  <a:gd name="connsiteY83" fmla="*/ 2449799 h 5748703"/>
                  <a:gd name="connsiteX84" fmla="*/ 10784 w 5081391"/>
                  <a:gd name="connsiteY84" fmla="*/ 2723189 h 5748703"/>
                  <a:gd name="connsiteX85" fmla="*/ 530504 w 5081391"/>
                  <a:gd name="connsiteY85" fmla="*/ 2557244 h 5748703"/>
                  <a:gd name="connsiteX86" fmla="*/ 704227 w 5081391"/>
                  <a:gd name="connsiteY86" fmla="*/ 2477891 h 5748703"/>
                  <a:gd name="connsiteX87" fmla="*/ 1231186 w 5081391"/>
                  <a:gd name="connsiteY87" fmla="*/ 2246206 h 5748703"/>
                  <a:gd name="connsiteX88" fmla="*/ 1534333 w 5081391"/>
                  <a:gd name="connsiteY88" fmla="*/ 2086922 h 5748703"/>
                  <a:gd name="connsiteX89" fmla="*/ 1794193 w 5081391"/>
                  <a:gd name="connsiteY89" fmla="*/ 1913157 h 5748703"/>
                  <a:gd name="connsiteX90" fmla="*/ 1826766 w 5081391"/>
                  <a:gd name="connsiteY90" fmla="*/ 1911420 h 5748703"/>
                  <a:gd name="connsiteX91" fmla="*/ 1841243 w 5081391"/>
                  <a:gd name="connsiteY91" fmla="*/ 1910551 h 5748703"/>
                  <a:gd name="connsiteX92" fmla="*/ 1834150 w 5081391"/>
                  <a:gd name="connsiteY92" fmla="*/ 1921845 h 5748703"/>
                  <a:gd name="connsiteX93" fmla="*/ 1829951 w 5081391"/>
                  <a:gd name="connsiteY93" fmla="*/ 1927493 h 5748703"/>
                  <a:gd name="connsiteX94" fmla="*/ 1829951 w 5081391"/>
                  <a:gd name="connsiteY94" fmla="*/ 3089832 h 5748703"/>
                  <a:gd name="connsiteX95" fmla="*/ 1827635 w 5081391"/>
                  <a:gd name="connsiteY95" fmla="*/ 3122123 h 5748703"/>
                  <a:gd name="connsiteX96" fmla="*/ 1828647 w 5081391"/>
                  <a:gd name="connsiteY96" fmla="*/ 3122123 h 5748703"/>
                  <a:gd name="connsiteX97" fmla="*/ 1828647 w 5081391"/>
                  <a:gd name="connsiteY97" fmla="*/ 3122123 h 5748703"/>
                  <a:gd name="connsiteX98" fmla="*/ 1793903 w 5081391"/>
                  <a:gd name="connsiteY98" fmla="*/ 3594906 h 5748703"/>
                  <a:gd name="connsiteX99" fmla="*/ 1772188 w 5081391"/>
                  <a:gd name="connsiteY99" fmla="*/ 3934182 h 5748703"/>
                  <a:gd name="connsiteX100" fmla="*/ 1793903 w 5081391"/>
                  <a:gd name="connsiteY100" fmla="*/ 4555099 h 5748703"/>
                  <a:gd name="connsiteX101" fmla="*/ 1843704 w 5081391"/>
                  <a:gd name="connsiteY101" fmla="*/ 4552928 h 5748703"/>
                  <a:gd name="connsiteX102" fmla="*/ 1842835 w 5081391"/>
                  <a:gd name="connsiteY102" fmla="*/ 4567408 h 5748703"/>
                  <a:gd name="connsiteX103" fmla="*/ 1830096 w 5081391"/>
                  <a:gd name="connsiteY103" fmla="*/ 4771726 h 5748703"/>
                  <a:gd name="connsiteX104" fmla="*/ 1945911 w 5081391"/>
                  <a:gd name="connsiteY104" fmla="*/ 4891479 h 5748703"/>
                  <a:gd name="connsiteX105" fmla="*/ 2036536 w 5081391"/>
                  <a:gd name="connsiteY105" fmla="*/ 4933037 h 5748703"/>
                  <a:gd name="connsiteX106" fmla="*/ 2198098 w 5081391"/>
                  <a:gd name="connsiteY106" fmla="*/ 5038889 h 5748703"/>
                  <a:gd name="connsiteX107" fmla="*/ 2364149 w 5081391"/>
                  <a:gd name="connsiteY107" fmla="*/ 5140251 h 5748703"/>
                  <a:gd name="connsiteX108" fmla="*/ 2397735 w 5081391"/>
                  <a:gd name="connsiteY108" fmla="*/ 5210770 h 5748703"/>
                  <a:gd name="connsiteX109" fmla="*/ 2399327 w 5081391"/>
                  <a:gd name="connsiteY109" fmla="*/ 5214246 h 5748703"/>
                  <a:gd name="connsiteX110" fmla="*/ 2364004 w 5081391"/>
                  <a:gd name="connsiteY110" fmla="*/ 5192670 h 5748703"/>
                  <a:gd name="connsiteX111" fmla="*/ 2429005 w 5081391"/>
                  <a:gd name="connsiteY111" fmla="*/ 5358759 h 5748703"/>
                  <a:gd name="connsiteX112" fmla="*/ 2530343 w 5081391"/>
                  <a:gd name="connsiteY112" fmla="*/ 5611442 h 5748703"/>
                  <a:gd name="connsiteX113" fmla="*/ 2631681 w 5081391"/>
                  <a:gd name="connsiteY113" fmla="*/ 5741765 h 5748703"/>
                  <a:gd name="connsiteX114" fmla="*/ 2761973 w 5081391"/>
                  <a:gd name="connsiteY114" fmla="*/ 5474602 h 5748703"/>
                  <a:gd name="connsiteX115" fmla="*/ 2770949 w 5081391"/>
                  <a:gd name="connsiteY115" fmla="*/ 5192380 h 5748703"/>
                  <a:gd name="connsiteX116" fmla="*/ 2776450 w 5081391"/>
                  <a:gd name="connsiteY116" fmla="*/ 5185720 h 5748703"/>
                  <a:gd name="connsiteX117" fmla="*/ 2754735 w 5081391"/>
                  <a:gd name="connsiteY117" fmla="*/ 4982995 h 5748703"/>
                  <a:gd name="connsiteX118" fmla="*/ 2578117 w 5081391"/>
                  <a:gd name="connsiteY118" fmla="*/ 5027593 h 5748703"/>
                  <a:gd name="connsiteX119" fmla="*/ 2571168 w 5081391"/>
                  <a:gd name="connsiteY119" fmla="*/ 5024553 h 5748703"/>
                  <a:gd name="connsiteX120" fmla="*/ 2429873 w 5081391"/>
                  <a:gd name="connsiteY120" fmla="*/ 4889161 h 5748703"/>
                  <a:gd name="connsiteX121" fmla="*/ 2191728 w 5081391"/>
                  <a:gd name="connsiteY121" fmla="*/ 4629239 h 5748703"/>
                  <a:gd name="connsiteX122" fmla="*/ 2215904 w 5081391"/>
                  <a:gd name="connsiteY122" fmla="*/ 4492110 h 5748703"/>
                  <a:gd name="connsiteX123" fmla="*/ 2218655 w 5081391"/>
                  <a:gd name="connsiteY123" fmla="*/ 4476327 h 5748703"/>
                  <a:gd name="connsiteX124" fmla="*/ 2328825 w 5081391"/>
                  <a:gd name="connsiteY124" fmla="*/ 4383652 h 5748703"/>
                  <a:gd name="connsiteX125" fmla="*/ 2328825 w 5081391"/>
                  <a:gd name="connsiteY125" fmla="*/ 4383652 h 5748703"/>
                  <a:gd name="connsiteX126" fmla="*/ 2329694 w 5081391"/>
                  <a:gd name="connsiteY126" fmla="*/ 4381915 h 5748703"/>
                  <a:gd name="connsiteX127" fmla="*/ 2329694 w 5081391"/>
                  <a:gd name="connsiteY127" fmla="*/ 4381191 h 5748703"/>
                  <a:gd name="connsiteX128" fmla="*/ 2329694 w 5081391"/>
                  <a:gd name="connsiteY128" fmla="*/ 4380177 h 5748703"/>
                  <a:gd name="connsiteX129" fmla="*/ 2329694 w 5081391"/>
                  <a:gd name="connsiteY129" fmla="*/ 4379163 h 5748703"/>
                  <a:gd name="connsiteX130" fmla="*/ 2329694 w 5081391"/>
                  <a:gd name="connsiteY130" fmla="*/ 4378150 h 5748703"/>
                  <a:gd name="connsiteX131" fmla="*/ 2330417 w 5081391"/>
                  <a:gd name="connsiteY131" fmla="*/ 4376702 h 5748703"/>
                  <a:gd name="connsiteX132" fmla="*/ 2330417 w 5081391"/>
                  <a:gd name="connsiteY132" fmla="*/ 4375543 h 5748703"/>
                  <a:gd name="connsiteX133" fmla="*/ 2331141 w 5081391"/>
                  <a:gd name="connsiteY133" fmla="*/ 4373951 h 5748703"/>
                  <a:gd name="connsiteX134" fmla="*/ 2332009 w 5081391"/>
                  <a:gd name="connsiteY134" fmla="*/ 4372213 h 5748703"/>
                  <a:gd name="connsiteX135" fmla="*/ 2332009 w 5081391"/>
                  <a:gd name="connsiteY135" fmla="*/ 4370764 h 5748703"/>
                  <a:gd name="connsiteX136" fmla="*/ 2333023 w 5081391"/>
                  <a:gd name="connsiteY136" fmla="*/ 4368737 h 5748703"/>
                  <a:gd name="connsiteX137" fmla="*/ 2335774 w 5081391"/>
                  <a:gd name="connsiteY137" fmla="*/ 4367289 h 5748703"/>
                  <a:gd name="connsiteX138" fmla="*/ 2336787 w 5081391"/>
                  <a:gd name="connsiteY138" fmla="*/ 4365117 h 5748703"/>
                  <a:gd name="connsiteX139" fmla="*/ 2337656 w 5081391"/>
                  <a:gd name="connsiteY139" fmla="*/ 4363234 h 5748703"/>
                  <a:gd name="connsiteX140" fmla="*/ 2338814 w 5081391"/>
                  <a:gd name="connsiteY140" fmla="*/ 4360773 h 5748703"/>
                  <a:gd name="connsiteX141" fmla="*/ 2339828 w 5081391"/>
                  <a:gd name="connsiteY141" fmla="*/ 4358745 h 5748703"/>
                  <a:gd name="connsiteX142" fmla="*/ 2340985 w 5081391"/>
                  <a:gd name="connsiteY142" fmla="*/ 4356284 h 5748703"/>
                  <a:gd name="connsiteX143" fmla="*/ 2342288 w 5081391"/>
                  <a:gd name="connsiteY143" fmla="*/ 4353678 h 5748703"/>
                  <a:gd name="connsiteX144" fmla="*/ 2343302 w 5081391"/>
                  <a:gd name="connsiteY144" fmla="*/ 4351650 h 5748703"/>
                  <a:gd name="connsiteX145" fmla="*/ 2344749 w 5081391"/>
                  <a:gd name="connsiteY145" fmla="*/ 4348610 h 5748703"/>
                  <a:gd name="connsiteX146" fmla="*/ 2345763 w 5081391"/>
                  <a:gd name="connsiteY146" fmla="*/ 4346582 h 5748703"/>
                  <a:gd name="connsiteX147" fmla="*/ 2351988 w 5081391"/>
                  <a:gd name="connsiteY147" fmla="*/ 4333116 h 5748703"/>
                  <a:gd name="connsiteX148" fmla="*/ 2352856 w 5081391"/>
                  <a:gd name="connsiteY148" fmla="*/ 4331378 h 5748703"/>
                  <a:gd name="connsiteX149" fmla="*/ 2354593 w 5081391"/>
                  <a:gd name="connsiteY149" fmla="*/ 4327613 h 5748703"/>
                  <a:gd name="connsiteX150" fmla="*/ 2355897 w 5081391"/>
                  <a:gd name="connsiteY150" fmla="*/ 4324862 h 5748703"/>
                  <a:gd name="connsiteX151" fmla="*/ 2357779 w 5081391"/>
                  <a:gd name="connsiteY151" fmla="*/ 4320663 h 5748703"/>
                  <a:gd name="connsiteX152" fmla="*/ 2358936 w 5081391"/>
                  <a:gd name="connsiteY152" fmla="*/ 4318201 h 5748703"/>
                  <a:gd name="connsiteX153" fmla="*/ 2361108 w 5081391"/>
                  <a:gd name="connsiteY153" fmla="*/ 4313278 h 5748703"/>
                  <a:gd name="connsiteX154" fmla="*/ 2361977 w 5081391"/>
                  <a:gd name="connsiteY154" fmla="*/ 4311250 h 5748703"/>
                  <a:gd name="connsiteX155" fmla="*/ 2364293 w 5081391"/>
                  <a:gd name="connsiteY155" fmla="*/ 4306183 h 5748703"/>
                  <a:gd name="connsiteX156" fmla="*/ 2365451 w 5081391"/>
                  <a:gd name="connsiteY156" fmla="*/ 4303720 h 5748703"/>
                  <a:gd name="connsiteX157" fmla="*/ 2367768 w 5081391"/>
                  <a:gd name="connsiteY157" fmla="*/ 4298508 h 5748703"/>
                  <a:gd name="connsiteX158" fmla="*/ 2368781 w 5081391"/>
                  <a:gd name="connsiteY158" fmla="*/ 4296191 h 5748703"/>
                  <a:gd name="connsiteX159" fmla="*/ 2371242 w 5081391"/>
                  <a:gd name="connsiteY159" fmla="*/ 4290688 h 5748703"/>
                  <a:gd name="connsiteX160" fmla="*/ 2372256 w 5081391"/>
                  <a:gd name="connsiteY160" fmla="*/ 4288516 h 5748703"/>
                  <a:gd name="connsiteX161" fmla="*/ 2374861 w 5081391"/>
                  <a:gd name="connsiteY161" fmla="*/ 4282724 h 5748703"/>
                  <a:gd name="connsiteX162" fmla="*/ 2375730 w 5081391"/>
                  <a:gd name="connsiteY162" fmla="*/ 4280552 h 5748703"/>
                  <a:gd name="connsiteX163" fmla="*/ 2378336 w 5081391"/>
                  <a:gd name="connsiteY163" fmla="*/ 4274471 h 5748703"/>
                  <a:gd name="connsiteX164" fmla="*/ 2379204 w 5081391"/>
                  <a:gd name="connsiteY164" fmla="*/ 4272443 h 5748703"/>
                  <a:gd name="connsiteX165" fmla="*/ 2382100 w 5081391"/>
                  <a:gd name="connsiteY165" fmla="*/ 4265927 h 5748703"/>
                  <a:gd name="connsiteX166" fmla="*/ 2382100 w 5081391"/>
                  <a:gd name="connsiteY166" fmla="*/ 4264768 h 5748703"/>
                  <a:gd name="connsiteX167" fmla="*/ 2483438 w 5081391"/>
                  <a:gd name="connsiteY167" fmla="*/ 3911303 h 5748703"/>
                  <a:gd name="connsiteX168" fmla="*/ 2483438 w 5081391"/>
                  <a:gd name="connsiteY168" fmla="*/ 3889437 h 5748703"/>
                  <a:gd name="connsiteX169" fmla="*/ 2481701 w 5081391"/>
                  <a:gd name="connsiteY169" fmla="*/ 3889437 h 5748703"/>
                  <a:gd name="connsiteX170" fmla="*/ 2481701 w 5081391"/>
                  <a:gd name="connsiteY170" fmla="*/ 3887990 h 5748703"/>
                  <a:gd name="connsiteX171" fmla="*/ 2479674 w 5081391"/>
                  <a:gd name="connsiteY171" fmla="*/ 3879301 h 5748703"/>
                  <a:gd name="connsiteX172" fmla="*/ 2869392 w 5081391"/>
                  <a:gd name="connsiteY172" fmla="*/ 3966183 h 5748703"/>
                  <a:gd name="connsiteX173" fmla="*/ 3101022 w 5081391"/>
                  <a:gd name="connsiteY173" fmla="*/ 4218866 h 5748703"/>
                  <a:gd name="connsiteX174" fmla="*/ 3102036 w 5081391"/>
                  <a:gd name="connsiteY174" fmla="*/ 4218866 h 5748703"/>
                  <a:gd name="connsiteX175" fmla="*/ 3102036 w 5081391"/>
                  <a:gd name="connsiteY175" fmla="*/ 4218866 h 5748703"/>
                  <a:gd name="connsiteX176" fmla="*/ 3102036 w 5081391"/>
                  <a:gd name="connsiteY176" fmla="*/ 4218866 h 5748703"/>
                  <a:gd name="connsiteX177" fmla="*/ 3102036 w 5081391"/>
                  <a:gd name="connsiteY177" fmla="*/ 4218866 h 5748703"/>
                  <a:gd name="connsiteX178" fmla="*/ 3102904 w 5081391"/>
                  <a:gd name="connsiteY178" fmla="*/ 4218866 h 5748703"/>
                  <a:gd name="connsiteX179" fmla="*/ 3103918 w 5081391"/>
                  <a:gd name="connsiteY179" fmla="*/ 4218866 h 5748703"/>
                  <a:gd name="connsiteX180" fmla="*/ 3105076 w 5081391"/>
                  <a:gd name="connsiteY180" fmla="*/ 4218866 h 5748703"/>
                  <a:gd name="connsiteX181" fmla="*/ 3106234 w 5081391"/>
                  <a:gd name="connsiteY181" fmla="*/ 4218866 h 5748703"/>
                  <a:gd name="connsiteX182" fmla="*/ 3107682 w 5081391"/>
                  <a:gd name="connsiteY182" fmla="*/ 4218142 h 5748703"/>
                  <a:gd name="connsiteX183" fmla="*/ 3108984 w 5081391"/>
                  <a:gd name="connsiteY183" fmla="*/ 4218142 h 5748703"/>
                  <a:gd name="connsiteX184" fmla="*/ 3110866 w 5081391"/>
                  <a:gd name="connsiteY184" fmla="*/ 4217273 h 5748703"/>
                  <a:gd name="connsiteX185" fmla="*/ 3112315 w 5081391"/>
                  <a:gd name="connsiteY185" fmla="*/ 4216549 h 5748703"/>
                  <a:gd name="connsiteX186" fmla="*/ 3114342 w 5081391"/>
                  <a:gd name="connsiteY186" fmla="*/ 4215535 h 5748703"/>
                  <a:gd name="connsiteX187" fmla="*/ 3116079 w 5081391"/>
                  <a:gd name="connsiteY187" fmla="*/ 4214667 h 5748703"/>
                  <a:gd name="connsiteX188" fmla="*/ 3118540 w 5081391"/>
                  <a:gd name="connsiteY188" fmla="*/ 4213363 h 5748703"/>
                  <a:gd name="connsiteX189" fmla="*/ 3120132 w 5081391"/>
                  <a:gd name="connsiteY189" fmla="*/ 4212494 h 5748703"/>
                  <a:gd name="connsiteX190" fmla="*/ 3122882 w 5081391"/>
                  <a:gd name="connsiteY190" fmla="*/ 4211047 h 5748703"/>
                  <a:gd name="connsiteX191" fmla="*/ 3124620 w 5081391"/>
                  <a:gd name="connsiteY191" fmla="*/ 4210033 h 5748703"/>
                  <a:gd name="connsiteX192" fmla="*/ 3127515 w 5081391"/>
                  <a:gd name="connsiteY192" fmla="*/ 4208584 h 5748703"/>
                  <a:gd name="connsiteX193" fmla="*/ 3129542 w 5081391"/>
                  <a:gd name="connsiteY193" fmla="*/ 4207426 h 5748703"/>
                  <a:gd name="connsiteX194" fmla="*/ 3132727 w 5081391"/>
                  <a:gd name="connsiteY194" fmla="*/ 4205689 h 5748703"/>
                  <a:gd name="connsiteX195" fmla="*/ 3134754 w 5081391"/>
                  <a:gd name="connsiteY195" fmla="*/ 4204675 h 5748703"/>
                  <a:gd name="connsiteX196" fmla="*/ 3138083 w 5081391"/>
                  <a:gd name="connsiteY196" fmla="*/ 4202793 h 5748703"/>
                  <a:gd name="connsiteX197" fmla="*/ 3140400 w 5081391"/>
                  <a:gd name="connsiteY197" fmla="*/ 4201489 h 5748703"/>
                  <a:gd name="connsiteX198" fmla="*/ 3144019 w 5081391"/>
                  <a:gd name="connsiteY198" fmla="*/ 4199462 h 5748703"/>
                  <a:gd name="connsiteX199" fmla="*/ 3146480 w 5081391"/>
                  <a:gd name="connsiteY199" fmla="*/ 4193525 h 5748703"/>
                  <a:gd name="connsiteX200" fmla="*/ 3150534 w 5081391"/>
                  <a:gd name="connsiteY200" fmla="*/ 4191208 h 5748703"/>
                  <a:gd name="connsiteX201" fmla="*/ 3152705 w 5081391"/>
                  <a:gd name="connsiteY201" fmla="*/ 4190050 h 5748703"/>
                  <a:gd name="connsiteX202" fmla="*/ 3156903 w 5081391"/>
                  <a:gd name="connsiteY202" fmla="*/ 4187732 h 5748703"/>
                  <a:gd name="connsiteX203" fmla="*/ 3159364 w 5081391"/>
                  <a:gd name="connsiteY203" fmla="*/ 4186285 h 5748703"/>
                  <a:gd name="connsiteX204" fmla="*/ 3163707 w 5081391"/>
                  <a:gd name="connsiteY204" fmla="*/ 4183823 h 5748703"/>
                  <a:gd name="connsiteX205" fmla="*/ 3166023 w 5081391"/>
                  <a:gd name="connsiteY205" fmla="*/ 4182375 h 5748703"/>
                  <a:gd name="connsiteX206" fmla="*/ 3170656 w 5081391"/>
                  <a:gd name="connsiteY206" fmla="*/ 4179623 h 5748703"/>
                  <a:gd name="connsiteX207" fmla="*/ 3173118 w 5081391"/>
                  <a:gd name="connsiteY207" fmla="*/ 4178176 h 5748703"/>
                  <a:gd name="connsiteX208" fmla="*/ 3177894 w 5081391"/>
                  <a:gd name="connsiteY208" fmla="*/ 4175279 h 5748703"/>
                  <a:gd name="connsiteX209" fmla="*/ 3180211 w 5081391"/>
                  <a:gd name="connsiteY209" fmla="*/ 4173832 h 5748703"/>
                  <a:gd name="connsiteX210" fmla="*/ 3185278 w 5081391"/>
                  <a:gd name="connsiteY210" fmla="*/ 4170791 h 5748703"/>
                  <a:gd name="connsiteX211" fmla="*/ 3186146 w 5081391"/>
                  <a:gd name="connsiteY211" fmla="*/ 4170791 h 5748703"/>
                  <a:gd name="connsiteX212" fmla="*/ 3194253 w 5081391"/>
                  <a:gd name="connsiteY212" fmla="*/ 4180203 h 5748703"/>
                  <a:gd name="connsiteX213" fmla="*/ 3295592 w 5081391"/>
                  <a:gd name="connsiteY213" fmla="*/ 4297784 h 5748703"/>
                  <a:gd name="connsiteX214" fmla="*/ 3627692 w 5081391"/>
                  <a:gd name="connsiteY214" fmla="*/ 4557706 h 5748703"/>
                  <a:gd name="connsiteX215" fmla="*/ 3824722 w 5081391"/>
                  <a:gd name="connsiteY215" fmla="*/ 4756522 h 5748703"/>
                  <a:gd name="connsiteX216" fmla="*/ 3876984 w 5081391"/>
                  <a:gd name="connsiteY216" fmla="*/ 4788667 h 5748703"/>
                  <a:gd name="connsiteX217" fmla="*/ 3993668 w 5081391"/>
                  <a:gd name="connsiteY217" fmla="*/ 4883370 h 5748703"/>
                  <a:gd name="connsiteX218" fmla="*/ 4164062 w 5081391"/>
                  <a:gd name="connsiteY218" fmla="*/ 5028173 h 5748703"/>
                  <a:gd name="connsiteX219" fmla="*/ 4311581 w 5081391"/>
                  <a:gd name="connsiteY219" fmla="*/ 5177032 h 5748703"/>
                  <a:gd name="connsiteX220" fmla="*/ 4311580 w 5081391"/>
                  <a:gd name="connsiteY220" fmla="*/ 5177031 h 5748703"/>
                  <a:gd name="connsiteX221" fmla="*/ 4316503 w 5081391"/>
                  <a:gd name="connsiteY221" fmla="*/ 5183402 h 5748703"/>
                  <a:gd name="connsiteX222" fmla="*/ 4479223 w 5081391"/>
                  <a:gd name="connsiteY222" fmla="*/ 5416971 h 5748703"/>
                  <a:gd name="connsiteX223" fmla="*/ 4775131 w 5081391"/>
                  <a:gd name="connsiteY223" fmla="*/ 5605215 h 5748703"/>
                  <a:gd name="connsiteX224" fmla="*/ 5071039 w 5081391"/>
                  <a:gd name="connsiteY224" fmla="*/ 5590735 h 5748703"/>
                  <a:gd name="connsiteX225" fmla="*/ 4854754 w 5081391"/>
                  <a:gd name="connsiteY225" fmla="*/ 5279552 h 5748703"/>
                  <a:gd name="connsiteX226" fmla="*/ 4472274 w 5081391"/>
                  <a:gd name="connsiteY226" fmla="*/ 5086095 h 5748703"/>
                  <a:gd name="connsiteX227" fmla="*/ 4443321 w 5081391"/>
                  <a:gd name="connsiteY227" fmla="*/ 5045115 h 5748703"/>
                  <a:gd name="connsiteX228" fmla="*/ 4443321 w 5081391"/>
                  <a:gd name="connsiteY228" fmla="*/ 5045115 h 5748703"/>
                  <a:gd name="connsiteX229" fmla="*/ 4471840 w 5081391"/>
                  <a:gd name="connsiteY229" fmla="*/ 5085660 h 5748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</a:cxnLst>
                <a:rect l="l" t="t" r="r" b="b"/>
                <a:pathLst>
                  <a:path w="5081391" h="5748703">
                    <a:moveTo>
                      <a:pt x="4854754" y="5279552"/>
                    </a:moveTo>
                    <a:cubicBezTo>
                      <a:pt x="4753416" y="5265072"/>
                      <a:pt x="4566084" y="5105788"/>
                      <a:pt x="4566084" y="5105788"/>
                    </a:cubicBezTo>
                    <a:cubicBezTo>
                      <a:pt x="4538465" y="5064487"/>
                      <a:pt x="4491365" y="5040521"/>
                      <a:pt x="4441728" y="5042509"/>
                    </a:cubicBezTo>
                    <a:lnTo>
                      <a:pt x="4255700" y="4780848"/>
                    </a:lnTo>
                    <a:cubicBezTo>
                      <a:pt x="4183587" y="4656902"/>
                      <a:pt x="4098043" y="4541279"/>
                      <a:pt x="4000617" y="4436071"/>
                    </a:cubicBezTo>
                    <a:cubicBezTo>
                      <a:pt x="3984693" y="4418405"/>
                      <a:pt x="3968236" y="4401270"/>
                      <a:pt x="3951251" y="4384666"/>
                    </a:cubicBezTo>
                    <a:cubicBezTo>
                      <a:pt x="3901075" y="4334769"/>
                      <a:pt x="3847160" y="4288781"/>
                      <a:pt x="3789978" y="4247102"/>
                    </a:cubicBezTo>
                    <a:cubicBezTo>
                      <a:pt x="3752355" y="4219043"/>
                      <a:pt x="3716840" y="4188263"/>
                      <a:pt x="3683717" y="4155007"/>
                    </a:cubicBezTo>
                    <a:cubicBezTo>
                      <a:pt x="3653095" y="4124505"/>
                      <a:pt x="3624102" y="4092412"/>
                      <a:pt x="3596856" y="4058858"/>
                    </a:cubicBezTo>
                    <a:lnTo>
                      <a:pt x="3467432" y="3877563"/>
                    </a:lnTo>
                    <a:lnTo>
                      <a:pt x="3458747" y="3865255"/>
                    </a:lnTo>
                    <a:cubicBezTo>
                      <a:pt x="3462051" y="3847550"/>
                      <a:pt x="3462928" y="3829476"/>
                      <a:pt x="3461352" y="3811533"/>
                    </a:cubicBezTo>
                    <a:cubicBezTo>
                      <a:pt x="3461352" y="3807334"/>
                      <a:pt x="3460484" y="3803134"/>
                      <a:pt x="3459905" y="3798935"/>
                    </a:cubicBezTo>
                    <a:lnTo>
                      <a:pt x="2925707" y="3170777"/>
                    </a:lnTo>
                    <a:lnTo>
                      <a:pt x="2766461" y="2845837"/>
                    </a:lnTo>
                    <a:lnTo>
                      <a:pt x="2766461" y="2845837"/>
                    </a:lnTo>
                    <a:lnTo>
                      <a:pt x="2766461" y="2845837"/>
                    </a:lnTo>
                    <a:cubicBezTo>
                      <a:pt x="2764579" y="2847430"/>
                      <a:pt x="2758209" y="2852788"/>
                      <a:pt x="2748220" y="2860318"/>
                    </a:cubicBezTo>
                    <a:lnTo>
                      <a:pt x="2745325" y="2852064"/>
                    </a:lnTo>
                    <a:lnTo>
                      <a:pt x="2745325" y="2848299"/>
                    </a:lnTo>
                    <a:lnTo>
                      <a:pt x="2745325" y="2820931"/>
                    </a:lnTo>
                    <a:cubicBezTo>
                      <a:pt x="2744515" y="2596014"/>
                      <a:pt x="2800325" y="2374513"/>
                      <a:pt x="2907611" y="2176845"/>
                    </a:cubicBezTo>
                    <a:cubicBezTo>
                      <a:pt x="2943642" y="2110486"/>
                      <a:pt x="2962504" y="2036166"/>
                      <a:pt x="2962478" y="1960653"/>
                    </a:cubicBezTo>
                    <a:cubicBezTo>
                      <a:pt x="2962478" y="1954571"/>
                      <a:pt x="2962478" y="1948489"/>
                      <a:pt x="2962478" y="1942408"/>
                    </a:cubicBezTo>
                    <a:lnTo>
                      <a:pt x="2959727" y="1939367"/>
                    </a:lnTo>
                    <a:cubicBezTo>
                      <a:pt x="2954661" y="1933719"/>
                      <a:pt x="2943080" y="1920687"/>
                      <a:pt x="2928168" y="1901428"/>
                    </a:cubicBezTo>
                    <a:cubicBezTo>
                      <a:pt x="2930050" y="1897664"/>
                      <a:pt x="2932077" y="1893754"/>
                      <a:pt x="2933959" y="1890133"/>
                    </a:cubicBezTo>
                    <a:cubicBezTo>
                      <a:pt x="3000264" y="1768209"/>
                      <a:pt x="3092481" y="1747357"/>
                      <a:pt x="3092481" y="1747357"/>
                    </a:cubicBezTo>
                    <a:cubicBezTo>
                      <a:pt x="3402866" y="1703916"/>
                      <a:pt x="3626678" y="1494675"/>
                      <a:pt x="3626678" y="1494675"/>
                    </a:cubicBezTo>
                    <a:cubicBezTo>
                      <a:pt x="3858309" y="1364352"/>
                      <a:pt x="3814878" y="1248509"/>
                      <a:pt x="3814878" y="1248509"/>
                    </a:cubicBezTo>
                    <a:lnTo>
                      <a:pt x="3605543" y="743144"/>
                    </a:lnTo>
                    <a:lnTo>
                      <a:pt x="3475250" y="475981"/>
                    </a:lnTo>
                    <a:lnTo>
                      <a:pt x="3439202" y="353188"/>
                    </a:lnTo>
                    <a:cubicBezTo>
                      <a:pt x="3427395" y="271512"/>
                      <a:pt x="3410717" y="190616"/>
                      <a:pt x="3389257" y="110931"/>
                    </a:cubicBezTo>
                    <a:cubicBezTo>
                      <a:pt x="3358422" y="-6649"/>
                      <a:pt x="3204822" y="-40099"/>
                      <a:pt x="3130700" y="56196"/>
                    </a:cubicBezTo>
                    <a:cubicBezTo>
                      <a:pt x="3128962" y="58513"/>
                      <a:pt x="3127080" y="60974"/>
                      <a:pt x="3125343" y="63581"/>
                    </a:cubicBezTo>
                    <a:cubicBezTo>
                      <a:pt x="3057340" y="161885"/>
                      <a:pt x="3075275" y="295801"/>
                      <a:pt x="3166747" y="372737"/>
                    </a:cubicBezTo>
                    <a:cubicBezTo>
                      <a:pt x="3239132" y="434423"/>
                      <a:pt x="3302106" y="497702"/>
                      <a:pt x="3302106" y="497702"/>
                    </a:cubicBezTo>
                    <a:cubicBezTo>
                      <a:pt x="3432399" y="533758"/>
                      <a:pt x="3519260" y="1205212"/>
                      <a:pt x="3519260" y="1205212"/>
                    </a:cubicBezTo>
                    <a:lnTo>
                      <a:pt x="3432399" y="1263134"/>
                    </a:lnTo>
                    <a:cubicBezTo>
                      <a:pt x="3297727" y="1270121"/>
                      <a:pt x="3172115" y="1333126"/>
                      <a:pt x="3085966" y="1436898"/>
                    </a:cubicBezTo>
                    <a:lnTo>
                      <a:pt x="2813511" y="1436898"/>
                    </a:lnTo>
                    <a:cubicBezTo>
                      <a:pt x="2813511" y="1435740"/>
                      <a:pt x="2814235" y="1434581"/>
                      <a:pt x="2814670" y="1433278"/>
                    </a:cubicBezTo>
                    <a:lnTo>
                      <a:pt x="2769502" y="1423142"/>
                    </a:lnTo>
                    <a:lnTo>
                      <a:pt x="2639210" y="1394181"/>
                    </a:lnTo>
                    <a:lnTo>
                      <a:pt x="2591001" y="1383321"/>
                    </a:lnTo>
                    <a:lnTo>
                      <a:pt x="2590278" y="1386362"/>
                    </a:lnTo>
                    <a:lnTo>
                      <a:pt x="2576669" y="1383321"/>
                    </a:lnTo>
                    <a:lnTo>
                      <a:pt x="2576669" y="1385203"/>
                    </a:lnTo>
                    <a:cubicBezTo>
                      <a:pt x="2558372" y="1356204"/>
                      <a:pt x="2541932" y="1326072"/>
                      <a:pt x="2527448" y="1294990"/>
                    </a:cubicBezTo>
                    <a:cubicBezTo>
                      <a:pt x="2531334" y="1295578"/>
                      <a:pt x="2535287" y="1295578"/>
                      <a:pt x="2539174" y="1294990"/>
                    </a:cubicBezTo>
                    <a:cubicBezTo>
                      <a:pt x="2540187" y="1292819"/>
                      <a:pt x="2541056" y="1290647"/>
                      <a:pt x="2541780" y="1288475"/>
                    </a:cubicBezTo>
                    <a:lnTo>
                      <a:pt x="2546412" y="1288475"/>
                    </a:lnTo>
                    <a:cubicBezTo>
                      <a:pt x="2566535" y="1245033"/>
                      <a:pt x="2549163" y="1190732"/>
                      <a:pt x="2568562" y="1146422"/>
                    </a:cubicBezTo>
                    <a:cubicBezTo>
                      <a:pt x="2579036" y="1127729"/>
                      <a:pt x="2590639" y="1109692"/>
                      <a:pt x="2603307" y="1092410"/>
                    </a:cubicBezTo>
                    <a:cubicBezTo>
                      <a:pt x="2632260" y="1042453"/>
                      <a:pt x="2628786" y="979898"/>
                      <a:pt x="2620245" y="922556"/>
                    </a:cubicBezTo>
                    <a:cubicBezTo>
                      <a:pt x="2610980" y="860869"/>
                      <a:pt x="2596792" y="797880"/>
                      <a:pt x="2561324" y="746475"/>
                    </a:cubicBezTo>
                    <a:cubicBezTo>
                      <a:pt x="2525855" y="695069"/>
                      <a:pt x="2464618" y="657420"/>
                      <a:pt x="2402078" y="665529"/>
                    </a:cubicBezTo>
                    <a:cubicBezTo>
                      <a:pt x="2352856" y="672045"/>
                      <a:pt x="2309715" y="705785"/>
                      <a:pt x="2260205" y="708970"/>
                    </a:cubicBezTo>
                    <a:cubicBezTo>
                      <a:pt x="2225170" y="710998"/>
                      <a:pt x="2191583" y="697241"/>
                      <a:pt x="2158866" y="686526"/>
                    </a:cubicBezTo>
                    <a:cubicBezTo>
                      <a:pt x="2123041" y="674984"/>
                      <a:pt x="2086274" y="666602"/>
                      <a:pt x="2048986" y="661475"/>
                    </a:cubicBezTo>
                    <a:cubicBezTo>
                      <a:pt x="2024230" y="657999"/>
                      <a:pt x="1995132" y="657565"/>
                      <a:pt x="1978484" y="675955"/>
                    </a:cubicBezTo>
                    <a:lnTo>
                      <a:pt x="1977036" y="677837"/>
                    </a:lnTo>
                    <a:cubicBezTo>
                      <a:pt x="1974943" y="679439"/>
                      <a:pt x="1973005" y="681233"/>
                      <a:pt x="1971244" y="683195"/>
                    </a:cubicBezTo>
                    <a:cubicBezTo>
                      <a:pt x="1964708" y="691358"/>
                      <a:pt x="1959794" y="700697"/>
                      <a:pt x="1956768" y="710708"/>
                    </a:cubicBezTo>
                    <a:lnTo>
                      <a:pt x="1924774" y="798894"/>
                    </a:lnTo>
                    <a:cubicBezTo>
                      <a:pt x="1921425" y="804979"/>
                      <a:pt x="1921425" y="812356"/>
                      <a:pt x="1924774" y="818442"/>
                    </a:cubicBezTo>
                    <a:cubicBezTo>
                      <a:pt x="1927670" y="822062"/>
                      <a:pt x="1932736" y="823075"/>
                      <a:pt x="1936645" y="825537"/>
                    </a:cubicBezTo>
                    <a:cubicBezTo>
                      <a:pt x="1961980" y="841900"/>
                      <a:pt x="1927960" y="882300"/>
                      <a:pt x="1948951" y="902139"/>
                    </a:cubicBezTo>
                    <a:cubicBezTo>
                      <a:pt x="1961546" y="914012"/>
                      <a:pt x="1988473" y="915315"/>
                      <a:pt x="2015110" y="915171"/>
                    </a:cubicBezTo>
                    <a:cubicBezTo>
                      <a:pt x="1931833" y="1046440"/>
                      <a:pt x="1970713" y="1220381"/>
                      <a:pt x="2101951" y="1303677"/>
                    </a:cubicBezTo>
                    <a:cubicBezTo>
                      <a:pt x="2129625" y="1321242"/>
                      <a:pt x="2160155" y="1333837"/>
                      <a:pt x="2192162" y="1340893"/>
                    </a:cubicBezTo>
                    <a:cubicBezTo>
                      <a:pt x="2192163" y="1345672"/>
                      <a:pt x="2192163" y="1350451"/>
                      <a:pt x="2192163" y="1355374"/>
                    </a:cubicBezTo>
                    <a:cubicBezTo>
                      <a:pt x="2192854" y="1393561"/>
                      <a:pt x="2189848" y="1431726"/>
                      <a:pt x="2183187" y="1469334"/>
                    </a:cubicBezTo>
                    <a:lnTo>
                      <a:pt x="2183187" y="1469334"/>
                    </a:lnTo>
                    <a:lnTo>
                      <a:pt x="2162051" y="1471217"/>
                    </a:lnTo>
                    <a:cubicBezTo>
                      <a:pt x="2126872" y="1473099"/>
                      <a:pt x="2055790" y="1475851"/>
                      <a:pt x="1993684" y="1472954"/>
                    </a:cubicBezTo>
                    <a:cubicBezTo>
                      <a:pt x="1972888" y="1472129"/>
                      <a:pt x="1952154" y="1470147"/>
                      <a:pt x="1931579" y="1467017"/>
                    </a:cubicBezTo>
                    <a:cubicBezTo>
                      <a:pt x="1931579" y="1467017"/>
                      <a:pt x="1929117" y="1493372"/>
                      <a:pt x="1924340" y="1533772"/>
                    </a:cubicBezTo>
                    <a:lnTo>
                      <a:pt x="1909863" y="1537826"/>
                    </a:lnTo>
                    <a:cubicBezTo>
                      <a:pt x="1774853" y="1576629"/>
                      <a:pt x="1657608" y="1661332"/>
                      <a:pt x="1578342" y="1777332"/>
                    </a:cubicBezTo>
                    <a:lnTo>
                      <a:pt x="1253480" y="1965576"/>
                    </a:lnTo>
                    <a:cubicBezTo>
                      <a:pt x="1253480" y="1965576"/>
                      <a:pt x="1108712" y="1929520"/>
                      <a:pt x="690474" y="2290515"/>
                    </a:cubicBezTo>
                    <a:lnTo>
                      <a:pt x="387327" y="2449799"/>
                    </a:lnTo>
                    <a:cubicBezTo>
                      <a:pt x="387327" y="2449799"/>
                      <a:pt x="-75788" y="2586205"/>
                      <a:pt x="10784" y="2723189"/>
                    </a:cubicBezTo>
                    <a:cubicBezTo>
                      <a:pt x="97356" y="2860173"/>
                      <a:pt x="530504" y="2557244"/>
                      <a:pt x="530504" y="2557244"/>
                    </a:cubicBezTo>
                    <a:lnTo>
                      <a:pt x="704227" y="2477891"/>
                    </a:lnTo>
                    <a:lnTo>
                      <a:pt x="1231186" y="2246206"/>
                    </a:lnTo>
                    <a:cubicBezTo>
                      <a:pt x="1231186" y="2246206"/>
                      <a:pt x="1404909" y="2130363"/>
                      <a:pt x="1534333" y="2086922"/>
                    </a:cubicBezTo>
                    <a:cubicBezTo>
                      <a:pt x="1663756" y="2043480"/>
                      <a:pt x="1794193" y="1913157"/>
                      <a:pt x="1794193" y="1913157"/>
                    </a:cubicBezTo>
                    <a:lnTo>
                      <a:pt x="1826766" y="1911420"/>
                    </a:lnTo>
                    <a:lnTo>
                      <a:pt x="1841243" y="1910551"/>
                    </a:lnTo>
                    <a:cubicBezTo>
                      <a:pt x="1839085" y="1914442"/>
                      <a:pt x="1836717" y="1918213"/>
                      <a:pt x="1834150" y="1921845"/>
                    </a:cubicBezTo>
                    <a:cubicBezTo>
                      <a:pt x="1832846" y="1923873"/>
                      <a:pt x="1831398" y="1925755"/>
                      <a:pt x="1829951" y="1927493"/>
                    </a:cubicBezTo>
                    <a:lnTo>
                      <a:pt x="1829951" y="3089832"/>
                    </a:lnTo>
                    <a:lnTo>
                      <a:pt x="1827635" y="3122123"/>
                    </a:lnTo>
                    <a:lnTo>
                      <a:pt x="1828647" y="3122123"/>
                    </a:lnTo>
                    <a:lnTo>
                      <a:pt x="1828647" y="3122123"/>
                    </a:lnTo>
                    <a:lnTo>
                      <a:pt x="1793903" y="3594906"/>
                    </a:lnTo>
                    <a:cubicBezTo>
                      <a:pt x="1793903" y="3594906"/>
                      <a:pt x="1801142" y="3812112"/>
                      <a:pt x="1772188" y="3934182"/>
                    </a:cubicBezTo>
                    <a:cubicBezTo>
                      <a:pt x="1743234" y="4056251"/>
                      <a:pt x="1793903" y="4555099"/>
                      <a:pt x="1793903" y="4555099"/>
                    </a:cubicBezTo>
                    <a:cubicBezTo>
                      <a:pt x="1793903" y="4555099"/>
                      <a:pt x="1812868" y="4555099"/>
                      <a:pt x="1843704" y="4552928"/>
                    </a:cubicBezTo>
                    <a:lnTo>
                      <a:pt x="1842835" y="4567408"/>
                    </a:lnTo>
                    <a:lnTo>
                      <a:pt x="1830096" y="4771726"/>
                    </a:lnTo>
                    <a:cubicBezTo>
                      <a:pt x="1830096" y="4771726"/>
                      <a:pt x="1805774" y="4850499"/>
                      <a:pt x="1945911" y="4891479"/>
                    </a:cubicBezTo>
                    <a:cubicBezTo>
                      <a:pt x="1978005" y="4900781"/>
                      <a:pt x="2008544" y="4914786"/>
                      <a:pt x="2036536" y="4933037"/>
                    </a:cubicBezTo>
                    <a:lnTo>
                      <a:pt x="2198098" y="5038889"/>
                    </a:lnTo>
                    <a:lnTo>
                      <a:pt x="2364149" y="5140251"/>
                    </a:lnTo>
                    <a:lnTo>
                      <a:pt x="2397735" y="5210770"/>
                    </a:lnTo>
                    <a:lnTo>
                      <a:pt x="2399327" y="5214246"/>
                    </a:lnTo>
                    <a:lnTo>
                      <a:pt x="2364004" y="5192670"/>
                    </a:lnTo>
                    <a:cubicBezTo>
                      <a:pt x="2364004" y="5192670"/>
                      <a:pt x="2335050" y="5265072"/>
                      <a:pt x="2429005" y="5358759"/>
                    </a:cubicBezTo>
                    <a:cubicBezTo>
                      <a:pt x="2500319" y="5422579"/>
                      <a:pt x="2537793" y="5516018"/>
                      <a:pt x="2530343" y="5611442"/>
                    </a:cubicBezTo>
                    <a:cubicBezTo>
                      <a:pt x="2530343" y="5611442"/>
                      <a:pt x="2544820" y="5785206"/>
                      <a:pt x="2631681" y="5741765"/>
                    </a:cubicBezTo>
                    <a:cubicBezTo>
                      <a:pt x="2631681" y="5741765"/>
                      <a:pt x="2768777" y="5712804"/>
                      <a:pt x="2761973" y="5474602"/>
                    </a:cubicBezTo>
                    <a:cubicBezTo>
                      <a:pt x="2761973" y="5474602"/>
                      <a:pt x="2707250" y="5276222"/>
                      <a:pt x="2770949" y="5192380"/>
                    </a:cubicBezTo>
                    <a:cubicBezTo>
                      <a:pt x="2772686" y="5190064"/>
                      <a:pt x="2774520" y="5187843"/>
                      <a:pt x="2776450" y="5185720"/>
                    </a:cubicBezTo>
                    <a:cubicBezTo>
                      <a:pt x="2848835" y="5106367"/>
                      <a:pt x="2754735" y="4982995"/>
                      <a:pt x="2754735" y="4982995"/>
                    </a:cubicBezTo>
                    <a:cubicBezTo>
                      <a:pt x="2754735" y="4982995"/>
                      <a:pt x="2587527" y="4915516"/>
                      <a:pt x="2578117" y="5027593"/>
                    </a:cubicBezTo>
                    <a:lnTo>
                      <a:pt x="2571168" y="5024553"/>
                    </a:lnTo>
                    <a:cubicBezTo>
                      <a:pt x="2541056" y="5010073"/>
                      <a:pt x="2487057" y="4974886"/>
                      <a:pt x="2429873" y="4889161"/>
                    </a:cubicBezTo>
                    <a:cubicBezTo>
                      <a:pt x="2429873" y="4889161"/>
                      <a:pt x="2336063" y="4650960"/>
                      <a:pt x="2191728" y="4629239"/>
                    </a:cubicBezTo>
                    <a:lnTo>
                      <a:pt x="2215904" y="4492110"/>
                    </a:lnTo>
                    <a:lnTo>
                      <a:pt x="2218655" y="4476327"/>
                    </a:lnTo>
                    <a:cubicBezTo>
                      <a:pt x="2268312" y="4452868"/>
                      <a:pt x="2308557" y="4422604"/>
                      <a:pt x="2328825" y="4383652"/>
                    </a:cubicBezTo>
                    <a:lnTo>
                      <a:pt x="2328825" y="4383652"/>
                    </a:lnTo>
                    <a:lnTo>
                      <a:pt x="2329694" y="4381915"/>
                    </a:lnTo>
                    <a:lnTo>
                      <a:pt x="2329694" y="4381191"/>
                    </a:lnTo>
                    <a:lnTo>
                      <a:pt x="2329694" y="4380177"/>
                    </a:lnTo>
                    <a:lnTo>
                      <a:pt x="2329694" y="4379163"/>
                    </a:lnTo>
                    <a:lnTo>
                      <a:pt x="2329694" y="4378150"/>
                    </a:lnTo>
                    <a:lnTo>
                      <a:pt x="2330417" y="4376702"/>
                    </a:lnTo>
                    <a:lnTo>
                      <a:pt x="2330417" y="4375543"/>
                    </a:lnTo>
                    <a:lnTo>
                      <a:pt x="2331141" y="4373951"/>
                    </a:lnTo>
                    <a:lnTo>
                      <a:pt x="2332009" y="4372213"/>
                    </a:lnTo>
                    <a:lnTo>
                      <a:pt x="2332009" y="4370764"/>
                    </a:lnTo>
                    <a:lnTo>
                      <a:pt x="2333023" y="4368737"/>
                    </a:lnTo>
                    <a:lnTo>
                      <a:pt x="2335774" y="4367289"/>
                    </a:lnTo>
                    <a:lnTo>
                      <a:pt x="2336787" y="4365117"/>
                    </a:lnTo>
                    <a:lnTo>
                      <a:pt x="2337656" y="4363234"/>
                    </a:lnTo>
                    <a:lnTo>
                      <a:pt x="2338814" y="4360773"/>
                    </a:lnTo>
                    <a:lnTo>
                      <a:pt x="2339828" y="4358745"/>
                    </a:lnTo>
                    <a:lnTo>
                      <a:pt x="2340985" y="4356284"/>
                    </a:lnTo>
                    <a:lnTo>
                      <a:pt x="2342288" y="4353678"/>
                    </a:lnTo>
                    <a:lnTo>
                      <a:pt x="2343302" y="4351650"/>
                    </a:lnTo>
                    <a:lnTo>
                      <a:pt x="2344749" y="4348610"/>
                    </a:lnTo>
                    <a:lnTo>
                      <a:pt x="2345763" y="4346582"/>
                    </a:lnTo>
                    <a:lnTo>
                      <a:pt x="2351988" y="4333116"/>
                    </a:lnTo>
                    <a:lnTo>
                      <a:pt x="2352856" y="4331378"/>
                    </a:lnTo>
                    <a:lnTo>
                      <a:pt x="2354593" y="4327613"/>
                    </a:lnTo>
                    <a:lnTo>
                      <a:pt x="2355897" y="4324862"/>
                    </a:lnTo>
                    <a:lnTo>
                      <a:pt x="2357779" y="4320663"/>
                    </a:lnTo>
                    <a:lnTo>
                      <a:pt x="2358936" y="4318201"/>
                    </a:lnTo>
                    <a:lnTo>
                      <a:pt x="2361108" y="4313278"/>
                    </a:lnTo>
                    <a:lnTo>
                      <a:pt x="2361977" y="4311250"/>
                    </a:lnTo>
                    <a:lnTo>
                      <a:pt x="2364293" y="4306183"/>
                    </a:lnTo>
                    <a:lnTo>
                      <a:pt x="2365451" y="4303720"/>
                    </a:lnTo>
                    <a:lnTo>
                      <a:pt x="2367768" y="4298508"/>
                    </a:lnTo>
                    <a:lnTo>
                      <a:pt x="2368781" y="4296191"/>
                    </a:lnTo>
                    <a:lnTo>
                      <a:pt x="2371242" y="4290688"/>
                    </a:lnTo>
                    <a:lnTo>
                      <a:pt x="2372256" y="4288516"/>
                    </a:lnTo>
                    <a:lnTo>
                      <a:pt x="2374861" y="4282724"/>
                    </a:lnTo>
                    <a:lnTo>
                      <a:pt x="2375730" y="4280552"/>
                    </a:lnTo>
                    <a:lnTo>
                      <a:pt x="2378336" y="4274471"/>
                    </a:lnTo>
                    <a:lnTo>
                      <a:pt x="2379204" y="4272443"/>
                    </a:lnTo>
                    <a:lnTo>
                      <a:pt x="2382100" y="4265927"/>
                    </a:lnTo>
                    <a:lnTo>
                      <a:pt x="2382100" y="4264768"/>
                    </a:lnTo>
                    <a:cubicBezTo>
                      <a:pt x="2428281" y="4157324"/>
                      <a:pt x="2486334" y="4002819"/>
                      <a:pt x="2483438" y="3911303"/>
                    </a:cubicBezTo>
                    <a:cubicBezTo>
                      <a:pt x="2483817" y="3904019"/>
                      <a:pt x="2483817" y="3896721"/>
                      <a:pt x="2483438" y="3889437"/>
                    </a:cubicBezTo>
                    <a:lnTo>
                      <a:pt x="2481701" y="3889437"/>
                    </a:lnTo>
                    <a:lnTo>
                      <a:pt x="2481701" y="3887990"/>
                    </a:lnTo>
                    <a:cubicBezTo>
                      <a:pt x="2481701" y="3884948"/>
                      <a:pt x="2480543" y="3882052"/>
                      <a:pt x="2479674" y="3879301"/>
                    </a:cubicBezTo>
                    <a:lnTo>
                      <a:pt x="2869392" y="3966183"/>
                    </a:lnTo>
                    <a:lnTo>
                      <a:pt x="3101022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904" y="4218866"/>
                    </a:lnTo>
                    <a:lnTo>
                      <a:pt x="3103918" y="4218866"/>
                    </a:lnTo>
                    <a:lnTo>
                      <a:pt x="3105076" y="4218866"/>
                    </a:lnTo>
                    <a:lnTo>
                      <a:pt x="3106234" y="4218866"/>
                    </a:lnTo>
                    <a:lnTo>
                      <a:pt x="3107682" y="4218142"/>
                    </a:lnTo>
                    <a:lnTo>
                      <a:pt x="3108984" y="4218142"/>
                    </a:lnTo>
                    <a:lnTo>
                      <a:pt x="3110866" y="4217273"/>
                    </a:lnTo>
                    <a:lnTo>
                      <a:pt x="3112315" y="4216549"/>
                    </a:lnTo>
                    <a:lnTo>
                      <a:pt x="3114342" y="4215535"/>
                    </a:lnTo>
                    <a:lnTo>
                      <a:pt x="3116079" y="4214667"/>
                    </a:lnTo>
                    <a:lnTo>
                      <a:pt x="3118540" y="4213363"/>
                    </a:lnTo>
                    <a:lnTo>
                      <a:pt x="3120132" y="4212494"/>
                    </a:lnTo>
                    <a:lnTo>
                      <a:pt x="3122882" y="4211047"/>
                    </a:lnTo>
                    <a:lnTo>
                      <a:pt x="3124620" y="4210033"/>
                    </a:lnTo>
                    <a:lnTo>
                      <a:pt x="3127515" y="4208584"/>
                    </a:lnTo>
                    <a:lnTo>
                      <a:pt x="3129542" y="4207426"/>
                    </a:lnTo>
                    <a:lnTo>
                      <a:pt x="3132727" y="4205689"/>
                    </a:lnTo>
                    <a:lnTo>
                      <a:pt x="3134754" y="4204675"/>
                    </a:lnTo>
                    <a:lnTo>
                      <a:pt x="3138083" y="4202793"/>
                    </a:lnTo>
                    <a:lnTo>
                      <a:pt x="3140400" y="4201489"/>
                    </a:lnTo>
                    <a:lnTo>
                      <a:pt x="3144019" y="4199462"/>
                    </a:lnTo>
                    <a:lnTo>
                      <a:pt x="3146480" y="4193525"/>
                    </a:lnTo>
                    <a:lnTo>
                      <a:pt x="3150534" y="4191208"/>
                    </a:lnTo>
                    <a:lnTo>
                      <a:pt x="3152705" y="4190050"/>
                    </a:lnTo>
                    <a:lnTo>
                      <a:pt x="3156903" y="4187732"/>
                    </a:lnTo>
                    <a:lnTo>
                      <a:pt x="3159364" y="4186285"/>
                    </a:lnTo>
                    <a:lnTo>
                      <a:pt x="3163707" y="4183823"/>
                    </a:lnTo>
                    <a:lnTo>
                      <a:pt x="3166023" y="4182375"/>
                    </a:lnTo>
                    <a:lnTo>
                      <a:pt x="3170656" y="4179623"/>
                    </a:lnTo>
                    <a:lnTo>
                      <a:pt x="3173118" y="4178176"/>
                    </a:lnTo>
                    <a:lnTo>
                      <a:pt x="3177894" y="4175279"/>
                    </a:lnTo>
                    <a:lnTo>
                      <a:pt x="3180211" y="4173832"/>
                    </a:lnTo>
                    <a:lnTo>
                      <a:pt x="3185278" y="4170791"/>
                    </a:lnTo>
                    <a:lnTo>
                      <a:pt x="3186146" y="4170791"/>
                    </a:lnTo>
                    <a:lnTo>
                      <a:pt x="3194253" y="4180203"/>
                    </a:lnTo>
                    <a:lnTo>
                      <a:pt x="3295592" y="4297784"/>
                    </a:lnTo>
                    <a:cubicBezTo>
                      <a:pt x="3396930" y="4341225"/>
                      <a:pt x="3627692" y="4557706"/>
                      <a:pt x="3627692" y="4557706"/>
                    </a:cubicBezTo>
                    <a:cubicBezTo>
                      <a:pt x="3654330" y="4621564"/>
                      <a:pt x="3767104" y="4712791"/>
                      <a:pt x="3824722" y="4756522"/>
                    </a:cubicBezTo>
                    <a:cubicBezTo>
                      <a:pt x="3841196" y="4768706"/>
                      <a:pt x="3858680" y="4779461"/>
                      <a:pt x="3876984" y="4788667"/>
                    </a:cubicBezTo>
                    <a:cubicBezTo>
                      <a:pt x="3908544" y="4805030"/>
                      <a:pt x="3952988" y="4843983"/>
                      <a:pt x="3993668" y="4883370"/>
                    </a:cubicBezTo>
                    <a:cubicBezTo>
                      <a:pt x="4046751" y="4935848"/>
                      <a:pt x="4103710" y="4984252"/>
                      <a:pt x="4164062" y="5028173"/>
                    </a:cubicBezTo>
                    <a:cubicBezTo>
                      <a:pt x="4219874" y="5070738"/>
                      <a:pt x="4269519" y="5120834"/>
                      <a:pt x="4311581" y="5177032"/>
                    </a:cubicBezTo>
                    <a:lnTo>
                      <a:pt x="4311580" y="5177031"/>
                    </a:lnTo>
                    <a:lnTo>
                      <a:pt x="4316503" y="5183402"/>
                    </a:lnTo>
                    <a:cubicBezTo>
                      <a:pt x="4282048" y="5299245"/>
                      <a:pt x="4479223" y="5416971"/>
                      <a:pt x="4479223" y="5416971"/>
                    </a:cubicBezTo>
                    <a:cubicBezTo>
                      <a:pt x="4551608" y="5402490"/>
                      <a:pt x="4775131" y="5605215"/>
                      <a:pt x="4775131" y="5605215"/>
                    </a:cubicBezTo>
                    <a:cubicBezTo>
                      <a:pt x="4775131" y="5605215"/>
                      <a:pt x="4984467" y="5771306"/>
                      <a:pt x="5071039" y="5590735"/>
                    </a:cubicBezTo>
                    <a:cubicBezTo>
                      <a:pt x="5157610" y="5410165"/>
                      <a:pt x="4854754" y="5279552"/>
                      <a:pt x="4854754" y="5279552"/>
                    </a:cubicBezTo>
                    <a:close/>
                    <a:moveTo>
                      <a:pt x="4472274" y="5086095"/>
                    </a:moveTo>
                    <a:lnTo>
                      <a:pt x="4443321" y="5045115"/>
                    </a:lnTo>
                    <a:lnTo>
                      <a:pt x="4443321" y="5045115"/>
                    </a:lnTo>
                    <a:cubicBezTo>
                      <a:pt x="4459314" y="5052650"/>
                      <a:pt x="4470153" y="5068058"/>
                      <a:pt x="4471840" y="5085660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8B7FC04-4109-844D-9320-2927292A75C9}"/>
                  </a:ext>
                </a:extLst>
              </p:cNvPr>
              <p:cNvSpPr/>
              <p:nvPr/>
            </p:nvSpPr>
            <p:spPr>
              <a:xfrm>
                <a:off x="8735920" y="6668987"/>
                <a:ext cx="593553" cy="666097"/>
              </a:xfrm>
              <a:custGeom>
                <a:avLst/>
                <a:gdLst>
                  <a:gd name="connsiteX0" fmla="*/ 596167 w 593552"/>
                  <a:gd name="connsiteY0" fmla="*/ 418627 h 666096"/>
                  <a:gd name="connsiteX1" fmla="*/ 21869 w 593552"/>
                  <a:gd name="connsiteY1" fmla="*/ 602962 h 666096"/>
                  <a:gd name="connsiteX2" fmla="*/ 123207 w 593552"/>
                  <a:gd name="connsiteY2" fmla="*/ 259777 h 666096"/>
                  <a:gd name="connsiteX3" fmla="*/ 107283 w 593552"/>
                  <a:gd name="connsiteY3" fmla="*/ 141907 h 666096"/>
                  <a:gd name="connsiteX4" fmla="*/ 412166 w 593552"/>
                  <a:gd name="connsiteY4" fmla="*/ 0 h 666096"/>
                  <a:gd name="connsiteX5" fmla="*/ 423169 w 593552"/>
                  <a:gd name="connsiteY5" fmla="*/ 124386 h 666096"/>
                  <a:gd name="connsiteX6" fmla="*/ 596167 w 593552"/>
                  <a:gd name="connsiteY6" fmla="*/ 418627 h 666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3552" h="666096">
                    <a:moveTo>
                      <a:pt x="596167" y="418627"/>
                    </a:moveTo>
                    <a:cubicBezTo>
                      <a:pt x="596167" y="418627"/>
                      <a:pt x="-134192" y="844205"/>
                      <a:pt x="21869" y="602962"/>
                    </a:cubicBezTo>
                    <a:cubicBezTo>
                      <a:pt x="89365" y="501355"/>
                      <a:pt x="124680" y="381760"/>
                      <a:pt x="123207" y="259777"/>
                    </a:cubicBezTo>
                    <a:cubicBezTo>
                      <a:pt x="123179" y="219953"/>
                      <a:pt x="117823" y="180311"/>
                      <a:pt x="107283" y="141907"/>
                    </a:cubicBezTo>
                    <a:lnTo>
                      <a:pt x="412166" y="0"/>
                    </a:lnTo>
                    <a:cubicBezTo>
                      <a:pt x="406885" y="41772"/>
                      <a:pt x="410638" y="84191"/>
                      <a:pt x="423169" y="124386"/>
                    </a:cubicBezTo>
                    <a:cubicBezTo>
                      <a:pt x="465875" y="275272"/>
                      <a:pt x="596167" y="418627"/>
                      <a:pt x="596167" y="418627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D610EFE-42E8-974C-811F-9C0963125E72}"/>
                  </a:ext>
                </a:extLst>
              </p:cNvPr>
              <p:cNvSpPr/>
              <p:nvPr/>
            </p:nvSpPr>
            <p:spPr>
              <a:xfrm>
                <a:off x="8842769" y="6669132"/>
                <a:ext cx="304015" cy="260647"/>
              </a:xfrm>
              <a:custGeom>
                <a:avLst/>
                <a:gdLst>
                  <a:gd name="connsiteX0" fmla="*/ 315885 w 304014"/>
                  <a:gd name="connsiteY0" fmla="*/ 124386 h 260646"/>
                  <a:gd name="connsiteX1" fmla="*/ 15924 w 304014"/>
                  <a:gd name="connsiteY1" fmla="*/ 259778 h 260646"/>
                  <a:gd name="connsiteX2" fmla="*/ 0 w 304014"/>
                  <a:gd name="connsiteY2" fmla="*/ 141907 h 260646"/>
                  <a:gd name="connsiteX3" fmla="*/ 304883 w 304014"/>
                  <a:gd name="connsiteY3" fmla="*/ 0 h 260646"/>
                  <a:gd name="connsiteX4" fmla="*/ 315885 w 304014"/>
                  <a:gd name="connsiteY4" fmla="*/ 124386 h 26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14" h="260646">
                    <a:moveTo>
                      <a:pt x="315885" y="124386"/>
                    </a:moveTo>
                    <a:cubicBezTo>
                      <a:pt x="256487" y="230524"/>
                      <a:pt x="134789" y="285453"/>
                      <a:pt x="15924" y="259778"/>
                    </a:cubicBezTo>
                    <a:cubicBezTo>
                      <a:pt x="15896" y="219953"/>
                      <a:pt x="10540" y="180311"/>
                      <a:pt x="0" y="141907"/>
                    </a:cubicBezTo>
                    <a:lnTo>
                      <a:pt x="304883" y="0"/>
                    </a:lnTo>
                    <a:cubicBezTo>
                      <a:pt x="299601" y="41772"/>
                      <a:pt x="303354" y="84191"/>
                      <a:pt x="315885" y="12438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9923CD12-D31D-EC46-88D0-E430EAD4E6E0}"/>
                  </a:ext>
                </a:extLst>
              </p:cNvPr>
              <p:cNvSpPr/>
              <p:nvPr/>
            </p:nvSpPr>
            <p:spPr>
              <a:xfrm>
                <a:off x="8640816" y="6367795"/>
                <a:ext cx="550122" cy="550254"/>
              </a:xfrm>
              <a:custGeom>
                <a:avLst/>
                <a:gdLst>
                  <a:gd name="connsiteX0" fmla="*/ 553018 w 550122"/>
                  <a:gd name="connsiteY0" fmla="*/ 276575 h 550253"/>
                  <a:gd name="connsiteX1" fmla="*/ 276509 w 550122"/>
                  <a:gd name="connsiteY1" fmla="*/ 553150 h 550253"/>
                  <a:gd name="connsiteX2" fmla="*/ 1 w 550122"/>
                  <a:gd name="connsiteY2" fmla="*/ 276575 h 550253"/>
                  <a:gd name="connsiteX3" fmla="*/ 276509 w 550122"/>
                  <a:gd name="connsiteY3" fmla="*/ 0 h 550253"/>
                  <a:gd name="connsiteX4" fmla="*/ 553018 w 550122"/>
                  <a:gd name="connsiteY4" fmla="*/ 276575 h 55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0122" h="550253">
                    <a:moveTo>
                      <a:pt x="553018" y="276575"/>
                    </a:moveTo>
                    <a:cubicBezTo>
                      <a:pt x="553018" y="429323"/>
                      <a:pt x="429220" y="553150"/>
                      <a:pt x="276509" y="553150"/>
                    </a:cubicBezTo>
                    <a:cubicBezTo>
                      <a:pt x="123798" y="553150"/>
                      <a:pt x="1" y="429323"/>
                      <a:pt x="1" y="276575"/>
                    </a:cubicBezTo>
                    <a:cubicBezTo>
                      <a:pt x="1" y="123827"/>
                      <a:pt x="123799" y="0"/>
                      <a:pt x="276509" y="0"/>
                    </a:cubicBezTo>
                    <a:cubicBezTo>
                      <a:pt x="429221" y="0"/>
                      <a:pt x="553018" y="123827"/>
                      <a:pt x="553018" y="276575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5008AEA-7FE5-494A-8DA9-A5069C9F5B8A}"/>
                  </a:ext>
                </a:extLst>
              </p:cNvPr>
              <p:cNvSpPr/>
              <p:nvPr/>
            </p:nvSpPr>
            <p:spPr>
              <a:xfrm>
                <a:off x="8592596" y="6251869"/>
                <a:ext cx="680414" cy="608175"/>
              </a:xfrm>
              <a:custGeom>
                <a:avLst/>
                <a:gdLst>
                  <a:gd name="connsiteX0" fmla="*/ 147965 w 680414"/>
                  <a:gd name="connsiteY0" fmla="*/ 245381 h 608175"/>
                  <a:gd name="connsiteX1" fmla="*/ 213835 w 680414"/>
                  <a:gd name="connsiteY1" fmla="*/ 288822 h 608175"/>
                  <a:gd name="connsiteX2" fmla="*/ 257266 w 680414"/>
                  <a:gd name="connsiteY2" fmla="*/ 380049 h 608175"/>
                  <a:gd name="connsiteX3" fmla="*/ 324584 w 680414"/>
                  <a:gd name="connsiteY3" fmla="*/ 397135 h 608175"/>
                  <a:gd name="connsiteX4" fmla="*/ 395665 w 680414"/>
                  <a:gd name="connsiteY4" fmla="*/ 394674 h 608175"/>
                  <a:gd name="connsiteX5" fmla="*/ 486725 w 680414"/>
                  <a:gd name="connsiteY5" fmla="*/ 461718 h 608175"/>
                  <a:gd name="connsiteX6" fmla="*/ 538263 w 680414"/>
                  <a:gd name="connsiteY6" fmla="*/ 565977 h 608175"/>
                  <a:gd name="connsiteX7" fmla="*/ 564032 w 680414"/>
                  <a:gd name="connsiteY7" fmla="*/ 604060 h 608175"/>
                  <a:gd name="connsiteX8" fmla="*/ 606449 w 680414"/>
                  <a:gd name="connsiteY8" fmla="*/ 617672 h 608175"/>
                  <a:gd name="connsiteX9" fmla="*/ 628164 w 680414"/>
                  <a:gd name="connsiteY9" fmla="*/ 478226 h 608175"/>
                  <a:gd name="connsiteX10" fmla="*/ 662184 w 680414"/>
                  <a:gd name="connsiteY10" fmla="*/ 425227 h 608175"/>
                  <a:gd name="connsiteX11" fmla="*/ 678689 w 680414"/>
                  <a:gd name="connsiteY11" fmla="*/ 258414 h 608175"/>
                  <a:gd name="connsiteX12" fmla="*/ 620781 w 680414"/>
                  <a:gd name="connsiteY12" fmla="*/ 85518 h 608175"/>
                  <a:gd name="connsiteX13" fmla="*/ 465010 w 680414"/>
                  <a:gd name="connsiteY13" fmla="*/ 6021 h 608175"/>
                  <a:gd name="connsiteX14" fmla="*/ 325597 w 680414"/>
                  <a:gd name="connsiteY14" fmla="*/ 48448 h 608175"/>
                  <a:gd name="connsiteX15" fmla="*/ 225416 w 680414"/>
                  <a:gd name="connsiteY15" fmla="*/ 26438 h 608175"/>
                  <a:gd name="connsiteX16" fmla="*/ 117563 w 680414"/>
                  <a:gd name="connsiteY16" fmla="*/ 1821 h 608175"/>
                  <a:gd name="connsiteX17" fmla="*/ 48364 w 680414"/>
                  <a:gd name="connsiteY17" fmla="*/ 16302 h 608175"/>
                  <a:gd name="connsiteX18" fmla="*/ 33887 w 680414"/>
                  <a:gd name="connsiteY18" fmla="*/ 43235 h 608175"/>
                  <a:gd name="connsiteX19" fmla="*/ 2473 w 680414"/>
                  <a:gd name="connsiteY19" fmla="*/ 130117 h 608175"/>
                  <a:gd name="connsiteX20" fmla="*/ 2473 w 680414"/>
                  <a:gd name="connsiteY20" fmla="*/ 149376 h 608175"/>
                  <a:gd name="connsiteX21" fmla="*/ 14054 w 680414"/>
                  <a:gd name="connsiteY21" fmla="*/ 156472 h 608175"/>
                  <a:gd name="connsiteX22" fmla="*/ 26070 w 680414"/>
                  <a:gd name="connsiteY22" fmla="*/ 231770 h 608175"/>
                  <a:gd name="connsiteX23" fmla="*/ 147965 w 680414"/>
                  <a:gd name="connsiteY23" fmla="*/ 24538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0414" h="608175">
                    <a:moveTo>
                      <a:pt x="147965" y="245381"/>
                    </a:moveTo>
                    <a:cubicBezTo>
                      <a:pt x="174688" y="250855"/>
                      <a:pt x="198276" y="266412"/>
                      <a:pt x="213835" y="288822"/>
                    </a:cubicBezTo>
                    <a:cubicBezTo>
                      <a:pt x="232076" y="317783"/>
                      <a:pt x="231642" y="357459"/>
                      <a:pt x="257266" y="380049"/>
                    </a:cubicBezTo>
                    <a:cubicBezTo>
                      <a:pt x="276601" y="394344"/>
                      <a:pt x="300772" y="400479"/>
                      <a:pt x="324584" y="397135"/>
                    </a:cubicBezTo>
                    <a:cubicBezTo>
                      <a:pt x="348116" y="393713"/>
                      <a:pt x="371952" y="392887"/>
                      <a:pt x="395665" y="394674"/>
                    </a:cubicBezTo>
                    <a:cubicBezTo>
                      <a:pt x="434029" y="400900"/>
                      <a:pt x="465443" y="429282"/>
                      <a:pt x="486725" y="461718"/>
                    </a:cubicBezTo>
                    <a:cubicBezTo>
                      <a:pt x="506076" y="495354"/>
                      <a:pt x="523289" y="530176"/>
                      <a:pt x="538263" y="565977"/>
                    </a:cubicBezTo>
                    <a:cubicBezTo>
                      <a:pt x="544384" y="580178"/>
                      <a:pt x="553127" y="593098"/>
                      <a:pt x="564032" y="604060"/>
                    </a:cubicBezTo>
                    <a:cubicBezTo>
                      <a:pt x="575204" y="615083"/>
                      <a:pt x="590951" y="620136"/>
                      <a:pt x="606449" y="617672"/>
                    </a:cubicBezTo>
                    <a:cubicBezTo>
                      <a:pt x="626282" y="574230"/>
                      <a:pt x="609199" y="521522"/>
                      <a:pt x="628164" y="478226"/>
                    </a:cubicBezTo>
                    <a:cubicBezTo>
                      <a:pt x="638419" y="459886"/>
                      <a:pt x="649780" y="442187"/>
                      <a:pt x="662184" y="425227"/>
                    </a:cubicBezTo>
                    <a:cubicBezTo>
                      <a:pt x="691139" y="376139"/>
                      <a:pt x="687230" y="314742"/>
                      <a:pt x="678689" y="258414"/>
                    </a:cubicBezTo>
                    <a:cubicBezTo>
                      <a:pt x="669568" y="197741"/>
                      <a:pt x="655670" y="135910"/>
                      <a:pt x="620781" y="85518"/>
                    </a:cubicBezTo>
                    <a:cubicBezTo>
                      <a:pt x="585891" y="35126"/>
                      <a:pt x="525812" y="-1364"/>
                      <a:pt x="465010" y="6021"/>
                    </a:cubicBezTo>
                    <a:cubicBezTo>
                      <a:pt x="416656" y="12392"/>
                      <a:pt x="374239" y="45552"/>
                      <a:pt x="325597" y="48448"/>
                    </a:cubicBezTo>
                    <a:cubicBezTo>
                      <a:pt x="291287" y="50476"/>
                      <a:pt x="258134" y="37009"/>
                      <a:pt x="225416" y="26438"/>
                    </a:cubicBezTo>
                    <a:cubicBezTo>
                      <a:pt x="190252" y="15102"/>
                      <a:pt x="154164" y="6865"/>
                      <a:pt x="117563" y="1821"/>
                    </a:cubicBezTo>
                    <a:cubicBezTo>
                      <a:pt x="93243" y="-1509"/>
                      <a:pt x="64723" y="-2088"/>
                      <a:pt x="48364" y="16302"/>
                    </a:cubicBezTo>
                    <a:cubicBezTo>
                      <a:pt x="41863" y="24272"/>
                      <a:pt x="36948" y="33415"/>
                      <a:pt x="33887" y="43235"/>
                    </a:cubicBezTo>
                    <a:lnTo>
                      <a:pt x="2473" y="130117"/>
                    </a:lnTo>
                    <a:cubicBezTo>
                      <a:pt x="-824" y="136114"/>
                      <a:pt x="-824" y="143380"/>
                      <a:pt x="2473" y="149376"/>
                    </a:cubicBezTo>
                    <a:cubicBezTo>
                      <a:pt x="5368" y="152852"/>
                      <a:pt x="10290" y="153866"/>
                      <a:pt x="14054" y="156472"/>
                    </a:cubicBezTo>
                    <a:cubicBezTo>
                      <a:pt x="38955" y="172545"/>
                      <a:pt x="5513" y="212221"/>
                      <a:pt x="26070" y="231770"/>
                    </a:cubicBezTo>
                    <a:cubicBezTo>
                      <a:pt x="46627" y="251318"/>
                      <a:pt x="119156" y="238575"/>
                      <a:pt x="147965" y="24538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88B99DF-EAD4-9640-98F0-7BA35DC0D7FC}"/>
                  </a:ext>
                </a:extLst>
              </p:cNvPr>
              <p:cNvSpPr/>
              <p:nvPr/>
            </p:nvSpPr>
            <p:spPr>
              <a:xfrm>
                <a:off x="8599690" y="6244773"/>
                <a:ext cx="680414" cy="608175"/>
              </a:xfrm>
              <a:custGeom>
                <a:avLst/>
                <a:gdLst>
                  <a:gd name="connsiteX0" fmla="*/ 147965 w 680414"/>
                  <a:gd name="connsiteY0" fmla="*/ 245381 h 608175"/>
                  <a:gd name="connsiteX1" fmla="*/ 213835 w 680414"/>
                  <a:gd name="connsiteY1" fmla="*/ 288822 h 608175"/>
                  <a:gd name="connsiteX2" fmla="*/ 257266 w 680414"/>
                  <a:gd name="connsiteY2" fmla="*/ 380049 h 608175"/>
                  <a:gd name="connsiteX3" fmla="*/ 324584 w 680414"/>
                  <a:gd name="connsiteY3" fmla="*/ 397135 h 608175"/>
                  <a:gd name="connsiteX4" fmla="*/ 395665 w 680414"/>
                  <a:gd name="connsiteY4" fmla="*/ 394674 h 608175"/>
                  <a:gd name="connsiteX5" fmla="*/ 486725 w 680414"/>
                  <a:gd name="connsiteY5" fmla="*/ 461718 h 608175"/>
                  <a:gd name="connsiteX6" fmla="*/ 538263 w 680414"/>
                  <a:gd name="connsiteY6" fmla="*/ 565977 h 608175"/>
                  <a:gd name="connsiteX7" fmla="*/ 564032 w 680414"/>
                  <a:gd name="connsiteY7" fmla="*/ 604060 h 608175"/>
                  <a:gd name="connsiteX8" fmla="*/ 606449 w 680414"/>
                  <a:gd name="connsiteY8" fmla="*/ 617672 h 608175"/>
                  <a:gd name="connsiteX9" fmla="*/ 628165 w 680414"/>
                  <a:gd name="connsiteY9" fmla="*/ 478226 h 608175"/>
                  <a:gd name="connsiteX10" fmla="*/ 662185 w 680414"/>
                  <a:gd name="connsiteY10" fmla="*/ 425227 h 608175"/>
                  <a:gd name="connsiteX11" fmla="*/ 678689 w 680414"/>
                  <a:gd name="connsiteY11" fmla="*/ 258413 h 608175"/>
                  <a:gd name="connsiteX12" fmla="*/ 620781 w 680414"/>
                  <a:gd name="connsiteY12" fmla="*/ 85518 h 608175"/>
                  <a:gd name="connsiteX13" fmla="*/ 465010 w 680414"/>
                  <a:gd name="connsiteY13" fmla="*/ 6021 h 608175"/>
                  <a:gd name="connsiteX14" fmla="*/ 325597 w 680414"/>
                  <a:gd name="connsiteY14" fmla="*/ 48448 h 608175"/>
                  <a:gd name="connsiteX15" fmla="*/ 225417 w 680414"/>
                  <a:gd name="connsiteY15" fmla="*/ 26438 h 608175"/>
                  <a:gd name="connsiteX16" fmla="*/ 117564 w 680414"/>
                  <a:gd name="connsiteY16" fmla="*/ 1821 h 608175"/>
                  <a:gd name="connsiteX17" fmla="*/ 48364 w 680414"/>
                  <a:gd name="connsiteY17" fmla="*/ 16302 h 608175"/>
                  <a:gd name="connsiteX18" fmla="*/ 33887 w 680414"/>
                  <a:gd name="connsiteY18" fmla="*/ 43235 h 608175"/>
                  <a:gd name="connsiteX19" fmla="*/ 2473 w 680414"/>
                  <a:gd name="connsiteY19" fmla="*/ 130118 h 608175"/>
                  <a:gd name="connsiteX20" fmla="*/ 2473 w 680414"/>
                  <a:gd name="connsiteY20" fmla="*/ 149376 h 608175"/>
                  <a:gd name="connsiteX21" fmla="*/ 14054 w 680414"/>
                  <a:gd name="connsiteY21" fmla="*/ 156472 h 608175"/>
                  <a:gd name="connsiteX22" fmla="*/ 26070 w 680414"/>
                  <a:gd name="connsiteY22" fmla="*/ 231770 h 608175"/>
                  <a:gd name="connsiteX23" fmla="*/ 147965 w 680414"/>
                  <a:gd name="connsiteY23" fmla="*/ 24538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0414" h="608175">
                    <a:moveTo>
                      <a:pt x="147965" y="245381"/>
                    </a:moveTo>
                    <a:cubicBezTo>
                      <a:pt x="174688" y="250855"/>
                      <a:pt x="198276" y="266412"/>
                      <a:pt x="213835" y="288822"/>
                    </a:cubicBezTo>
                    <a:cubicBezTo>
                      <a:pt x="232076" y="317783"/>
                      <a:pt x="231642" y="357459"/>
                      <a:pt x="257266" y="380049"/>
                    </a:cubicBezTo>
                    <a:cubicBezTo>
                      <a:pt x="276601" y="394344"/>
                      <a:pt x="300772" y="400479"/>
                      <a:pt x="324584" y="397135"/>
                    </a:cubicBezTo>
                    <a:cubicBezTo>
                      <a:pt x="348116" y="393713"/>
                      <a:pt x="371952" y="392887"/>
                      <a:pt x="395665" y="394674"/>
                    </a:cubicBezTo>
                    <a:cubicBezTo>
                      <a:pt x="434029" y="400900"/>
                      <a:pt x="465443" y="429282"/>
                      <a:pt x="486725" y="461718"/>
                    </a:cubicBezTo>
                    <a:cubicBezTo>
                      <a:pt x="506076" y="495354"/>
                      <a:pt x="523289" y="530176"/>
                      <a:pt x="538263" y="565977"/>
                    </a:cubicBezTo>
                    <a:cubicBezTo>
                      <a:pt x="544384" y="580178"/>
                      <a:pt x="553127" y="593098"/>
                      <a:pt x="564032" y="604060"/>
                    </a:cubicBezTo>
                    <a:cubicBezTo>
                      <a:pt x="575204" y="615083"/>
                      <a:pt x="590951" y="620136"/>
                      <a:pt x="606449" y="617672"/>
                    </a:cubicBezTo>
                    <a:cubicBezTo>
                      <a:pt x="626282" y="574230"/>
                      <a:pt x="609199" y="521522"/>
                      <a:pt x="628165" y="478226"/>
                    </a:cubicBezTo>
                    <a:cubicBezTo>
                      <a:pt x="638420" y="459886"/>
                      <a:pt x="649781" y="442187"/>
                      <a:pt x="662185" y="425227"/>
                    </a:cubicBezTo>
                    <a:cubicBezTo>
                      <a:pt x="691139" y="376139"/>
                      <a:pt x="687230" y="314742"/>
                      <a:pt x="678689" y="258413"/>
                    </a:cubicBezTo>
                    <a:cubicBezTo>
                      <a:pt x="669568" y="197741"/>
                      <a:pt x="655670" y="135910"/>
                      <a:pt x="620781" y="85518"/>
                    </a:cubicBezTo>
                    <a:cubicBezTo>
                      <a:pt x="585891" y="35126"/>
                      <a:pt x="525813" y="-1364"/>
                      <a:pt x="465010" y="6021"/>
                    </a:cubicBezTo>
                    <a:cubicBezTo>
                      <a:pt x="416656" y="12392"/>
                      <a:pt x="374239" y="45552"/>
                      <a:pt x="325597" y="48448"/>
                    </a:cubicBezTo>
                    <a:cubicBezTo>
                      <a:pt x="291287" y="50476"/>
                      <a:pt x="258134" y="37009"/>
                      <a:pt x="225417" y="26438"/>
                    </a:cubicBezTo>
                    <a:cubicBezTo>
                      <a:pt x="190252" y="15102"/>
                      <a:pt x="154165" y="6865"/>
                      <a:pt x="117564" y="1821"/>
                    </a:cubicBezTo>
                    <a:cubicBezTo>
                      <a:pt x="93243" y="-1509"/>
                      <a:pt x="64723" y="-2088"/>
                      <a:pt x="48364" y="16302"/>
                    </a:cubicBezTo>
                    <a:cubicBezTo>
                      <a:pt x="41863" y="24272"/>
                      <a:pt x="36948" y="33415"/>
                      <a:pt x="33887" y="43235"/>
                    </a:cubicBezTo>
                    <a:lnTo>
                      <a:pt x="2473" y="130118"/>
                    </a:lnTo>
                    <a:cubicBezTo>
                      <a:pt x="-824" y="136114"/>
                      <a:pt x="-824" y="143380"/>
                      <a:pt x="2473" y="149376"/>
                    </a:cubicBezTo>
                    <a:cubicBezTo>
                      <a:pt x="5368" y="152852"/>
                      <a:pt x="10290" y="153865"/>
                      <a:pt x="14054" y="156472"/>
                    </a:cubicBezTo>
                    <a:cubicBezTo>
                      <a:pt x="38955" y="172545"/>
                      <a:pt x="5513" y="212221"/>
                      <a:pt x="26070" y="231770"/>
                    </a:cubicBezTo>
                    <a:cubicBezTo>
                      <a:pt x="46627" y="251318"/>
                      <a:pt x="119156" y="238575"/>
                      <a:pt x="147965" y="245381"/>
                    </a:cubicBezTo>
                    <a:close/>
                  </a:path>
                </a:pathLst>
              </a:custGeom>
              <a:solidFill>
                <a:srgbClr val="472727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FB3BC07-8396-714D-B698-68CC0A783743}"/>
                  </a:ext>
                </a:extLst>
              </p:cNvPr>
              <p:cNvSpPr/>
              <p:nvPr/>
            </p:nvSpPr>
            <p:spPr>
              <a:xfrm>
                <a:off x="9190214" y="5598167"/>
                <a:ext cx="1259490" cy="1998290"/>
              </a:xfrm>
              <a:custGeom>
                <a:avLst/>
                <a:gdLst>
                  <a:gd name="connsiteX0" fmla="*/ 1077805 w 1259490"/>
                  <a:gd name="connsiteY0" fmla="*/ 1468161 h 1998289"/>
                  <a:gd name="connsiteX1" fmla="*/ 553163 w 1259490"/>
                  <a:gd name="connsiteY1" fmla="*/ 1716354 h 1998289"/>
                  <a:gd name="connsiteX2" fmla="*/ 397391 w 1259490"/>
                  <a:gd name="connsiteY2" fmla="*/ 1856669 h 1998289"/>
                  <a:gd name="connsiteX3" fmla="*/ 347446 w 1259490"/>
                  <a:gd name="connsiteY3" fmla="*/ 2000024 h 1998289"/>
                  <a:gd name="connsiteX4" fmla="*/ 20268 w 1259490"/>
                  <a:gd name="connsiteY4" fmla="*/ 1445572 h 1998289"/>
                  <a:gd name="connsiteX5" fmla="*/ 0 w 1259490"/>
                  <a:gd name="connsiteY5" fmla="*/ 1411253 h 1998289"/>
                  <a:gd name="connsiteX6" fmla="*/ 545924 w 1259490"/>
                  <a:gd name="connsiteY6" fmla="*/ 1411253 h 1998289"/>
                  <a:gd name="connsiteX7" fmla="*/ 886276 w 1259490"/>
                  <a:gd name="connsiteY7" fmla="*/ 1241109 h 1998289"/>
                  <a:gd name="connsiteX8" fmla="*/ 971400 w 1259490"/>
                  <a:gd name="connsiteY8" fmla="*/ 1184346 h 1998289"/>
                  <a:gd name="connsiteX9" fmla="*/ 758735 w 1259490"/>
                  <a:gd name="connsiteY9" fmla="*/ 489288 h 1998289"/>
                  <a:gd name="connsiteX10" fmla="*/ 625692 w 1259490"/>
                  <a:gd name="connsiteY10" fmla="*/ 366495 h 1998289"/>
                  <a:gd name="connsiteX11" fmla="*/ 585012 w 1259490"/>
                  <a:gd name="connsiteY11" fmla="*/ 62407 h 1998289"/>
                  <a:gd name="connsiteX12" fmla="*/ 590368 w 1259490"/>
                  <a:gd name="connsiteY12" fmla="*/ 55167 h 1998289"/>
                  <a:gd name="connsiteX13" fmla="*/ 844438 w 1259490"/>
                  <a:gd name="connsiteY13" fmla="*/ 109034 h 1998289"/>
                  <a:gd name="connsiteX14" fmla="*/ 893515 w 1259490"/>
                  <a:gd name="connsiteY14" fmla="*/ 347670 h 1998289"/>
                  <a:gd name="connsiteX15" fmla="*/ 928982 w 1259490"/>
                  <a:gd name="connsiteY15" fmla="*/ 468292 h 1998289"/>
                  <a:gd name="connsiteX16" fmla="*/ 1056669 w 1259490"/>
                  <a:gd name="connsiteY16" fmla="*/ 730676 h 1998289"/>
                  <a:gd name="connsiteX17" fmla="*/ 1262241 w 1259490"/>
                  <a:gd name="connsiteY17" fmla="*/ 1227063 h 1998289"/>
                  <a:gd name="connsiteX18" fmla="*/ 1077805 w 1259490"/>
                  <a:gd name="connsiteY18" fmla="*/ 1468161 h 199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9490" h="1998289">
                    <a:moveTo>
                      <a:pt x="1077805" y="1468161"/>
                    </a:moveTo>
                    <a:cubicBezTo>
                      <a:pt x="1077805" y="1468161"/>
                      <a:pt x="858046" y="1673782"/>
                      <a:pt x="553163" y="1716354"/>
                    </a:cubicBezTo>
                    <a:cubicBezTo>
                      <a:pt x="553163" y="1716354"/>
                      <a:pt x="462537" y="1736916"/>
                      <a:pt x="397391" y="1856669"/>
                    </a:cubicBezTo>
                    <a:cubicBezTo>
                      <a:pt x="373656" y="1901681"/>
                      <a:pt x="356819" y="1950006"/>
                      <a:pt x="347446" y="2000024"/>
                    </a:cubicBezTo>
                    <a:lnTo>
                      <a:pt x="20268" y="1445572"/>
                    </a:lnTo>
                    <a:lnTo>
                      <a:pt x="0" y="1411253"/>
                    </a:lnTo>
                    <a:lnTo>
                      <a:pt x="545924" y="1411253"/>
                    </a:lnTo>
                    <a:cubicBezTo>
                      <a:pt x="630660" y="1309509"/>
                      <a:pt x="754056" y="1247822"/>
                      <a:pt x="886276" y="1241109"/>
                    </a:cubicBezTo>
                    <a:lnTo>
                      <a:pt x="971400" y="1184346"/>
                    </a:lnTo>
                    <a:cubicBezTo>
                      <a:pt x="971400" y="1184346"/>
                      <a:pt x="886276" y="524765"/>
                      <a:pt x="758735" y="489288"/>
                    </a:cubicBezTo>
                    <a:cubicBezTo>
                      <a:pt x="758735" y="489288"/>
                      <a:pt x="696483" y="427023"/>
                      <a:pt x="625692" y="366495"/>
                    </a:cubicBezTo>
                    <a:cubicBezTo>
                      <a:pt x="535621" y="290870"/>
                      <a:pt x="517986" y="159058"/>
                      <a:pt x="585012" y="62407"/>
                    </a:cubicBezTo>
                    <a:cubicBezTo>
                      <a:pt x="586749" y="59946"/>
                      <a:pt x="588486" y="57484"/>
                      <a:pt x="590368" y="55167"/>
                    </a:cubicBezTo>
                    <a:cubicBezTo>
                      <a:pt x="662753" y="-39390"/>
                      <a:pt x="814036" y="-6519"/>
                      <a:pt x="844438" y="109034"/>
                    </a:cubicBezTo>
                    <a:cubicBezTo>
                      <a:pt x="865550" y="187527"/>
                      <a:pt x="881938" y="267215"/>
                      <a:pt x="893515" y="347670"/>
                    </a:cubicBezTo>
                    <a:lnTo>
                      <a:pt x="928982" y="468292"/>
                    </a:lnTo>
                    <a:lnTo>
                      <a:pt x="1056669" y="730676"/>
                    </a:lnTo>
                    <a:lnTo>
                      <a:pt x="1262241" y="1227063"/>
                    </a:lnTo>
                    <a:cubicBezTo>
                      <a:pt x="1262241" y="1227063"/>
                      <a:pt x="1304658" y="1340589"/>
                      <a:pt x="1077805" y="1468161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27F5EF8-3548-A74A-BE15-434BFA864F37}"/>
                  </a:ext>
                </a:extLst>
              </p:cNvPr>
              <p:cNvSpPr/>
              <p:nvPr/>
            </p:nvSpPr>
            <p:spPr>
              <a:xfrm>
                <a:off x="6705052" y="7094710"/>
                <a:ext cx="1925427" cy="1201870"/>
              </a:xfrm>
              <a:custGeom>
                <a:avLst/>
                <a:gdLst>
                  <a:gd name="connsiteX0" fmla="*/ 1932144 w 1925427"/>
                  <a:gd name="connsiteY0" fmla="*/ 0 h 1201870"/>
                  <a:gd name="connsiteX1" fmla="*/ 1889582 w 1925427"/>
                  <a:gd name="connsiteY1" fmla="*/ 376489 h 1201870"/>
                  <a:gd name="connsiteX2" fmla="*/ 1793890 w 1925427"/>
                  <a:gd name="connsiteY2" fmla="*/ 381847 h 1201870"/>
                  <a:gd name="connsiteX3" fmla="*/ 1761896 w 1925427"/>
                  <a:gd name="connsiteY3" fmla="*/ 383585 h 1201870"/>
                  <a:gd name="connsiteX4" fmla="*/ 1506669 w 1925427"/>
                  <a:gd name="connsiteY4" fmla="*/ 553729 h 1201870"/>
                  <a:gd name="connsiteX5" fmla="*/ 1208879 w 1925427"/>
                  <a:gd name="connsiteY5" fmla="*/ 709827 h 1201870"/>
                  <a:gd name="connsiteX6" fmla="*/ 691330 w 1925427"/>
                  <a:gd name="connsiteY6" fmla="*/ 936300 h 1201870"/>
                  <a:gd name="connsiteX7" fmla="*/ 521226 w 1925427"/>
                  <a:gd name="connsiteY7" fmla="*/ 1014350 h 1201870"/>
                  <a:gd name="connsiteX8" fmla="*/ 10626 w 1925427"/>
                  <a:gd name="connsiteY8" fmla="*/ 1177398 h 1201870"/>
                  <a:gd name="connsiteX9" fmla="*/ 379787 w 1925427"/>
                  <a:gd name="connsiteY9" fmla="*/ 907340 h 1201870"/>
                  <a:gd name="connsiteX10" fmla="*/ 677577 w 1925427"/>
                  <a:gd name="connsiteY10" fmla="*/ 751241 h 1201870"/>
                  <a:gd name="connsiteX11" fmla="*/ 1230594 w 1925427"/>
                  <a:gd name="connsiteY11" fmla="*/ 432673 h 1201870"/>
                  <a:gd name="connsiteX12" fmla="*/ 1549086 w 1925427"/>
                  <a:gd name="connsiteY12" fmla="*/ 248338 h 1201870"/>
                  <a:gd name="connsiteX13" fmla="*/ 1874671 w 1925427"/>
                  <a:gd name="connsiteY13" fmla="*/ 13032 h 1201870"/>
                  <a:gd name="connsiteX14" fmla="*/ 1932144 w 1925427"/>
                  <a:gd name="connsiteY14" fmla="*/ 0 h 1201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25427" h="1201870">
                    <a:moveTo>
                      <a:pt x="1932144" y="0"/>
                    </a:moveTo>
                    <a:lnTo>
                      <a:pt x="1889582" y="376489"/>
                    </a:lnTo>
                    <a:lnTo>
                      <a:pt x="1793890" y="381847"/>
                    </a:lnTo>
                    <a:lnTo>
                      <a:pt x="1761896" y="383585"/>
                    </a:lnTo>
                    <a:cubicBezTo>
                      <a:pt x="1761896" y="383585"/>
                      <a:pt x="1634210" y="511302"/>
                      <a:pt x="1506669" y="553729"/>
                    </a:cubicBezTo>
                    <a:cubicBezTo>
                      <a:pt x="1379127" y="596157"/>
                      <a:pt x="1208879" y="709827"/>
                      <a:pt x="1208879" y="709827"/>
                    </a:cubicBezTo>
                    <a:lnTo>
                      <a:pt x="691330" y="936300"/>
                    </a:lnTo>
                    <a:lnTo>
                      <a:pt x="521226" y="1014350"/>
                    </a:lnTo>
                    <a:cubicBezTo>
                      <a:pt x="521226" y="1014350"/>
                      <a:pt x="95750" y="1312790"/>
                      <a:pt x="10626" y="1177398"/>
                    </a:cubicBezTo>
                    <a:cubicBezTo>
                      <a:pt x="-74498" y="1042007"/>
                      <a:pt x="379787" y="907340"/>
                      <a:pt x="379787" y="907340"/>
                    </a:cubicBezTo>
                    <a:lnTo>
                      <a:pt x="677577" y="751241"/>
                    </a:lnTo>
                    <a:cubicBezTo>
                      <a:pt x="1088865" y="396617"/>
                      <a:pt x="1230594" y="432673"/>
                      <a:pt x="1230594" y="432673"/>
                    </a:cubicBezTo>
                    <a:lnTo>
                      <a:pt x="1549086" y="248338"/>
                    </a:lnTo>
                    <a:cubicBezTo>
                      <a:pt x="1626923" y="134387"/>
                      <a:pt x="1742069" y="51170"/>
                      <a:pt x="1874671" y="13032"/>
                    </a:cubicBezTo>
                    <a:cubicBezTo>
                      <a:pt x="1893483" y="7284"/>
                      <a:pt x="1912694" y="2928"/>
                      <a:pt x="1932144" y="0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0A574E6-D6FB-5240-8ECF-BCB32134F10C}"/>
                  </a:ext>
                </a:extLst>
              </p:cNvPr>
              <p:cNvSpPr/>
              <p:nvPr/>
            </p:nvSpPr>
            <p:spPr>
              <a:xfrm>
                <a:off x="9210482" y="6956277"/>
                <a:ext cx="376399" cy="637136"/>
              </a:xfrm>
              <a:custGeom>
                <a:avLst/>
                <a:gdLst>
                  <a:gd name="connsiteX0" fmla="*/ 377123 w 376399"/>
                  <a:gd name="connsiteY0" fmla="*/ 498559 h 637135"/>
                  <a:gd name="connsiteX1" fmla="*/ 327178 w 376399"/>
                  <a:gd name="connsiteY1" fmla="*/ 641914 h 637135"/>
                  <a:gd name="connsiteX2" fmla="*/ 0 w 376399"/>
                  <a:gd name="connsiteY2" fmla="*/ 87462 h 637135"/>
                  <a:gd name="connsiteX3" fmla="*/ 20412 w 376399"/>
                  <a:gd name="connsiteY3" fmla="*/ 53143 h 637135"/>
                  <a:gd name="connsiteX4" fmla="*/ 40100 w 376399"/>
                  <a:gd name="connsiteY4" fmla="*/ 0 h 637135"/>
                  <a:gd name="connsiteX5" fmla="*/ 87440 w 376399"/>
                  <a:gd name="connsiteY5" fmla="*/ 10715 h 637135"/>
                  <a:gd name="connsiteX6" fmla="*/ 215560 w 376399"/>
                  <a:gd name="connsiteY6" fmla="*/ 39676 h 637135"/>
                  <a:gd name="connsiteX7" fmla="*/ 260005 w 376399"/>
                  <a:gd name="connsiteY7" fmla="*/ 49668 h 637135"/>
                  <a:gd name="connsiteX8" fmla="*/ 258847 w 376399"/>
                  <a:gd name="connsiteY8" fmla="*/ 53143 h 637135"/>
                  <a:gd name="connsiteX9" fmla="*/ 377123 w 376399"/>
                  <a:gd name="connsiteY9" fmla="*/ 498559 h 63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399" h="637135">
                    <a:moveTo>
                      <a:pt x="377123" y="498559"/>
                    </a:moveTo>
                    <a:cubicBezTo>
                      <a:pt x="353388" y="543571"/>
                      <a:pt x="336551" y="591896"/>
                      <a:pt x="327178" y="641914"/>
                    </a:cubicBezTo>
                    <a:lnTo>
                      <a:pt x="0" y="87462"/>
                    </a:lnTo>
                    <a:cubicBezTo>
                      <a:pt x="7800" y="76644"/>
                      <a:pt x="14630" y="65160"/>
                      <a:pt x="20412" y="53143"/>
                    </a:cubicBezTo>
                    <a:cubicBezTo>
                      <a:pt x="28786" y="36154"/>
                      <a:pt x="35385" y="18345"/>
                      <a:pt x="40100" y="0"/>
                    </a:cubicBezTo>
                    <a:lnTo>
                      <a:pt x="87440" y="10715"/>
                    </a:lnTo>
                    <a:lnTo>
                      <a:pt x="215560" y="39676"/>
                    </a:lnTo>
                    <a:lnTo>
                      <a:pt x="260005" y="49668"/>
                    </a:lnTo>
                    <a:cubicBezTo>
                      <a:pt x="260005" y="50826"/>
                      <a:pt x="259136" y="51984"/>
                      <a:pt x="258847" y="53143"/>
                    </a:cubicBezTo>
                    <a:cubicBezTo>
                      <a:pt x="199202" y="228355"/>
                      <a:pt x="311687" y="411822"/>
                      <a:pt x="377123" y="49855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B33F6FE-2B0A-F64E-9F1B-07E0FFB4C531}"/>
                  </a:ext>
                </a:extLst>
              </p:cNvPr>
              <p:cNvSpPr/>
              <p:nvPr/>
            </p:nvSpPr>
            <p:spPr>
              <a:xfrm>
                <a:off x="8498942" y="7094710"/>
                <a:ext cx="130292" cy="376489"/>
              </a:xfrm>
              <a:custGeom>
                <a:avLst/>
                <a:gdLst>
                  <a:gd name="connsiteX0" fmla="*/ 138254 w 130292"/>
                  <a:gd name="connsiteY0" fmla="*/ 0 h 376489"/>
                  <a:gd name="connsiteX1" fmla="*/ 95692 w 130292"/>
                  <a:gd name="connsiteY1" fmla="*/ 376489 h 376489"/>
                  <a:gd name="connsiteX2" fmla="*/ 0 w 130292"/>
                  <a:gd name="connsiteY2" fmla="*/ 381847 h 376489"/>
                  <a:gd name="connsiteX3" fmla="*/ 80926 w 130292"/>
                  <a:gd name="connsiteY3" fmla="*/ 13612 h 376489"/>
                  <a:gd name="connsiteX4" fmla="*/ 138255 w 130292"/>
                  <a:gd name="connsiteY4" fmla="*/ 0 h 37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292" h="376489">
                    <a:moveTo>
                      <a:pt x="138254" y="0"/>
                    </a:moveTo>
                    <a:lnTo>
                      <a:pt x="95692" y="376489"/>
                    </a:lnTo>
                    <a:lnTo>
                      <a:pt x="0" y="381847"/>
                    </a:lnTo>
                    <a:cubicBezTo>
                      <a:pt x="40680" y="309445"/>
                      <a:pt x="68331" y="117725"/>
                      <a:pt x="80926" y="13612"/>
                    </a:cubicBezTo>
                    <a:cubicBezTo>
                      <a:pt x="99676" y="7675"/>
                      <a:pt x="118837" y="3125"/>
                      <a:pt x="138255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A2BE373-297D-7A41-8903-AED30FA138DD}"/>
                  </a:ext>
                </a:extLst>
              </p:cNvPr>
              <p:cNvSpPr/>
              <p:nvPr/>
            </p:nvSpPr>
            <p:spPr>
              <a:xfrm>
                <a:off x="8502271" y="6955988"/>
                <a:ext cx="1100244" cy="1896927"/>
              </a:xfrm>
              <a:custGeom>
                <a:avLst/>
                <a:gdLst>
                  <a:gd name="connsiteX0" fmla="*/ 1059564 w 1100244"/>
                  <a:gd name="connsiteY0" fmla="*/ 773396 h 1896927"/>
                  <a:gd name="connsiteX1" fmla="*/ 900318 w 1100244"/>
                  <a:gd name="connsiteY1" fmla="*/ 1412270 h 1896927"/>
                  <a:gd name="connsiteX2" fmla="*/ 900318 w 1100244"/>
                  <a:gd name="connsiteY2" fmla="*/ 1440072 h 1896927"/>
                  <a:gd name="connsiteX3" fmla="*/ 900318 w 1100244"/>
                  <a:gd name="connsiteY3" fmla="*/ 1443692 h 1896927"/>
                  <a:gd name="connsiteX4" fmla="*/ 900318 w 1100244"/>
                  <a:gd name="connsiteY4" fmla="*/ 1656408 h 1896927"/>
                  <a:gd name="connsiteX5" fmla="*/ 730215 w 1100244"/>
                  <a:gd name="connsiteY5" fmla="*/ 1784125 h 1896927"/>
                  <a:gd name="connsiteX6" fmla="*/ 177198 w 1100244"/>
                  <a:gd name="connsiteY6" fmla="*/ 1890556 h 1896927"/>
                  <a:gd name="connsiteX7" fmla="*/ 0 w 1100244"/>
                  <a:gd name="connsiteY7" fmla="*/ 1692030 h 1896927"/>
                  <a:gd name="connsiteX8" fmla="*/ 0 w 1100244"/>
                  <a:gd name="connsiteY8" fmla="*/ 535918 h 1896927"/>
                  <a:gd name="connsiteX9" fmla="*/ 4199 w 1100244"/>
                  <a:gd name="connsiteY9" fmla="*/ 530271 h 1896927"/>
                  <a:gd name="connsiteX10" fmla="*/ 99312 w 1100244"/>
                  <a:gd name="connsiteY10" fmla="*/ 81380 h 1896927"/>
                  <a:gd name="connsiteX11" fmla="*/ 160404 w 1100244"/>
                  <a:gd name="connsiteY11" fmla="*/ 87317 h 1896927"/>
                  <a:gd name="connsiteX12" fmla="*/ 325730 w 1100244"/>
                  <a:gd name="connsiteY12" fmla="*/ 85579 h 1896927"/>
                  <a:gd name="connsiteX13" fmla="*/ 347446 w 1100244"/>
                  <a:gd name="connsiteY13" fmla="*/ 84275 h 1896927"/>
                  <a:gd name="connsiteX14" fmla="*/ 533619 w 1100244"/>
                  <a:gd name="connsiteY14" fmla="*/ 139156 h 1896927"/>
                  <a:gd name="connsiteX15" fmla="*/ 577050 w 1100244"/>
                  <a:gd name="connsiteY15" fmla="*/ 142342 h 1896927"/>
                  <a:gd name="connsiteX16" fmla="*/ 733255 w 1100244"/>
                  <a:gd name="connsiteY16" fmla="*/ 0 h 1896927"/>
                  <a:gd name="connsiteX17" fmla="*/ 780595 w 1100244"/>
                  <a:gd name="connsiteY17" fmla="*/ 10715 h 1896927"/>
                  <a:gd name="connsiteX18" fmla="*/ 908715 w 1100244"/>
                  <a:gd name="connsiteY18" fmla="*/ 39676 h 1896927"/>
                  <a:gd name="connsiteX19" fmla="*/ 953159 w 1100244"/>
                  <a:gd name="connsiteY19" fmla="*/ 49668 h 1896927"/>
                  <a:gd name="connsiteX20" fmla="*/ 1109944 w 1100244"/>
                  <a:gd name="connsiteY20" fmla="*/ 546634 h 1896927"/>
                  <a:gd name="connsiteX21" fmla="*/ 1112695 w 1100244"/>
                  <a:gd name="connsiteY21" fmla="*/ 549674 h 1896927"/>
                  <a:gd name="connsiteX22" fmla="*/ 1059565 w 1100244"/>
                  <a:gd name="connsiteY22" fmla="*/ 773396 h 189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00244" h="1896927">
                    <a:moveTo>
                      <a:pt x="1059564" y="773396"/>
                    </a:moveTo>
                    <a:cubicBezTo>
                      <a:pt x="953193" y="969407"/>
                      <a:pt x="898394" y="1189252"/>
                      <a:pt x="900318" y="1412270"/>
                    </a:cubicBezTo>
                    <a:lnTo>
                      <a:pt x="900318" y="1440072"/>
                    </a:lnTo>
                    <a:lnTo>
                      <a:pt x="900318" y="1443692"/>
                    </a:lnTo>
                    <a:cubicBezTo>
                      <a:pt x="900318" y="1443692"/>
                      <a:pt x="978349" y="1656408"/>
                      <a:pt x="900318" y="1656408"/>
                    </a:cubicBezTo>
                    <a:cubicBezTo>
                      <a:pt x="822289" y="1656408"/>
                      <a:pt x="829382" y="1762839"/>
                      <a:pt x="730215" y="1784125"/>
                    </a:cubicBezTo>
                    <a:cubicBezTo>
                      <a:pt x="631048" y="1805412"/>
                      <a:pt x="283458" y="1954270"/>
                      <a:pt x="177198" y="1890556"/>
                    </a:cubicBezTo>
                    <a:cubicBezTo>
                      <a:pt x="70937" y="1826843"/>
                      <a:pt x="0" y="1692030"/>
                      <a:pt x="0" y="1692030"/>
                    </a:cubicBezTo>
                    <a:lnTo>
                      <a:pt x="0" y="535918"/>
                    </a:lnTo>
                    <a:cubicBezTo>
                      <a:pt x="1448" y="534180"/>
                      <a:pt x="2896" y="532298"/>
                      <a:pt x="4199" y="530271"/>
                    </a:cubicBezTo>
                    <a:cubicBezTo>
                      <a:pt x="65436" y="443389"/>
                      <a:pt x="99312" y="81380"/>
                      <a:pt x="99312" y="81380"/>
                    </a:cubicBezTo>
                    <a:cubicBezTo>
                      <a:pt x="119550" y="84492"/>
                      <a:pt x="139946" y="86474"/>
                      <a:pt x="160404" y="87317"/>
                    </a:cubicBezTo>
                    <a:cubicBezTo>
                      <a:pt x="221352" y="90212"/>
                      <a:pt x="290696" y="87317"/>
                      <a:pt x="325730" y="85579"/>
                    </a:cubicBezTo>
                    <a:lnTo>
                      <a:pt x="347446" y="84275"/>
                    </a:lnTo>
                    <a:cubicBezTo>
                      <a:pt x="408683" y="132206"/>
                      <a:pt x="492215" y="139156"/>
                      <a:pt x="533619" y="139156"/>
                    </a:cubicBezTo>
                    <a:cubicBezTo>
                      <a:pt x="548153" y="139210"/>
                      <a:pt x="562664" y="140275"/>
                      <a:pt x="577050" y="142342"/>
                    </a:cubicBezTo>
                    <a:cubicBezTo>
                      <a:pt x="696773" y="159139"/>
                      <a:pt x="733255" y="0"/>
                      <a:pt x="733255" y="0"/>
                    </a:cubicBezTo>
                    <a:lnTo>
                      <a:pt x="780595" y="10715"/>
                    </a:lnTo>
                    <a:lnTo>
                      <a:pt x="908715" y="39676"/>
                    </a:lnTo>
                    <a:lnTo>
                      <a:pt x="953159" y="49668"/>
                    </a:lnTo>
                    <a:cubicBezTo>
                      <a:pt x="873392" y="275706"/>
                      <a:pt x="1083451" y="517383"/>
                      <a:pt x="1109944" y="546634"/>
                    </a:cubicBezTo>
                    <a:lnTo>
                      <a:pt x="1112695" y="549674"/>
                    </a:lnTo>
                    <a:cubicBezTo>
                      <a:pt x="1114948" y="627623"/>
                      <a:pt x="1096623" y="704788"/>
                      <a:pt x="1059565" y="773396"/>
                    </a:cubicBezTo>
                    <a:close/>
                  </a:path>
                </a:pathLst>
              </a:custGeom>
              <a:solidFill>
                <a:srgbClr val="F9A826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2A514DF-261B-654C-A79E-52EBCD41CA39}"/>
                  </a:ext>
                </a:extLst>
              </p:cNvPr>
              <p:cNvSpPr/>
              <p:nvPr/>
            </p:nvSpPr>
            <p:spPr>
              <a:xfrm>
                <a:off x="8502561" y="7037367"/>
                <a:ext cx="159246" cy="448891"/>
              </a:xfrm>
              <a:custGeom>
                <a:avLst/>
                <a:gdLst>
                  <a:gd name="connsiteX0" fmla="*/ 160259 w 159245"/>
                  <a:gd name="connsiteY0" fmla="*/ 6516 h 448891"/>
                  <a:gd name="connsiteX1" fmla="*/ 0 w 159245"/>
                  <a:gd name="connsiteY1" fmla="*/ 457000 h 448891"/>
                  <a:gd name="connsiteX2" fmla="*/ 0 w 159245"/>
                  <a:gd name="connsiteY2" fmla="*/ 454538 h 448891"/>
                  <a:gd name="connsiteX3" fmla="*/ 4198 w 159245"/>
                  <a:gd name="connsiteY3" fmla="*/ 448891 h 448891"/>
                  <a:gd name="connsiteX4" fmla="*/ 99311 w 159245"/>
                  <a:gd name="connsiteY4" fmla="*/ 0 h 448891"/>
                  <a:gd name="connsiteX5" fmla="*/ 160259 w 159245"/>
                  <a:gd name="connsiteY5" fmla="*/ 6516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45" h="448891">
                    <a:moveTo>
                      <a:pt x="160259" y="6516"/>
                    </a:moveTo>
                    <a:cubicBezTo>
                      <a:pt x="160259" y="100494"/>
                      <a:pt x="137820" y="411966"/>
                      <a:pt x="0" y="457000"/>
                    </a:cubicBezTo>
                    <a:lnTo>
                      <a:pt x="0" y="454538"/>
                    </a:lnTo>
                    <a:cubicBezTo>
                      <a:pt x="1448" y="452801"/>
                      <a:pt x="2896" y="450918"/>
                      <a:pt x="4198" y="448891"/>
                    </a:cubicBezTo>
                    <a:cubicBezTo>
                      <a:pt x="65436" y="362009"/>
                      <a:pt x="99311" y="0"/>
                      <a:pt x="99311" y="0"/>
                    </a:cubicBezTo>
                    <a:cubicBezTo>
                      <a:pt x="119491" y="3301"/>
                      <a:pt x="139838" y="5477"/>
                      <a:pt x="160259" y="6516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0F26B71-167F-5C40-938E-8E80B174BAB1}"/>
                  </a:ext>
                </a:extLst>
              </p:cNvPr>
              <p:cNvSpPr/>
              <p:nvPr/>
            </p:nvSpPr>
            <p:spPr>
              <a:xfrm>
                <a:off x="9393935" y="6996243"/>
                <a:ext cx="217153" cy="506813"/>
              </a:xfrm>
              <a:custGeom>
                <a:avLst/>
                <a:gdLst>
                  <a:gd name="connsiteX0" fmla="*/ 219004 w 217153"/>
                  <a:gd name="connsiteY0" fmla="*/ 506813 h 506812"/>
                  <a:gd name="connsiteX1" fmla="*/ 17775 w 217153"/>
                  <a:gd name="connsiteY1" fmla="*/ 0 h 506812"/>
                  <a:gd name="connsiteX2" fmla="*/ 62219 w 217153"/>
                  <a:gd name="connsiteY2" fmla="*/ 9991 h 506812"/>
                  <a:gd name="connsiteX3" fmla="*/ 219004 w 217153"/>
                  <a:gd name="connsiteY3" fmla="*/ 506813 h 50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53" h="506812">
                    <a:moveTo>
                      <a:pt x="219004" y="506813"/>
                    </a:moveTo>
                    <a:cubicBezTo>
                      <a:pt x="-40422" y="493491"/>
                      <a:pt x="-9731" y="154071"/>
                      <a:pt x="17775" y="0"/>
                    </a:cubicBezTo>
                    <a:lnTo>
                      <a:pt x="62219" y="9991"/>
                    </a:lnTo>
                    <a:cubicBezTo>
                      <a:pt x="-17549" y="235885"/>
                      <a:pt x="192366" y="477562"/>
                      <a:pt x="219004" y="506813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0B6837C-C028-8B49-8A5B-3C7A27218158}"/>
                  </a:ext>
                </a:extLst>
              </p:cNvPr>
              <p:cNvSpPr/>
              <p:nvPr/>
            </p:nvSpPr>
            <p:spPr>
              <a:xfrm>
                <a:off x="8654135" y="7485100"/>
                <a:ext cx="955475" cy="1375634"/>
              </a:xfrm>
              <a:custGeom>
                <a:avLst/>
                <a:gdLst>
                  <a:gd name="connsiteX0" fmla="*/ 961555 w 955475"/>
                  <a:gd name="connsiteY0" fmla="*/ 28092 h 1375634"/>
                  <a:gd name="connsiteX1" fmla="*/ 958805 w 955475"/>
                  <a:gd name="connsiteY1" fmla="*/ 25051 h 1375634"/>
                  <a:gd name="connsiteX2" fmla="*/ 900897 w 955475"/>
                  <a:gd name="connsiteY2" fmla="*/ 10571 h 1375634"/>
                  <a:gd name="connsiteX3" fmla="*/ 904371 w 955475"/>
                  <a:gd name="connsiteY3" fmla="*/ 0 h 1375634"/>
                  <a:gd name="connsiteX4" fmla="*/ 850518 w 955475"/>
                  <a:gd name="connsiteY4" fmla="*/ 223287 h 1375634"/>
                  <a:gd name="connsiteX5" fmla="*/ 691272 w 955475"/>
                  <a:gd name="connsiteY5" fmla="*/ 862161 h 1375634"/>
                  <a:gd name="connsiteX6" fmla="*/ 691272 w 955475"/>
                  <a:gd name="connsiteY6" fmla="*/ 889963 h 1375634"/>
                  <a:gd name="connsiteX7" fmla="*/ 691272 w 955475"/>
                  <a:gd name="connsiteY7" fmla="*/ 893439 h 1375634"/>
                  <a:gd name="connsiteX8" fmla="*/ 691272 w 955475"/>
                  <a:gd name="connsiteY8" fmla="*/ 1106155 h 1375634"/>
                  <a:gd name="connsiteX9" fmla="*/ 521168 w 955475"/>
                  <a:gd name="connsiteY9" fmla="*/ 1233872 h 1375634"/>
                  <a:gd name="connsiteX10" fmla="*/ 0 w 955475"/>
                  <a:gd name="connsiteY10" fmla="*/ 1351887 h 1375634"/>
                  <a:gd name="connsiteX11" fmla="*/ 24900 w 955475"/>
                  <a:gd name="connsiteY11" fmla="*/ 1368539 h 1375634"/>
                  <a:gd name="connsiteX12" fmla="*/ 577918 w 955475"/>
                  <a:gd name="connsiteY12" fmla="*/ 1262108 h 1375634"/>
                  <a:gd name="connsiteX13" fmla="*/ 748021 w 955475"/>
                  <a:gd name="connsiteY13" fmla="*/ 1134392 h 1375634"/>
                  <a:gd name="connsiteX14" fmla="*/ 748021 w 955475"/>
                  <a:gd name="connsiteY14" fmla="*/ 921675 h 1375634"/>
                  <a:gd name="connsiteX15" fmla="*/ 748021 w 955475"/>
                  <a:gd name="connsiteY15" fmla="*/ 918055 h 1375634"/>
                  <a:gd name="connsiteX16" fmla="*/ 748021 w 955475"/>
                  <a:gd name="connsiteY16" fmla="*/ 890253 h 1375634"/>
                  <a:gd name="connsiteX17" fmla="*/ 907267 w 955475"/>
                  <a:gd name="connsiteY17" fmla="*/ 251379 h 1375634"/>
                  <a:gd name="connsiteX18" fmla="*/ 961555 w 955475"/>
                  <a:gd name="connsiteY18" fmla="*/ 28092 h 137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5475" h="1375634">
                    <a:moveTo>
                      <a:pt x="961555" y="28092"/>
                    </a:moveTo>
                    <a:cubicBezTo>
                      <a:pt x="961398" y="26588"/>
                      <a:pt x="960286" y="25358"/>
                      <a:pt x="958805" y="25051"/>
                    </a:cubicBezTo>
                    <a:cubicBezTo>
                      <a:pt x="900897" y="10571"/>
                      <a:pt x="965175" y="31568"/>
                      <a:pt x="900897" y="10571"/>
                    </a:cubicBezTo>
                    <a:cubicBezTo>
                      <a:pt x="898436" y="9702"/>
                      <a:pt x="904371" y="0"/>
                      <a:pt x="904371" y="0"/>
                    </a:cubicBezTo>
                    <a:cubicBezTo>
                      <a:pt x="906327" y="77867"/>
                      <a:pt x="887753" y="154877"/>
                      <a:pt x="850518" y="223287"/>
                    </a:cubicBezTo>
                    <a:cubicBezTo>
                      <a:pt x="744146" y="419298"/>
                      <a:pt x="689347" y="639144"/>
                      <a:pt x="691272" y="862161"/>
                    </a:cubicBezTo>
                    <a:lnTo>
                      <a:pt x="691272" y="889963"/>
                    </a:lnTo>
                    <a:lnTo>
                      <a:pt x="691272" y="893439"/>
                    </a:lnTo>
                    <a:cubicBezTo>
                      <a:pt x="691272" y="893439"/>
                      <a:pt x="769302" y="1106155"/>
                      <a:pt x="691272" y="1106155"/>
                    </a:cubicBezTo>
                    <a:cubicBezTo>
                      <a:pt x="613241" y="1106155"/>
                      <a:pt x="620335" y="1212586"/>
                      <a:pt x="521168" y="1233872"/>
                    </a:cubicBezTo>
                    <a:cubicBezTo>
                      <a:pt x="430253" y="1253420"/>
                      <a:pt x="131305" y="1379834"/>
                      <a:pt x="0" y="1351887"/>
                    </a:cubicBezTo>
                    <a:cubicBezTo>
                      <a:pt x="8107" y="1357824"/>
                      <a:pt x="16359" y="1363471"/>
                      <a:pt x="24900" y="1368539"/>
                    </a:cubicBezTo>
                    <a:cubicBezTo>
                      <a:pt x="131305" y="1432397"/>
                      <a:pt x="478750" y="1283395"/>
                      <a:pt x="577918" y="1262108"/>
                    </a:cubicBezTo>
                    <a:cubicBezTo>
                      <a:pt x="677084" y="1240822"/>
                      <a:pt x="670135" y="1134392"/>
                      <a:pt x="748021" y="1134392"/>
                    </a:cubicBezTo>
                    <a:cubicBezTo>
                      <a:pt x="825907" y="1134392"/>
                      <a:pt x="748021" y="921675"/>
                      <a:pt x="748021" y="921675"/>
                    </a:cubicBezTo>
                    <a:lnTo>
                      <a:pt x="748021" y="918055"/>
                    </a:lnTo>
                    <a:lnTo>
                      <a:pt x="748021" y="890253"/>
                    </a:lnTo>
                    <a:cubicBezTo>
                      <a:pt x="746097" y="667235"/>
                      <a:pt x="800896" y="447390"/>
                      <a:pt x="907267" y="251379"/>
                    </a:cubicBezTo>
                    <a:cubicBezTo>
                      <a:pt x="944654" y="183010"/>
                      <a:pt x="963377" y="105999"/>
                      <a:pt x="961555" y="280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AFE7D629-E396-EF47-954E-484B6D07C008}"/>
                  </a:ext>
                </a:extLst>
              </p:cNvPr>
              <p:cNvSpPr/>
              <p:nvPr/>
            </p:nvSpPr>
            <p:spPr>
              <a:xfrm>
                <a:off x="8849428" y="7048083"/>
                <a:ext cx="14477" cy="14480"/>
              </a:xfrm>
              <a:custGeom>
                <a:avLst/>
                <a:gdLst>
                  <a:gd name="connsiteX0" fmla="*/ 17516 w 14476"/>
                  <a:gd name="connsiteY0" fmla="*/ 7240 h 0"/>
                  <a:gd name="connsiteX1" fmla="*/ 7527 w 14476"/>
                  <a:gd name="connsiteY1" fmla="*/ 0 h 0"/>
                  <a:gd name="connsiteX2" fmla="*/ 0 w 14476"/>
                  <a:gd name="connsiteY2" fmla="*/ 0 h 0"/>
                  <a:gd name="connsiteX3" fmla="*/ 17516 w 14476"/>
                  <a:gd name="connsiteY3" fmla="*/ 724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6">
                    <a:moveTo>
                      <a:pt x="17516" y="7240"/>
                    </a:moveTo>
                    <a:cubicBezTo>
                      <a:pt x="14187" y="4923"/>
                      <a:pt x="10713" y="2462"/>
                      <a:pt x="7527" y="0"/>
                    </a:cubicBezTo>
                    <a:lnTo>
                      <a:pt x="0" y="0"/>
                    </a:lnTo>
                    <a:cubicBezTo>
                      <a:pt x="5790" y="2896"/>
                      <a:pt x="11726" y="5068"/>
                      <a:pt x="17516" y="7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B88C655-5F4C-B44E-9E34-6860AC284953}"/>
                  </a:ext>
                </a:extLst>
              </p:cNvPr>
              <p:cNvSpPr/>
              <p:nvPr/>
            </p:nvSpPr>
            <p:spPr>
              <a:xfrm>
                <a:off x="9729333" y="9278782"/>
                <a:ext cx="1375305" cy="1505958"/>
              </a:xfrm>
              <a:custGeom>
                <a:avLst/>
                <a:gdLst>
                  <a:gd name="connsiteX0" fmla="*/ 1375305 w 1375305"/>
                  <a:gd name="connsiteY0" fmla="*/ 1326547 h 1505957"/>
                  <a:gd name="connsiteX1" fmla="*/ 1290326 w 1375305"/>
                  <a:gd name="connsiteY1" fmla="*/ 1517977 h 1505957"/>
                  <a:gd name="connsiteX2" fmla="*/ 1210703 w 1375305"/>
                  <a:gd name="connsiteY2" fmla="*/ 1402858 h 1505957"/>
                  <a:gd name="connsiteX3" fmla="*/ 1210703 w 1375305"/>
                  <a:gd name="connsiteY3" fmla="*/ 1402858 h 1505957"/>
                  <a:gd name="connsiteX4" fmla="*/ 1065934 w 1375305"/>
                  <a:gd name="connsiteY4" fmla="*/ 1256750 h 1505957"/>
                  <a:gd name="connsiteX5" fmla="*/ 898581 w 1375305"/>
                  <a:gd name="connsiteY5" fmla="*/ 1114553 h 1505957"/>
                  <a:gd name="connsiteX6" fmla="*/ 783924 w 1375305"/>
                  <a:gd name="connsiteY6" fmla="*/ 1021445 h 1505957"/>
                  <a:gd name="connsiteX7" fmla="*/ 732532 w 1375305"/>
                  <a:gd name="connsiteY7" fmla="*/ 989878 h 1505957"/>
                  <a:gd name="connsiteX8" fmla="*/ 538976 w 1375305"/>
                  <a:gd name="connsiteY8" fmla="*/ 794682 h 1505957"/>
                  <a:gd name="connsiteX9" fmla="*/ 212811 w 1375305"/>
                  <a:gd name="connsiteY9" fmla="*/ 539394 h 1505957"/>
                  <a:gd name="connsiteX10" fmla="*/ 113789 w 1375305"/>
                  <a:gd name="connsiteY10" fmla="*/ 423551 h 1505957"/>
                  <a:gd name="connsiteX11" fmla="*/ 0 w 1375305"/>
                  <a:gd name="connsiteY11" fmla="*/ 290766 h 1505957"/>
                  <a:gd name="connsiteX12" fmla="*/ 290696 w 1375305"/>
                  <a:gd name="connsiteY12" fmla="*/ 0 h 1505957"/>
                  <a:gd name="connsiteX13" fmla="*/ 376254 w 1375305"/>
                  <a:gd name="connsiteY13" fmla="*/ 119753 h 1505957"/>
                  <a:gd name="connsiteX14" fmla="*/ 503507 w 1375305"/>
                  <a:gd name="connsiteY14" fmla="*/ 297861 h 1505957"/>
                  <a:gd name="connsiteX15" fmla="*/ 699669 w 1375305"/>
                  <a:gd name="connsiteY15" fmla="*/ 489871 h 1505957"/>
                  <a:gd name="connsiteX16" fmla="*/ 899450 w 1375305"/>
                  <a:gd name="connsiteY16" fmla="*/ 668414 h 1505957"/>
                  <a:gd name="connsiteX17" fmla="*/ 1148453 w 1375305"/>
                  <a:gd name="connsiteY17" fmla="*/ 1007399 h 1505957"/>
                  <a:gd name="connsiteX18" fmla="*/ 1331296 w 1375305"/>
                  <a:gd name="connsiteY18" fmla="*/ 1264425 h 1505957"/>
                  <a:gd name="connsiteX19" fmla="*/ 1332598 w 1375305"/>
                  <a:gd name="connsiteY19" fmla="*/ 1266453 h 1505957"/>
                  <a:gd name="connsiteX20" fmla="*/ 1361552 w 1375305"/>
                  <a:gd name="connsiteY20" fmla="*/ 1306853 h 150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5305" h="1505957">
                    <a:moveTo>
                      <a:pt x="1375305" y="1326547"/>
                    </a:moveTo>
                    <a:lnTo>
                      <a:pt x="1290326" y="1517977"/>
                    </a:lnTo>
                    <a:cubicBezTo>
                      <a:pt x="1266067" y="1478073"/>
                      <a:pt x="1239480" y="1439635"/>
                      <a:pt x="1210703" y="1402858"/>
                    </a:cubicBezTo>
                    <a:lnTo>
                      <a:pt x="1210703" y="1402858"/>
                    </a:lnTo>
                    <a:cubicBezTo>
                      <a:pt x="1169420" y="1347705"/>
                      <a:pt x="1120701" y="1298536"/>
                      <a:pt x="1065934" y="1256750"/>
                    </a:cubicBezTo>
                    <a:cubicBezTo>
                      <a:pt x="1006661" y="1213620"/>
                      <a:pt x="950719" y="1166086"/>
                      <a:pt x="898581" y="1114553"/>
                    </a:cubicBezTo>
                    <a:cubicBezTo>
                      <a:pt x="858625" y="1075891"/>
                      <a:pt x="814905" y="1037518"/>
                      <a:pt x="783924" y="1021445"/>
                    </a:cubicBezTo>
                    <a:cubicBezTo>
                      <a:pt x="765925" y="1012407"/>
                      <a:pt x="748731" y="1001846"/>
                      <a:pt x="732532" y="989878"/>
                    </a:cubicBezTo>
                    <a:cubicBezTo>
                      <a:pt x="676071" y="946437"/>
                      <a:pt x="565179" y="857383"/>
                      <a:pt x="538976" y="794682"/>
                    </a:cubicBezTo>
                    <a:cubicBezTo>
                      <a:pt x="538976" y="794682"/>
                      <a:pt x="312122" y="581966"/>
                      <a:pt x="212811" y="539394"/>
                    </a:cubicBezTo>
                    <a:lnTo>
                      <a:pt x="113789" y="423551"/>
                    </a:lnTo>
                    <a:lnTo>
                      <a:pt x="0" y="290766"/>
                    </a:lnTo>
                    <a:lnTo>
                      <a:pt x="290696" y="0"/>
                    </a:lnTo>
                    <a:lnTo>
                      <a:pt x="376254" y="119753"/>
                    </a:lnTo>
                    <a:lnTo>
                      <a:pt x="503507" y="297861"/>
                    </a:lnTo>
                    <a:cubicBezTo>
                      <a:pt x="561067" y="369403"/>
                      <a:pt x="626916" y="433858"/>
                      <a:pt x="699669" y="489871"/>
                    </a:cubicBezTo>
                    <a:cubicBezTo>
                      <a:pt x="772146" y="542452"/>
                      <a:pt x="839084" y="602274"/>
                      <a:pt x="899450" y="668414"/>
                    </a:cubicBezTo>
                    <a:cubicBezTo>
                      <a:pt x="994623" y="771937"/>
                      <a:pt x="1078126" y="885616"/>
                      <a:pt x="1148453" y="1007399"/>
                    </a:cubicBezTo>
                    <a:lnTo>
                      <a:pt x="1331296" y="1264425"/>
                    </a:lnTo>
                    <a:lnTo>
                      <a:pt x="1332598" y="1266453"/>
                    </a:lnTo>
                    <a:lnTo>
                      <a:pt x="1361552" y="1306853"/>
                    </a:ln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B78A3212-39DB-DD4A-B010-A6A0EAF196CB}"/>
                  </a:ext>
                </a:extLst>
              </p:cNvPr>
              <p:cNvSpPr/>
              <p:nvPr/>
            </p:nvSpPr>
            <p:spPr>
              <a:xfrm>
                <a:off x="8500276" y="9903031"/>
                <a:ext cx="796229" cy="984665"/>
              </a:xfrm>
              <a:custGeom>
                <a:avLst/>
                <a:gdLst>
                  <a:gd name="connsiteX0" fmla="*/ 803437 w 796229"/>
                  <a:gd name="connsiteY0" fmla="*/ 723583 h 984664"/>
                  <a:gd name="connsiteX1" fmla="*/ 689938 w 796229"/>
                  <a:gd name="connsiteY1" fmla="*/ 993063 h 984664"/>
                  <a:gd name="connsiteX2" fmla="*/ 597865 w 796229"/>
                  <a:gd name="connsiteY2" fmla="*/ 893728 h 984664"/>
                  <a:gd name="connsiteX3" fmla="*/ 559936 w 796229"/>
                  <a:gd name="connsiteY3" fmla="*/ 814086 h 984664"/>
                  <a:gd name="connsiteX4" fmla="*/ 526928 w 796229"/>
                  <a:gd name="connsiteY4" fmla="*/ 744725 h 984664"/>
                  <a:gd name="connsiteX5" fmla="*/ 363774 w 796229"/>
                  <a:gd name="connsiteY5" fmla="*/ 645389 h 984664"/>
                  <a:gd name="connsiteX6" fmla="*/ 204528 w 796229"/>
                  <a:gd name="connsiteY6" fmla="*/ 541420 h 984664"/>
                  <a:gd name="connsiteX7" fmla="*/ 115495 w 796229"/>
                  <a:gd name="connsiteY7" fmla="*/ 500585 h 984664"/>
                  <a:gd name="connsiteX8" fmla="*/ 1561 w 796229"/>
                  <a:gd name="connsiteY8" fmla="*/ 383005 h 984664"/>
                  <a:gd name="connsiteX9" fmla="*/ 14156 w 796229"/>
                  <a:gd name="connsiteY9" fmla="*/ 182307 h 984664"/>
                  <a:gd name="connsiteX10" fmla="*/ 22842 w 796229"/>
                  <a:gd name="connsiteY10" fmla="*/ 42571 h 984664"/>
                  <a:gd name="connsiteX11" fmla="*/ 399241 w 796229"/>
                  <a:gd name="connsiteY11" fmla="*/ 0 h 984664"/>
                  <a:gd name="connsiteX12" fmla="*/ 380422 w 796229"/>
                  <a:gd name="connsiteY12" fmla="*/ 106430 h 984664"/>
                  <a:gd name="connsiteX13" fmla="*/ 356679 w 796229"/>
                  <a:gd name="connsiteY13" fmla="*/ 241098 h 984664"/>
                  <a:gd name="connsiteX14" fmla="*/ 590627 w 796229"/>
                  <a:gd name="connsiteY14" fmla="*/ 496386 h 984664"/>
                  <a:gd name="connsiteX15" fmla="*/ 729459 w 796229"/>
                  <a:gd name="connsiteY15" fmla="*/ 629316 h 984664"/>
                  <a:gd name="connsiteX16" fmla="*/ 753781 w 796229"/>
                  <a:gd name="connsiteY16" fmla="*/ 638149 h 98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6229" h="984664">
                    <a:moveTo>
                      <a:pt x="803437" y="723583"/>
                    </a:moveTo>
                    <a:lnTo>
                      <a:pt x="689938" y="993063"/>
                    </a:lnTo>
                    <a:lnTo>
                      <a:pt x="597865" y="893728"/>
                    </a:lnTo>
                    <a:lnTo>
                      <a:pt x="559936" y="814086"/>
                    </a:lnTo>
                    <a:lnTo>
                      <a:pt x="526928" y="744725"/>
                    </a:lnTo>
                    <a:lnTo>
                      <a:pt x="363774" y="645389"/>
                    </a:lnTo>
                    <a:lnTo>
                      <a:pt x="204528" y="541420"/>
                    </a:lnTo>
                    <a:cubicBezTo>
                      <a:pt x="177025" y="523493"/>
                      <a:pt x="147023" y="509733"/>
                      <a:pt x="115495" y="500585"/>
                    </a:cubicBezTo>
                    <a:cubicBezTo>
                      <a:pt x="-22181" y="460330"/>
                      <a:pt x="1561" y="383005"/>
                      <a:pt x="1561" y="383005"/>
                    </a:cubicBezTo>
                    <a:lnTo>
                      <a:pt x="14156" y="182307"/>
                    </a:lnTo>
                    <a:lnTo>
                      <a:pt x="22842" y="42571"/>
                    </a:lnTo>
                    <a:lnTo>
                      <a:pt x="399241" y="0"/>
                    </a:lnTo>
                    <a:lnTo>
                      <a:pt x="380422" y="106430"/>
                    </a:lnTo>
                    <a:lnTo>
                      <a:pt x="356679" y="241098"/>
                    </a:lnTo>
                    <a:cubicBezTo>
                      <a:pt x="498554" y="262384"/>
                      <a:pt x="590627" y="496386"/>
                      <a:pt x="590627" y="496386"/>
                    </a:cubicBezTo>
                    <a:cubicBezTo>
                      <a:pt x="646652" y="580517"/>
                      <a:pt x="699782" y="615415"/>
                      <a:pt x="729459" y="629316"/>
                    </a:cubicBezTo>
                    <a:cubicBezTo>
                      <a:pt x="737186" y="633218"/>
                      <a:pt x="745351" y="636183"/>
                      <a:pt x="753781" y="638149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E7135E8A-8C4F-3F4D-9C06-ADB0E04B5C3D}"/>
                  </a:ext>
                </a:extLst>
              </p:cNvPr>
              <p:cNvSpPr/>
              <p:nvPr/>
            </p:nvSpPr>
            <p:spPr>
              <a:xfrm>
                <a:off x="11058602" y="10543498"/>
                <a:ext cx="14477" cy="14480"/>
              </a:xfrm>
              <a:custGeom>
                <a:avLst/>
                <a:gdLst>
                  <a:gd name="connsiteX0" fmla="*/ 3329 w 0"/>
                  <a:gd name="connsiteY0" fmla="*/ 1883 h 0"/>
                  <a:gd name="connsiteX1" fmla="*/ 0 w 0"/>
                  <a:gd name="connsiteY1" fmla="*/ 0 h 0"/>
                  <a:gd name="connsiteX2" fmla="*/ 2027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3329" y="1883"/>
                    </a:moveTo>
                    <a:lnTo>
                      <a:pt x="0" y="0"/>
                    </a:lnTo>
                    <a:lnTo>
                      <a:pt x="2027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6DBDE3C-A220-AA4C-B8E4-3488ECF00A6F}"/>
                  </a:ext>
                </a:extLst>
              </p:cNvPr>
              <p:cNvSpPr/>
              <p:nvPr/>
            </p:nvSpPr>
            <p:spPr>
              <a:xfrm>
                <a:off x="10940036" y="10586215"/>
                <a:ext cx="159246" cy="202725"/>
              </a:xfrm>
              <a:custGeom>
                <a:avLst/>
                <a:gdLst>
                  <a:gd name="connsiteX0" fmla="*/ 164602 w 159245"/>
                  <a:gd name="connsiteY0" fmla="*/ 19114 h 202725"/>
                  <a:gd name="connsiteX1" fmla="*/ 79623 w 159245"/>
                  <a:gd name="connsiteY1" fmla="*/ 210544 h 202725"/>
                  <a:gd name="connsiteX2" fmla="*/ 0 w 159245"/>
                  <a:gd name="connsiteY2" fmla="*/ 95425 h 202725"/>
                  <a:gd name="connsiteX3" fmla="*/ 109156 w 159245"/>
                  <a:gd name="connsiteY3" fmla="*/ 113670 h 202725"/>
                  <a:gd name="connsiteX4" fmla="*/ 139992 w 159245"/>
                  <a:gd name="connsiteY4" fmla="*/ 41269 h 202725"/>
                  <a:gd name="connsiteX5" fmla="*/ 150560 w 159245"/>
                  <a:gd name="connsiteY5" fmla="*/ 0 h 20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45" h="202725">
                    <a:moveTo>
                      <a:pt x="164602" y="19114"/>
                    </a:moveTo>
                    <a:lnTo>
                      <a:pt x="79623" y="210544"/>
                    </a:lnTo>
                    <a:cubicBezTo>
                      <a:pt x="55364" y="170641"/>
                      <a:pt x="28777" y="132202"/>
                      <a:pt x="0" y="95425"/>
                    </a:cubicBezTo>
                    <a:cubicBezTo>
                      <a:pt x="13030" y="107878"/>
                      <a:pt x="85848" y="174198"/>
                      <a:pt x="109156" y="113670"/>
                    </a:cubicBezTo>
                    <a:cubicBezTo>
                      <a:pt x="118088" y="88985"/>
                      <a:pt x="128383" y="64813"/>
                      <a:pt x="139992" y="41269"/>
                    </a:cubicBezTo>
                    <a:cubicBezTo>
                      <a:pt x="147189" y="28725"/>
                      <a:pt x="150842" y="14460"/>
                      <a:pt x="150560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159A263-2CEF-A14D-B759-602D06578BBA}"/>
                  </a:ext>
                </a:extLst>
              </p:cNvPr>
              <p:cNvSpPr/>
              <p:nvPr/>
            </p:nvSpPr>
            <p:spPr>
              <a:xfrm>
                <a:off x="10014383" y="9286891"/>
                <a:ext cx="1085767" cy="1505958"/>
              </a:xfrm>
              <a:custGeom>
                <a:avLst/>
                <a:gdLst>
                  <a:gd name="connsiteX0" fmla="*/ 1083307 w 1085767"/>
                  <a:gd name="connsiteY0" fmla="*/ 1305839 h 1505957"/>
                  <a:gd name="connsiteX1" fmla="*/ 1054353 w 1085767"/>
                  <a:gd name="connsiteY1" fmla="*/ 1265439 h 1505957"/>
                  <a:gd name="connsiteX2" fmla="*/ 1053049 w 1085767"/>
                  <a:gd name="connsiteY2" fmla="*/ 1263412 h 1505957"/>
                  <a:gd name="connsiteX3" fmla="*/ 870206 w 1085767"/>
                  <a:gd name="connsiteY3" fmla="*/ 1006385 h 1505957"/>
                  <a:gd name="connsiteX4" fmla="*/ 620769 w 1085767"/>
                  <a:gd name="connsiteY4" fmla="*/ 667689 h 1505957"/>
                  <a:gd name="connsiteX5" fmla="*/ 420988 w 1085767"/>
                  <a:gd name="connsiteY5" fmla="*/ 489146 h 1505957"/>
                  <a:gd name="connsiteX6" fmla="*/ 224827 w 1085767"/>
                  <a:gd name="connsiteY6" fmla="*/ 297136 h 1505957"/>
                  <a:gd name="connsiteX7" fmla="*/ 98009 w 1085767"/>
                  <a:gd name="connsiteY7" fmla="*/ 119753 h 1505957"/>
                  <a:gd name="connsiteX8" fmla="*/ 12450 w 1085767"/>
                  <a:gd name="connsiteY8" fmla="*/ 0 h 1505957"/>
                  <a:gd name="connsiteX9" fmla="*/ 0 w 1085767"/>
                  <a:gd name="connsiteY9" fmla="*/ 12454 h 1505957"/>
                  <a:gd name="connsiteX10" fmla="*/ 76583 w 1085767"/>
                  <a:gd name="connsiteY10" fmla="*/ 119753 h 1505957"/>
                  <a:gd name="connsiteX11" fmla="*/ 203835 w 1085767"/>
                  <a:gd name="connsiteY11" fmla="*/ 297861 h 1505957"/>
                  <a:gd name="connsiteX12" fmla="*/ 400142 w 1085767"/>
                  <a:gd name="connsiteY12" fmla="*/ 489291 h 1505957"/>
                  <a:gd name="connsiteX13" fmla="*/ 599923 w 1085767"/>
                  <a:gd name="connsiteY13" fmla="*/ 667834 h 1505957"/>
                  <a:gd name="connsiteX14" fmla="*/ 848926 w 1085767"/>
                  <a:gd name="connsiteY14" fmla="*/ 1006385 h 1505957"/>
                  <a:gd name="connsiteX15" fmla="*/ 1032059 w 1085767"/>
                  <a:gd name="connsiteY15" fmla="*/ 1263702 h 1505957"/>
                  <a:gd name="connsiteX16" fmla="*/ 1033361 w 1085767"/>
                  <a:gd name="connsiteY16" fmla="*/ 1265729 h 1505957"/>
                  <a:gd name="connsiteX17" fmla="*/ 1062315 w 1085767"/>
                  <a:gd name="connsiteY17" fmla="*/ 1306129 h 1505957"/>
                  <a:gd name="connsiteX18" fmla="*/ 1076792 w 1085767"/>
                  <a:gd name="connsiteY18" fmla="*/ 1325822 h 1505957"/>
                  <a:gd name="connsiteX19" fmla="*/ 1000643 w 1085767"/>
                  <a:gd name="connsiteY19" fmla="*/ 1497270 h 1505957"/>
                  <a:gd name="connsiteX20" fmla="*/ 1013094 w 1085767"/>
                  <a:gd name="connsiteY20" fmla="*/ 1517253 h 1505957"/>
                  <a:gd name="connsiteX21" fmla="*/ 1098217 w 1085767"/>
                  <a:gd name="connsiteY21" fmla="*/ 1325822 h 150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85767" h="1505957">
                    <a:moveTo>
                      <a:pt x="1083307" y="1305839"/>
                    </a:moveTo>
                    <a:lnTo>
                      <a:pt x="1054353" y="1265439"/>
                    </a:lnTo>
                    <a:lnTo>
                      <a:pt x="1053049" y="1263412"/>
                    </a:lnTo>
                    <a:lnTo>
                      <a:pt x="870206" y="1006385"/>
                    </a:lnTo>
                    <a:cubicBezTo>
                      <a:pt x="799726" y="884681"/>
                      <a:pt x="716077" y="771100"/>
                      <a:pt x="620769" y="667689"/>
                    </a:cubicBezTo>
                    <a:cubicBezTo>
                      <a:pt x="560404" y="601550"/>
                      <a:pt x="493465" y="541728"/>
                      <a:pt x="420988" y="489146"/>
                    </a:cubicBezTo>
                    <a:cubicBezTo>
                      <a:pt x="348235" y="433133"/>
                      <a:pt x="282387" y="368678"/>
                      <a:pt x="224827" y="297136"/>
                    </a:cubicBezTo>
                    <a:lnTo>
                      <a:pt x="98009" y="119753"/>
                    </a:lnTo>
                    <a:lnTo>
                      <a:pt x="12450" y="0"/>
                    </a:lnTo>
                    <a:lnTo>
                      <a:pt x="0" y="12454"/>
                    </a:lnTo>
                    <a:lnTo>
                      <a:pt x="76583" y="119753"/>
                    </a:lnTo>
                    <a:lnTo>
                      <a:pt x="203835" y="297861"/>
                    </a:lnTo>
                    <a:cubicBezTo>
                      <a:pt x="261476" y="369209"/>
                      <a:pt x="327371" y="433467"/>
                      <a:pt x="400142" y="489291"/>
                    </a:cubicBezTo>
                    <a:cubicBezTo>
                      <a:pt x="472619" y="541872"/>
                      <a:pt x="539557" y="601694"/>
                      <a:pt x="599923" y="667834"/>
                    </a:cubicBezTo>
                    <a:cubicBezTo>
                      <a:pt x="695070" y="771222"/>
                      <a:pt x="778572" y="884752"/>
                      <a:pt x="848926" y="1006385"/>
                    </a:cubicBezTo>
                    <a:lnTo>
                      <a:pt x="1032059" y="1263702"/>
                    </a:lnTo>
                    <a:lnTo>
                      <a:pt x="1033361" y="1265729"/>
                    </a:lnTo>
                    <a:lnTo>
                      <a:pt x="1062315" y="1306129"/>
                    </a:lnTo>
                    <a:lnTo>
                      <a:pt x="1076792" y="1325822"/>
                    </a:lnTo>
                    <a:lnTo>
                      <a:pt x="1000643" y="1497270"/>
                    </a:lnTo>
                    <a:cubicBezTo>
                      <a:pt x="1008606" y="1509868"/>
                      <a:pt x="1013094" y="1517253"/>
                      <a:pt x="1013094" y="1517253"/>
                    </a:cubicBezTo>
                    <a:lnTo>
                      <a:pt x="1098217" y="1325822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C7C063D-3592-A944-9AF5-6079A4E3BE81}"/>
                  </a:ext>
                </a:extLst>
              </p:cNvPr>
              <p:cNvSpPr/>
              <p:nvPr/>
            </p:nvSpPr>
            <p:spPr>
              <a:xfrm>
                <a:off x="9060212" y="10532492"/>
                <a:ext cx="231630" cy="362009"/>
              </a:xfrm>
              <a:custGeom>
                <a:avLst/>
                <a:gdLst>
                  <a:gd name="connsiteX0" fmla="*/ 243502 w 231630"/>
                  <a:gd name="connsiteY0" fmla="*/ 94122 h 362009"/>
                  <a:gd name="connsiteX1" fmla="*/ 130002 w 231630"/>
                  <a:gd name="connsiteY1" fmla="*/ 363602 h 362009"/>
                  <a:gd name="connsiteX2" fmla="*/ 37929 w 231630"/>
                  <a:gd name="connsiteY2" fmla="*/ 264267 h 362009"/>
                  <a:gd name="connsiteX3" fmla="*/ 0 w 231630"/>
                  <a:gd name="connsiteY3" fmla="*/ 184625 h 362009"/>
                  <a:gd name="connsiteX4" fmla="*/ 108866 w 231630"/>
                  <a:gd name="connsiteY4" fmla="*/ 257026 h 362009"/>
                  <a:gd name="connsiteX5" fmla="*/ 169669 w 231630"/>
                  <a:gd name="connsiteY5" fmla="*/ 0 h 362009"/>
                  <a:gd name="connsiteX6" fmla="*/ 193990 w 231630"/>
                  <a:gd name="connsiteY6" fmla="*/ 8833 h 36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630" h="362009">
                    <a:moveTo>
                      <a:pt x="243502" y="94122"/>
                    </a:moveTo>
                    <a:lnTo>
                      <a:pt x="130002" y="363602"/>
                    </a:lnTo>
                    <a:lnTo>
                      <a:pt x="37929" y="264267"/>
                    </a:lnTo>
                    <a:lnTo>
                      <a:pt x="0" y="184625"/>
                    </a:lnTo>
                    <a:lnTo>
                      <a:pt x="108866" y="257026"/>
                    </a:lnTo>
                    <a:cubicBezTo>
                      <a:pt x="215850" y="190127"/>
                      <a:pt x="174591" y="19114"/>
                      <a:pt x="169669" y="0"/>
                    </a:cubicBezTo>
                    <a:cubicBezTo>
                      <a:pt x="177395" y="3902"/>
                      <a:pt x="185560" y="6867"/>
                      <a:pt x="193990" y="883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ED49015-FB4F-6B41-963B-4C373FF8599A}"/>
                  </a:ext>
                </a:extLst>
              </p:cNvPr>
              <p:cNvSpPr/>
              <p:nvPr/>
            </p:nvSpPr>
            <p:spPr>
              <a:xfrm>
                <a:off x="9022929" y="10472164"/>
                <a:ext cx="434307" cy="767459"/>
              </a:xfrm>
              <a:custGeom>
                <a:avLst/>
                <a:gdLst>
                  <a:gd name="connsiteX0" fmla="*/ 213466 w 434306"/>
                  <a:gd name="connsiteY0" fmla="*/ 65831 h 767459"/>
                  <a:gd name="connsiteX1" fmla="*/ 153243 w 434306"/>
                  <a:gd name="connsiteY1" fmla="*/ 324740 h 767459"/>
                  <a:gd name="connsiteX2" fmla="*/ 4275 w 434306"/>
                  <a:gd name="connsiteY2" fmla="*/ 225405 h 767459"/>
                  <a:gd name="connsiteX3" fmla="*/ 68118 w 434306"/>
                  <a:gd name="connsiteY3" fmla="*/ 388598 h 767459"/>
                  <a:gd name="connsiteX4" fmla="*/ 167430 w 434306"/>
                  <a:gd name="connsiteY4" fmla="*/ 636792 h 767459"/>
                  <a:gd name="connsiteX5" fmla="*/ 266741 w 434306"/>
                  <a:gd name="connsiteY5" fmla="*/ 764508 h 767459"/>
                  <a:gd name="connsiteX6" fmla="*/ 394427 w 434306"/>
                  <a:gd name="connsiteY6" fmla="*/ 502124 h 767459"/>
                  <a:gd name="connsiteX7" fmla="*/ 403258 w 434306"/>
                  <a:gd name="connsiteY7" fmla="*/ 224970 h 767459"/>
                  <a:gd name="connsiteX8" fmla="*/ 408615 w 434306"/>
                  <a:gd name="connsiteY8" fmla="*/ 218454 h 767459"/>
                  <a:gd name="connsiteX9" fmla="*/ 387334 w 434306"/>
                  <a:gd name="connsiteY9" fmla="*/ 19928 h 767459"/>
                  <a:gd name="connsiteX10" fmla="*/ 213466 w 434306"/>
                  <a:gd name="connsiteY10" fmla="*/ 65831 h 76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306" h="767459">
                    <a:moveTo>
                      <a:pt x="213466" y="65831"/>
                    </a:moveTo>
                    <a:cubicBezTo>
                      <a:pt x="213466" y="65831"/>
                      <a:pt x="266596" y="254076"/>
                      <a:pt x="153243" y="324740"/>
                    </a:cubicBezTo>
                    <a:lnTo>
                      <a:pt x="4275" y="225405"/>
                    </a:lnTo>
                    <a:cubicBezTo>
                      <a:pt x="4275" y="225405"/>
                      <a:pt x="-24679" y="296358"/>
                      <a:pt x="68118" y="388598"/>
                    </a:cubicBezTo>
                    <a:cubicBezTo>
                      <a:pt x="138089" y="451324"/>
                      <a:pt x="174812" y="543100"/>
                      <a:pt x="167430" y="636792"/>
                    </a:cubicBezTo>
                    <a:cubicBezTo>
                      <a:pt x="167430" y="636792"/>
                      <a:pt x="181907" y="806936"/>
                      <a:pt x="266741" y="764508"/>
                    </a:cubicBezTo>
                    <a:cubicBezTo>
                      <a:pt x="266741" y="764508"/>
                      <a:pt x="401521" y="735548"/>
                      <a:pt x="394427" y="502124"/>
                    </a:cubicBezTo>
                    <a:cubicBezTo>
                      <a:pt x="394427" y="502124"/>
                      <a:pt x="340718" y="307363"/>
                      <a:pt x="403258" y="224970"/>
                    </a:cubicBezTo>
                    <a:cubicBezTo>
                      <a:pt x="404995" y="222750"/>
                      <a:pt x="406781" y="220577"/>
                      <a:pt x="408615" y="218454"/>
                    </a:cubicBezTo>
                    <a:cubicBezTo>
                      <a:pt x="479552" y="140405"/>
                      <a:pt x="387334" y="19928"/>
                      <a:pt x="387334" y="19928"/>
                    </a:cubicBezTo>
                    <a:cubicBezTo>
                      <a:pt x="387334" y="19928"/>
                      <a:pt x="220560" y="-47551"/>
                      <a:pt x="213466" y="65831"/>
                    </a:cubicBezTo>
                    <a:close/>
                  </a:path>
                </a:pathLst>
              </a:custGeom>
              <a:solidFill>
                <a:srgbClr val="535461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5DC2071-7679-1D4F-B8F1-ABB3C88012C3}"/>
                  </a:ext>
                </a:extLst>
              </p:cNvPr>
              <p:cNvSpPr/>
              <p:nvPr/>
            </p:nvSpPr>
            <p:spPr>
              <a:xfrm>
                <a:off x="8502706" y="8395915"/>
                <a:ext cx="926521" cy="463372"/>
              </a:xfrm>
              <a:custGeom>
                <a:avLst/>
                <a:gdLst>
                  <a:gd name="connsiteX0" fmla="*/ 900318 w 926521"/>
                  <a:gd name="connsiteY0" fmla="*/ 216626 h 463371"/>
                  <a:gd name="connsiteX1" fmla="*/ 730215 w 926521"/>
                  <a:gd name="connsiteY1" fmla="*/ 344343 h 463371"/>
                  <a:gd name="connsiteX2" fmla="*/ 177197 w 926521"/>
                  <a:gd name="connsiteY2" fmla="*/ 450773 h 463371"/>
                  <a:gd name="connsiteX3" fmla="*/ 0 w 926521"/>
                  <a:gd name="connsiteY3" fmla="*/ 252248 h 463371"/>
                  <a:gd name="connsiteX4" fmla="*/ 0 w 926521"/>
                  <a:gd name="connsiteY4" fmla="*/ 237767 h 463371"/>
                  <a:gd name="connsiteX5" fmla="*/ 397101 w 926521"/>
                  <a:gd name="connsiteY5" fmla="*/ 237767 h 463371"/>
                  <a:gd name="connsiteX6" fmla="*/ 900463 w 926521"/>
                  <a:gd name="connsiteY6" fmla="*/ 0 h 463371"/>
                  <a:gd name="connsiteX7" fmla="*/ 900463 w 926521"/>
                  <a:gd name="connsiteY7" fmla="*/ 3620 h 463371"/>
                  <a:gd name="connsiteX8" fmla="*/ 900318 w 926521"/>
                  <a:gd name="connsiteY8" fmla="*/ 216626 h 4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21" h="463371">
                    <a:moveTo>
                      <a:pt x="900318" y="216626"/>
                    </a:moveTo>
                    <a:cubicBezTo>
                      <a:pt x="822288" y="216626"/>
                      <a:pt x="829381" y="323057"/>
                      <a:pt x="730215" y="344343"/>
                    </a:cubicBezTo>
                    <a:cubicBezTo>
                      <a:pt x="631048" y="365629"/>
                      <a:pt x="283458" y="514487"/>
                      <a:pt x="177197" y="450773"/>
                    </a:cubicBezTo>
                    <a:cubicBezTo>
                      <a:pt x="70937" y="387060"/>
                      <a:pt x="0" y="252248"/>
                      <a:pt x="0" y="252248"/>
                    </a:cubicBezTo>
                    <a:lnTo>
                      <a:pt x="0" y="237767"/>
                    </a:lnTo>
                    <a:cubicBezTo>
                      <a:pt x="177197" y="330007"/>
                      <a:pt x="397101" y="237767"/>
                      <a:pt x="397101" y="237767"/>
                    </a:cubicBezTo>
                    <a:cubicBezTo>
                      <a:pt x="553741" y="267887"/>
                      <a:pt x="823156" y="62410"/>
                      <a:pt x="900463" y="0"/>
                    </a:cubicBezTo>
                    <a:lnTo>
                      <a:pt x="900463" y="3620"/>
                    </a:lnTo>
                    <a:cubicBezTo>
                      <a:pt x="900463" y="3620"/>
                      <a:pt x="978204" y="216626"/>
                      <a:pt x="900318" y="21662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A6A3B08-0239-3C42-B342-FC8AA9251473}"/>
                  </a:ext>
                </a:extLst>
              </p:cNvPr>
              <p:cNvSpPr/>
              <p:nvPr/>
            </p:nvSpPr>
            <p:spPr>
              <a:xfrm>
                <a:off x="8515591" y="9903176"/>
                <a:ext cx="376399" cy="173764"/>
              </a:xfrm>
              <a:custGeom>
                <a:avLst/>
                <a:gdLst>
                  <a:gd name="connsiteX0" fmla="*/ 8107 w 376399"/>
                  <a:gd name="connsiteY0" fmla="*/ 42572 h 173764"/>
                  <a:gd name="connsiteX1" fmla="*/ 384506 w 376399"/>
                  <a:gd name="connsiteY1" fmla="*/ 0 h 173764"/>
                  <a:gd name="connsiteX2" fmla="*/ 365687 w 376399"/>
                  <a:gd name="connsiteY2" fmla="*/ 106431 h 173764"/>
                  <a:gd name="connsiteX3" fmla="*/ 0 w 376399"/>
                  <a:gd name="connsiteY3" fmla="*/ 182308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399" h="173764">
                    <a:moveTo>
                      <a:pt x="8107" y="42572"/>
                    </a:moveTo>
                    <a:lnTo>
                      <a:pt x="384506" y="0"/>
                    </a:lnTo>
                    <a:lnTo>
                      <a:pt x="365687" y="106431"/>
                    </a:lnTo>
                    <a:cubicBezTo>
                      <a:pt x="249147" y="160588"/>
                      <a:pt x="81360" y="177240"/>
                      <a:pt x="0" y="18230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8B6D2EF-88C1-3C48-A84B-5C54592A5FE1}"/>
                  </a:ext>
                </a:extLst>
              </p:cNvPr>
              <p:cNvSpPr/>
              <p:nvPr/>
            </p:nvSpPr>
            <p:spPr>
              <a:xfrm>
                <a:off x="9729044" y="9279362"/>
                <a:ext cx="361922" cy="419931"/>
              </a:xfrm>
              <a:custGeom>
                <a:avLst/>
                <a:gdLst>
                  <a:gd name="connsiteX0" fmla="*/ 376254 w 361922"/>
                  <a:gd name="connsiteY0" fmla="*/ 119463 h 419930"/>
                  <a:gd name="connsiteX1" fmla="*/ 113788 w 361922"/>
                  <a:gd name="connsiteY1" fmla="*/ 423551 h 419930"/>
                  <a:gd name="connsiteX2" fmla="*/ 0 w 361922"/>
                  <a:gd name="connsiteY2" fmla="*/ 290765 h 419930"/>
                  <a:gd name="connsiteX3" fmla="*/ 290695 w 361922"/>
                  <a:gd name="connsiteY3" fmla="*/ 0 h 419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22" h="419930">
                    <a:moveTo>
                      <a:pt x="376254" y="119463"/>
                    </a:moveTo>
                    <a:cubicBezTo>
                      <a:pt x="358447" y="249786"/>
                      <a:pt x="212810" y="361719"/>
                      <a:pt x="113788" y="423551"/>
                    </a:cubicBezTo>
                    <a:lnTo>
                      <a:pt x="0" y="290765"/>
                    </a:lnTo>
                    <a:lnTo>
                      <a:pt x="290695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E74CC6A-3596-4244-850D-9F90A5D0581E}"/>
                  </a:ext>
                </a:extLst>
              </p:cNvPr>
              <p:cNvSpPr/>
              <p:nvPr/>
            </p:nvSpPr>
            <p:spPr>
              <a:xfrm>
                <a:off x="8436909" y="8393019"/>
                <a:ext cx="1664843" cy="1679722"/>
              </a:xfrm>
              <a:custGeom>
                <a:avLst/>
                <a:gdLst>
                  <a:gd name="connsiteX0" fmla="*/ 462608 w 1664843"/>
                  <a:gd name="connsiteY0" fmla="*/ 254854 h 1679722"/>
                  <a:gd name="connsiteX1" fmla="*/ 65507 w 1664843"/>
                  <a:gd name="connsiteY1" fmla="*/ 254854 h 1679722"/>
                  <a:gd name="connsiteX2" fmla="*/ 30038 w 1664843"/>
                  <a:gd name="connsiteY2" fmla="*/ 737195 h 1679722"/>
                  <a:gd name="connsiteX3" fmla="*/ 8758 w 1664843"/>
                  <a:gd name="connsiteY3" fmla="*/ 1070243 h 1679722"/>
                  <a:gd name="connsiteX4" fmla="*/ 30038 w 1664843"/>
                  <a:gd name="connsiteY4" fmla="*/ 1680157 h 1679722"/>
                  <a:gd name="connsiteX5" fmla="*/ 554682 w 1664843"/>
                  <a:gd name="connsiteY5" fmla="*/ 1510013 h 1679722"/>
                  <a:gd name="connsiteX6" fmla="*/ 703649 w 1664843"/>
                  <a:gd name="connsiteY6" fmla="*/ 1013625 h 1679722"/>
                  <a:gd name="connsiteX7" fmla="*/ 1086563 w 1664843"/>
                  <a:gd name="connsiteY7" fmla="*/ 1098770 h 1679722"/>
                  <a:gd name="connsiteX8" fmla="*/ 1313561 w 1664843"/>
                  <a:gd name="connsiteY8" fmla="*/ 1346674 h 1679722"/>
                  <a:gd name="connsiteX9" fmla="*/ 1668100 w 1664843"/>
                  <a:gd name="connsiteY9" fmla="*/ 935287 h 1679722"/>
                  <a:gd name="connsiteX10" fmla="*/ 1143312 w 1664843"/>
                  <a:gd name="connsiteY10" fmla="*/ 318568 h 1679722"/>
                  <a:gd name="connsiteX11" fmla="*/ 987396 w 1664843"/>
                  <a:gd name="connsiteY11" fmla="*/ 0 h 1679722"/>
                  <a:gd name="connsiteX12" fmla="*/ 462608 w 1664843"/>
                  <a:gd name="connsiteY12" fmla="*/ 254854 h 167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64843" h="1679722">
                    <a:moveTo>
                      <a:pt x="462608" y="254854"/>
                    </a:moveTo>
                    <a:cubicBezTo>
                      <a:pt x="462608" y="254854"/>
                      <a:pt x="242849" y="347094"/>
                      <a:pt x="65507" y="254854"/>
                    </a:cubicBezTo>
                    <a:lnTo>
                      <a:pt x="30038" y="737195"/>
                    </a:lnTo>
                    <a:cubicBezTo>
                      <a:pt x="30038" y="737195"/>
                      <a:pt x="37133" y="949911"/>
                      <a:pt x="8758" y="1070243"/>
                    </a:cubicBezTo>
                    <a:cubicBezTo>
                      <a:pt x="-19617" y="1190575"/>
                      <a:pt x="30038" y="1680157"/>
                      <a:pt x="30038" y="1680157"/>
                    </a:cubicBezTo>
                    <a:cubicBezTo>
                      <a:pt x="30038" y="1680157"/>
                      <a:pt x="469703" y="1673061"/>
                      <a:pt x="554682" y="1510013"/>
                    </a:cubicBezTo>
                    <a:cubicBezTo>
                      <a:pt x="554682" y="1510013"/>
                      <a:pt x="738973" y="1141197"/>
                      <a:pt x="703649" y="1013625"/>
                    </a:cubicBezTo>
                    <a:lnTo>
                      <a:pt x="1086563" y="1098770"/>
                    </a:lnTo>
                    <a:lnTo>
                      <a:pt x="1313561" y="1346674"/>
                    </a:lnTo>
                    <a:cubicBezTo>
                      <a:pt x="1313561" y="1346674"/>
                      <a:pt x="1703568" y="1162339"/>
                      <a:pt x="1668100" y="935287"/>
                    </a:cubicBezTo>
                    <a:lnTo>
                      <a:pt x="1143312" y="318568"/>
                    </a:lnTo>
                    <a:lnTo>
                      <a:pt x="987396" y="0"/>
                    </a:lnTo>
                    <a:cubicBezTo>
                      <a:pt x="987396" y="0"/>
                      <a:pt x="647045" y="290331"/>
                      <a:pt x="462608" y="254854"/>
                    </a:cubicBezTo>
                    <a:close/>
                  </a:path>
                </a:pathLst>
              </a:custGeom>
              <a:solidFill>
                <a:srgbClr val="F9A826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D57673B-FDB0-4C48-B630-2368EEA75C4E}"/>
                  </a:ext>
                </a:extLst>
              </p:cNvPr>
              <p:cNvSpPr/>
              <p:nvPr/>
            </p:nvSpPr>
            <p:spPr>
              <a:xfrm>
                <a:off x="8436694" y="8393019"/>
                <a:ext cx="1664843" cy="1679722"/>
              </a:xfrm>
              <a:custGeom>
                <a:avLst/>
                <a:gdLst>
                  <a:gd name="connsiteX0" fmla="*/ 1313776 w 1664843"/>
                  <a:gd name="connsiteY0" fmla="*/ 1346674 h 1679722"/>
                  <a:gd name="connsiteX1" fmla="*/ 1086923 w 1664843"/>
                  <a:gd name="connsiteY1" fmla="*/ 1098480 h 1679722"/>
                  <a:gd name="connsiteX2" fmla="*/ 703864 w 1664843"/>
                  <a:gd name="connsiteY2" fmla="*/ 1013625 h 1679722"/>
                  <a:gd name="connsiteX3" fmla="*/ 706180 w 1664843"/>
                  <a:gd name="connsiteY3" fmla="*/ 1023617 h 1679722"/>
                  <a:gd name="connsiteX4" fmla="*/ 708207 w 1664843"/>
                  <a:gd name="connsiteY4" fmla="*/ 1044179 h 1679722"/>
                  <a:gd name="connsiteX5" fmla="*/ 555041 w 1664843"/>
                  <a:gd name="connsiteY5" fmla="*/ 1510157 h 1679722"/>
                  <a:gd name="connsiteX6" fmla="*/ 30399 w 1664843"/>
                  <a:gd name="connsiteY6" fmla="*/ 1680301 h 1679722"/>
                  <a:gd name="connsiteX7" fmla="*/ 8973 w 1664843"/>
                  <a:gd name="connsiteY7" fmla="*/ 1070533 h 1679722"/>
                  <a:gd name="connsiteX8" fmla="*/ 30254 w 1664843"/>
                  <a:gd name="connsiteY8" fmla="*/ 737485 h 1679722"/>
                  <a:gd name="connsiteX9" fmla="*/ 64420 w 1664843"/>
                  <a:gd name="connsiteY9" fmla="*/ 273099 h 1679722"/>
                  <a:gd name="connsiteX10" fmla="*/ 65722 w 1664843"/>
                  <a:gd name="connsiteY10" fmla="*/ 255289 h 1679722"/>
                  <a:gd name="connsiteX11" fmla="*/ 224968 w 1664843"/>
                  <a:gd name="connsiteY11" fmla="*/ 295834 h 1679722"/>
                  <a:gd name="connsiteX12" fmla="*/ 455295 w 1664843"/>
                  <a:gd name="connsiteY12" fmla="*/ 258330 h 1679722"/>
                  <a:gd name="connsiteX13" fmla="*/ 462823 w 1664843"/>
                  <a:gd name="connsiteY13" fmla="*/ 255289 h 1679722"/>
                  <a:gd name="connsiteX14" fmla="*/ 475563 w 1664843"/>
                  <a:gd name="connsiteY14" fmla="*/ 257171 h 1679722"/>
                  <a:gd name="connsiteX15" fmla="*/ 957065 w 1664843"/>
                  <a:gd name="connsiteY15" fmla="*/ 24761 h 1679722"/>
                  <a:gd name="connsiteX16" fmla="*/ 987467 w 1664843"/>
                  <a:gd name="connsiteY16" fmla="*/ 0 h 1679722"/>
                  <a:gd name="connsiteX17" fmla="*/ 1143528 w 1664843"/>
                  <a:gd name="connsiteY17" fmla="*/ 318568 h 1679722"/>
                  <a:gd name="connsiteX18" fmla="*/ 1668170 w 1664843"/>
                  <a:gd name="connsiteY18" fmla="*/ 935576 h 1679722"/>
                  <a:gd name="connsiteX19" fmla="*/ 1670197 w 1664843"/>
                  <a:gd name="connsiteY19" fmla="*/ 957007 h 1679722"/>
                  <a:gd name="connsiteX20" fmla="*/ 1313776 w 1664843"/>
                  <a:gd name="connsiteY20" fmla="*/ 1346674 h 167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64843" h="1679722">
                    <a:moveTo>
                      <a:pt x="1313776" y="1346674"/>
                    </a:moveTo>
                    <a:lnTo>
                      <a:pt x="1086923" y="1098480"/>
                    </a:lnTo>
                    <a:lnTo>
                      <a:pt x="703864" y="1013625"/>
                    </a:lnTo>
                    <a:cubicBezTo>
                      <a:pt x="704733" y="1016811"/>
                      <a:pt x="705456" y="1020142"/>
                      <a:pt x="706180" y="1023617"/>
                    </a:cubicBezTo>
                    <a:cubicBezTo>
                      <a:pt x="707357" y="1030412"/>
                      <a:pt x="708034" y="1037285"/>
                      <a:pt x="708207" y="1044179"/>
                    </a:cubicBezTo>
                    <a:cubicBezTo>
                      <a:pt x="714143" y="1191734"/>
                      <a:pt x="555041" y="1510157"/>
                      <a:pt x="555041" y="1510157"/>
                    </a:cubicBezTo>
                    <a:cubicBezTo>
                      <a:pt x="469918" y="1673351"/>
                      <a:pt x="30399" y="1680301"/>
                      <a:pt x="30399" y="1680301"/>
                    </a:cubicBezTo>
                    <a:cubicBezTo>
                      <a:pt x="30399" y="1680301"/>
                      <a:pt x="-19981" y="1191155"/>
                      <a:pt x="8973" y="1070533"/>
                    </a:cubicBezTo>
                    <a:cubicBezTo>
                      <a:pt x="37927" y="949911"/>
                      <a:pt x="30254" y="737485"/>
                      <a:pt x="30254" y="737485"/>
                    </a:cubicBezTo>
                    <a:lnTo>
                      <a:pt x="64420" y="273099"/>
                    </a:lnTo>
                    <a:lnTo>
                      <a:pt x="65722" y="255289"/>
                    </a:lnTo>
                    <a:cubicBezTo>
                      <a:pt x="115228" y="280219"/>
                      <a:pt x="169571" y="294055"/>
                      <a:pt x="224968" y="295834"/>
                    </a:cubicBezTo>
                    <a:cubicBezTo>
                      <a:pt x="303430" y="298101"/>
                      <a:pt x="381604" y="285372"/>
                      <a:pt x="455295" y="258330"/>
                    </a:cubicBezTo>
                    <a:lnTo>
                      <a:pt x="462823" y="255289"/>
                    </a:lnTo>
                    <a:cubicBezTo>
                      <a:pt x="466974" y="256061"/>
                      <a:pt x="471220" y="256688"/>
                      <a:pt x="475563" y="257171"/>
                    </a:cubicBezTo>
                    <a:cubicBezTo>
                      <a:pt x="627860" y="273969"/>
                      <a:pt x="872086" y="92385"/>
                      <a:pt x="957065" y="24761"/>
                    </a:cubicBezTo>
                    <a:cubicBezTo>
                      <a:pt x="976320" y="9412"/>
                      <a:pt x="987467" y="0"/>
                      <a:pt x="987467" y="0"/>
                    </a:cubicBezTo>
                    <a:lnTo>
                      <a:pt x="1143528" y="318568"/>
                    </a:lnTo>
                    <a:lnTo>
                      <a:pt x="1668170" y="935576"/>
                    </a:lnTo>
                    <a:cubicBezTo>
                      <a:pt x="1669299" y="942669"/>
                      <a:pt x="1669976" y="949827"/>
                      <a:pt x="1670197" y="957007"/>
                    </a:cubicBezTo>
                    <a:cubicBezTo>
                      <a:pt x="1679318" y="1174213"/>
                      <a:pt x="1313776" y="1346674"/>
                      <a:pt x="1313776" y="134667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9F2D4E0-B31C-9242-A314-8D53F90F7B95}"/>
                  </a:ext>
                </a:extLst>
              </p:cNvPr>
              <p:cNvSpPr/>
              <p:nvPr/>
            </p:nvSpPr>
            <p:spPr>
              <a:xfrm>
                <a:off x="8828146" y="6956567"/>
                <a:ext cx="448784" cy="173764"/>
              </a:xfrm>
              <a:custGeom>
                <a:avLst/>
                <a:gdLst>
                  <a:gd name="connsiteX0" fmla="*/ 455444 w 448783"/>
                  <a:gd name="connsiteY0" fmla="*/ 10571 h 173764"/>
                  <a:gd name="connsiteX1" fmla="*/ 0 w 448783"/>
                  <a:gd name="connsiteY1" fmla="*/ 85579 h 173764"/>
                  <a:gd name="connsiteX2" fmla="*/ 21715 w 448783"/>
                  <a:gd name="connsiteY2" fmla="*/ 84276 h 173764"/>
                  <a:gd name="connsiteX3" fmla="*/ 207889 w 448783"/>
                  <a:gd name="connsiteY3" fmla="*/ 139157 h 173764"/>
                  <a:gd name="connsiteX4" fmla="*/ 251320 w 448783"/>
                  <a:gd name="connsiteY4" fmla="*/ 142342 h 173764"/>
                  <a:gd name="connsiteX5" fmla="*/ 407525 w 448783"/>
                  <a:gd name="connsiteY5" fmla="*/ 0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8783" h="173764">
                    <a:moveTo>
                      <a:pt x="455444" y="10571"/>
                    </a:moveTo>
                    <a:cubicBezTo>
                      <a:pt x="297500" y="295979"/>
                      <a:pt x="64567" y="137998"/>
                      <a:pt x="0" y="85579"/>
                    </a:cubicBezTo>
                    <a:lnTo>
                      <a:pt x="21715" y="84276"/>
                    </a:lnTo>
                    <a:cubicBezTo>
                      <a:pt x="82953" y="132206"/>
                      <a:pt x="166484" y="139157"/>
                      <a:pt x="207889" y="139157"/>
                    </a:cubicBezTo>
                    <a:cubicBezTo>
                      <a:pt x="222422" y="139211"/>
                      <a:pt x="236934" y="140275"/>
                      <a:pt x="251320" y="142342"/>
                    </a:cubicBezTo>
                    <a:cubicBezTo>
                      <a:pt x="371043" y="159139"/>
                      <a:pt x="407525" y="0"/>
                      <a:pt x="407525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66AB19C2-9382-0642-9E2B-5920E394619E}"/>
                  </a:ext>
                </a:extLst>
              </p:cNvPr>
              <p:cNvSpPr/>
              <p:nvPr/>
            </p:nvSpPr>
            <p:spPr>
              <a:xfrm>
                <a:off x="10941014" y="10550372"/>
                <a:ext cx="752799" cy="608175"/>
              </a:xfrm>
              <a:custGeom>
                <a:avLst/>
                <a:gdLst>
                  <a:gd name="connsiteX0" fmla="*/ 124971 w 752798"/>
                  <a:gd name="connsiteY0" fmla="*/ 221 h 608175"/>
                  <a:gd name="connsiteX1" fmla="*/ 249038 w 752798"/>
                  <a:gd name="connsiteY1" fmla="*/ 62198 h 608175"/>
                  <a:gd name="connsiteX2" fmla="*/ 532351 w 752798"/>
                  <a:gd name="connsiteY2" fmla="*/ 231907 h 608175"/>
                  <a:gd name="connsiteX3" fmla="*/ 745017 w 752798"/>
                  <a:gd name="connsiteY3" fmla="*/ 536864 h 608175"/>
                  <a:gd name="connsiteX4" fmla="*/ 454321 w 752798"/>
                  <a:gd name="connsiteY4" fmla="*/ 551344 h 608175"/>
                  <a:gd name="connsiteX5" fmla="*/ 163624 w 752798"/>
                  <a:gd name="connsiteY5" fmla="*/ 367009 h 608175"/>
                  <a:gd name="connsiteX6" fmla="*/ 4378 w 752798"/>
                  <a:gd name="connsiteY6" fmla="*/ 136481 h 608175"/>
                  <a:gd name="connsiteX7" fmla="*/ 115561 w 752798"/>
                  <a:gd name="connsiteY7" fmla="*/ 156609 h 608175"/>
                  <a:gd name="connsiteX8" fmla="*/ 146252 w 752798"/>
                  <a:gd name="connsiteY8" fmla="*/ 84207 h 608175"/>
                  <a:gd name="connsiteX9" fmla="*/ 124971 w 752798"/>
                  <a:gd name="connsiteY9" fmla="*/ 22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798" h="608175">
                    <a:moveTo>
                      <a:pt x="124971" y="221"/>
                    </a:moveTo>
                    <a:cubicBezTo>
                      <a:pt x="174382" y="-2559"/>
                      <a:pt x="221577" y="21016"/>
                      <a:pt x="249038" y="62198"/>
                    </a:cubicBezTo>
                    <a:cubicBezTo>
                      <a:pt x="249038" y="62198"/>
                      <a:pt x="433184" y="217427"/>
                      <a:pt x="532351" y="231907"/>
                    </a:cubicBezTo>
                    <a:cubicBezTo>
                      <a:pt x="532351" y="231907"/>
                      <a:pt x="830141" y="359624"/>
                      <a:pt x="745017" y="536864"/>
                    </a:cubicBezTo>
                    <a:cubicBezTo>
                      <a:pt x="659893" y="714103"/>
                      <a:pt x="454321" y="551344"/>
                      <a:pt x="454321" y="551344"/>
                    </a:cubicBezTo>
                    <a:cubicBezTo>
                      <a:pt x="454321" y="551344"/>
                      <a:pt x="234562" y="352818"/>
                      <a:pt x="163624" y="367009"/>
                    </a:cubicBezTo>
                    <a:cubicBezTo>
                      <a:pt x="163624" y="367009"/>
                      <a:pt x="-31379" y="250008"/>
                      <a:pt x="4378" y="136481"/>
                    </a:cubicBezTo>
                    <a:cubicBezTo>
                      <a:pt x="4378" y="136481"/>
                      <a:pt x="89793" y="223363"/>
                      <a:pt x="115561" y="156609"/>
                    </a:cubicBezTo>
                    <a:cubicBezTo>
                      <a:pt x="124439" y="131924"/>
                      <a:pt x="134686" y="107753"/>
                      <a:pt x="146252" y="84207"/>
                    </a:cubicBezTo>
                    <a:cubicBezTo>
                      <a:pt x="160005" y="56984"/>
                      <a:pt x="167099" y="21507"/>
                      <a:pt x="124971" y="221"/>
                    </a:cubicBezTo>
                    <a:close/>
                  </a:path>
                </a:pathLst>
              </a:custGeom>
              <a:solidFill>
                <a:srgbClr val="535461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C1E0B0C-C4CD-D24B-8A53-BED499C3C639}"/>
                  </a:ext>
                </a:extLst>
              </p:cNvPr>
              <p:cNvSpPr/>
              <p:nvPr/>
            </p:nvSpPr>
            <p:spPr>
              <a:xfrm>
                <a:off x="8500245" y="8633827"/>
                <a:ext cx="347446" cy="43441"/>
              </a:xfrm>
              <a:custGeom>
                <a:avLst/>
                <a:gdLst>
                  <a:gd name="connsiteX0" fmla="*/ 352657 w 347445"/>
                  <a:gd name="connsiteY0" fmla="*/ 15784 h 43441"/>
                  <a:gd name="connsiteX1" fmla="*/ 2316 w 347445"/>
                  <a:gd name="connsiteY1" fmla="*/ 0 h 43441"/>
                  <a:gd name="connsiteX2" fmla="*/ 0 w 347445"/>
                  <a:gd name="connsiteY2" fmla="*/ 31712 h 43441"/>
                  <a:gd name="connsiteX3" fmla="*/ 352657 w 347445"/>
                  <a:gd name="connsiteY3" fmla="*/ 15784 h 4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445" h="43441">
                    <a:moveTo>
                      <a:pt x="352657" y="15784"/>
                    </a:moveTo>
                    <a:cubicBezTo>
                      <a:pt x="278535" y="37359"/>
                      <a:pt x="129424" y="66175"/>
                      <a:pt x="2316" y="0"/>
                    </a:cubicBezTo>
                    <a:lnTo>
                      <a:pt x="0" y="31712"/>
                    </a:lnTo>
                    <a:cubicBezTo>
                      <a:pt x="154178" y="87751"/>
                      <a:pt x="324717" y="26644"/>
                      <a:pt x="352657" y="1578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035ACA1-D8A5-5D4B-8403-566C0DA85B37}"/>
                  </a:ext>
                </a:extLst>
              </p:cNvPr>
              <p:cNvSpPr/>
              <p:nvPr/>
            </p:nvSpPr>
            <p:spPr>
              <a:xfrm>
                <a:off x="8857824" y="8624705"/>
                <a:ext cx="144769" cy="14480"/>
              </a:xfrm>
              <a:custGeom>
                <a:avLst/>
                <a:gdLst>
                  <a:gd name="connsiteX0" fmla="*/ 156206 w 144768"/>
                  <a:gd name="connsiteY0" fmla="*/ 0 h 14480"/>
                  <a:gd name="connsiteX1" fmla="*/ 41694 w 144768"/>
                  <a:gd name="connsiteY1" fmla="*/ 9702 h 14480"/>
                  <a:gd name="connsiteX2" fmla="*/ 0 w 144768"/>
                  <a:gd name="connsiteY2" fmla="*/ 24182 h 14480"/>
                  <a:gd name="connsiteX3" fmla="*/ 156206 w 144768"/>
                  <a:gd name="connsiteY3" fmla="*/ 0 h 1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68" h="14480">
                    <a:moveTo>
                      <a:pt x="156206" y="0"/>
                    </a:moveTo>
                    <a:cubicBezTo>
                      <a:pt x="119282" y="11960"/>
                      <a:pt x="80104" y="15279"/>
                      <a:pt x="41694" y="9702"/>
                    </a:cubicBezTo>
                    <a:cubicBezTo>
                      <a:pt x="41694" y="9702"/>
                      <a:pt x="26059" y="16218"/>
                      <a:pt x="0" y="24182"/>
                    </a:cubicBezTo>
                    <a:cubicBezTo>
                      <a:pt x="45313" y="31857"/>
                      <a:pt x="99746" y="20707"/>
                      <a:pt x="156206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46B5B80-D0FE-DE46-9CE0-5682F778D92F}"/>
                  </a:ext>
                </a:extLst>
              </p:cNvPr>
              <p:cNvSpPr/>
              <p:nvPr/>
            </p:nvSpPr>
            <p:spPr>
              <a:xfrm>
                <a:off x="9393759" y="8392440"/>
                <a:ext cx="709368" cy="1332193"/>
              </a:xfrm>
              <a:custGeom>
                <a:avLst/>
                <a:gdLst>
                  <a:gd name="connsiteX0" fmla="*/ 713277 w 709367"/>
                  <a:gd name="connsiteY0" fmla="*/ 957731 h 1332193"/>
                  <a:gd name="connsiteX1" fmla="*/ 356711 w 709367"/>
                  <a:gd name="connsiteY1" fmla="*/ 1333497 h 1332193"/>
                  <a:gd name="connsiteX2" fmla="*/ 351788 w 709367"/>
                  <a:gd name="connsiteY2" fmla="*/ 1328139 h 1332193"/>
                  <a:gd name="connsiteX3" fmla="*/ 668688 w 709367"/>
                  <a:gd name="connsiteY3" fmla="*/ 936300 h 1332193"/>
                  <a:gd name="connsiteX4" fmla="*/ 143900 w 709367"/>
                  <a:gd name="connsiteY4" fmla="*/ 319147 h 1332193"/>
                  <a:gd name="connsiteX5" fmla="*/ 0 w 709367"/>
                  <a:gd name="connsiteY5" fmla="*/ 24762 h 1332193"/>
                  <a:gd name="connsiteX6" fmla="*/ 30402 w 709367"/>
                  <a:gd name="connsiteY6" fmla="*/ 0 h 1332193"/>
                  <a:gd name="connsiteX7" fmla="*/ 186463 w 709367"/>
                  <a:gd name="connsiteY7" fmla="*/ 318568 h 1332193"/>
                  <a:gd name="connsiteX8" fmla="*/ 711105 w 709367"/>
                  <a:gd name="connsiteY8" fmla="*/ 935576 h 1332193"/>
                  <a:gd name="connsiteX9" fmla="*/ 713277 w 709367"/>
                  <a:gd name="connsiteY9" fmla="*/ 957732 h 133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9367" h="1332193">
                    <a:moveTo>
                      <a:pt x="713277" y="957731"/>
                    </a:moveTo>
                    <a:cubicBezTo>
                      <a:pt x="706472" y="1168131"/>
                      <a:pt x="356711" y="1333497"/>
                      <a:pt x="356711" y="1333497"/>
                    </a:cubicBezTo>
                    <a:lnTo>
                      <a:pt x="351788" y="1328139"/>
                    </a:lnTo>
                    <a:cubicBezTo>
                      <a:pt x="448639" y="1274996"/>
                      <a:pt x="697352" y="1119622"/>
                      <a:pt x="668688" y="936300"/>
                    </a:cubicBezTo>
                    <a:lnTo>
                      <a:pt x="143900" y="319147"/>
                    </a:lnTo>
                    <a:lnTo>
                      <a:pt x="0" y="24762"/>
                    </a:lnTo>
                    <a:cubicBezTo>
                      <a:pt x="19255" y="9412"/>
                      <a:pt x="30402" y="0"/>
                      <a:pt x="30402" y="0"/>
                    </a:cubicBezTo>
                    <a:lnTo>
                      <a:pt x="186463" y="318568"/>
                    </a:lnTo>
                    <a:lnTo>
                      <a:pt x="711105" y="935576"/>
                    </a:lnTo>
                    <a:cubicBezTo>
                      <a:pt x="712313" y="942906"/>
                      <a:pt x="713038" y="950307"/>
                      <a:pt x="713277" y="95773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D08D96B8-06DF-9E4D-B06D-F3C9FD95C3EB}"/>
                  </a:ext>
                </a:extLst>
              </p:cNvPr>
              <p:cNvSpPr/>
              <p:nvPr/>
            </p:nvSpPr>
            <p:spPr>
              <a:xfrm>
                <a:off x="8801365" y="9406644"/>
                <a:ext cx="332969" cy="593695"/>
              </a:xfrm>
              <a:custGeom>
                <a:avLst/>
                <a:gdLst>
                  <a:gd name="connsiteX0" fmla="*/ 296776 w 332968"/>
                  <a:gd name="connsiteY0" fmla="*/ 0 h 593694"/>
                  <a:gd name="connsiteX1" fmla="*/ 147809 w 332968"/>
                  <a:gd name="connsiteY1" fmla="*/ 496387 h 593694"/>
                  <a:gd name="connsiteX2" fmla="*/ 0 w 332968"/>
                  <a:gd name="connsiteY2" fmla="*/ 603976 h 593694"/>
                  <a:gd name="connsiteX3" fmla="*/ 190371 w 332968"/>
                  <a:gd name="connsiteY3" fmla="*/ 482196 h 593694"/>
                  <a:gd name="connsiteX4" fmla="*/ 343248 w 332968"/>
                  <a:gd name="connsiteY4" fmla="*/ 10281 h 59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968" h="593694">
                    <a:moveTo>
                      <a:pt x="296776" y="0"/>
                    </a:moveTo>
                    <a:cubicBezTo>
                      <a:pt x="332245" y="127717"/>
                      <a:pt x="147809" y="496387"/>
                      <a:pt x="147809" y="496387"/>
                    </a:cubicBezTo>
                    <a:cubicBezTo>
                      <a:pt x="122619" y="544606"/>
                      <a:pt x="66593" y="579215"/>
                      <a:pt x="0" y="603976"/>
                    </a:cubicBezTo>
                    <a:cubicBezTo>
                      <a:pt x="84545" y="578780"/>
                      <a:pt x="159970" y="540407"/>
                      <a:pt x="190371" y="482196"/>
                    </a:cubicBezTo>
                    <a:cubicBezTo>
                      <a:pt x="190371" y="482196"/>
                      <a:pt x="353960" y="154940"/>
                      <a:pt x="343248" y="1028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4029557-450E-3E40-9311-09DCF7C23981}"/>
                  </a:ext>
                </a:extLst>
              </p:cNvPr>
              <p:cNvSpPr/>
              <p:nvPr/>
            </p:nvSpPr>
            <p:spPr>
              <a:xfrm>
                <a:off x="8796732" y="7566335"/>
                <a:ext cx="347446" cy="506813"/>
              </a:xfrm>
              <a:custGeom>
                <a:avLst/>
                <a:gdLst>
                  <a:gd name="connsiteX0" fmla="*/ 180816 w 347445"/>
                  <a:gd name="connsiteY0" fmla="*/ 0 h 506812"/>
                  <a:gd name="connsiteX1" fmla="*/ 0 w 347445"/>
                  <a:gd name="connsiteY1" fmla="*/ 258909 h 506812"/>
                  <a:gd name="connsiteX2" fmla="*/ 180816 w 347445"/>
                  <a:gd name="connsiteY2" fmla="*/ 517818 h 506812"/>
                  <a:gd name="connsiteX3" fmla="*/ 361633 w 347445"/>
                  <a:gd name="connsiteY3" fmla="*/ 258909 h 506812"/>
                  <a:gd name="connsiteX4" fmla="*/ 180816 w 347445"/>
                  <a:gd name="connsiteY4" fmla="*/ 0 h 506812"/>
                  <a:gd name="connsiteX5" fmla="*/ 180816 w 347445"/>
                  <a:gd name="connsiteY5" fmla="*/ 411387 h 506812"/>
                  <a:gd name="connsiteX6" fmla="*/ 74267 w 347445"/>
                  <a:gd name="connsiteY6" fmla="*/ 258909 h 506812"/>
                  <a:gd name="connsiteX7" fmla="*/ 180816 w 347445"/>
                  <a:gd name="connsiteY7" fmla="*/ 106431 h 506812"/>
                  <a:gd name="connsiteX8" fmla="*/ 287366 w 347445"/>
                  <a:gd name="connsiteY8" fmla="*/ 258909 h 506812"/>
                  <a:gd name="connsiteX9" fmla="*/ 180816 w 347445"/>
                  <a:gd name="connsiteY9" fmla="*/ 411387 h 50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7445" h="506812">
                    <a:moveTo>
                      <a:pt x="180816" y="0"/>
                    </a:moveTo>
                    <a:cubicBezTo>
                      <a:pt x="80926" y="0"/>
                      <a:pt x="0" y="115843"/>
                      <a:pt x="0" y="258909"/>
                    </a:cubicBezTo>
                    <a:cubicBezTo>
                      <a:pt x="0" y="401975"/>
                      <a:pt x="80926" y="517818"/>
                      <a:pt x="180816" y="517818"/>
                    </a:cubicBezTo>
                    <a:cubicBezTo>
                      <a:pt x="280707" y="517818"/>
                      <a:pt x="361633" y="401975"/>
                      <a:pt x="361633" y="258909"/>
                    </a:cubicBezTo>
                    <a:cubicBezTo>
                      <a:pt x="361633" y="115843"/>
                      <a:pt x="280707" y="0"/>
                      <a:pt x="180816" y="0"/>
                    </a:cubicBezTo>
                    <a:close/>
                    <a:moveTo>
                      <a:pt x="180816" y="411387"/>
                    </a:moveTo>
                    <a:cubicBezTo>
                      <a:pt x="122040" y="411387"/>
                      <a:pt x="74267" y="343184"/>
                      <a:pt x="74267" y="258909"/>
                    </a:cubicBezTo>
                    <a:cubicBezTo>
                      <a:pt x="74267" y="174633"/>
                      <a:pt x="121895" y="106431"/>
                      <a:pt x="180816" y="106431"/>
                    </a:cubicBezTo>
                    <a:cubicBezTo>
                      <a:pt x="239737" y="106431"/>
                      <a:pt x="287366" y="174633"/>
                      <a:pt x="287366" y="258909"/>
                    </a:cubicBezTo>
                    <a:cubicBezTo>
                      <a:pt x="287366" y="343184"/>
                      <a:pt x="239592" y="411387"/>
                      <a:pt x="180816" y="411387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D7E10B61-CA77-1D42-B639-35EA90E7267A}"/>
                  </a:ext>
                </a:extLst>
              </p:cNvPr>
              <p:cNvSpPr/>
              <p:nvPr/>
            </p:nvSpPr>
            <p:spPr>
              <a:xfrm>
                <a:off x="9303567" y="5300569"/>
                <a:ext cx="854137" cy="868822"/>
              </a:xfrm>
              <a:custGeom>
                <a:avLst/>
                <a:gdLst>
                  <a:gd name="connsiteX0" fmla="*/ 859059 w 854136"/>
                  <a:gd name="connsiteY0" fmla="*/ 438634 h 868821"/>
                  <a:gd name="connsiteX1" fmla="*/ 859059 w 854136"/>
                  <a:gd name="connsiteY1" fmla="*/ 463541 h 868821"/>
                  <a:gd name="connsiteX2" fmla="*/ 858047 w 854136"/>
                  <a:gd name="connsiteY2" fmla="*/ 476862 h 868821"/>
                  <a:gd name="connsiteX3" fmla="*/ 785662 w 854136"/>
                  <a:gd name="connsiteY3" fmla="*/ 684945 h 868821"/>
                  <a:gd name="connsiteX4" fmla="*/ 777120 w 854136"/>
                  <a:gd name="connsiteY4" fmla="*/ 697254 h 868821"/>
                  <a:gd name="connsiteX5" fmla="*/ 429675 w 854136"/>
                  <a:gd name="connsiteY5" fmla="*/ 876520 h 868821"/>
                  <a:gd name="connsiteX6" fmla="*/ 400721 w 854136"/>
                  <a:gd name="connsiteY6" fmla="*/ 875507 h 868821"/>
                  <a:gd name="connsiteX7" fmla="*/ 374083 w 854136"/>
                  <a:gd name="connsiteY7" fmla="*/ 872900 h 868821"/>
                  <a:gd name="connsiteX8" fmla="*/ 374083 w 854136"/>
                  <a:gd name="connsiteY8" fmla="*/ 872900 h 868821"/>
                  <a:gd name="connsiteX9" fmla="*/ 71227 w 854136"/>
                  <a:gd name="connsiteY9" fmla="*/ 680456 h 868821"/>
                  <a:gd name="connsiteX10" fmla="*/ 64712 w 854136"/>
                  <a:gd name="connsiteY10" fmla="*/ 670175 h 868821"/>
                  <a:gd name="connsiteX11" fmla="*/ 64712 w 854136"/>
                  <a:gd name="connsiteY11" fmla="*/ 669451 h 868821"/>
                  <a:gd name="connsiteX12" fmla="*/ 1 w 854136"/>
                  <a:gd name="connsiteY12" fmla="*/ 438634 h 868821"/>
                  <a:gd name="connsiteX13" fmla="*/ 4633 w 854136"/>
                  <a:gd name="connsiteY13" fmla="*/ 373762 h 868821"/>
                  <a:gd name="connsiteX14" fmla="*/ 6949 w 854136"/>
                  <a:gd name="connsiteY14" fmla="*/ 359282 h 868821"/>
                  <a:gd name="connsiteX15" fmla="*/ 236842 w 854136"/>
                  <a:gd name="connsiteY15" fmla="*/ 46796 h 868821"/>
                  <a:gd name="connsiteX16" fmla="*/ 252478 w 854136"/>
                  <a:gd name="connsiteY16" fmla="*/ 39121 h 868821"/>
                  <a:gd name="connsiteX17" fmla="*/ 578353 w 854136"/>
                  <a:gd name="connsiteY17" fmla="*/ 26523 h 868821"/>
                  <a:gd name="connsiteX18" fmla="*/ 618454 w 854136"/>
                  <a:gd name="connsiteY18" fmla="*/ 43900 h 868821"/>
                  <a:gd name="connsiteX19" fmla="*/ 618453 w 854136"/>
                  <a:gd name="connsiteY19" fmla="*/ 43900 h 868821"/>
                  <a:gd name="connsiteX20" fmla="*/ 829382 w 854136"/>
                  <a:gd name="connsiteY20" fmla="*/ 273413 h 868821"/>
                  <a:gd name="connsiteX21" fmla="*/ 833146 w 854136"/>
                  <a:gd name="connsiteY21" fmla="*/ 283260 h 868821"/>
                  <a:gd name="connsiteX22" fmla="*/ 859059 w 854136"/>
                  <a:gd name="connsiteY22" fmla="*/ 438634 h 86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54136" h="868821">
                    <a:moveTo>
                      <a:pt x="859059" y="438634"/>
                    </a:moveTo>
                    <a:cubicBezTo>
                      <a:pt x="859059" y="447033"/>
                      <a:pt x="859059" y="455335"/>
                      <a:pt x="859059" y="463541"/>
                    </a:cubicBezTo>
                    <a:cubicBezTo>
                      <a:pt x="859059" y="468030"/>
                      <a:pt x="859059" y="472518"/>
                      <a:pt x="858047" y="476862"/>
                    </a:cubicBezTo>
                    <a:cubicBezTo>
                      <a:pt x="851974" y="551246"/>
                      <a:pt x="827062" y="622857"/>
                      <a:pt x="785662" y="684945"/>
                    </a:cubicBezTo>
                    <a:cubicBezTo>
                      <a:pt x="782912" y="689145"/>
                      <a:pt x="780016" y="693199"/>
                      <a:pt x="777120" y="697254"/>
                    </a:cubicBezTo>
                    <a:cubicBezTo>
                      <a:pt x="697021" y="809599"/>
                      <a:pt x="567629" y="876360"/>
                      <a:pt x="429675" y="876520"/>
                    </a:cubicBezTo>
                    <a:cubicBezTo>
                      <a:pt x="419976" y="876520"/>
                      <a:pt x="410275" y="876520"/>
                      <a:pt x="400721" y="875507"/>
                    </a:cubicBezTo>
                    <a:cubicBezTo>
                      <a:pt x="391167" y="874493"/>
                      <a:pt x="382915" y="874059"/>
                      <a:pt x="374083" y="872900"/>
                    </a:cubicBezTo>
                    <a:lnTo>
                      <a:pt x="374083" y="872900"/>
                    </a:lnTo>
                    <a:cubicBezTo>
                      <a:pt x="249883" y="856056"/>
                      <a:pt x="139247" y="785755"/>
                      <a:pt x="71227" y="680456"/>
                    </a:cubicBezTo>
                    <a:cubicBezTo>
                      <a:pt x="68911" y="677126"/>
                      <a:pt x="66739" y="673506"/>
                      <a:pt x="64712" y="670175"/>
                    </a:cubicBezTo>
                    <a:lnTo>
                      <a:pt x="64712" y="669451"/>
                    </a:lnTo>
                    <a:cubicBezTo>
                      <a:pt x="22259" y="599961"/>
                      <a:pt x="-139" y="520073"/>
                      <a:pt x="1" y="438634"/>
                    </a:cubicBezTo>
                    <a:cubicBezTo>
                      <a:pt x="-25" y="416927"/>
                      <a:pt x="1523" y="395246"/>
                      <a:pt x="4633" y="373762"/>
                    </a:cubicBezTo>
                    <a:lnTo>
                      <a:pt x="6949" y="359282"/>
                    </a:lnTo>
                    <a:cubicBezTo>
                      <a:pt x="30748" y="224994"/>
                      <a:pt x="115742" y="109465"/>
                      <a:pt x="236842" y="46796"/>
                    </a:cubicBezTo>
                    <a:lnTo>
                      <a:pt x="252478" y="39121"/>
                    </a:lnTo>
                    <a:cubicBezTo>
                      <a:pt x="355107" y="-8251"/>
                      <a:pt x="472374" y="-12784"/>
                      <a:pt x="578353" y="26523"/>
                    </a:cubicBezTo>
                    <a:cubicBezTo>
                      <a:pt x="592017" y="31604"/>
                      <a:pt x="605403" y="37405"/>
                      <a:pt x="618454" y="43900"/>
                    </a:cubicBezTo>
                    <a:lnTo>
                      <a:pt x="618453" y="43900"/>
                    </a:lnTo>
                    <a:cubicBezTo>
                      <a:pt x="714623" y="91810"/>
                      <a:pt x="789730" y="173537"/>
                      <a:pt x="829382" y="273413"/>
                    </a:cubicBezTo>
                    <a:cubicBezTo>
                      <a:pt x="830830" y="276744"/>
                      <a:pt x="831988" y="279929"/>
                      <a:pt x="833146" y="283260"/>
                    </a:cubicBezTo>
                    <a:cubicBezTo>
                      <a:pt x="850986" y="333089"/>
                      <a:pt x="859763" y="385711"/>
                      <a:pt x="859059" y="43863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1A04962-388A-A54C-BB66-963A2974C2F7}"/>
                  </a:ext>
                </a:extLst>
              </p:cNvPr>
              <p:cNvSpPr/>
              <p:nvPr/>
            </p:nvSpPr>
            <p:spPr>
              <a:xfrm>
                <a:off x="9539108" y="5340559"/>
                <a:ext cx="593553" cy="246166"/>
              </a:xfrm>
              <a:custGeom>
                <a:avLst/>
                <a:gdLst>
                  <a:gd name="connsiteX0" fmla="*/ 595869 w 593552"/>
                  <a:gd name="connsiteY0" fmla="*/ 243270 h 246166"/>
                  <a:gd name="connsiteX1" fmla="*/ 511034 w 593552"/>
                  <a:gd name="connsiteY1" fmla="*/ 255578 h 246166"/>
                  <a:gd name="connsiteX2" fmla="*/ 506112 w 593552"/>
                  <a:gd name="connsiteY2" fmla="*/ 255578 h 246166"/>
                  <a:gd name="connsiteX3" fmla="*/ 494820 w 593552"/>
                  <a:gd name="connsiteY3" fmla="*/ 255578 h 246166"/>
                  <a:gd name="connsiteX4" fmla="*/ 474552 w 593552"/>
                  <a:gd name="connsiteY4" fmla="*/ 253841 h 246166"/>
                  <a:gd name="connsiteX5" fmla="*/ 317044 w 593552"/>
                  <a:gd name="connsiteY5" fmla="*/ 195919 h 246166"/>
                  <a:gd name="connsiteX6" fmla="*/ 317044 w 593552"/>
                  <a:gd name="connsiteY6" fmla="*/ 195919 h 246166"/>
                  <a:gd name="connsiteX7" fmla="*/ 0 w 593552"/>
                  <a:gd name="connsiteY7" fmla="*/ 7675 h 246166"/>
                  <a:gd name="connsiteX8" fmla="*/ 15634 w 593552"/>
                  <a:gd name="connsiteY8" fmla="*/ 0 h 246166"/>
                  <a:gd name="connsiteX9" fmla="*/ 299092 w 593552"/>
                  <a:gd name="connsiteY9" fmla="*/ 162180 h 246166"/>
                  <a:gd name="connsiteX10" fmla="*/ 398404 w 593552"/>
                  <a:gd name="connsiteY10" fmla="*/ 224156 h 246166"/>
                  <a:gd name="connsiteX11" fmla="*/ 477013 w 593552"/>
                  <a:gd name="connsiteY11" fmla="*/ 243125 h 246166"/>
                  <a:gd name="connsiteX12" fmla="*/ 494096 w 593552"/>
                  <a:gd name="connsiteY12" fmla="*/ 244718 h 246166"/>
                  <a:gd name="connsiteX13" fmla="*/ 505533 w 593552"/>
                  <a:gd name="connsiteY13" fmla="*/ 244718 h 246166"/>
                  <a:gd name="connsiteX14" fmla="*/ 592394 w 593552"/>
                  <a:gd name="connsiteY14" fmla="*/ 233713 h 246166"/>
                  <a:gd name="connsiteX15" fmla="*/ 595869 w 593552"/>
                  <a:gd name="connsiteY15" fmla="*/ 243270 h 24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93552" h="246166">
                    <a:moveTo>
                      <a:pt x="595869" y="243270"/>
                    </a:moveTo>
                    <a:cubicBezTo>
                      <a:pt x="568331" y="251439"/>
                      <a:pt x="539758" y="255585"/>
                      <a:pt x="511034" y="255578"/>
                    </a:cubicBezTo>
                    <a:lnTo>
                      <a:pt x="506112" y="255578"/>
                    </a:lnTo>
                    <a:lnTo>
                      <a:pt x="494820" y="255578"/>
                    </a:lnTo>
                    <a:cubicBezTo>
                      <a:pt x="487871" y="255578"/>
                      <a:pt x="481067" y="254710"/>
                      <a:pt x="474552" y="253841"/>
                    </a:cubicBezTo>
                    <a:cubicBezTo>
                      <a:pt x="418247" y="247107"/>
                      <a:pt x="364302" y="227269"/>
                      <a:pt x="317044" y="195919"/>
                    </a:cubicBezTo>
                    <a:lnTo>
                      <a:pt x="317044" y="195919"/>
                    </a:lnTo>
                    <a:cubicBezTo>
                      <a:pt x="190661" y="67044"/>
                      <a:pt x="66883" y="23024"/>
                      <a:pt x="0" y="7675"/>
                    </a:cubicBezTo>
                    <a:lnTo>
                      <a:pt x="15634" y="0"/>
                    </a:lnTo>
                    <a:cubicBezTo>
                      <a:pt x="81360" y="16652"/>
                      <a:pt x="188055" y="57921"/>
                      <a:pt x="299092" y="162180"/>
                    </a:cubicBezTo>
                    <a:cubicBezTo>
                      <a:pt x="327721" y="189272"/>
                      <a:pt x="361490" y="210346"/>
                      <a:pt x="398404" y="224156"/>
                    </a:cubicBezTo>
                    <a:cubicBezTo>
                      <a:pt x="423774" y="233537"/>
                      <a:pt x="450158" y="239903"/>
                      <a:pt x="477013" y="243125"/>
                    </a:cubicBezTo>
                    <a:cubicBezTo>
                      <a:pt x="482804" y="243125"/>
                      <a:pt x="488450" y="244284"/>
                      <a:pt x="494096" y="244718"/>
                    </a:cubicBezTo>
                    <a:lnTo>
                      <a:pt x="505533" y="244718"/>
                    </a:lnTo>
                    <a:cubicBezTo>
                      <a:pt x="534879" y="245521"/>
                      <a:pt x="564175" y="241809"/>
                      <a:pt x="592394" y="233713"/>
                    </a:cubicBezTo>
                    <a:cubicBezTo>
                      <a:pt x="593408" y="237333"/>
                      <a:pt x="594710" y="240519"/>
                      <a:pt x="595869" y="24327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625062D7-535B-D14A-93A0-CBAFFB1DC05B}"/>
                  </a:ext>
                </a:extLst>
              </p:cNvPr>
              <p:cNvSpPr/>
              <p:nvPr/>
            </p:nvSpPr>
            <p:spPr>
              <a:xfrm>
                <a:off x="9305739" y="5623232"/>
                <a:ext cx="854137" cy="144804"/>
              </a:xfrm>
              <a:custGeom>
                <a:avLst/>
                <a:gdLst>
                  <a:gd name="connsiteX0" fmla="*/ 856164 w 854136"/>
                  <a:gd name="connsiteY0" fmla="*/ 140877 h 144803"/>
                  <a:gd name="connsiteX1" fmla="*/ 855150 w 854136"/>
                  <a:gd name="connsiteY1" fmla="*/ 154199 h 144803"/>
                  <a:gd name="connsiteX2" fmla="*/ 737163 w 854136"/>
                  <a:gd name="connsiteY2" fmla="*/ 96277 h 144803"/>
                  <a:gd name="connsiteX3" fmla="*/ 726307 w 854136"/>
                  <a:gd name="connsiteY3" fmla="*/ 92368 h 144803"/>
                  <a:gd name="connsiteX4" fmla="*/ 422292 w 854136"/>
                  <a:gd name="connsiteY4" fmla="*/ 25179 h 144803"/>
                  <a:gd name="connsiteX5" fmla="*/ 0 w 854136"/>
                  <a:gd name="connsiteY5" fmla="*/ 50664 h 144803"/>
                  <a:gd name="connsiteX6" fmla="*/ 2317 w 854136"/>
                  <a:gd name="connsiteY6" fmla="*/ 36184 h 144803"/>
                  <a:gd name="connsiteX7" fmla="*/ 423739 w 854136"/>
                  <a:gd name="connsiteY7" fmla="*/ 13594 h 144803"/>
                  <a:gd name="connsiteX8" fmla="*/ 727754 w 854136"/>
                  <a:gd name="connsiteY8" fmla="*/ 80059 h 144803"/>
                  <a:gd name="connsiteX9" fmla="*/ 738612 w 854136"/>
                  <a:gd name="connsiteY9" fmla="*/ 83969 h 144803"/>
                  <a:gd name="connsiteX10" fmla="*/ 856164 w 854136"/>
                  <a:gd name="connsiteY10" fmla="*/ 140876 h 14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4136" h="144803">
                    <a:moveTo>
                      <a:pt x="856164" y="140877"/>
                    </a:moveTo>
                    <a:cubicBezTo>
                      <a:pt x="856164" y="145366"/>
                      <a:pt x="856164" y="149855"/>
                      <a:pt x="855150" y="154199"/>
                    </a:cubicBezTo>
                    <a:cubicBezTo>
                      <a:pt x="818126" y="130512"/>
                      <a:pt x="778546" y="111082"/>
                      <a:pt x="737163" y="96277"/>
                    </a:cubicBezTo>
                    <a:lnTo>
                      <a:pt x="726307" y="92368"/>
                    </a:lnTo>
                    <a:cubicBezTo>
                      <a:pt x="627648" y="59213"/>
                      <a:pt x="525732" y="36688"/>
                      <a:pt x="422292" y="25179"/>
                    </a:cubicBezTo>
                    <a:cubicBezTo>
                      <a:pt x="179080" y="-5809"/>
                      <a:pt x="57764" y="23152"/>
                      <a:pt x="0" y="50664"/>
                    </a:cubicBezTo>
                    <a:lnTo>
                      <a:pt x="2317" y="36184"/>
                    </a:lnTo>
                    <a:cubicBezTo>
                      <a:pt x="64857" y="8671"/>
                      <a:pt x="188056" y="-16380"/>
                      <a:pt x="423739" y="13594"/>
                    </a:cubicBezTo>
                    <a:cubicBezTo>
                      <a:pt x="527108" y="25140"/>
                      <a:pt x="628995" y="47415"/>
                      <a:pt x="727754" y="80059"/>
                    </a:cubicBezTo>
                    <a:lnTo>
                      <a:pt x="738612" y="83969"/>
                    </a:lnTo>
                    <a:cubicBezTo>
                      <a:pt x="779743" y="98617"/>
                      <a:pt x="819160" y="117698"/>
                      <a:pt x="856164" y="1408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669B0F82-2A65-2049-A7A1-BE7C0EF532FA}"/>
                  </a:ext>
                </a:extLst>
              </p:cNvPr>
              <p:cNvSpPr/>
              <p:nvPr/>
            </p:nvSpPr>
            <p:spPr>
              <a:xfrm>
                <a:off x="9677072" y="5327671"/>
                <a:ext cx="361922" cy="839861"/>
              </a:xfrm>
              <a:custGeom>
                <a:avLst/>
                <a:gdLst>
                  <a:gd name="connsiteX0" fmla="*/ 367279 w 361922"/>
                  <a:gd name="connsiteY0" fmla="*/ 380544 h 839861"/>
                  <a:gd name="connsiteX1" fmla="*/ 365976 w 361922"/>
                  <a:gd name="connsiteY1" fmla="*/ 392418 h 839861"/>
                  <a:gd name="connsiteX2" fmla="*/ 355263 w 361922"/>
                  <a:gd name="connsiteY2" fmla="*/ 454539 h 839861"/>
                  <a:gd name="connsiteX3" fmla="*/ 343392 w 361922"/>
                  <a:gd name="connsiteY3" fmla="*/ 501600 h 839861"/>
                  <a:gd name="connsiteX4" fmla="*/ 339917 w 361922"/>
                  <a:gd name="connsiteY4" fmla="*/ 513184 h 839861"/>
                  <a:gd name="connsiteX5" fmla="*/ 84545 w 361922"/>
                  <a:gd name="connsiteY5" fmla="*/ 823354 h 839861"/>
                  <a:gd name="connsiteX6" fmla="*/ 26638 w 361922"/>
                  <a:gd name="connsiteY6" fmla="*/ 848549 h 839861"/>
                  <a:gd name="connsiteX7" fmla="*/ 0 w 361922"/>
                  <a:gd name="connsiteY7" fmla="*/ 845943 h 839861"/>
                  <a:gd name="connsiteX8" fmla="*/ 0 w 361922"/>
                  <a:gd name="connsiteY8" fmla="*/ 845943 h 839861"/>
                  <a:gd name="connsiteX9" fmla="*/ 80781 w 361922"/>
                  <a:gd name="connsiteY9" fmla="*/ 813217 h 839861"/>
                  <a:gd name="connsiteX10" fmla="*/ 331087 w 361922"/>
                  <a:gd name="connsiteY10" fmla="*/ 506523 h 839861"/>
                  <a:gd name="connsiteX11" fmla="*/ 334272 w 361922"/>
                  <a:gd name="connsiteY11" fmla="*/ 495807 h 839861"/>
                  <a:gd name="connsiteX12" fmla="*/ 345274 w 361922"/>
                  <a:gd name="connsiteY12" fmla="*/ 452366 h 839861"/>
                  <a:gd name="connsiteX13" fmla="*/ 356131 w 361922"/>
                  <a:gd name="connsiteY13" fmla="*/ 388653 h 839861"/>
                  <a:gd name="connsiteX14" fmla="*/ 357435 w 361922"/>
                  <a:gd name="connsiteY14" fmla="*/ 376779 h 839861"/>
                  <a:gd name="connsiteX15" fmla="*/ 357435 w 361922"/>
                  <a:gd name="connsiteY15" fmla="*/ 268756 h 839861"/>
                  <a:gd name="connsiteX16" fmla="*/ 356131 w 361922"/>
                  <a:gd name="connsiteY16" fmla="*/ 257606 h 839861"/>
                  <a:gd name="connsiteX17" fmla="*/ 259716 w 361922"/>
                  <a:gd name="connsiteY17" fmla="*/ 49378 h 839861"/>
                  <a:gd name="connsiteX18" fmla="*/ 201808 w 361922"/>
                  <a:gd name="connsiteY18" fmla="*/ 0 h 839861"/>
                  <a:gd name="connsiteX19" fmla="*/ 241909 w 361922"/>
                  <a:gd name="connsiteY19" fmla="*/ 17377 h 839861"/>
                  <a:gd name="connsiteX20" fmla="*/ 241909 w 361922"/>
                  <a:gd name="connsiteY20" fmla="*/ 17377 h 839861"/>
                  <a:gd name="connsiteX21" fmla="*/ 267099 w 361922"/>
                  <a:gd name="connsiteY21" fmla="*/ 41704 h 839861"/>
                  <a:gd name="connsiteX22" fmla="*/ 365687 w 361922"/>
                  <a:gd name="connsiteY22" fmla="*/ 257895 h 839861"/>
                  <a:gd name="connsiteX23" fmla="*/ 366989 w 361922"/>
                  <a:gd name="connsiteY23" fmla="*/ 268900 h 839861"/>
                  <a:gd name="connsiteX24" fmla="*/ 367279 w 361922"/>
                  <a:gd name="connsiteY24" fmla="*/ 380544 h 83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1922" h="839861">
                    <a:moveTo>
                      <a:pt x="367279" y="380544"/>
                    </a:moveTo>
                    <a:cubicBezTo>
                      <a:pt x="367279" y="384453"/>
                      <a:pt x="366410" y="388363"/>
                      <a:pt x="365976" y="392418"/>
                    </a:cubicBezTo>
                    <a:cubicBezTo>
                      <a:pt x="363467" y="412208"/>
                      <a:pt x="359895" y="432915"/>
                      <a:pt x="355263" y="454539"/>
                    </a:cubicBezTo>
                    <a:cubicBezTo>
                      <a:pt x="351692" y="470853"/>
                      <a:pt x="347735" y="486540"/>
                      <a:pt x="343392" y="501600"/>
                    </a:cubicBezTo>
                    <a:cubicBezTo>
                      <a:pt x="342234" y="505510"/>
                      <a:pt x="341076" y="509419"/>
                      <a:pt x="339917" y="513184"/>
                    </a:cubicBezTo>
                    <a:cubicBezTo>
                      <a:pt x="284905" y="689410"/>
                      <a:pt x="172999" y="778754"/>
                      <a:pt x="84545" y="823354"/>
                    </a:cubicBezTo>
                    <a:cubicBezTo>
                      <a:pt x="65765" y="832905"/>
                      <a:pt x="46428" y="841319"/>
                      <a:pt x="26638" y="848549"/>
                    </a:cubicBezTo>
                    <a:lnTo>
                      <a:pt x="0" y="845943"/>
                    </a:lnTo>
                    <a:lnTo>
                      <a:pt x="0" y="845943"/>
                    </a:lnTo>
                    <a:cubicBezTo>
                      <a:pt x="27787" y="837294"/>
                      <a:pt x="54808" y="826348"/>
                      <a:pt x="80781" y="813217"/>
                    </a:cubicBezTo>
                    <a:cubicBezTo>
                      <a:pt x="167643" y="769776"/>
                      <a:pt x="277522" y="681011"/>
                      <a:pt x="331087" y="506523"/>
                    </a:cubicBezTo>
                    <a:cubicBezTo>
                      <a:pt x="332245" y="503048"/>
                      <a:pt x="333258" y="499428"/>
                      <a:pt x="334272" y="495807"/>
                    </a:cubicBezTo>
                    <a:cubicBezTo>
                      <a:pt x="338325" y="481810"/>
                      <a:pt x="341993" y="467330"/>
                      <a:pt x="345274" y="452366"/>
                    </a:cubicBezTo>
                    <a:cubicBezTo>
                      <a:pt x="350003" y="430646"/>
                      <a:pt x="353623" y="409408"/>
                      <a:pt x="356131" y="388653"/>
                    </a:cubicBezTo>
                    <a:cubicBezTo>
                      <a:pt x="356131" y="384743"/>
                      <a:pt x="357000" y="380689"/>
                      <a:pt x="357435" y="376779"/>
                    </a:cubicBezTo>
                    <a:cubicBezTo>
                      <a:pt x="361128" y="340866"/>
                      <a:pt x="361128" y="304668"/>
                      <a:pt x="357435" y="268756"/>
                    </a:cubicBezTo>
                    <a:cubicBezTo>
                      <a:pt x="357435" y="264990"/>
                      <a:pt x="356711" y="261226"/>
                      <a:pt x="356131" y="257606"/>
                    </a:cubicBezTo>
                    <a:cubicBezTo>
                      <a:pt x="347307" y="179606"/>
                      <a:pt x="313483" y="106558"/>
                      <a:pt x="259716" y="49378"/>
                    </a:cubicBezTo>
                    <a:cubicBezTo>
                      <a:pt x="242156" y="30977"/>
                      <a:pt x="222751" y="14431"/>
                      <a:pt x="201808" y="0"/>
                    </a:cubicBezTo>
                    <a:cubicBezTo>
                      <a:pt x="215472" y="5081"/>
                      <a:pt x="228858" y="10881"/>
                      <a:pt x="241909" y="17377"/>
                    </a:cubicBezTo>
                    <a:lnTo>
                      <a:pt x="241909" y="17377"/>
                    </a:lnTo>
                    <a:cubicBezTo>
                      <a:pt x="250402" y="24810"/>
                      <a:pt x="258798" y="32919"/>
                      <a:pt x="267099" y="41704"/>
                    </a:cubicBezTo>
                    <a:cubicBezTo>
                      <a:pt x="322432" y="101233"/>
                      <a:pt x="357018" y="177076"/>
                      <a:pt x="365687" y="257895"/>
                    </a:cubicBezTo>
                    <a:cubicBezTo>
                      <a:pt x="365687" y="261515"/>
                      <a:pt x="366555" y="265280"/>
                      <a:pt x="366989" y="268900"/>
                    </a:cubicBezTo>
                    <a:cubicBezTo>
                      <a:pt x="370955" y="306004"/>
                      <a:pt x="371053" y="343420"/>
                      <a:pt x="367279" y="38054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32C3B1AF-C1F0-A343-8442-65B2A09B6EB9}"/>
                  </a:ext>
                </a:extLst>
              </p:cNvPr>
              <p:cNvSpPr/>
              <p:nvPr/>
            </p:nvSpPr>
            <p:spPr>
              <a:xfrm>
                <a:off x="9366253" y="5815258"/>
                <a:ext cx="709368" cy="173764"/>
              </a:xfrm>
              <a:custGeom>
                <a:avLst/>
                <a:gdLst>
                  <a:gd name="connsiteX0" fmla="*/ 721818 w 709367"/>
                  <a:gd name="connsiteY0" fmla="*/ 170401 h 173764"/>
                  <a:gd name="connsiteX1" fmla="*/ 713276 w 709367"/>
                  <a:gd name="connsiteY1" fmla="*/ 182709 h 173764"/>
                  <a:gd name="connsiteX2" fmla="*/ 655369 w 709367"/>
                  <a:gd name="connsiteY2" fmla="*/ 31969 h 173764"/>
                  <a:gd name="connsiteX3" fmla="*/ 650302 w 709367"/>
                  <a:gd name="connsiteY3" fmla="*/ 25597 h 173764"/>
                  <a:gd name="connsiteX4" fmla="*/ 640603 w 709367"/>
                  <a:gd name="connsiteY4" fmla="*/ 19081 h 173764"/>
                  <a:gd name="connsiteX5" fmla="*/ 294605 w 709367"/>
                  <a:gd name="connsiteY5" fmla="*/ 104660 h 173764"/>
                  <a:gd name="connsiteX6" fmla="*/ 6514 w 709367"/>
                  <a:gd name="connsiteY6" fmla="*/ 165912 h 173764"/>
                  <a:gd name="connsiteX7" fmla="*/ 0 w 709367"/>
                  <a:gd name="connsiteY7" fmla="*/ 155631 h 173764"/>
                  <a:gd name="connsiteX8" fmla="*/ 0 w 709367"/>
                  <a:gd name="connsiteY8" fmla="*/ 154907 h 173764"/>
                  <a:gd name="connsiteX9" fmla="*/ 289538 w 709367"/>
                  <a:gd name="connsiteY9" fmla="*/ 94958 h 173764"/>
                  <a:gd name="connsiteX10" fmla="*/ 643932 w 709367"/>
                  <a:gd name="connsiteY10" fmla="*/ 8076 h 173764"/>
                  <a:gd name="connsiteX11" fmla="*/ 653921 w 709367"/>
                  <a:gd name="connsiteY11" fmla="*/ 13724 h 173764"/>
                  <a:gd name="connsiteX12" fmla="*/ 665214 w 709367"/>
                  <a:gd name="connsiteY12" fmla="*/ 25887 h 173764"/>
                  <a:gd name="connsiteX13" fmla="*/ 721818 w 709367"/>
                  <a:gd name="connsiteY13" fmla="*/ 170401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9367" h="173764">
                    <a:moveTo>
                      <a:pt x="721818" y="170401"/>
                    </a:moveTo>
                    <a:cubicBezTo>
                      <a:pt x="719067" y="174600"/>
                      <a:pt x="716172" y="178655"/>
                      <a:pt x="713276" y="182709"/>
                    </a:cubicBezTo>
                    <a:cubicBezTo>
                      <a:pt x="701122" y="129999"/>
                      <a:pt x="681629" y="79257"/>
                      <a:pt x="655369" y="31969"/>
                    </a:cubicBezTo>
                    <a:cubicBezTo>
                      <a:pt x="653988" y="29617"/>
                      <a:pt x="652282" y="27472"/>
                      <a:pt x="650302" y="25597"/>
                    </a:cubicBezTo>
                    <a:cubicBezTo>
                      <a:pt x="647408" y="22958"/>
                      <a:pt x="644140" y="20762"/>
                      <a:pt x="640603" y="19081"/>
                    </a:cubicBezTo>
                    <a:cubicBezTo>
                      <a:pt x="584866" y="-8576"/>
                      <a:pt x="418382" y="37761"/>
                      <a:pt x="294605" y="104660"/>
                    </a:cubicBezTo>
                    <a:cubicBezTo>
                      <a:pt x="199346" y="156210"/>
                      <a:pt x="74700" y="165333"/>
                      <a:pt x="6514" y="165912"/>
                    </a:cubicBezTo>
                    <a:lnTo>
                      <a:pt x="0" y="155631"/>
                    </a:lnTo>
                    <a:lnTo>
                      <a:pt x="0" y="154907"/>
                    </a:lnTo>
                    <a:cubicBezTo>
                      <a:pt x="65146" y="154907"/>
                      <a:pt x="193121" y="147088"/>
                      <a:pt x="289538" y="94958"/>
                    </a:cubicBezTo>
                    <a:cubicBezTo>
                      <a:pt x="405353" y="32692"/>
                      <a:pt x="577628" y="-20885"/>
                      <a:pt x="643932" y="8076"/>
                    </a:cubicBezTo>
                    <a:cubicBezTo>
                      <a:pt x="647446" y="9613"/>
                      <a:pt x="650793" y="11505"/>
                      <a:pt x="653921" y="13724"/>
                    </a:cubicBezTo>
                    <a:cubicBezTo>
                      <a:pt x="658470" y="16971"/>
                      <a:pt x="662312" y="21110"/>
                      <a:pt x="665214" y="25887"/>
                    </a:cubicBezTo>
                    <a:cubicBezTo>
                      <a:pt x="690295" y="71387"/>
                      <a:pt x="709324" y="119969"/>
                      <a:pt x="721818" y="17040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F54FA36-AC21-3747-969B-E8FD13B08412}"/>
                  </a:ext>
                </a:extLst>
              </p:cNvPr>
              <p:cNvSpPr/>
              <p:nvPr/>
            </p:nvSpPr>
            <p:spPr>
              <a:xfrm>
                <a:off x="4435566" y="13101164"/>
                <a:ext cx="636983" cy="72402"/>
              </a:xfrm>
              <a:custGeom>
                <a:avLst/>
                <a:gdLst>
                  <a:gd name="connsiteX0" fmla="*/ 0 w 636983"/>
                  <a:gd name="connsiteY0" fmla="*/ 0 h 72401"/>
                  <a:gd name="connsiteX1" fmla="*/ 636984 w 636983"/>
                  <a:gd name="connsiteY1" fmla="*/ 0 h 72401"/>
                  <a:gd name="connsiteX2" fmla="*/ 636984 w 636983"/>
                  <a:gd name="connsiteY2" fmla="*/ 72401 h 72401"/>
                  <a:gd name="connsiteX3" fmla="*/ 0 w 636983"/>
                  <a:gd name="connsiteY3" fmla="*/ 72401 h 7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72401">
                    <a:moveTo>
                      <a:pt x="0" y="0"/>
                    </a:moveTo>
                    <a:lnTo>
                      <a:pt x="636984" y="0"/>
                    </a:lnTo>
                    <a:lnTo>
                      <a:pt x="636984" y="72401"/>
                    </a:lnTo>
                    <a:lnTo>
                      <a:pt x="0" y="72401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E9BCF569-5FD8-774F-9725-C4F75128FDAD}"/>
                  </a:ext>
                </a:extLst>
              </p:cNvPr>
              <p:cNvSpPr/>
              <p:nvPr/>
            </p:nvSpPr>
            <p:spPr>
              <a:xfrm>
                <a:off x="1829725" y="3639116"/>
                <a:ext cx="1679320" cy="1911408"/>
              </a:xfrm>
              <a:custGeom>
                <a:avLst/>
                <a:gdLst>
                  <a:gd name="connsiteX0" fmla="*/ 1486198 w 1679320"/>
                  <a:gd name="connsiteY0" fmla="*/ 64727 h 1911407"/>
                  <a:gd name="connsiteX1" fmla="*/ 0 w 1679320"/>
                  <a:gd name="connsiteY1" fmla="*/ 1563010 h 1911407"/>
                  <a:gd name="connsiteX2" fmla="*/ 0 w 1679320"/>
                  <a:gd name="connsiteY2" fmla="*/ 1917779 h 1911407"/>
                  <a:gd name="connsiteX3" fmla="*/ 1686559 w 1679320"/>
                  <a:gd name="connsiteY3" fmla="*/ 0 h 1911407"/>
                  <a:gd name="connsiteX4" fmla="*/ 1486198 w 1679320"/>
                  <a:gd name="connsiteY4" fmla="*/ 64727 h 191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9320" h="1911407">
                    <a:moveTo>
                      <a:pt x="1486198" y="64727"/>
                    </a:moveTo>
                    <a:lnTo>
                      <a:pt x="0" y="1563010"/>
                    </a:lnTo>
                    <a:lnTo>
                      <a:pt x="0" y="1917779"/>
                    </a:lnTo>
                    <a:lnTo>
                      <a:pt x="1686559" y="0"/>
                    </a:lnTo>
                    <a:lnTo>
                      <a:pt x="1486198" y="64727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F3B049-DE1B-A545-B947-4ABB86FEFE2E}"/>
                  </a:ext>
                </a:extLst>
              </p:cNvPr>
              <p:cNvSpPr/>
              <p:nvPr/>
            </p:nvSpPr>
            <p:spPr>
              <a:xfrm>
                <a:off x="1829725" y="3485335"/>
                <a:ext cx="2490026" cy="2968474"/>
              </a:xfrm>
              <a:custGeom>
                <a:avLst/>
                <a:gdLst>
                  <a:gd name="connsiteX0" fmla="*/ 1999115 w 2490026"/>
                  <a:gd name="connsiteY0" fmla="*/ 74429 h 2968474"/>
                  <a:gd name="connsiteX1" fmla="*/ 0 w 2490026"/>
                  <a:gd name="connsiteY1" fmla="*/ 2607334 h 2968474"/>
                  <a:gd name="connsiteX2" fmla="*/ 0 w 2490026"/>
                  <a:gd name="connsiteY2" fmla="*/ 2982810 h 2968474"/>
                  <a:gd name="connsiteX3" fmla="*/ 2497844 w 2490026"/>
                  <a:gd name="connsiteY3" fmla="*/ 0 h 2968474"/>
                  <a:gd name="connsiteX4" fmla="*/ 1999115 w 2490026"/>
                  <a:gd name="connsiteY4" fmla="*/ 74429 h 296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0026" h="2968474">
                    <a:moveTo>
                      <a:pt x="1999115" y="74429"/>
                    </a:moveTo>
                    <a:lnTo>
                      <a:pt x="0" y="2607334"/>
                    </a:lnTo>
                    <a:lnTo>
                      <a:pt x="0" y="2982810"/>
                    </a:lnTo>
                    <a:lnTo>
                      <a:pt x="2497844" y="0"/>
                    </a:lnTo>
                    <a:lnTo>
                      <a:pt x="1999115" y="7442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BFF62D-6E8C-9349-8447-F300E9D2CCD6}"/>
                </a:ext>
              </a:extLst>
            </p:cNvPr>
            <p:cNvGrpSpPr/>
            <p:nvPr/>
          </p:nvGrpSpPr>
          <p:grpSpPr>
            <a:xfrm>
              <a:off x="4702613" y="3916581"/>
              <a:ext cx="1368062" cy="1547061"/>
              <a:chOff x="5163449" y="2384308"/>
              <a:chExt cx="3920917" cy="443393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B7EEAB26-29BD-8C45-BA1A-4E6A4DC7A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3449" y="2384308"/>
                <a:ext cx="3920917" cy="4433935"/>
              </a:xfrm>
              <a:prstGeom prst="rect">
                <a:avLst/>
              </a:prstGeom>
            </p:spPr>
          </p:pic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1380FFC-B8BC-C542-A520-74583290779B}"/>
                  </a:ext>
                </a:extLst>
              </p:cNvPr>
              <p:cNvSpPr/>
              <p:nvPr/>
            </p:nvSpPr>
            <p:spPr>
              <a:xfrm>
                <a:off x="7123902" y="2908428"/>
                <a:ext cx="1009415" cy="570575"/>
              </a:xfrm>
              <a:custGeom>
                <a:avLst/>
                <a:gdLst>
                  <a:gd name="connsiteX0" fmla="*/ 904821 w 882869"/>
                  <a:gd name="connsiteY0" fmla="*/ 500708 h 499044"/>
                  <a:gd name="connsiteX1" fmla="*/ 835385 w 882869"/>
                  <a:gd name="connsiteY1" fmla="*/ 465561 h 499044"/>
                  <a:gd name="connsiteX2" fmla="*/ 455035 w 882869"/>
                  <a:gd name="connsiteY2" fmla="*/ 413732 h 499044"/>
                  <a:gd name="connsiteX3" fmla="*/ 194231 w 882869"/>
                  <a:gd name="connsiteY3" fmla="*/ 509976 h 499044"/>
                  <a:gd name="connsiteX4" fmla="*/ 33883 w 882869"/>
                  <a:gd name="connsiteY4" fmla="*/ 340800 h 499044"/>
                  <a:gd name="connsiteX5" fmla="*/ 0 w 882869"/>
                  <a:gd name="connsiteY5" fmla="*/ 310596 h 499044"/>
                  <a:gd name="connsiteX6" fmla="*/ 680048 w 882869"/>
                  <a:gd name="connsiteY6" fmla="*/ 10456 h 499044"/>
                  <a:gd name="connsiteX7" fmla="*/ 701046 w 882869"/>
                  <a:gd name="connsiteY7" fmla="*/ 0 h 499044"/>
                  <a:gd name="connsiteX8" fmla="*/ 884539 w 882869"/>
                  <a:gd name="connsiteY8" fmla="*/ 369531 h 499044"/>
                  <a:gd name="connsiteX9" fmla="*/ 890505 w 882869"/>
                  <a:gd name="connsiteY9" fmla="*/ 396860 h 499044"/>
                  <a:gd name="connsiteX10" fmla="*/ 896470 w 882869"/>
                  <a:gd name="connsiteY10" fmla="*/ 430367 h 499044"/>
                  <a:gd name="connsiteX11" fmla="*/ 900526 w 882869"/>
                  <a:gd name="connsiteY11" fmla="*/ 459359 h 499044"/>
                  <a:gd name="connsiteX12" fmla="*/ 904821 w 882869"/>
                  <a:gd name="connsiteY12" fmla="*/ 500708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2869" h="499044">
                    <a:moveTo>
                      <a:pt x="904821" y="500708"/>
                    </a:moveTo>
                    <a:cubicBezTo>
                      <a:pt x="881915" y="487638"/>
                      <a:pt x="858769" y="475994"/>
                      <a:pt x="835385" y="465561"/>
                    </a:cubicBezTo>
                    <a:cubicBezTo>
                      <a:pt x="713692" y="411831"/>
                      <a:pt x="584125" y="393770"/>
                      <a:pt x="455035" y="413732"/>
                    </a:cubicBezTo>
                    <a:cubicBezTo>
                      <a:pt x="363885" y="427753"/>
                      <a:pt x="274882" y="460785"/>
                      <a:pt x="194231" y="509976"/>
                    </a:cubicBezTo>
                    <a:cubicBezTo>
                      <a:pt x="145315" y="450566"/>
                      <a:pt x="91866" y="394269"/>
                      <a:pt x="33883" y="340800"/>
                    </a:cubicBezTo>
                    <a:cubicBezTo>
                      <a:pt x="22668" y="330320"/>
                      <a:pt x="11215" y="320339"/>
                      <a:pt x="0" y="310596"/>
                    </a:cubicBezTo>
                    <a:cubicBezTo>
                      <a:pt x="196140" y="159457"/>
                      <a:pt x="423777" y="58935"/>
                      <a:pt x="680048" y="10456"/>
                    </a:cubicBezTo>
                    <a:cubicBezTo>
                      <a:pt x="688161" y="8793"/>
                      <a:pt x="695319" y="5228"/>
                      <a:pt x="701046" y="0"/>
                    </a:cubicBezTo>
                    <a:cubicBezTo>
                      <a:pt x="788855" y="105512"/>
                      <a:pt x="852804" y="231462"/>
                      <a:pt x="884539" y="369531"/>
                    </a:cubicBezTo>
                    <a:cubicBezTo>
                      <a:pt x="886687" y="378561"/>
                      <a:pt x="888596" y="387829"/>
                      <a:pt x="890505" y="396860"/>
                    </a:cubicBezTo>
                    <a:cubicBezTo>
                      <a:pt x="892652" y="408052"/>
                      <a:pt x="894800" y="419198"/>
                      <a:pt x="896470" y="430367"/>
                    </a:cubicBezTo>
                    <a:cubicBezTo>
                      <a:pt x="898140" y="440110"/>
                      <a:pt x="899333" y="449639"/>
                      <a:pt x="900526" y="459359"/>
                    </a:cubicBezTo>
                    <a:cubicBezTo>
                      <a:pt x="902197" y="473142"/>
                      <a:pt x="903629" y="486925"/>
                      <a:pt x="904821" y="50070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46F1AB4-BFCD-784C-AB27-8B6625E0D0AD}"/>
                  </a:ext>
                </a:extLst>
              </p:cNvPr>
              <p:cNvSpPr/>
              <p:nvPr/>
            </p:nvSpPr>
            <p:spPr>
              <a:xfrm>
                <a:off x="6497516" y="3328760"/>
                <a:ext cx="763881" cy="760767"/>
              </a:xfrm>
              <a:custGeom>
                <a:avLst/>
                <a:gdLst>
                  <a:gd name="connsiteX0" fmla="*/ 668356 w 668117"/>
                  <a:gd name="connsiteY0" fmla="*/ 193202 h 665393"/>
                  <a:gd name="connsiteX1" fmla="*/ 602976 w 668117"/>
                  <a:gd name="connsiteY1" fmla="*/ 250948 h 665393"/>
                  <a:gd name="connsiteX2" fmla="*/ 408506 w 668117"/>
                  <a:gd name="connsiteY2" fmla="*/ 591487 h 665393"/>
                  <a:gd name="connsiteX3" fmla="*/ 397530 w 668117"/>
                  <a:gd name="connsiteY3" fmla="*/ 647095 h 665393"/>
                  <a:gd name="connsiteX4" fmla="*/ 394189 w 668117"/>
                  <a:gd name="connsiteY4" fmla="*/ 672974 h 665393"/>
                  <a:gd name="connsiteX5" fmla="*/ 0 w 668117"/>
                  <a:gd name="connsiteY5" fmla="*/ 672974 h 665393"/>
                  <a:gd name="connsiteX6" fmla="*/ 19805 w 668117"/>
                  <a:gd name="connsiteY6" fmla="*/ 627846 h 665393"/>
                  <a:gd name="connsiteX7" fmla="*/ 29111 w 668117"/>
                  <a:gd name="connsiteY7" fmla="*/ 607623 h 665393"/>
                  <a:gd name="connsiteX8" fmla="*/ 59176 w 668117"/>
                  <a:gd name="connsiteY8" fmla="*/ 545147 h 665393"/>
                  <a:gd name="connsiteX9" fmla="*/ 81367 w 668117"/>
                  <a:gd name="connsiteY9" fmla="*/ 502847 h 665393"/>
                  <a:gd name="connsiteX10" fmla="*/ 82560 w 668117"/>
                  <a:gd name="connsiteY10" fmla="*/ 500471 h 665393"/>
                  <a:gd name="connsiteX11" fmla="*/ 305902 w 668117"/>
                  <a:gd name="connsiteY11" fmla="*/ 173478 h 665393"/>
                  <a:gd name="connsiteX12" fmla="*/ 477942 w 668117"/>
                  <a:gd name="connsiteY12" fmla="*/ 0 h 665393"/>
                  <a:gd name="connsiteX13" fmla="*/ 668356 w 668117"/>
                  <a:gd name="connsiteY13" fmla="*/ 193202 h 66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117" h="665393">
                    <a:moveTo>
                      <a:pt x="668356" y="193202"/>
                    </a:moveTo>
                    <a:cubicBezTo>
                      <a:pt x="645449" y="211025"/>
                      <a:pt x="623735" y="230274"/>
                      <a:pt x="602976" y="250948"/>
                    </a:cubicBezTo>
                    <a:cubicBezTo>
                      <a:pt x="507292" y="346218"/>
                      <a:pt x="439287" y="465538"/>
                      <a:pt x="408506" y="591487"/>
                    </a:cubicBezTo>
                    <a:cubicBezTo>
                      <a:pt x="403972" y="610023"/>
                      <a:pt x="400393" y="628559"/>
                      <a:pt x="397530" y="647095"/>
                    </a:cubicBezTo>
                    <a:cubicBezTo>
                      <a:pt x="396098" y="655650"/>
                      <a:pt x="394905" y="664443"/>
                      <a:pt x="394189" y="672974"/>
                    </a:cubicBezTo>
                    <a:lnTo>
                      <a:pt x="0" y="672974"/>
                    </a:lnTo>
                    <a:cubicBezTo>
                      <a:pt x="6204" y="658264"/>
                      <a:pt x="12646" y="643055"/>
                      <a:pt x="19805" y="627846"/>
                    </a:cubicBezTo>
                    <a:cubicBezTo>
                      <a:pt x="22907" y="621192"/>
                      <a:pt x="25770" y="614301"/>
                      <a:pt x="29111" y="607623"/>
                    </a:cubicBezTo>
                    <a:cubicBezTo>
                      <a:pt x="38417" y="587210"/>
                      <a:pt x="48438" y="566297"/>
                      <a:pt x="59176" y="545147"/>
                    </a:cubicBezTo>
                    <a:cubicBezTo>
                      <a:pt x="66573" y="531127"/>
                      <a:pt x="73970" y="517106"/>
                      <a:pt x="81367" y="502847"/>
                    </a:cubicBezTo>
                    <a:cubicBezTo>
                      <a:pt x="81606" y="502134"/>
                      <a:pt x="82083" y="501184"/>
                      <a:pt x="82560" y="500471"/>
                    </a:cubicBezTo>
                    <a:cubicBezTo>
                      <a:pt x="140066" y="394008"/>
                      <a:pt x="213320" y="281604"/>
                      <a:pt x="305902" y="173478"/>
                    </a:cubicBezTo>
                    <a:cubicBezTo>
                      <a:pt x="359829" y="110503"/>
                      <a:pt x="417335" y="52756"/>
                      <a:pt x="477942" y="0"/>
                    </a:cubicBezTo>
                    <a:cubicBezTo>
                      <a:pt x="544038" y="57034"/>
                      <a:pt x="608464" y="120959"/>
                      <a:pt x="668356" y="193202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35E1FB0-2CCA-C141-AAFE-82B99F6F9064}"/>
                  </a:ext>
                </a:extLst>
              </p:cNvPr>
              <p:cNvSpPr/>
              <p:nvPr/>
            </p:nvSpPr>
            <p:spPr>
              <a:xfrm>
                <a:off x="7051330" y="3630606"/>
                <a:ext cx="518348" cy="461895"/>
              </a:xfrm>
              <a:custGeom>
                <a:avLst/>
                <a:gdLst>
                  <a:gd name="connsiteX0" fmla="*/ 453842 w 453365"/>
                  <a:gd name="connsiteY0" fmla="*/ 408979 h 403988"/>
                  <a:gd name="connsiteX1" fmla="*/ 0 w 453365"/>
                  <a:gd name="connsiteY1" fmla="*/ 408979 h 403988"/>
                  <a:gd name="connsiteX2" fmla="*/ 3341 w 453365"/>
                  <a:gd name="connsiteY2" fmla="*/ 388067 h 403988"/>
                  <a:gd name="connsiteX3" fmla="*/ 6920 w 453365"/>
                  <a:gd name="connsiteY3" fmla="*/ 369555 h 403988"/>
                  <a:gd name="connsiteX4" fmla="*/ 9783 w 453365"/>
                  <a:gd name="connsiteY4" fmla="*/ 356722 h 403988"/>
                  <a:gd name="connsiteX5" fmla="*/ 13601 w 453365"/>
                  <a:gd name="connsiteY5" fmla="*/ 341252 h 403988"/>
                  <a:gd name="connsiteX6" fmla="*/ 15748 w 453365"/>
                  <a:gd name="connsiteY6" fmla="*/ 332697 h 403988"/>
                  <a:gd name="connsiteX7" fmla="*/ 15987 w 453365"/>
                  <a:gd name="connsiteY7" fmla="*/ 332697 h 403988"/>
                  <a:gd name="connsiteX8" fmla="*/ 182062 w 453365"/>
                  <a:gd name="connsiteY8" fmla="*/ 50380 h 403988"/>
                  <a:gd name="connsiteX9" fmla="*/ 239329 w 453365"/>
                  <a:gd name="connsiteY9" fmla="*/ 0 h 403988"/>
                  <a:gd name="connsiteX10" fmla="*/ 395859 w 453365"/>
                  <a:gd name="connsiteY10" fmla="*/ 264256 h 403988"/>
                  <a:gd name="connsiteX11" fmla="*/ 423061 w 453365"/>
                  <a:gd name="connsiteY11" fmla="*/ 327255 h 403988"/>
                  <a:gd name="connsiteX12" fmla="*/ 436424 w 453365"/>
                  <a:gd name="connsiteY12" fmla="*/ 360762 h 403988"/>
                  <a:gd name="connsiteX13" fmla="*/ 452172 w 453365"/>
                  <a:gd name="connsiteY13" fmla="*/ 403989 h 403988"/>
                  <a:gd name="connsiteX14" fmla="*/ 453842 w 453365"/>
                  <a:gd name="connsiteY14" fmla="*/ 408979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3365" h="403988">
                    <a:moveTo>
                      <a:pt x="453842" y="408979"/>
                    </a:moveTo>
                    <a:lnTo>
                      <a:pt x="0" y="408979"/>
                    </a:lnTo>
                    <a:cubicBezTo>
                      <a:pt x="954" y="401850"/>
                      <a:pt x="2148" y="394958"/>
                      <a:pt x="3341" y="388067"/>
                    </a:cubicBezTo>
                    <a:cubicBezTo>
                      <a:pt x="4295" y="381888"/>
                      <a:pt x="5488" y="375733"/>
                      <a:pt x="6920" y="369555"/>
                    </a:cubicBezTo>
                    <a:cubicBezTo>
                      <a:pt x="7636" y="365253"/>
                      <a:pt x="8590" y="360976"/>
                      <a:pt x="9783" y="356722"/>
                    </a:cubicBezTo>
                    <a:cubicBezTo>
                      <a:pt x="10976" y="351470"/>
                      <a:pt x="12169" y="346480"/>
                      <a:pt x="13601" y="341252"/>
                    </a:cubicBezTo>
                    <a:cubicBezTo>
                      <a:pt x="14317" y="338400"/>
                      <a:pt x="15033" y="335548"/>
                      <a:pt x="15748" y="332697"/>
                    </a:cubicBezTo>
                    <a:lnTo>
                      <a:pt x="15987" y="332697"/>
                    </a:lnTo>
                    <a:cubicBezTo>
                      <a:pt x="47245" y="219128"/>
                      <a:pt x="110716" y="121434"/>
                      <a:pt x="182062" y="50380"/>
                    </a:cubicBezTo>
                    <a:cubicBezTo>
                      <a:pt x="199481" y="33056"/>
                      <a:pt x="218808" y="16183"/>
                      <a:pt x="239329" y="0"/>
                    </a:cubicBezTo>
                    <a:cubicBezTo>
                      <a:pt x="297551" y="79134"/>
                      <a:pt x="350762" y="166847"/>
                      <a:pt x="395859" y="264256"/>
                    </a:cubicBezTo>
                    <a:cubicBezTo>
                      <a:pt x="405404" y="284717"/>
                      <a:pt x="414471" y="305843"/>
                      <a:pt x="423061" y="327255"/>
                    </a:cubicBezTo>
                    <a:cubicBezTo>
                      <a:pt x="427834" y="338186"/>
                      <a:pt x="432129" y="349331"/>
                      <a:pt x="436424" y="360762"/>
                    </a:cubicBezTo>
                    <a:cubicBezTo>
                      <a:pt x="441912" y="374997"/>
                      <a:pt x="447161" y="389516"/>
                      <a:pt x="452172" y="403989"/>
                    </a:cubicBezTo>
                    <a:cubicBezTo>
                      <a:pt x="452888" y="405652"/>
                      <a:pt x="453365" y="407339"/>
                      <a:pt x="453842" y="40897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EDC3D87F-D453-9C47-9275-5C71A76E5833}"/>
                  </a:ext>
                </a:extLst>
              </p:cNvPr>
              <p:cNvSpPr/>
              <p:nvPr/>
            </p:nvSpPr>
            <p:spPr>
              <a:xfrm>
                <a:off x="6878911" y="2537286"/>
                <a:ext cx="954851" cy="652086"/>
              </a:xfrm>
              <a:custGeom>
                <a:avLst/>
                <a:gdLst>
                  <a:gd name="connsiteX0" fmla="*/ 848747 w 835146"/>
                  <a:gd name="connsiteY0" fmla="*/ 252849 h 570337"/>
                  <a:gd name="connsiteX1" fmla="*/ 715601 w 835146"/>
                  <a:gd name="connsiteY1" fmla="*/ 285406 h 570337"/>
                  <a:gd name="connsiteX2" fmla="*/ 143645 w 835146"/>
                  <a:gd name="connsiteY2" fmla="*/ 576516 h 570337"/>
                  <a:gd name="connsiteX3" fmla="*/ 0 w 835146"/>
                  <a:gd name="connsiteY3" fmla="*/ 473380 h 570337"/>
                  <a:gd name="connsiteX4" fmla="*/ 117159 w 835146"/>
                  <a:gd name="connsiteY4" fmla="*/ 252350 h 570337"/>
                  <a:gd name="connsiteX5" fmla="*/ 140305 w 835146"/>
                  <a:gd name="connsiteY5" fmla="*/ 157080 h 570337"/>
                  <a:gd name="connsiteX6" fmla="*/ 149611 w 835146"/>
                  <a:gd name="connsiteY6" fmla="*/ 5466 h 570337"/>
                  <a:gd name="connsiteX7" fmla="*/ 149133 w 835146"/>
                  <a:gd name="connsiteY7" fmla="*/ 3089 h 570337"/>
                  <a:gd name="connsiteX8" fmla="*/ 222626 w 835146"/>
                  <a:gd name="connsiteY8" fmla="*/ 0 h 570337"/>
                  <a:gd name="connsiteX9" fmla="*/ 789810 w 835146"/>
                  <a:gd name="connsiteY9" fmla="*/ 200806 h 570337"/>
                  <a:gd name="connsiteX10" fmla="*/ 848747 w 835146"/>
                  <a:gd name="connsiteY10" fmla="*/ 252849 h 57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5146" h="570337">
                    <a:moveTo>
                      <a:pt x="848747" y="252849"/>
                    </a:moveTo>
                    <a:cubicBezTo>
                      <a:pt x="803411" y="262117"/>
                      <a:pt x="759029" y="272811"/>
                      <a:pt x="715601" y="285406"/>
                    </a:cubicBezTo>
                    <a:cubicBezTo>
                      <a:pt x="503474" y="345767"/>
                      <a:pt x="312345" y="443199"/>
                      <a:pt x="143645" y="576516"/>
                    </a:cubicBezTo>
                    <a:cubicBezTo>
                      <a:pt x="95923" y="538731"/>
                      <a:pt x="47961" y="504511"/>
                      <a:pt x="0" y="473380"/>
                    </a:cubicBezTo>
                    <a:cubicBezTo>
                      <a:pt x="52495" y="406603"/>
                      <a:pt x="92105" y="331984"/>
                      <a:pt x="117159" y="252350"/>
                    </a:cubicBezTo>
                    <a:cubicBezTo>
                      <a:pt x="127181" y="221243"/>
                      <a:pt x="135055" y="189399"/>
                      <a:pt x="140305" y="157080"/>
                    </a:cubicBezTo>
                    <a:cubicBezTo>
                      <a:pt x="148895" y="107651"/>
                      <a:pt x="151997" y="56796"/>
                      <a:pt x="149611" y="5466"/>
                    </a:cubicBezTo>
                    <a:cubicBezTo>
                      <a:pt x="149372" y="4753"/>
                      <a:pt x="149133" y="3802"/>
                      <a:pt x="149133" y="3089"/>
                    </a:cubicBezTo>
                    <a:cubicBezTo>
                      <a:pt x="173472" y="1188"/>
                      <a:pt x="197810" y="0"/>
                      <a:pt x="222626" y="0"/>
                    </a:cubicBezTo>
                    <a:cubicBezTo>
                      <a:pt x="437617" y="0"/>
                      <a:pt x="635189" y="75332"/>
                      <a:pt x="789810" y="200806"/>
                    </a:cubicBezTo>
                    <a:cubicBezTo>
                      <a:pt x="810331" y="217203"/>
                      <a:pt x="829897" y="234527"/>
                      <a:pt x="848747" y="25284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FE34A3E-1D4D-9044-AA5E-D71EBEF23FF5}"/>
                  </a:ext>
                </a:extLst>
              </p:cNvPr>
              <p:cNvSpPr/>
              <p:nvPr/>
            </p:nvSpPr>
            <p:spPr>
              <a:xfrm>
                <a:off x="7409533" y="3473673"/>
                <a:ext cx="736600" cy="597745"/>
              </a:xfrm>
              <a:custGeom>
                <a:avLst/>
                <a:gdLst>
                  <a:gd name="connsiteX0" fmla="*/ 657141 w 644255"/>
                  <a:gd name="connsiteY0" fmla="*/ 104469 h 522809"/>
                  <a:gd name="connsiteX1" fmla="*/ 524233 w 644255"/>
                  <a:gd name="connsiteY1" fmla="*/ 546243 h 522809"/>
                  <a:gd name="connsiteX2" fmla="*/ 235511 w 644255"/>
                  <a:gd name="connsiteY2" fmla="*/ 546243 h 522809"/>
                  <a:gd name="connsiteX3" fmla="*/ 230739 w 644255"/>
                  <a:gd name="connsiteY3" fmla="*/ 532721 h 522809"/>
                  <a:gd name="connsiteX4" fmla="*/ 226205 w 644255"/>
                  <a:gd name="connsiteY4" fmla="*/ 519152 h 522809"/>
                  <a:gd name="connsiteX5" fmla="*/ 207116 w 644255"/>
                  <a:gd name="connsiteY5" fmla="*/ 466871 h 522809"/>
                  <a:gd name="connsiteX6" fmla="*/ 205446 w 644255"/>
                  <a:gd name="connsiteY6" fmla="*/ 462379 h 522809"/>
                  <a:gd name="connsiteX7" fmla="*/ 186357 w 644255"/>
                  <a:gd name="connsiteY7" fmla="*/ 415540 h 522809"/>
                  <a:gd name="connsiteX8" fmla="*/ 165120 w 644255"/>
                  <a:gd name="connsiteY8" fmla="*/ 367537 h 522809"/>
                  <a:gd name="connsiteX9" fmla="*/ 164166 w 644255"/>
                  <a:gd name="connsiteY9" fmla="*/ 365184 h 522809"/>
                  <a:gd name="connsiteX10" fmla="*/ 0 w 644255"/>
                  <a:gd name="connsiteY10" fmla="*/ 86884 h 522809"/>
                  <a:gd name="connsiteX11" fmla="*/ 536403 w 644255"/>
                  <a:gd name="connsiteY11" fmla="*/ 47198 h 522809"/>
                  <a:gd name="connsiteX12" fmla="*/ 537118 w 644255"/>
                  <a:gd name="connsiteY12" fmla="*/ 47459 h 522809"/>
                  <a:gd name="connsiteX13" fmla="*/ 558116 w 644255"/>
                  <a:gd name="connsiteY13" fmla="*/ 56703 h 522809"/>
                  <a:gd name="connsiteX14" fmla="*/ 562650 w 644255"/>
                  <a:gd name="connsiteY14" fmla="*/ 59080 h 522809"/>
                  <a:gd name="connsiteX15" fmla="*/ 584841 w 644255"/>
                  <a:gd name="connsiteY15" fmla="*/ 70011 h 522809"/>
                  <a:gd name="connsiteX16" fmla="*/ 603691 w 644255"/>
                  <a:gd name="connsiteY16" fmla="*/ 80230 h 522809"/>
                  <a:gd name="connsiteX17" fmla="*/ 633757 w 644255"/>
                  <a:gd name="connsiteY17" fmla="*/ 97839 h 522809"/>
                  <a:gd name="connsiteX18" fmla="*/ 657141 w 644255"/>
                  <a:gd name="connsiteY18" fmla="*/ 104469 h 52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4255" h="522809">
                    <a:moveTo>
                      <a:pt x="657141" y="104469"/>
                    </a:moveTo>
                    <a:cubicBezTo>
                      <a:pt x="652130" y="266326"/>
                      <a:pt x="604169" y="417204"/>
                      <a:pt x="524233" y="546243"/>
                    </a:cubicBezTo>
                    <a:lnTo>
                      <a:pt x="235511" y="546243"/>
                    </a:lnTo>
                    <a:cubicBezTo>
                      <a:pt x="233841" y="541727"/>
                      <a:pt x="232409" y="537212"/>
                      <a:pt x="230739" y="532721"/>
                    </a:cubicBezTo>
                    <a:cubicBezTo>
                      <a:pt x="229307" y="528182"/>
                      <a:pt x="227637" y="523691"/>
                      <a:pt x="226205" y="519152"/>
                    </a:cubicBezTo>
                    <a:cubicBezTo>
                      <a:pt x="220001" y="501566"/>
                      <a:pt x="213797" y="484004"/>
                      <a:pt x="207116" y="466871"/>
                    </a:cubicBezTo>
                    <a:cubicBezTo>
                      <a:pt x="206639" y="465231"/>
                      <a:pt x="205923" y="463781"/>
                      <a:pt x="205446" y="462379"/>
                    </a:cubicBezTo>
                    <a:cubicBezTo>
                      <a:pt x="199481" y="446671"/>
                      <a:pt x="193038" y="430987"/>
                      <a:pt x="186357" y="415540"/>
                    </a:cubicBezTo>
                    <a:cubicBezTo>
                      <a:pt x="179676" y="399381"/>
                      <a:pt x="172517" y="383459"/>
                      <a:pt x="165120" y="367537"/>
                    </a:cubicBezTo>
                    <a:cubicBezTo>
                      <a:pt x="164882" y="366824"/>
                      <a:pt x="164643" y="365873"/>
                      <a:pt x="164166" y="365184"/>
                    </a:cubicBezTo>
                    <a:cubicBezTo>
                      <a:pt x="118829" y="266777"/>
                      <a:pt x="63948" y="174121"/>
                      <a:pt x="0" y="86884"/>
                    </a:cubicBezTo>
                    <a:cubicBezTo>
                      <a:pt x="144122" y="1832"/>
                      <a:pt x="335252" y="-37616"/>
                      <a:pt x="536403" y="47198"/>
                    </a:cubicBezTo>
                    <a:cubicBezTo>
                      <a:pt x="536641" y="47198"/>
                      <a:pt x="536880" y="47459"/>
                      <a:pt x="537118" y="47459"/>
                    </a:cubicBezTo>
                    <a:cubicBezTo>
                      <a:pt x="544038" y="50525"/>
                      <a:pt x="551197" y="53614"/>
                      <a:pt x="558116" y="56703"/>
                    </a:cubicBezTo>
                    <a:cubicBezTo>
                      <a:pt x="559787" y="57440"/>
                      <a:pt x="561218" y="58129"/>
                      <a:pt x="562650" y="59080"/>
                    </a:cubicBezTo>
                    <a:cubicBezTo>
                      <a:pt x="570047" y="62407"/>
                      <a:pt x="577444" y="65971"/>
                      <a:pt x="584841" y="70011"/>
                    </a:cubicBezTo>
                    <a:cubicBezTo>
                      <a:pt x="591284" y="73124"/>
                      <a:pt x="597488" y="76665"/>
                      <a:pt x="603691" y="80230"/>
                    </a:cubicBezTo>
                    <a:cubicBezTo>
                      <a:pt x="613713" y="85695"/>
                      <a:pt x="623735" y="91636"/>
                      <a:pt x="633757" y="97839"/>
                    </a:cubicBezTo>
                    <a:cubicBezTo>
                      <a:pt x="640915" y="102330"/>
                      <a:pt x="649028" y="104469"/>
                      <a:pt x="657141" y="10446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BE8261C3-E1F7-D747-ADFF-D34409ED40D6}"/>
                  </a:ext>
                </a:extLst>
              </p:cNvPr>
              <p:cNvSpPr/>
              <p:nvPr/>
            </p:nvSpPr>
            <p:spPr>
              <a:xfrm>
                <a:off x="6105489" y="3155692"/>
                <a:ext cx="845726" cy="923789"/>
              </a:xfrm>
              <a:custGeom>
                <a:avLst/>
                <a:gdLst>
                  <a:gd name="connsiteX0" fmla="*/ 750439 w 739701"/>
                  <a:gd name="connsiteY0" fmla="*/ 93868 h 807977"/>
                  <a:gd name="connsiteX1" fmla="*/ 580307 w 739701"/>
                  <a:gd name="connsiteY1" fmla="*/ 266846 h 807977"/>
                  <a:gd name="connsiteX2" fmla="*/ 346228 w 739701"/>
                  <a:gd name="connsiteY2" fmla="*/ 609785 h 807977"/>
                  <a:gd name="connsiteX3" fmla="*/ 302562 w 739701"/>
                  <a:gd name="connsiteY3" fmla="*/ 695811 h 807977"/>
                  <a:gd name="connsiteX4" fmla="*/ 287052 w 739701"/>
                  <a:gd name="connsiteY4" fmla="*/ 728843 h 807977"/>
                  <a:gd name="connsiteX5" fmla="*/ 279178 w 739701"/>
                  <a:gd name="connsiteY5" fmla="*/ 745716 h 807977"/>
                  <a:gd name="connsiteX6" fmla="*/ 263429 w 739701"/>
                  <a:gd name="connsiteY6" fmla="*/ 781813 h 807977"/>
                  <a:gd name="connsiteX7" fmla="*/ 245772 w 739701"/>
                  <a:gd name="connsiteY7" fmla="*/ 824351 h 807977"/>
                  <a:gd name="connsiteX8" fmla="*/ 133623 w 739701"/>
                  <a:gd name="connsiteY8" fmla="*/ 824351 h 807977"/>
                  <a:gd name="connsiteX9" fmla="*/ 0 w 739701"/>
                  <a:gd name="connsiteY9" fmla="*/ 354773 h 807977"/>
                  <a:gd name="connsiteX10" fmla="*/ 3341 w 739701"/>
                  <a:gd name="connsiteY10" fmla="*/ 277089 h 807977"/>
                  <a:gd name="connsiteX11" fmla="*/ 3341 w 739701"/>
                  <a:gd name="connsiteY11" fmla="*/ 276827 h 807977"/>
                  <a:gd name="connsiteX12" fmla="*/ 13840 w 739701"/>
                  <a:gd name="connsiteY12" fmla="*/ 197004 h 807977"/>
                  <a:gd name="connsiteX13" fmla="*/ 16226 w 739701"/>
                  <a:gd name="connsiteY13" fmla="*/ 197717 h 807977"/>
                  <a:gd name="connsiteX14" fmla="*/ 117159 w 739701"/>
                  <a:gd name="connsiteY14" fmla="*/ 204846 h 807977"/>
                  <a:gd name="connsiteX15" fmla="*/ 150565 w 739701"/>
                  <a:gd name="connsiteY15" fmla="*/ 203896 h 807977"/>
                  <a:gd name="connsiteX16" fmla="*/ 616815 w 739701"/>
                  <a:gd name="connsiteY16" fmla="*/ 0 h 807977"/>
                  <a:gd name="connsiteX17" fmla="*/ 750439 w 739701"/>
                  <a:gd name="connsiteY17" fmla="*/ 93868 h 8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39701" h="807977">
                    <a:moveTo>
                      <a:pt x="750439" y="93868"/>
                    </a:moveTo>
                    <a:cubicBezTo>
                      <a:pt x="690547" y="146624"/>
                      <a:pt x="633995" y="204347"/>
                      <a:pt x="580307" y="266846"/>
                    </a:cubicBezTo>
                    <a:cubicBezTo>
                      <a:pt x="483192" y="380462"/>
                      <a:pt x="406358" y="498332"/>
                      <a:pt x="346228" y="609785"/>
                    </a:cubicBezTo>
                    <a:cubicBezTo>
                      <a:pt x="330479" y="638991"/>
                      <a:pt x="315924" y="667746"/>
                      <a:pt x="302562" y="695811"/>
                    </a:cubicBezTo>
                    <a:cubicBezTo>
                      <a:pt x="297074" y="706980"/>
                      <a:pt x="291824" y="717912"/>
                      <a:pt x="287052" y="728843"/>
                    </a:cubicBezTo>
                    <a:cubicBezTo>
                      <a:pt x="284188" y="734547"/>
                      <a:pt x="281802" y="739989"/>
                      <a:pt x="279178" y="745716"/>
                    </a:cubicBezTo>
                    <a:cubicBezTo>
                      <a:pt x="273689" y="757812"/>
                      <a:pt x="268440" y="769931"/>
                      <a:pt x="263429" y="781813"/>
                    </a:cubicBezTo>
                    <a:cubicBezTo>
                      <a:pt x="257225" y="796333"/>
                      <a:pt x="251260" y="810568"/>
                      <a:pt x="245772" y="824351"/>
                    </a:cubicBezTo>
                    <a:lnTo>
                      <a:pt x="133623" y="824351"/>
                    </a:lnTo>
                    <a:cubicBezTo>
                      <a:pt x="48677" y="687969"/>
                      <a:pt x="0" y="527063"/>
                      <a:pt x="0" y="354773"/>
                    </a:cubicBezTo>
                    <a:cubicBezTo>
                      <a:pt x="0" y="328657"/>
                      <a:pt x="1193" y="302754"/>
                      <a:pt x="3341" y="277089"/>
                    </a:cubicBezTo>
                    <a:lnTo>
                      <a:pt x="3341" y="276827"/>
                    </a:lnTo>
                    <a:cubicBezTo>
                      <a:pt x="5727" y="249974"/>
                      <a:pt x="9067" y="223121"/>
                      <a:pt x="13840" y="197004"/>
                    </a:cubicBezTo>
                    <a:cubicBezTo>
                      <a:pt x="14555" y="197242"/>
                      <a:pt x="15510" y="197455"/>
                      <a:pt x="16226" y="197717"/>
                    </a:cubicBezTo>
                    <a:cubicBezTo>
                      <a:pt x="49632" y="202446"/>
                      <a:pt x="83515" y="204846"/>
                      <a:pt x="117159" y="204846"/>
                    </a:cubicBezTo>
                    <a:cubicBezTo>
                      <a:pt x="128374" y="204846"/>
                      <a:pt x="139350" y="204585"/>
                      <a:pt x="150565" y="203896"/>
                    </a:cubicBezTo>
                    <a:cubicBezTo>
                      <a:pt x="327616" y="195554"/>
                      <a:pt x="491782" y="123573"/>
                      <a:pt x="616815" y="0"/>
                    </a:cubicBezTo>
                    <a:cubicBezTo>
                      <a:pt x="661197" y="28255"/>
                      <a:pt x="706057" y="59648"/>
                      <a:pt x="750439" y="9386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C04D6A2-7B4A-CF45-B7B0-17ABDC9F88FD}"/>
                  </a:ext>
                </a:extLst>
              </p:cNvPr>
              <p:cNvSpPr/>
              <p:nvPr/>
            </p:nvSpPr>
            <p:spPr>
              <a:xfrm>
                <a:off x="6144229" y="2919297"/>
                <a:ext cx="572911" cy="353214"/>
              </a:xfrm>
              <a:custGeom>
                <a:avLst/>
                <a:gdLst>
                  <a:gd name="connsiteX0" fmla="*/ 503235 w 501087"/>
                  <a:gd name="connsiteY0" fmla="*/ 158506 h 308932"/>
                  <a:gd name="connsiteX1" fmla="*/ 112387 w 501087"/>
                  <a:gd name="connsiteY1" fmla="*/ 321314 h 308932"/>
                  <a:gd name="connsiteX2" fmla="*/ 0 w 501087"/>
                  <a:gd name="connsiteY2" fmla="*/ 316299 h 308932"/>
                  <a:gd name="connsiteX3" fmla="*/ 164643 w 501087"/>
                  <a:gd name="connsiteY3" fmla="*/ 0 h 308932"/>
                  <a:gd name="connsiteX4" fmla="*/ 178483 w 501087"/>
                  <a:gd name="connsiteY4" fmla="*/ 8080 h 308932"/>
                  <a:gd name="connsiteX5" fmla="*/ 503235 w 501087"/>
                  <a:gd name="connsiteY5" fmla="*/ 158506 h 30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1087" h="308932">
                    <a:moveTo>
                      <a:pt x="503235" y="158506"/>
                    </a:moveTo>
                    <a:cubicBezTo>
                      <a:pt x="396337" y="256889"/>
                      <a:pt x="259611" y="314422"/>
                      <a:pt x="112387" y="321314"/>
                    </a:cubicBezTo>
                    <a:cubicBezTo>
                      <a:pt x="74925" y="323191"/>
                      <a:pt x="37224" y="321314"/>
                      <a:pt x="0" y="316299"/>
                    </a:cubicBezTo>
                    <a:cubicBezTo>
                      <a:pt x="33406" y="199380"/>
                      <a:pt x="90196" y="92204"/>
                      <a:pt x="164643" y="0"/>
                    </a:cubicBezTo>
                    <a:cubicBezTo>
                      <a:pt x="168700" y="3327"/>
                      <a:pt x="173233" y="6179"/>
                      <a:pt x="178483" y="8080"/>
                    </a:cubicBezTo>
                    <a:cubicBezTo>
                      <a:pt x="273212" y="42538"/>
                      <a:pt x="385838" y="91016"/>
                      <a:pt x="503235" y="158506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7CBF0F0-6EB8-F740-BAAB-9E5AC3E1EF11}"/>
                  </a:ext>
                </a:extLst>
              </p:cNvPr>
              <p:cNvSpPr/>
              <p:nvPr/>
            </p:nvSpPr>
            <p:spPr>
              <a:xfrm>
                <a:off x="6403667" y="2554107"/>
                <a:ext cx="518348" cy="461895"/>
              </a:xfrm>
              <a:custGeom>
                <a:avLst/>
                <a:gdLst>
                  <a:gd name="connsiteX0" fmla="*/ 464103 w 453365"/>
                  <a:gd name="connsiteY0" fmla="*/ 144984 h 403988"/>
                  <a:gd name="connsiteX1" fmla="*/ 436424 w 453365"/>
                  <a:gd name="connsiteY1" fmla="*/ 241466 h 403988"/>
                  <a:gd name="connsiteX2" fmla="*/ 339069 w 453365"/>
                  <a:gd name="connsiteY2" fmla="*/ 411142 h 403988"/>
                  <a:gd name="connsiteX3" fmla="*/ 79458 w 453365"/>
                  <a:gd name="connsiteY3" fmla="*/ 281129 h 403988"/>
                  <a:gd name="connsiteX4" fmla="*/ 0 w 453365"/>
                  <a:gd name="connsiteY4" fmla="*/ 250022 h 403988"/>
                  <a:gd name="connsiteX5" fmla="*/ 71107 w 453365"/>
                  <a:gd name="connsiteY5" fmla="*/ 186072 h 403988"/>
                  <a:gd name="connsiteX6" fmla="*/ 475556 w 453365"/>
                  <a:gd name="connsiteY6" fmla="*/ 0 h 403988"/>
                  <a:gd name="connsiteX7" fmla="*/ 464103 w 453365"/>
                  <a:gd name="connsiteY7" fmla="*/ 144984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365" h="403988">
                    <a:moveTo>
                      <a:pt x="464103" y="144984"/>
                    </a:moveTo>
                    <a:cubicBezTo>
                      <a:pt x="457660" y="178016"/>
                      <a:pt x="448593" y="210098"/>
                      <a:pt x="436424" y="241466"/>
                    </a:cubicBezTo>
                    <a:cubicBezTo>
                      <a:pt x="413755" y="302302"/>
                      <a:pt x="380827" y="359574"/>
                      <a:pt x="339069" y="411142"/>
                    </a:cubicBezTo>
                    <a:cubicBezTo>
                      <a:pt x="246965" y="356960"/>
                      <a:pt x="158439" y="314422"/>
                      <a:pt x="79458" y="281129"/>
                    </a:cubicBezTo>
                    <a:cubicBezTo>
                      <a:pt x="51779" y="269746"/>
                      <a:pt x="25293" y="259527"/>
                      <a:pt x="0" y="250022"/>
                    </a:cubicBezTo>
                    <a:cubicBezTo>
                      <a:pt x="22430" y="227446"/>
                      <a:pt x="46291" y="206058"/>
                      <a:pt x="71107" y="186072"/>
                    </a:cubicBezTo>
                    <a:cubicBezTo>
                      <a:pt x="185880" y="92941"/>
                      <a:pt x="324037" y="27590"/>
                      <a:pt x="475556" y="0"/>
                    </a:cubicBezTo>
                    <a:cubicBezTo>
                      <a:pt x="477465" y="49215"/>
                      <a:pt x="473647" y="97932"/>
                      <a:pt x="464103" y="144984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7EFDB3D7-C0DB-E343-8B2D-9BF18F1451C0}"/>
                  </a:ext>
                </a:extLst>
              </p:cNvPr>
              <p:cNvSpPr/>
              <p:nvPr/>
            </p:nvSpPr>
            <p:spPr>
              <a:xfrm>
                <a:off x="8079026" y="3330926"/>
                <a:ext cx="54563" cy="135851"/>
              </a:xfrm>
              <a:custGeom>
                <a:avLst/>
                <a:gdLst>
                  <a:gd name="connsiteX0" fmla="*/ 69436 w 47722"/>
                  <a:gd name="connsiteY0" fmla="*/ 131178 h 118820"/>
                  <a:gd name="connsiteX1" fmla="*/ 0 w 47722"/>
                  <a:gd name="connsiteY1" fmla="*/ 96031 h 118820"/>
                  <a:gd name="connsiteX2" fmla="*/ 49154 w 47722"/>
                  <a:gd name="connsiteY2" fmla="*/ 0 h 118820"/>
                  <a:gd name="connsiteX3" fmla="*/ 55120 w 47722"/>
                  <a:gd name="connsiteY3" fmla="*/ 27329 h 118820"/>
                  <a:gd name="connsiteX4" fmla="*/ 61085 w 47722"/>
                  <a:gd name="connsiteY4" fmla="*/ 60836 h 118820"/>
                  <a:gd name="connsiteX5" fmla="*/ 65141 w 47722"/>
                  <a:gd name="connsiteY5" fmla="*/ 89828 h 118820"/>
                  <a:gd name="connsiteX6" fmla="*/ 69436 w 47722"/>
                  <a:gd name="connsiteY6" fmla="*/ 131178 h 11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22" h="118820">
                    <a:moveTo>
                      <a:pt x="69436" y="131178"/>
                    </a:moveTo>
                    <a:cubicBezTo>
                      <a:pt x="46530" y="118107"/>
                      <a:pt x="23384" y="106463"/>
                      <a:pt x="0" y="96031"/>
                    </a:cubicBezTo>
                    <a:cubicBezTo>
                      <a:pt x="18134" y="65114"/>
                      <a:pt x="34599" y="33032"/>
                      <a:pt x="49154" y="0"/>
                    </a:cubicBezTo>
                    <a:cubicBezTo>
                      <a:pt x="51302" y="9030"/>
                      <a:pt x="53211" y="18298"/>
                      <a:pt x="55120" y="27329"/>
                    </a:cubicBezTo>
                    <a:cubicBezTo>
                      <a:pt x="57267" y="38522"/>
                      <a:pt x="59415" y="49667"/>
                      <a:pt x="61085" y="60836"/>
                    </a:cubicBezTo>
                    <a:cubicBezTo>
                      <a:pt x="62755" y="70579"/>
                      <a:pt x="63948" y="80109"/>
                      <a:pt x="65141" y="89828"/>
                    </a:cubicBezTo>
                    <a:cubicBezTo>
                      <a:pt x="66812" y="103611"/>
                      <a:pt x="68243" y="117394"/>
                      <a:pt x="69436" y="131178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3D8BF012-5438-9345-8E06-0F8420941E26}"/>
                  </a:ext>
                </a:extLst>
              </p:cNvPr>
              <p:cNvSpPr/>
              <p:nvPr/>
            </p:nvSpPr>
            <p:spPr>
              <a:xfrm>
                <a:off x="6497521" y="3900950"/>
                <a:ext cx="463786" cy="190191"/>
              </a:xfrm>
              <a:custGeom>
                <a:avLst/>
                <a:gdLst>
                  <a:gd name="connsiteX0" fmla="*/ 394189 w 405642"/>
                  <a:gd name="connsiteY0" fmla="*/ 172527 h 166348"/>
                  <a:gd name="connsiteX1" fmla="*/ 0 w 405642"/>
                  <a:gd name="connsiteY1" fmla="*/ 172527 h 166348"/>
                  <a:gd name="connsiteX2" fmla="*/ 19805 w 405642"/>
                  <a:gd name="connsiteY2" fmla="*/ 127399 h 166348"/>
                  <a:gd name="connsiteX3" fmla="*/ 29111 w 405642"/>
                  <a:gd name="connsiteY3" fmla="*/ 107176 h 166348"/>
                  <a:gd name="connsiteX4" fmla="*/ 59176 w 405642"/>
                  <a:gd name="connsiteY4" fmla="*/ 44676 h 166348"/>
                  <a:gd name="connsiteX5" fmla="*/ 81367 w 405642"/>
                  <a:gd name="connsiteY5" fmla="*/ 2400 h 166348"/>
                  <a:gd name="connsiteX6" fmla="*/ 82560 w 405642"/>
                  <a:gd name="connsiteY6" fmla="*/ 0 h 166348"/>
                  <a:gd name="connsiteX7" fmla="*/ 408506 w 405642"/>
                  <a:gd name="connsiteY7" fmla="*/ 91016 h 166348"/>
                  <a:gd name="connsiteX8" fmla="*/ 397530 w 405642"/>
                  <a:gd name="connsiteY8" fmla="*/ 146624 h 166348"/>
                  <a:gd name="connsiteX9" fmla="*/ 394189 w 405642"/>
                  <a:gd name="connsiteY9" fmla="*/ 172527 h 16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642" h="166348">
                    <a:moveTo>
                      <a:pt x="394189" y="172527"/>
                    </a:moveTo>
                    <a:lnTo>
                      <a:pt x="0" y="172527"/>
                    </a:lnTo>
                    <a:cubicBezTo>
                      <a:pt x="6204" y="157817"/>
                      <a:pt x="12646" y="142584"/>
                      <a:pt x="19805" y="127399"/>
                    </a:cubicBezTo>
                    <a:cubicBezTo>
                      <a:pt x="22907" y="120721"/>
                      <a:pt x="25770" y="113830"/>
                      <a:pt x="29111" y="107176"/>
                    </a:cubicBezTo>
                    <a:cubicBezTo>
                      <a:pt x="38417" y="86763"/>
                      <a:pt x="48438" y="65850"/>
                      <a:pt x="59176" y="44676"/>
                    </a:cubicBezTo>
                    <a:cubicBezTo>
                      <a:pt x="66573" y="30656"/>
                      <a:pt x="73970" y="16635"/>
                      <a:pt x="81367" y="2400"/>
                    </a:cubicBezTo>
                    <a:cubicBezTo>
                      <a:pt x="81606" y="1687"/>
                      <a:pt x="82083" y="737"/>
                      <a:pt x="82560" y="0"/>
                    </a:cubicBezTo>
                    <a:cubicBezTo>
                      <a:pt x="183016" y="47766"/>
                      <a:pt x="293017" y="79134"/>
                      <a:pt x="408506" y="91016"/>
                    </a:cubicBezTo>
                    <a:cubicBezTo>
                      <a:pt x="403972" y="109576"/>
                      <a:pt x="400393" y="128112"/>
                      <a:pt x="397530" y="146624"/>
                    </a:cubicBezTo>
                    <a:cubicBezTo>
                      <a:pt x="396098" y="155203"/>
                      <a:pt x="394905" y="163996"/>
                      <a:pt x="394189" y="17252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10B3A11C-9827-0D43-AE7E-9A3C54B68E61}"/>
                  </a:ext>
                </a:extLst>
              </p:cNvPr>
              <p:cNvSpPr/>
              <p:nvPr/>
            </p:nvSpPr>
            <p:spPr>
              <a:xfrm>
                <a:off x="7051330" y="3932739"/>
                <a:ext cx="518348" cy="163021"/>
              </a:xfrm>
              <a:custGeom>
                <a:avLst/>
                <a:gdLst>
                  <a:gd name="connsiteX0" fmla="*/ 0 w 453365"/>
                  <a:gd name="connsiteY0" fmla="*/ 144723 h 142584"/>
                  <a:gd name="connsiteX1" fmla="*/ 3341 w 453365"/>
                  <a:gd name="connsiteY1" fmla="*/ 123811 h 142584"/>
                  <a:gd name="connsiteX2" fmla="*/ 6920 w 453365"/>
                  <a:gd name="connsiteY2" fmla="*/ 105298 h 142584"/>
                  <a:gd name="connsiteX3" fmla="*/ 9783 w 453365"/>
                  <a:gd name="connsiteY3" fmla="*/ 92466 h 142584"/>
                  <a:gd name="connsiteX4" fmla="*/ 13601 w 453365"/>
                  <a:gd name="connsiteY4" fmla="*/ 76996 h 142584"/>
                  <a:gd name="connsiteX5" fmla="*/ 15748 w 453365"/>
                  <a:gd name="connsiteY5" fmla="*/ 68440 h 142584"/>
                  <a:gd name="connsiteX6" fmla="*/ 15987 w 453365"/>
                  <a:gd name="connsiteY6" fmla="*/ 68440 h 142584"/>
                  <a:gd name="connsiteX7" fmla="*/ 29111 w 453365"/>
                  <a:gd name="connsiteY7" fmla="*/ 68702 h 142584"/>
                  <a:gd name="connsiteX8" fmla="*/ 395859 w 453365"/>
                  <a:gd name="connsiteY8" fmla="*/ 0 h 142584"/>
                  <a:gd name="connsiteX9" fmla="*/ 423061 w 453365"/>
                  <a:gd name="connsiteY9" fmla="*/ 62999 h 142584"/>
                  <a:gd name="connsiteX10" fmla="*/ 436424 w 453365"/>
                  <a:gd name="connsiteY10" fmla="*/ 96506 h 142584"/>
                  <a:gd name="connsiteX11" fmla="*/ 452172 w 453365"/>
                  <a:gd name="connsiteY11" fmla="*/ 139733 h 142584"/>
                  <a:gd name="connsiteX12" fmla="*/ 454081 w 453365"/>
                  <a:gd name="connsiteY12" fmla="*/ 144723 h 142584"/>
                  <a:gd name="connsiteX13" fmla="*/ 0 w 453365"/>
                  <a:gd name="connsiteY13" fmla="*/ 144723 h 14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3365" h="142584">
                    <a:moveTo>
                      <a:pt x="0" y="144723"/>
                    </a:moveTo>
                    <a:cubicBezTo>
                      <a:pt x="954" y="137594"/>
                      <a:pt x="2148" y="130702"/>
                      <a:pt x="3341" y="123811"/>
                    </a:cubicBezTo>
                    <a:cubicBezTo>
                      <a:pt x="4295" y="117632"/>
                      <a:pt x="5488" y="111477"/>
                      <a:pt x="6920" y="105298"/>
                    </a:cubicBezTo>
                    <a:cubicBezTo>
                      <a:pt x="7636" y="100997"/>
                      <a:pt x="8590" y="96720"/>
                      <a:pt x="9783" y="92466"/>
                    </a:cubicBezTo>
                    <a:cubicBezTo>
                      <a:pt x="10976" y="87214"/>
                      <a:pt x="12169" y="82224"/>
                      <a:pt x="13601" y="76996"/>
                    </a:cubicBezTo>
                    <a:cubicBezTo>
                      <a:pt x="14317" y="74144"/>
                      <a:pt x="15033" y="71292"/>
                      <a:pt x="15748" y="68440"/>
                    </a:cubicBezTo>
                    <a:lnTo>
                      <a:pt x="15987" y="68440"/>
                    </a:lnTo>
                    <a:cubicBezTo>
                      <a:pt x="20521" y="68702"/>
                      <a:pt x="24577" y="68702"/>
                      <a:pt x="29111" y="68702"/>
                    </a:cubicBezTo>
                    <a:cubicBezTo>
                      <a:pt x="158678" y="68702"/>
                      <a:pt x="282279" y="44439"/>
                      <a:pt x="395859" y="0"/>
                    </a:cubicBezTo>
                    <a:cubicBezTo>
                      <a:pt x="405404" y="20461"/>
                      <a:pt x="414471" y="41587"/>
                      <a:pt x="423061" y="62999"/>
                    </a:cubicBezTo>
                    <a:cubicBezTo>
                      <a:pt x="427834" y="73930"/>
                      <a:pt x="432129" y="85075"/>
                      <a:pt x="436424" y="96506"/>
                    </a:cubicBezTo>
                    <a:cubicBezTo>
                      <a:pt x="441912" y="110740"/>
                      <a:pt x="447161" y="125260"/>
                      <a:pt x="452172" y="139733"/>
                    </a:cubicBezTo>
                    <a:cubicBezTo>
                      <a:pt x="452888" y="141396"/>
                      <a:pt x="453604" y="143083"/>
                      <a:pt x="454081" y="144723"/>
                    </a:cubicBezTo>
                    <a:lnTo>
                      <a:pt x="0" y="144723"/>
                    </a:lnTo>
                    <a:close/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025AF06-3EE1-F247-8599-7C556B091285}"/>
                  </a:ext>
                </a:extLst>
              </p:cNvPr>
              <p:cNvSpPr/>
              <p:nvPr/>
            </p:nvSpPr>
            <p:spPr>
              <a:xfrm>
                <a:off x="7597230" y="3527637"/>
                <a:ext cx="545630" cy="570575"/>
              </a:xfrm>
              <a:custGeom>
                <a:avLst/>
                <a:gdLst>
                  <a:gd name="connsiteX0" fmla="*/ 492975 w 477226"/>
                  <a:gd name="connsiteY0" fmla="*/ 57271 h 499044"/>
                  <a:gd name="connsiteX1" fmla="*/ 360067 w 477226"/>
                  <a:gd name="connsiteY1" fmla="*/ 499045 h 499044"/>
                  <a:gd name="connsiteX2" fmla="*/ 71345 w 477226"/>
                  <a:gd name="connsiteY2" fmla="*/ 499045 h 499044"/>
                  <a:gd name="connsiteX3" fmla="*/ 74925 w 477226"/>
                  <a:gd name="connsiteY3" fmla="*/ 510689 h 499044"/>
                  <a:gd name="connsiteX4" fmla="*/ 70868 w 477226"/>
                  <a:gd name="connsiteY4" fmla="*/ 499045 h 499044"/>
                  <a:gd name="connsiteX5" fmla="*/ 66573 w 477226"/>
                  <a:gd name="connsiteY5" fmla="*/ 485523 h 499044"/>
                  <a:gd name="connsiteX6" fmla="*/ 62039 w 477226"/>
                  <a:gd name="connsiteY6" fmla="*/ 471954 h 499044"/>
                  <a:gd name="connsiteX7" fmla="*/ 42950 w 477226"/>
                  <a:gd name="connsiteY7" fmla="*/ 419673 h 499044"/>
                  <a:gd name="connsiteX8" fmla="*/ 41280 w 477226"/>
                  <a:gd name="connsiteY8" fmla="*/ 415182 h 499044"/>
                  <a:gd name="connsiteX9" fmla="*/ 22191 w 477226"/>
                  <a:gd name="connsiteY9" fmla="*/ 368343 h 499044"/>
                  <a:gd name="connsiteX10" fmla="*/ 954 w 477226"/>
                  <a:gd name="connsiteY10" fmla="*/ 320339 h 499044"/>
                  <a:gd name="connsiteX11" fmla="*/ 0 w 477226"/>
                  <a:gd name="connsiteY11" fmla="*/ 317987 h 499044"/>
                  <a:gd name="connsiteX12" fmla="*/ 372237 w 477226"/>
                  <a:gd name="connsiteY12" fmla="*/ 0 h 499044"/>
                  <a:gd name="connsiteX13" fmla="*/ 372952 w 477226"/>
                  <a:gd name="connsiteY13" fmla="*/ 261 h 499044"/>
                  <a:gd name="connsiteX14" fmla="*/ 393951 w 477226"/>
                  <a:gd name="connsiteY14" fmla="*/ 9506 h 499044"/>
                  <a:gd name="connsiteX15" fmla="*/ 398484 w 477226"/>
                  <a:gd name="connsiteY15" fmla="*/ 11882 h 499044"/>
                  <a:gd name="connsiteX16" fmla="*/ 420675 w 477226"/>
                  <a:gd name="connsiteY16" fmla="*/ 22814 h 499044"/>
                  <a:gd name="connsiteX17" fmla="*/ 439526 w 477226"/>
                  <a:gd name="connsiteY17" fmla="*/ 33032 h 499044"/>
                  <a:gd name="connsiteX18" fmla="*/ 469591 w 477226"/>
                  <a:gd name="connsiteY18" fmla="*/ 50641 h 499044"/>
                  <a:gd name="connsiteX19" fmla="*/ 492975 w 477226"/>
                  <a:gd name="connsiteY19" fmla="*/ 57271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7226" h="499044">
                    <a:moveTo>
                      <a:pt x="492975" y="57271"/>
                    </a:moveTo>
                    <a:cubicBezTo>
                      <a:pt x="487964" y="219128"/>
                      <a:pt x="440003" y="370006"/>
                      <a:pt x="360067" y="499045"/>
                    </a:cubicBezTo>
                    <a:lnTo>
                      <a:pt x="71345" y="499045"/>
                    </a:lnTo>
                    <a:cubicBezTo>
                      <a:pt x="72538" y="503085"/>
                      <a:pt x="73731" y="506887"/>
                      <a:pt x="74925" y="510689"/>
                    </a:cubicBezTo>
                    <a:cubicBezTo>
                      <a:pt x="73493" y="506887"/>
                      <a:pt x="72300" y="503085"/>
                      <a:pt x="70868" y="499045"/>
                    </a:cubicBezTo>
                    <a:cubicBezTo>
                      <a:pt x="69675" y="494530"/>
                      <a:pt x="68243" y="490015"/>
                      <a:pt x="66573" y="485523"/>
                    </a:cubicBezTo>
                    <a:cubicBezTo>
                      <a:pt x="65142" y="480984"/>
                      <a:pt x="63471" y="476493"/>
                      <a:pt x="62039" y="471954"/>
                    </a:cubicBezTo>
                    <a:cubicBezTo>
                      <a:pt x="55835" y="454369"/>
                      <a:pt x="49632" y="436807"/>
                      <a:pt x="42950" y="419673"/>
                    </a:cubicBezTo>
                    <a:cubicBezTo>
                      <a:pt x="42473" y="418033"/>
                      <a:pt x="41757" y="416584"/>
                      <a:pt x="41280" y="415182"/>
                    </a:cubicBezTo>
                    <a:cubicBezTo>
                      <a:pt x="35315" y="399474"/>
                      <a:pt x="28872" y="383789"/>
                      <a:pt x="22191" y="368343"/>
                    </a:cubicBezTo>
                    <a:cubicBezTo>
                      <a:pt x="15510" y="352183"/>
                      <a:pt x="8351" y="336261"/>
                      <a:pt x="954" y="320339"/>
                    </a:cubicBezTo>
                    <a:cubicBezTo>
                      <a:pt x="716" y="319626"/>
                      <a:pt x="477" y="318676"/>
                      <a:pt x="0" y="317987"/>
                    </a:cubicBezTo>
                    <a:cubicBezTo>
                      <a:pt x="148895" y="244057"/>
                      <a:pt x="276791" y="134267"/>
                      <a:pt x="372237" y="0"/>
                    </a:cubicBezTo>
                    <a:cubicBezTo>
                      <a:pt x="372475" y="0"/>
                      <a:pt x="372714" y="261"/>
                      <a:pt x="372952" y="261"/>
                    </a:cubicBezTo>
                    <a:cubicBezTo>
                      <a:pt x="379872" y="3327"/>
                      <a:pt x="387031" y="6416"/>
                      <a:pt x="393951" y="9506"/>
                    </a:cubicBezTo>
                    <a:cubicBezTo>
                      <a:pt x="395621" y="10242"/>
                      <a:pt x="397052" y="10932"/>
                      <a:pt x="398484" y="11882"/>
                    </a:cubicBezTo>
                    <a:cubicBezTo>
                      <a:pt x="405881" y="15209"/>
                      <a:pt x="413278" y="18774"/>
                      <a:pt x="420675" y="22814"/>
                    </a:cubicBezTo>
                    <a:cubicBezTo>
                      <a:pt x="427118" y="25927"/>
                      <a:pt x="433322" y="29467"/>
                      <a:pt x="439526" y="33032"/>
                    </a:cubicBezTo>
                    <a:cubicBezTo>
                      <a:pt x="449547" y="38498"/>
                      <a:pt x="459569" y="44439"/>
                      <a:pt x="469591" y="50641"/>
                    </a:cubicBezTo>
                    <a:cubicBezTo>
                      <a:pt x="476749" y="55133"/>
                      <a:pt x="484862" y="57271"/>
                      <a:pt x="492975" y="57271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A67722E-CB50-EE43-BE20-2C38DDCFE510}"/>
                  </a:ext>
                </a:extLst>
              </p:cNvPr>
              <p:cNvSpPr/>
              <p:nvPr/>
            </p:nvSpPr>
            <p:spPr>
              <a:xfrm>
                <a:off x="6105489" y="3472495"/>
                <a:ext cx="381941" cy="624916"/>
              </a:xfrm>
              <a:custGeom>
                <a:avLst/>
                <a:gdLst>
                  <a:gd name="connsiteX0" fmla="*/ 346228 w 334058"/>
                  <a:gd name="connsiteY0" fmla="*/ 332697 h 546573"/>
                  <a:gd name="connsiteX1" fmla="*/ 302562 w 334058"/>
                  <a:gd name="connsiteY1" fmla="*/ 418722 h 546573"/>
                  <a:gd name="connsiteX2" fmla="*/ 287052 w 334058"/>
                  <a:gd name="connsiteY2" fmla="*/ 451755 h 546573"/>
                  <a:gd name="connsiteX3" fmla="*/ 279178 w 334058"/>
                  <a:gd name="connsiteY3" fmla="*/ 468627 h 546573"/>
                  <a:gd name="connsiteX4" fmla="*/ 263429 w 334058"/>
                  <a:gd name="connsiteY4" fmla="*/ 504725 h 546573"/>
                  <a:gd name="connsiteX5" fmla="*/ 245772 w 334058"/>
                  <a:gd name="connsiteY5" fmla="*/ 547262 h 546573"/>
                  <a:gd name="connsiteX6" fmla="*/ 133623 w 334058"/>
                  <a:gd name="connsiteY6" fmla="*/ 547262 h 546573"/>
                  <a:gd name="connsiteX7" fmla="*/ 0 w 334058"/>
                  <a:gd name="connsiteY7" fmla="*/ 77708 h 546573"/>
                  <a:gd name="connsiteX8" fmla="*/ 3341 w 334058"/>
                  <a:gd name="connsiteY8" fmla="*/ 0 h 546573"/>
                  <a:gd name="connsiteX9" fmla="*/ 346228 w 334058"/>
                  <a:gd name="connsiteY9" fmla="*/ 33269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058" h="546573">
                    <a:moveTo>
                      <a:pt x="346228" y="332697"/>
                    </a:moveTo>
                    <a:cubicBezTo>
                      <a:pt x="330479" y="361903"/>
                      <a:pt x="315924" y="390657"/>
                      <a:pt x="302562" y="418722"/>
                    </a:cubicBezTo>
                    <a:cubicBezTo>
                      <a:pt x="297074" y="429892"/>
                      <a:pt x="291824" y="440823"/>
                      <a:pt x="287052" y="451755"/>
                    </a:cubicBezTo>
                    <a:cubicBezTo>
                      <a:pt x="284188" y="457458"/>
                      <a:pt x="281802" y="462900"/>
                      <a:pt x="279178" y="468627"/>
                    </a:cubicBezTo>
                    <a:cubicBezTo>
                      <a:pt x="273689" y="480723"/>
                      <a:pt x="268440" y="492843"/>
                      <a:pt x="263429" y="504725"/>
                    </a:cubicBezTo>
                    <a:cubicBezTo>
                      <a:pt x="257225" y="519244"/>
                      <a:pt x="251260" y="533479"/>
                      <a:pt x="245772" y="547262"/>
                    </a:cubicBezTo>
                    <a:lnTo>
                      <a:pt x="133623" y="547262"/>
                    </a:lnTo>
                    <a:cubicBezTo>
                      <a:pt x="48677" y="410880"/>
                      <a:pt x="0" y="249998"/>
                      <a:pt x="0" y="77708"/>
                    </a:cubicBezTo>
                    <a:cubicBezTo>
                      <a:pt x="0" y="51568"/>
                      <a:pt x="1193" y="25665"/>
                      <a:pt x="3341" y="0"/>
                    </a:cubicBezTo>
                    <a:cubicBezTo>
                      <a:pt x="89241" y="136643"/>
                      <a:pt x="206878" y="250948"/>
                      <a:pt x="346228" y="33269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CFF3B88-967F-214D-A74F-87EDE2EC4626}"/>
                  </a:ext>
                </a:extLst>
              </p:cNvPr>
              <p:cNvSpPr/>
              <p:nvPr/>
            </p:nvSpPr>
            <p:spPr>
              <a:xfrm>
                <a:off x="5395618" y="2825301"/>
                <a:ext cx="845726" cy="1277002"/>
              </a:xfrm>
              <a:custGeom>
                <a:avLst/>
                <a:gdLst>
                  <a:gd name="connsiteX0" fmla="*/ 514698 w 739701"/>
                  <a:gd name="connsiteY0" fmla="*/ 657076 h 1116910"/>
                  <a:gd name="connsiteX1" fmla="*/ 632096 w 739701"/>
                  <a:gd name="connsiteY1" fmla="*/ 1126891 h 1116910"/>
                  <a:gd name="connsiteX2" fmla="*/ 58947 w 739701"/>
                  <a:gd name="connsiteY2" fmla="*/ 1126891 h 1116910"/>
                  <a:gd name="connsiteX3" fmla="*/ 9 w 739701"/>
                  <a:gd name="connsiteY3" fmla="*/ 1134258 h 1116910"/>
                  <a:gd name="connsiteX4" fmla="*/ 9 w 739701"/>
                  <a:gd name="connsiteY4" fmla="*/ 475043 h 1116910"/>
                  <a:gd name="connsiteX5" fmla="*/ 182549 w 739701"/>
                  <a:gd name="connsiteY5" fmla="*/ 190326 h 1116910"/>
                  <a:gd name="connsiteX6" fmla="*/ 761424 w 739701"/>
                  <a:gd name="connsiteY6" fmla="*/ 0 h 1116910"/>
                  <a:gd name="connsiteX7" fmla="*/ 670990 w 739701"/>
                  <a:gd name="connsiteY7" fmla="*/ 120484 h 1116910"/>
                  <a:gd name="connsiteX8" fmla="*/ 514698 w 739701"/>
                  <a:gd name="connsiteY8" fmla="*/ 657076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514698" y="657076"/>
                    </a:moveTo>
                    <a:cubicBezTo>
                      <a:pt x="514698" y="826751"/>
                      <a:pt x="557171" y="986659"/>
                      <a:pt x="632096" y="1126891"/>
                    </a:cubicBezTo>
                    <a:lnTo>
                      <a:pt x="58947" y="1126891"/>
                    </a:lnTo>
                    <a:cubicBezTo>
                      <a:pt x="38665" y="1126891"/>
                      <a:pt x="18860" y="1129505"/>
                      <a:pt x="9" y="1134258"/>
                    </a:cubicBezTo>
                    <a:lnTo>
                      <a:pt x="9" y="475043"/>
                    </a:lnTo>
                    <a:cubicBezTo>
                      <a:pt x="-945" y="353371"/>
                      <a:pt x="70878" y="241205"/>
                      <a:pt x="182549" y="190326"/>
                    </a:cubicBezTo>
                    <a:cubicBezTo>
                      <a:pt x="370814" y="108602"/>
                      <a:pt x="564330" y="44890"/>
                      <a:pt x="761424" y="0"/>
                    </a:cubicBezTo>
                    <a:cubicBezTo>
                      <a:pt x="728496" y="37761"/>
                      <a:pt x="698192" y="78184"/>
                      <a:pt x="670990" y="120484"/>
                    </a:cubicBezTo>
                    <a:cubicBezTo>
                      <a:pt x="571965" y="275639"/>
                      <a:pt x="514698" y="459573"/>
                      <a:pt x="514698" y="65707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E5F9F5A8-2CE5-F04E-8078-70115D3E31C3}"/>
                  </a:ext>
                </a:extLst>
              </p:cNvPr>
              <p:cNvSpPr/>
              <p:nvPr/>
            </p:nvSpPr>
            <p:spPr>
              <a:xfrm>
                <a:off x="8000191" y="2825285"/>
                <a:ext cx="845726" cy="1277002"/>
              </a:xfrm>
              <a:custGeom>
                <a:avLst/>
                <a:gdLst>
                  <a:gd name="connsiteX0" fmla="*/ 761420 w 739701"/>
                  <a:gd name="connsiteY0" fmla="*/ 475519 h 1116910"/>
                  <a:gd name="connsiteX1" fmla="*/ 761420 w 739701"/>
                  <a:gd name="connsiteY1" fmla="*/ 1134282 h 1116910"/>
                  <a:gd name="connsiteX2" fmla="*/ 702478 w 739701"/>
                  <a:gd name="connsiteY2" fmla="*/ 1126891 h 1116910"/>
                  <a:gd name="connsiteX3" fmla="*/ 129328 w 739701"/>
                  <a:gd name="connsiteY3" fmla="*/ 1126891 h 1116910"/>
                  <a:gd name="connsiteX4" fmla="*/ 246726 w 739701"/>
                  <a:gd name="connsiteY4" fmla="*/ 657100 h 1116910"/>
                  <a:gd name="connsiteX5" fmla="*/ 90434 w 739701"/>
                  <a:gd name="connsiteY5" fmla="*/ 120721 h 1116910"/>
                  <a:gd name="connsiteX6" fmla="*/ 0 w 739701"/>
                  <a:gd name="connsiteY6" fmla="*/ 0 h 1116910"/>
                  <a:gd name="connsiteX7" fmla="*/ 577206 w 739701"/>
                  <a:gd name="connsiteY7" fmla="*/ 189661 h 1116910"/>
                  <a:gd name="connsiteX8" fmla="*/ 761420 w 739701"/>
                  <a:gd name="connsiteY8" fmla="*/ 475519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761420" y="475519"/>
                    </a:moveTo>
                    <a:lnTo>
                      <a:pt x="761420" y="1134282"/>
                    </a:lnTo>
                    <a:cubicBezTo>
                      <a:pt x="742565" y="1129529"/>
                      <a:pt x="722760" y="1126891"/>
                      <a:pt x="702478" y="1126891"/>
                    </a:cubicBezTo>
                    <a:lnTo>
                      <a:pt x="129328" y="1126891"/>
                    </a:lnTo>
                    <a:cubicBezTo>
                      <a:pt x="204253" y="986683"/>
                      <a:pt x="246726" y="826751"/>
                      <a:pt x="246726" y="657100"/>
                    </a:cubicBezTo>
                    <a:cubicBezTo>
                      <a:pt x="246726" y="459597"/>
                      <a:pt x="189459" y="275924"/>
                      <a:pt x="90434" y="120721"/>
                    </a:cubicBezTo>
                    <a:cubicBezTo>
                      <a:pt x="63471" y="78184"/>
                      <a:pt x="33167" y="37785"/>
                      <a:pt x="0" y="0"/>
                    </a:cubicBezTo>
                    <a:cubicBezTo>
                      <a:pt x="196856" y="44676"/>
                      <a:pt x="389656" y="108126"/>
                      <a:pt x="577206" y="189661"/>
                    </a:cubicBezTo>
                    <a:cubicBezTo>
                      <a:pt x="690547" y="241229"/>
                      <a:pt x="762131" y="353371"/>
                      <a:pt x="761420" y="475519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FDF085A-707E-7248-A14D-E38F9153BD5F}"/>
                  </a:ext>
                </a:extLst>
              </p:cNvPr>
              <p:cNvSpPr/>
              <p:nvPr/>
            </p:nvSpPr>
            <p:spPr>
              <a:xfrm>
                <a:off x="5644435" y="5279583"/>
                <a:ext cx="2973682" cy="1385682"/>
              </a:xfrm>
              <a:custGeom>
                <a:avLst/>
                <a:gdLst>
                  <a:gd name="connsiteX0" fmla="*/ 2522620 w 2600884"/>
                  <a:gd name="connsiteY0" fmla="*/ 249522 h 1211966"/>
                  <a:gd name="connsiteX1" fmla="*/ 2607327 w 2600884"/>
                  <a:gd name="connsiteY1" fmla="*/ 288733 h 1211966"/>
                  <a:gd name="connsiteX2" fmla="*/ 1645716 w 2600884"/>
                  <a:gd name="connsiteY2" fmla="*/ 1141625 h 1211966"/>
                  <a:gd name="connsiteX3" fmla="*/ 1493719 w 2600884"/>
                  <a:gd name="connsiteY3" fmla="*/ 1199847 h 1211966"/>
                  <a:gd name="connsiteX4" fmla="*/ 1302113 w 2600884"/>
                  <a:gd name="connsiteY4" fmla="*/ 1235231 h 1211966"/>
                  <a:gd name="connsiteX5" fmla="*/ 1110506 w 2600884"/>
                  <a:gd name="connsiteY5" fmla="*/ 1199847 h 1211966"/>
                  <a:gd name="connsiteX6" fmla="*/ 958509 w 2600884"/>
                  <a:gd name="connsiteY6" fmla="*/ 1141625 h 1211966"/>
                  <a:gd name="connsiteX7" fmla="*/ 0 w 2600884"/>
                  <a:gd name="connsiteY7" fmla="*/ 294437 h 1211966"/>
                  <a:gd name="connsiteX8" fmla="*/ 85901 w 2600884"/>
                  <a:gd name="connsiteY8" fmla="*/ 257602 h 1211966"/>
                  <a:gd name="connsiteX9" fmla="*/ 1347449 w 2600884"/>
                  <a:gd name="connsiteY9" fmla="*/ 0 h 1211966"/>
                  <a:gd name="connsiteX10" fmla="*/ 1981922 w 2600884"/>
                  <a:gd name="connsiteY10" fmla="*/ 69842 h 1211966"/>
                  <a:gd name="connsiteX11" fmla="*/ 2522620 w 2600884"/>
                  <a:gd name="connsiteY11" fmla="*/ 249522 h 121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00884" h="1211966">
                    <a:moveTo>
                      <a:pt x="2522620" y="249522"/>
                    </a:moveTo>
                    <a:cubicBezTo>
                      <a:pt x="2551014" y="262117"/>
                      <a:pt x="2579171" y="275188"/>
                      <a:pt x="2607327" y="288733"/>
                    </a:cubicBezTo>
                    <a:cubicBezTo>
                      <a:pt x="2403313" y="671572"/>
                      <a:pt x="2065675" y="980742"/>
                      <a:pt x="1645716" y="1141625"/>
                    </a:cubicBezTo>
                    <a:lnTo>
                      <a:pt x="1493719" y="1199847"/>
                    </a:lnTo>
                    <a:cubicBezTo>
                      <a:pt x="1432395" y="1223135"/>
                      <a:pt x="1367731" y="1235231"/>
                      <a:pt x="1302113" y="1235231"/>
                    </a:cubicBezTo>
                    <a:cubicBezTo>
                      <a:pt x="1236255" y="1235231"/>
                      <a:pt x="1171830" y="1223135"/>
                      <a:pt x="1110506" y="1199847"/>
                    </a:cubicBezTo>
                    <a:lnTo>
                      <a:pt x="958509" y="1141625"/>
                    </a:lnTo>
                    <a:cubicBezTo>
                      <a:pt x="540698" y="981455"/>
                      <a:pt x="204253" y="674661"/>
                      <a:pt x="0" y="294437"/>
                    </a:cubicBezTo>
                    <a:cubicBezTo>
                      <a:pt x="26486" y="282792"/>
                      <a:pt x="55120" y="270435"/>
                      <a:pt x="85901" y="257602"/>
                    </a:cubicBezTo>
                    <a:cubicBezTo>
                      <a:pt x="366749" y="141634"/>
                      <a:pt x="817728" y="0"/>
                      <a:pt x="1347449" y="0"/>
                    </a:cubicBezTo>
                    <a:cubicBezTo>
                      <a:pt x="1563155" y="0"/>
                      <a:pt x="1775283" y="23265"/>
                      <a:pt x="1981922" y="69842"/>
                    </a:cubicBezTo>
                    <a:cubicBezTo>
                      <a:pt x="2166608" y="111430"/>
                      <a:pt x="2347239" y="171339"/>
                      <a:pt x="2522620" y="249522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4D960B10-55F7-8847-BA27-1FA862B59B87}"/>
                  </a:ext>
                </a:extLst>
              </p:cNvPr>
              <p:cNvSpPr/>
              <p:nvPr/>
            </p:nvSpPr>
            <p:spPr>
              <a:xfrm>
                <a:off x="5504747" y="2963055"/>
                <a:ext cx="654756" cy="1141151"/>
              </a:xfrm>
              <a:custGeom>
                <a:avLst/>
                <a:gdLst>
                  <a:gd name="connsiteX0" fmla="*/ 419250 w 572671"/>
                  <a:gd name="connsiteY0" fmla="*/ 536592 h 998089"/>
                  <a:gd name="connsiteX1" fmla="*/ 536648 w 572671"/>
                  <a:gd name="connsiteY1" fmla="*/ 1006407 h 998089"/>
                  <a:gd name="connsiteX2" fmla="*/ 3 w 572671"/>
                  <a:gd name="connsiteY2" fmla="*/ 1006407 h 998089"/>
                  <a:gd name="connsiteX3" fmla="*/ 3 w 572671"/>
                  <a:gd name="connsiteY3" fmla="*/ 354560 h 998089"/>
                  <a:gd name="connsiteX4" fmla="*/ 126710 w 572671"/>
                  <a:gd name="connsiteY4" fmla="*/ 156367 h 998089"/>
                  <a:gd name="connsiteX5" fmla="*/ 575542 w 572671"/>
                  <a:gd name="connsiteY5" fmla="*/ 0 h 998089"/>
                  <a:gd name="connsiteX6" fmla="*/ 419250 w 572671"/>
                  <a:gd name="connsiteY6" fmla="*/ 53659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671" h="998089">
                    <a:moveTo>
                      <a:pt x="419250" y="536592"/>
                    </a:moveTo>
                    <a:cubicBezTo>
                      <a:pt x="419250" y="706267"/>
                      <a:pt x="461723" y="866176"/>
                      <a:pt x="536648" y="1006407"/>
                    </a:cubicBezTo>
                    <a:lnTo>
                      <a:pt x="3" y="1006407"/>
                    </a:lnTo>
                    <a:lnTo>
                      <a:pt x="3" y="354560"/>
                    </a:lnTo>
                    <a:cubicBezTo>
                      <a:pt x="-470" y="269247"/>
                      <a:pt x="49161" y="191752"/>
                      <a:pt x="126710" y="156367"/>
                    </a:cubicBezTo>
                    <a:cubicBezTo>
                      <a:pt x="272503" y="92917"/>
                      <a:pt x="422591" y="40874"/>
                      <a:pt x="575542" y="0"/>
                    </a:cubicBezTo>
                    <a:cubicBezTo>
                      <a:pt x="476517" y="155155"/>
                      <a:pt x="419250" y="339089"/>
                      <a:pt x="419250" y="53659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45C3379-B9B2-CB46-9A01-279CD850BAA8}"/>
                  </a:ext>
                </a:extLst>
              </p:cNvPr>
              <p:cNvSpPr/>
              <p:nvPr/>
            </p:nvSpPr>
            <p:spPr>
              <a:xfrm>
                <a:off x="5742643" y="5279593"/>
                <a:ext cx="2782711" cy="1277002"/>
              </a:xfrm>
              <a:custGeom>
                <a:avLst/>
                <a:gdLst>
                  <a:gd name="connsiteX0" fmla="*/ 1896021 w 2433855"/>
                  <a:gd name="connsiteY0" fmla="*/ 69843 h 1116910"/>
                  <a:gd name="connsiteX1" fmla="*/ 2436719 w 2433855"/>
                  <a:gd name="connsiteY1" fmla="*/ 249522 h 1116910"/>
                  <a:gd name="connsiteX2" fmla="*/ 2417868 w 2433855"/>
                  <a:gd name="connsiteY2" fmla="*/ 283719 h 1116910"/>
                  <a:gd name="connsiteX3" fmla="*/ 2398302 w 2433855"/>
                  <a:gd name="connsiteY3" fmla="*/ 317488 h 1116910"/>
                  <a:gd name="connsiteX4" fmla="*/ 2357022 w 2433855"/>
                  <a:gd name="connsiteY4" fmla="*/ 383528 h 1116910"/>
                  <a:gd name="connsiteX5" fmla="*/ 2337217 w 2433855"/>
                  <a:gd name="connsiteY5" fmla="*/ 412995 h 1116910"/>
                  <a:gd name="connsiteX6" fmla="*/ 2316219 w 2433855"/>
                  <a:gd name="connsiteY6" fmla="*/ 442938 h 1116910"/>
                  <a:gd name="connsiteX7" fmla="*/ 2297369 w 2433855"/>
                  <a:gd name="connsiteY7" fmla="*/ 468841 h 1116910"/>
                  <a:gd name="connsiteX8" fmla="*/ 2268974 w 2433855"/>
                  <a:gd name="connsiteY8" fmla="*/ 505699 h 1116910"/>
                  <a:gd name="connsiteX9" fmla="*/ 2250600 w 2433855"/>
                  <a:gd name="connsiteY9" fmla="*/ 528750 h 1116910"/>
                  <a:gd name="connsiteX10" fmla="*/ 2191663 w 2433855"/>
                  <a:gd name="connsiteY10" fmla="*/ 597167 h 1116910"/>
                  <a:gd name="connsiteX11" fmla="*/ 2168995 w 2433855"/>
                  <a:gd name="connsiteY11" fmla="*/ 621667 h 1116910"/>
                  <a:gd name="connsiteX12" fmla="*/ 2140122 w 2433855"/>
                  <a:gd name="connsiteY12" fmla="*/ 651586 h 1116910"/>
                  <a:gd name="connsiteX13" fmla="*/ 2115068 w 2433855"/>
                  <a:gd name="connsiteY13" fmla="*/ 676325 h 1116910"/>
                  <a:gd name="connsiteX14" fmla="*/ 2078083 w 2433855"/>
                  <a:gd name="connsiteY14" fmla="*/ 711234 h 1116910"/>
                  <a:gd name="connsiteX15" fmla="*/ 2043245 w 2433855"/>
                  <a:gd name="connsiteY15" fmla="*/ 742389 h 1116910"/>
                  <a:gd name="connsiteX16" fmla="*/ 1929188 w 2433855"/>
                  <a:gd name="connsiteY16" fmla="*/ 833144 h 1116910"/>
                  <a:gd name="connsiteX17" fmla="*/ 1907713 w 2433855"/>
                  <a:gd name="connsiteY17" fmla="*/ 848614 h 1116910"/>
                  <a:gd name="connsiteX18" fmla="*/ 1867387 w 2433855"/>
                  <a:gd name="connsiteY18" fmla="*/ 876394 h 1116910"/>
                  <a:gd name="connsiteX19" fmla="*/ 1834936 w 2433855"/>
                  <a:gd name="connsiteY19" fmla="*/ 897307 h 1116910"/>
                  <a:gd name="connsiteX20" fmla="*/ 1791031 w 2433855"/>
                  <a:gd name="connsiteY20" fmla="*/ 924160 h 1116910"/>
                  <a:gd name="connsiteX21" fmla="*/ 1525693 w 2433855"/>
                  <a:gd name="connsiteY21" fmla="*/ 1052724 h 1116910"/>
                  <a:gd name="connsiteX22" fmla="*/ 1373458 w 2433855"/>
                  <a:gd name="connsiteY22" fmla="*/ 1110969 h 1116910"/>
                  <a:gd name="connsiteX23" fmla="*/ 1058966 w 2433855"/>
                  <a:gd name="connsiteY23" fmla="*/ 1110969 h 1116910"/>
                  <a:gd name="connsiteX24" fmla="*/ 906730 w 2433855"/>
                  <a:gd name="connsiteY24" fmla="*/ 1052724 h 1116910"/>
                  <a:gd name="connsiteX25" fmla="*/ 338592 w 2433855"/>
                  <a:gd name="connsiteY25" fmla="*/ 696999 h 1116910"/>
                  <a:gd name="connsiteX26" fmla="*/ 0 w 2433855"/>
                  <a:gd name="connsiteY26" fmla="*/ 257578 h 1116910"/>
                  <a:gd name="connsiteX27" fmla="*/ 1261548 w 2433855"/>
                  <a:gd name="connsiteY27" fmla="*/ 0 h 1116910"/>
                  <a:gd name="connsiteX28" fmla="*/ 1896021 w 2433855"/>
                  <a:gd name="connsiteY28" fmla="*/ 69843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33855" h="1116910">
                    <a:moveTo>
                      <a:pt x="1896021" y="69843"/>
                    </a:moveTo>
                    <a:cubicBezTo>
                      <a:pt x="2080708" y="111430"/>
                      <a:pt x="2261338" y="171339"/>
                      <a:pt x="2436719" y="249522"/>
                    </a:cubicBezTo>
                    <a:cubicBezTo>
                      <a:pt x="2430515" y="261167"/>
                      <a:pt x="2424311" y="272550"/>
                      <a:pt x="2417868" y="283719"/>
                    </a:cubicBezTo>
                    <a:cubicBezTo>
                      <a:pt x="2411426" y="295126"/>
                      <a:pt x="2404983" y="306556"/>
                      <a:pt x="2398302" y="317488"/>
                    </a:cubicBezTo>
                    <a:cubicBezTo>
                      <a:pt x="2385178" y="340040"/>
                      <a:pt x="2371339" y="361903"/>
                      <a:pt x="2357022" y="383528"/>
                    </a:cubicBezTo>
                    <a:cubicBezTo>
                      <a:pt x="2350579" y="393509"/>
                      <a:pt x="2343898" y="403252"/>
                      <a:pt x="2337217" y="412995"/>
                    </a:cubicBezTo>
                    <a:cubicBezTo>
                      <a:pt x="2330536" y="423214"/>
                      <a:pt x="2323377" y="433195"/>
                      <a:pt x="2316219" y="442938"/>
                    </a:cubicBezTo>
                    <a:cubicBezTo>
                      <a:pt x="2310015" y="451517"/>
                      <a:pt x="2303811" y="460310"/>
                      <a:pt x="2297369" y="468841"/>
                    </a:cubicBezTo>
                    <a:cubicBezTo>
                      <a:pt x="2288063" y="481436"/>
                      <a:pt x="2278757" y="493555"/>
                      <a:pt x="2268974" y="505699"/>
                    </a:cubicBezTo>
                    <a:cubicBezTo>
                      <a:pt x="2263008" y="513541"/>
                      <a:pt x="2256804" y="521122"/>
                      <a:pt x="2250600" y="528750"/>
                    </a:cubicBezTo>
                    <a:cubicBezTo>
                      <a:pt x="2231750" y="552015"/>
                      <a:pt x="2211945" y="574829"/>
                      <a:pt x="2191663" y="597167"/>
                    </a:cubicBezTo>
                    <a:cubicBezTo>
                      <a:pt x="2184266" y="605484"/>
                      <a:pt x="2176630" y="613588"/>
                      <a:pt x="2168995" y="621667"/>
                    </a:cubicBezTo>
                    <a:cubicBezTo>
                      <a:pt x="2159689" y="631648"/>
                      <a:pt x="2150144" y="641843"/>
                      <a:pt x="2140122" y="651586"/>
                    </a:cubicBezTo>
                    <a:cubicBezTo>
                      <a:pt x="2132010" y="659904"/>
                      <a:pt x="2123420" y="668245"/>
                      <a:pt x="2115068" y="676325"/>
                    </a:cubicBezTo>
                    <a:cubicBezTo>
                      <a:pt x="2102899" y="688207"/>
                      <a:pt x="2090729" y="699851"/>
                      <a:pt x="2078083" y="711234"/>
                    </a:cubicBezTo>
                    <a:cubicBezTo>
                      <a:pt x="2066630" y="721714"/>
                      <a:pt x="2054937" y="732146"/>
                      <a:pt x="2043245" y="742389"/>
                    </a:cubicBezTo>
                    <a:cubicBezTo>
                      <a:pt x="2006738" y="774233"/>
                      <a:pt x="1968559" y="804650"/>
                      <a:pt x="1929188" y="833144"/>
                    </a:cubicBezTo>
                    <a:cubicBezTo>
                      <a:pt x="1922030" y="838633"/>
                      <a:pt x="1914872" y="843623"/>
                      <a:pt x="1907713" y="848614"/>
                    </a:cubicBezTo>
                    <a:cubicBezTo>
                      <a:pt x="1894351" y="858120"/>
                      <a:pt x="1880988" y="867388"/>
                      <a:pt x="1867387" y="876394"/>
                    </a:cubicBezTo>
                    <a:cubicBezTo>
                      <a:pt x="1856650" y="883523"/>
                      <a:pt x="1845912" y="890415"/>
                      <a:pt x="1834936" y="897307"/>
                    </a:cubicBezTo>
                    <a:cubicBezTo>
                      <a:pt x="1820619" y="906598"/>
                      <a:pt x="1805825" y="915367"/>
                      <a:pt x="1791031" y="924160"/>
                    </a:cubicBezTo>
                    <a:cubicBezTo>
                      <a:pt x="1707278" y="974088"/>
                      <a:pt x="1618752" y="1017078"/>
                      <a:pt x="1525693" y="1052724"/>
                    </a:cubicBezTo>
                    <a:lnTo>
                      <a:pt x="1373458" y="1110969"/>
                    </a:lnTo>
                    <a:cubicBezTo>
                      <a:pt x="1272286" y="1149681"/>
                      <a:pt x="1160138" y="1149681"/>
                      <a:pt x="1058966" y="1110969"/>
                    </a:cubicBezTo>
                    <a:lnTo>
                      <a:pt x="906730" y="1052724"/>
                    </a:lnTo>
                    <a:cubicBezTo>
                      <a:pt x="691501" y="970286"/>
                      <a:pt x="499895" y="848377"/>
                      <a:pt x="338592" y="696999"/>
                    </a:cubicBezTo>
                    <a:cubicBezTo>
                      <a:pt x="202583" y="569387"/>
                      <a:pt x="88287" y="420861"/>
                      <a:pt x="0" y="257578"/>
                    </a:cubicBezTo>
                    <a:cubicBezTo>
                      <a:pt x="280848" y="141634"/>
                      <a:pt x="731827" y="0"/>
                      <a:pt x="1261548" y="0"/>
                    </a:cubicBezTo>
                    <a:cubicBezTo>
                      <a:pt x="1477255" y="0"/>
                      <a:pt x="1689382" y="23265"/>
                      <a:pt x="1896021" y="69843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3D9C726-10A6-924E-976F-FBC45E4991EC}"/>
                  </a:ext>
                </a:extLst>
              </p:cNvPr>
              <p:cNvSpPr/>
              <p:nvPr/>
            </p:nvSpPr>
            <p:spPr>
              <a:xfrm>
                <a:off x="8103588" y="2963321"/>
                <a:ext cx="654756" cy="1141151"/>
              </a:xfrm>
              <a:custGeom>
                <a:avLst/>
                <a:gdLst>
                  <a:gd name="connsiteX0" fmla="*/ 575539 w 572671"/>
                  <a:gd name="connsiteY0" fmla="*/ 354322 h 998089"/>
                  <a:gd name="connsiteX1" fmla="*/ 575539 w 572671"/>
                  <a:gd name="connsiteY1" fmla="*/ 1006170 h 998089"/>
                  <a:gd name="connsiteX2" fmla="*/ 38894 w 572671"/>
                  <a:gd name="connsiteY2" fmla="*/ 1006170 h 998089"/>
                  <a:gd name="connsiteX3" fmla="*/ 156292 w 572671"/>
                  <a:gd name="connsiteY3" fmla="*/ 536355 h 998089"/>
                  <a:gd name="connsiteX4" fmla="*/ 0 w 572671"/>
                  <a:gd name="connsiteY4" fmla="*/ 0 h 998089"/>
                  <a:gd name="connsiteX5" fmla="*/ 448593 w 572671"/>
                  <a:gd name="connsiteY5" fmla="*/ 156130 h 998089"/>
                  <a:gd name="connsiteX6" fmla="*/ 458615 w 572671"/>
                  <a:gd name="connsiteY6" fmla="*/ 161120 h 998089"/>
                  <a:gd name="connsiteX7" fmla="*/ 575539 w 572671"/>
                  <a:gd name="connsiteY7" fmla="*/ 35432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2671" h="998089">
                    <a:moveTo>
                      <a:pt x="575539" y="354322"/>
                    </a:moveTo>
                    <a:lnTo>
                      <a:pt x="575539" y="1006170"/>
                    </a:lnTo>
                    <a:lnTo>
                      <a:pt x="38894" y="1006170"/>
                    </a:lnTo>
                    <a:cubicBezTo>
                      <a:pt x="113818" y="865938"/>
                      <a:pt x="156292" y="706030"/>
                      <a:pt x="156292" y="536355"/>
                    </a:cubicBezTo>
                    <a:cubicBezTo>
                      <a:pt x="156292" y="338875"/>
                      <a:pt x="99025" y="155179"/>
                      <a:pt x="0" y="0"/>
                    </a:cubicBezTo>
                    <a:cubicBezTo>
                      <a:pt x="152951" y="40637"/>
                      <a:pt x="302800" y="92680"/>
                      <a:pt x="448593" y="156130"/>
                    </a:cubicBezTo>
                    <a:cubicBezTo>
                      <a:pt x="451934" y="157556"/>
                      <a:pt x="455274" y="159219"/>
                      <a:pt x="458615" y="161120"/>
                    </a:cubicBezTo>
                    <a:cubicBezTo>
                      <a:pt x="530676" y="198406"/>
                      <a:pt x="576012" y="272788"/>
                      <a:pt x="575539" y="35432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9C4B0B8-627A-E64C-95E7-4C479BFAD623}"/>
                  </a:ext>
                </a:extLst>
              </p:cNvPr>
              <p:cNvSpPr/>
              <p:nvPr/>
            </p:nvSpPr>
            <p:spPr>
              <a:xfrm>
                <a:off x="8502989" y="3147535"/>
                <a:ext cx="245533" cy="950959"/>
              </a:xfrm>
              <a:custGeom>
                <a:avLst/>
                <a:gdLst>
                  <a:gd name="connsiteX0" fmla="*/ 226205 w 214751"/>
                  <a:gd name="connsiteY0" fmla="*/ 193202 h 831741"/>
                  <a:gd name="connsiteX1" fmla="*/ 226205 w 214751"/>
                  <a:gd name="connsiteY1" fmla="*/ 845049 h 831741"/>
                  <a:gd name="connsiteX2" fmla="*/ 0 w 214751"/>
                  <a:gd name="connsiteY2" fmla="*/ 845049 h 831741"/>
                  <a:gd name="connsiteX3" fmla="*/ 109285 w 214751"/>
                  <a:gd name="connsiteY3" fmla="*/ 0 h 831741"/>
                  <a:gd name="connsiteX4" fmla="*/ 226205 w 214751"/>
                  <a:gd name="connsiteY4" fmla="*/ 193202 h 83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751" h="831741">
                    <a:moveTo>
                      <a:pt x="226205" y="193202"/>
                    </a:moveTo>
                    <a:lnTo>
                      <a:pt x="226205" y="845049"/>
                    </a:lnTo>
                    <a:lnTo>
                      <a:pt x="0" y="845049"/>
                    </a:lnTo>
                    <a:cubicBezTo>
                      <a:pt x="73493" y="533265"/>
                      <a:pt x="101172" y="233339"/>
                      <a:pt x="109285" y="0"/>
                    </a:cubicBezTo>
                    <a:cubicBezTo>
                      <a:pt x="181346" y="37286"/>
                      <a:pt x="226683" y="111667"/>
                      <a:pt x="226205" y="193202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DCEEF8A6-BDA4-F248-B7B1-9B6245FCCC45}"/>
                  </a:ext>
                </a:extLst>
              </p:cNvPr>
              <p:cNvSpPr/>
              <p:nvPr/>
            </p:nvSpPr>
            <p:spPr>
              <a:xfrm>
                <a:off x="6129768" y="5359447"/>
                <a:ext cx="2373489" cy="1222661"/>
              </a:xfrm>
              <a:custGeom>
                <a:avLst/>
                <a:gdLst>
                  <a:gd name="connsiteX0" fmla="*/ 1557429 w 2075935"/>
                  <a:gd name="connsiteY0" fmla="*/ 0 h 1069382"/>
                  <a:gd name="connsiteX1" fmla="*/ 2098126 w 2075935"/>
                  <a:gd name="connsiteY1" fmla="*/ 179680 h 1069382"/>
                  <a:gd name="connsiteX2" fmla="*/ 2079276 w 2075935"/>
                  <a:gd name="connsiteY2" fmla="*/ 213876 h 1069382"/>
                  <a:gd name="connsiteX3" fmla="*/ 2059710 w 2075935"/>
                  <a:gd name="connsiteY3" fmla="*/ 247645 h 1069382"/>
                  <a:gd name="connsiteX4" fmla="*/ 2018430 w 2075935"/>
                  <a:gd name="connsiteY4" fmla="*/ 313685 h 1069382"/>
                  <a:gd name="connsiteX5" fmla="*/ 1998625 w 2075935"/>
                  <a:gd name="connsiteY5" fmla="*/ 343153 h 1069382"/>
                  <a:gd name="connsiteX6" fmla="*/ 1977627 w 2075935"/>
                  <a:gd name="connsiteY6" fmla="*/ 373095 h 1069382"/>
                  <a:gd name="connsiteX7" fmla="*/ 1958776 w 2075935"/>
                  <a:gd name="connsiteY7" fmla="*/ 398998 h 1069382"/>
                  <a:gd name="connsiteX8" fmla="*/ 1930381 w 2075935"/>
                  <a:gd name="connsiteY8" fmla="*/ 435856 h 1069382"/>
                  <a:gd name="connsiteX9" fmla="*/ 1912008 w 2075935"/>
                  <a:gd name="connsiteY9" fmla="*/ 458907 h 1069382"/>
                  <a:gd name="connsiteX10" fmla="*/ 1853071 w 2075935"/>
                  <a:gd name="connsiteY10" fmla="*/ 527324 h 1069382"/>
                  <a:gd name="connsiteX11" fmla="*/ 1830402 w 2075935"/>
                  <a:gd name="connsiteY11" fmla="*/ 551825 h 1069382"/>
                  <a:gd name="connsiteX12" fmla="*/ 1801530 w 2075935"/>
                  <a:gd name="connsiteY12" fmla="*/ 581744 h 1069382"/>
                  <a:gd name="connsiteX13" fmla="*/ 1776476 w 2075935"/>
                  <a:gd name="connsiteY13" fmla="*/ 606482 h 1069382"/>
                  <a:gd name="connsiteX14" fmla="*/ 1739491 w 2075935"/>
                  <a:gd name="connsiteY14" fmla="*/ 641391 h 1069382"/>
                  <a:gd name="connsiteX15" fmla="*/ 1704653 w 2075935"/>
                  <a:gd name="connsiteY15" fmla="*/ 672546 h 1069382"/>
                  <a:gd name="connsiteX16" fmla="*/ 1590596 w 2075935"/>
                  <a:gd name="connsiteY16" fmla="*/ 763301 h 1069382"/>
                  <a:gd name="connsiteX17" fmla="*/ 1569121 w 2075935"/>
                  <a:gd name="connsiteY17" fmla="*/ 778771 h 1069382"/>
                  <a:gd name="connsiteX18" fmla="*/ 1528795 w 2075935"/>
                  <a:gd name="connsiteY18" fmla="*/ 806552 h 1069382"/>
                  <a:gd name="connsiteX19" fmla="*/ 1496344 w 2075935"/>
                  <a:gd name="connsiteY19" fmla="*/ 827464 h 1069382"/>
                  <a:gd name="connsiteX20" fmla="*/ 1452439 w 2075935"/>
                  <a:gd name="connsiteY20" fmla="*/ 854317 h 1069382"/>
                  <a:gd name="connsiteX21" fmla="*/ 1187101 w 2075935"/>
                  <a:gd name="connsiteY21" fmla="*/ 982881 h 1069382"/>
                  <a:gd name="connsiteX22" fmla="*/ 1034866 w 2075935"/>
                  <a:gd name="connsiteY22" fmla="*/ 1041126 h 1069382"/>
                  <a:gd name="connsiteX23" fmla="*/ 720373 w 2075935"/>
                  <a:gd name="connsiteY23" fmla="*/ 1041126 h 1069382"/>
                  <a:gd name="connsiteX24" fmla="*/ 568138 w 2075935"/>
                  <a:gd name="connsiteY24" fmla="*/ 982881 h 1069382"/>
                  <a:gd name="connsiteX25" fmla="*/ 0 w 2075935"/>
                  <a:gd name="connsiteY25" fmla="*/ 627157 h 1069382"/>
                  <a:gd name="connsiteX26" fmla="*/ 1557429 w 2075935"/>
                  <a:gd name="connsiteY26" fmla="*/ 0 h 10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75935" h="1069382">
                    <a:moveTo>
                      <a:pt x="1557429" y="0"/>
                    </a:moveTo>
                    <a:cubicBezTo>
                      <a:pt x="1742115" y="41587"/>
                      <a:pt x="1922746" y="101496"/>
                      <a:pt x="2098126" y="179680"/>
                    </a:cubicBezTo>
                    <a:cubicBezTo>
                      <a:pt x="2091923" y="191324"/>
                      <a:pt x="2085719" y="202707"/>
                      <a:pt x="2079276" y="213876"/>
                    </a:cubicBezTo>
                    <a:cubicBezTo>
                      <a:pt x="2072833" y="225283"/>
                      <a:pt x="2066391" y="236714"/>
                      <a:pt x="2059710" y="247645"/>
                    </a:cubicBezTo>
                    <a:cubicBezTo>
                      <a:pt x="2046586" y="270197"/>
                      <a:pt x="2032746" y="292060"/>
                      <a:pt x="2018430" y="313685"/>
                    </a:cubicBezTo>
                    <a:cubicBezTo>
                      <a:pt x="2011987" y="323666"/>
                      <a:pt x="2005306" y="333410"/>
                      <a:pt x="1998625" y="343153"/>
                    </a:cubicBezTo>
                    <a:cubicBezTo>
                      <a:pt x="1991944" y="353371"/>
                      <a:pt x="1984785" y="363352"/>
                      <a:pt x="1977627" y="373095"/>
                    </a:cubicBezTo>
                    <a:cubicBezTo>
                      <a:pt x="1971423" y="381674"/>
                      <a:pt x="1965219" y="390467"/>
                      <a:pt x="1958776" y="398998"/>
                    </a:cubicBezTo>
                    <a:cubicBezTo>
                      <a:pt x="1949470" y="411593"/>
                      <a:pt x="1940165" y="423713"/>
                      <a:pt x="1930381" y="435856"/>
                    </a:cubicBezTo>
                    <a:cubicBezTo>
                      <a:pt x="1924416" y="443698"/>
                      <a:pt x="1918212" y="451279"/>
                      <a:pt x="1912008" y="458907"/>
                    </a:cubicBezTo>
                    <a:cubicBezTo>
                      <a:pt x="1893158" y="482172"/>
                      <a:pt x="1873353" y="504986"/>
                      <a:pt x="1853071" y="527324"/>
                    </a:cubicBezTo>
                    <a:cubicBezTo>
                      <a:pt x="1845674" y="535641"/>
                      <a:pt x="1838038" y="543745"/>
                      <a:pt x="1830402" y="551825"/>
                    </a:cubicBezTo>
                    <a:cubicBezTo>
                      <a:pt x="1821096" y="561806"/>
                      <a:pt x="1811552" y="572000"/>
                      <a:pt x="1801530" y="581744"/>
                    </a:cubicBezTo>
                    <a:cubicBezTo>
                      <a:pt x="1793417" y="590061"/>
                      <a:pt x="1784827" y="598402"/>
                      <a:pt x="1776476" y="606482"/>
                    </a:cubicBezTo>
                    <a:cubicBezTo>
                      <a:pt x="1764306" y="618364"/>
                      <a:pt x="1752137" y="630009"/>
                      <a:pt x="1739491" y="641391"/>
                    </a:cubicBezTo>
                    <a:cubicBezTo>
                      <a:pt x="1728037" y="651872"/>
                      <a:pt x="1716345" y="662304"/>
                      <a:pt x="1704653" y="672546"/>
                    </a:cubicBezTo>
                    <a:cubicBezTo>
                      <a:pt x="1668145" y="704390"/>
                      <a:pt x="1629967" y="734808"/>
                      <a:pt x="1590596" y="763301"/>
                    </a:cubicBezTo>
                    <a:cubicBezTo>
                      <a:pt x="1583438" y="768791"/>
                      <a:pt x="1576279" y="773781"/>
                      <a:pt x="1569121" y="778771"/>
                    </a:cubicBezTo>
                    <a:cubicBezTo>
                      <a:pt x="1555759" y="788277"/>
                      <a:pt x="1542396" y="797545"/>
                      <a:pt x="1528795" y="806552"/>
                    </a:cubicBezTo>
                    <a:cubicBezTo>
                      <a:pt x="1518058" y="813681"/>
                      <a:pt x="1507320" y="820573"/>
                      <a:pt x="1496344" y="827464"/>
                    </a:cubicBezTo>
                    <a:cubicBezTo>
                      <a:pt x="1482027" y="836756"/>
                      <a:pt x="1467233" y="845525"/>
                      <a:pt x="1452439" y="854317"/>
                    </a:cubicBezTo>
                    <a:cubicBezTo>
                      <a:pt x="1368686" y="904246"/>
                      <a:pt x="1280160" y="947235"/>
                      <a:pt x="1187101" y="982881"/>
                    </a:cubicBezTo>
                    <a:lnTo>
                      <a:pt x="1034866" y="1041126"/>
                    </a:lnTo>
                    <a:cubicBezTo>
                      <a:pt x="933694" y="1079838"/>
                      <a:pt x="821545" y="1079838"/>
                      <a:pt x="720373" y="1041126"/>
                    </a:cubicBezTo>
                    <a:lnTo>
                      <a:pt x="568138" y="982881"/>
                    </a:lnTo>
                    <a:cubicBezTo>
                      <a:pt x="352909" y="900443"/>
                      <a:pt x="161303" y="778534"/>
                      <a:pt x="0" y="627157"/>
                    </a:cubicBezTo>
                    <a:cubicBezTo>
                      <a:pt x="739462" y="643530"/>
                      <a:pt x="1231245" y="378799"/>
                      <a:pt x="1557429" y="0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21E22C28-50F3-BE43-BB0F-6B9F8DDD30E7}"/>
                  </a:ext>
                </a:extLst>
              </p:cNvPr>
              <p:cNvSpPr/>
              <p:nvPr/>
            </p:nvSpPr>
            <p:spPr>
              <a:xfrm>
                <a:off x="7678269" y="4113710"/>
                <a:ext cx="27281" cy="27170"/>
              </a:xfrm>
              <a:custGeom>
                <a:avLst/>
                <a:gdLst>
                  <a:gd name="connsiteX0" fmla="*/ 4057 w 0"/>
                  <a:gd name="connsiteY0" fmla="*/ 11644 h 0"/>
                  <a:gd name="connsiteX1" fmla="*/ 0 w 0"/>
                  <a:gd name="connsiteY1" fmla="*/ 0 h 0"/>
                  <a:gd name="connsiteX2" fmla="*/ 477 w 0"/>
                  <a:gd name="connsiteY2" fmla="*/ 0 h 0"/>
                  <a:gd name="connsiteX3" fmla="*/ 4057 w 0"/>
                  <a:gd name="connsiteY3" fmla="*/ 116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057" y="11644"/>
                    </a:moveTo>
                    <a:cubicBezTo>
                      <a:pt x="2625" y="7842"/>
                      <a:pt x="1432" y="4040"/>
                      <a:pt x="0" y="0"/>
                    </a:cubicBezTo>
                    <a:lnTo>
                      <a:pt x="477" y="0"/>
                    </a:lnTo>
                    <a:cubicBezTo>
                      <a:pt x="1670" y="4040"/>
                      <a:pt x="2863" y="7842"/>
                      <a:pt x="4057" y="11644"/>
                    </a:cubicBezTo>
                  </a:path>
                </a:pathLst>
              </a:custGeom>
              <a:solidFill>
                <a:srgbClr val="FFFFFF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57A575FB-7542-1E41-9BF4-4A30D4E14196}"/>
                  </a:ext>
                </a:extLst>
              </p:cNvPr>
              <p:cNvSpPr/>
              <p:nvPr/>
            </p:nvSpPr>
            <p:spPr>
              <a:xfrm>
                <a:off x="5296048" y="4215334"/>
                <a:ext cx="3655719" cy="1331342"/>
              </a:xfrm>
              <a:custGeom>
                <a:avLst/>
                <a:gdLst>
                  <a:gd name="connsiteX0" fmla="*/ 3213644 w 3197417"/>
                  <a:gd name="connsiteY0" fmla="*/ 145175 h 1164438"/>
                  <a:gd name="connsiteX1" fmla="*/ 3213644 w 3197417"/>
                  <a:gd name="connsiteY1" fmla="*/ 1022068 h 1164438"/>
                  <a:gd name="connsiteX2" fmla="*/ 3001039 w 3197417"/>
                  <a:gd name="connsiteY2" fmla="*/ 1151107 h 1164438"/>
                  <a:gd name="connsiteX3" fmla="*/ 2954748 w 3197417"/>
                  <a:gd name="connsiteY3" fmla="*/ 1128293 h 1164438"/>
                  <a:gd name="connsiteX4" fmla="*/ 2870040 w 3197417"/>
                  <a:gd name="connsiteY4" fmla="*/ 1088869 h 1164438"/>
                  <a:gd name="connsiteX5" fmla="*/ 2353443 w 3197417"/>
                  <a:gd name="connsiteY5" fmla="*/ 912278 h 1164438"/>
                  <a:gd name="connsiteX6" fmla="*/ 347660 w 3197417"/>
                  <a:gd name="connsiteY6" fmla="*/ 1097400 h 1164438"/>
                  <a:gd name="connsiteX7" fmla="*/ 261759 w 3197417"/>
                  <a:gd name="connsiteY7" fmla="*/ 1134234 h 1164438"/>
                  <a:gd name="connsiteX8" fmla="*/ 208787 w 3197417"/>
                  <a:gd name="connsiteY8" fmla="*/ 1158711 h 1164438"/>
                  <a:gd name="connsiteX9" fmla="*/ 0 w 3197417"/>
                  <a:gd name="connsiteY9" fmla="*/ 1027557 h 1164438"/>
                  <a:gd name="connsiteX10" fmla="*/ 0 w 3197417"/>
                  <a:gd name="connsiteY10" fmla="*/ 145175 h 1164438"/>
                  <a:gd name="connsiteX11" fmla="*/ 87094 w 3197417"/>
                  <a:gd name="connsiteY11" fmla="*/ 12334 h 1164438"/>
                  <a:gd name="connsiteX12" fmla="*/ 146031 w 3197417"/>
                  <a:gd name="connsiteY12" fmla="*/ 0 h 1164438"/>
                  <a:gd name="connsiteX13" fmla="*/ 3067612 w 3197417"/>
                  <a:gd name="connsiteY13" fmla="*/ 0 h 1164438"/>
                  <a:gd name="connsiteX14" fmla="*/ 3126550 w 3197417"/>
                  <a:gd name="connsiteY14" fmla="*/ 12334 h 1164438"/>
                  <a:gd name="connsiteX15" fmla="*/ 3213644 w 3197417"/>
                  <a:gd name="connsiteY15" fmla="*/ 145175 h 116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7417" h="1164438">
                    <a:moveTo>
                      <a:pt x="3213644" y="145175"/>
                    </a:moveTo>
                    <a:lnTo>
                      <a:pt x="3213644" y="1022068"/>
                    </a:lnTo>
                    <a:cubicBezTo>
                      <a:pt x="3213644" y="1130693"/>
                      <a:pt x="3098393" y="1200298"/>
                      <a:pt x="3001039" y="1151107"/>
                    </a:cubicBezTo>
                    <a:cubicBezTo>
                      <a:pt x="2985529" y="1143265"/>
                      <a:pt x="2970258" y="1135684"/>
                      <a:pt x="2954748" y="1128293"/>
                    </a:cubicBezTo>
                    <a:cubicBezTo>
                      <a:pt x="2926592" y="1114510"/>
                      <a:pt x="2898197" y="1101440"/>
                      <a:pt x="2870040" y="1088869"/>
                    </a:cubicBezTo>
                    <a:cubicBezTo>
                      <a:pt x="2695375" y="1010685"/>
                      <a:pt x="2522381" y="953152"/>
                      <a:pt x="2353443" y="912278"/>
                    </a:cubicBezTo>
                    <a:cubicBezTo>
                      <a:pt x="1510422" y="708882"/>
                      <a:pt x="763562" y="923946"/>
                      <a:pt x="347660" y="1097400"/>
                    </a:cubicBezTo>
                    <a:cubicBezTo>
                      <a:pt x="317117" y="1109781"/>
                      <a:pt x="288483" y="1122352"/>
                      <a:pt x="261759" y="1134234"/>
                    </a:cubicBezTo>
                    <a:cubicBezTo>
                      <a:pt x="243147" y="1142789"/>
                      <a:pt x="225490" y="1150869"/>
                      <a:pt x="208787" y="1158711"/>
                    </a:cubicBezTo>
                    <a:cubicBezTo>
                      <a:pt x="111910" y="1204338"/>
                      <a:pt x="0" y="1134496"/>
                      <a:pt x="0" y="1027557"/>
                    </a:cubicBezTo>
                    <a:lnTo>
                      <a:pt x="0" y="145175"/>
                    </a:lnTo>
                    <a:cubicBezTo>
                      <a:pt x="0" y="85764"/>
                      <a:pt x="35792" y="34909"/>
                      <a:pt x="87094" y="12334"/>
                    </a:cubicBezTo>
                    <a:cubicBezTo>
                      <a:pt x="104990" y="4254"/>
                      <a:pt x="125033" y="0"/>
                      <a:pt x="146031" y="0"/>
                    </a:cubicBezTo>
                    <a:lnTo>
                      <a:pt x="3067612" y="0"/>
                    </a:lnTo>
                    <a:cubicBezTo>
                      <a:pt x="3088610" y="0"/>
                      <a:pt x="3108654" y="4254"/>
                      <a:pt x="3126550" y="12334"/>
                    </a:cubicBezTo>
                    <a:cubicBezTo>
                      <a:pt x="3177852" y="34909"/>
                      <a:pt x="3213644" y="85764"/>
                      <a:pt x="3213644" y="145175"/>
                    </a:cubicBezTo>
                  </a:path>
                </a:pathLst>
              </a:custGeom>
              <a:solidFill>
                <a:schemeClr val="accent4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4546FA2F-626D-8347-9C89-B1010A2B73E4}"/>
                  </a:ext>
                </a:extLst>
              </p:cNvPr>
              <p:cNvSpPr/>
              <p:nvPr/>
            </p:nvSpPr>
            <p:spPr>
              <a:xfrm>
                <a:off x="5622902" y="4461998"/>
                <a:ext cx="327378" cy="679256"/>
              </a:xfrm>
              <a:custGeom>
                <a:avLst/>
                <a:gdLst>
                  <a:gd name="connsiteX0" fmla="*/ 95493 w 286335"/>
                  <a:gd name="connsiteY0" fmla="*/ 324998 h 594101"/>
                  <a:gd name="connsiteX1" fmla="*/ 95254 w 286335"/>
                  <a:gd name="connsiteY1" fmla="*/ 506437 h 594101"/>
                  <a:gd name="connsiteX2" fmla="*/ 149873 w 286335"/>
                  <a:gd name="connsiteY2" fmla="*/ 498476 h 594101"/>
                  <a:gd name="connsiteX3" fmla="*/ 199481 w 286335"/>
                  <a:gd name="connsiteY3" fmla="*/ 435026 h 594101"/>
                  <a:gd name="connsiteX4" fmla="*/ 199601 w 286335"/>
                  <a:gd name="connsiteY4" fmla="*/ 385026 h 594101"/>
                  <a:gd name="connsiteX5" fmla="*/ 138062 w 286335"/>
                  <a:gd name="connsiteY5" fmla="*/ 320958 h 594101"/>
                  <a:gd name="connsiteX6" fmla="*/ 95493 w 286335"/>
                  <a:gd name="connsiteY6" fmla="*/ 324998 h 594101"/>
                  <a:gd name="connsiteX7" fmla="*/ 95803 w 286335"/>
                  <a:gd name="connsiteY7" fmla="*/ 84482 h 594101"/>
                  <a:gd name="connsiteX8" fmla="*/ 95588 w 286335"/>
                  <a:gd name="connsiteY8" fmla="*/ 240612 h 594101"/>
                  <a:gd name="connsiteX9" fmla="*/ 132979 w 286335"/>
                  <a:gd name="connsiteY9" fmla="*/ 237974 h 594101"/>
                  <a:gd name="connsiteX10" fmla="*/ 190533 w 286335"/>
                  <a:gd name="connsiteY10" fmla="*/ 173265 h 594101"/>
                  <a:gd name="connsiteX11" fmla="*/ 190605 w 286335"/>
                  <a:gd name="connsiteY11" fmla="*/ 141231 h 594101"/>
                  <a:gd name="connsiteX12" fmla="*/ 141951 w 286335"/>
                  <a:gd name="connsiteY12" fmla="*/ 83294 h 594101"/>
                  <a:gd name="connsiteX13" fmla="*/ 95803 w 286335"/>
                  <a:gd name="connsiteY13" fmla="*/ 84482 h 594101"/>
                  <a:gd name="connsiteX14" fmla="*/ 286431 w 286335"/>
                  <a:gd name="connsiteY14" fmla="*/ 128684 h 594101"/>
                  <a:gd name="connsiteX15" fmla="*/ 286384 w 286335"/>
                  <a:gd name="connsiteY15" fmla="*/ 148693 h 594101"/>
                  <a:gd name="connsiteX16" fmla="*/ 224249 w 286335"/>
                  <a:gd name="connsiteY16" fmla="*/ 266064 h 594101"/>
                  <a:gd name="connsiteX17" fmla="*/ 295214 w 286335"/>
                  <a:gd name="connsiteY17" fmla="*/ 380796 h 594101"/>
                  <a:gd name="connsiteX18" fmla="*/ 295069 w 286335"/>
                  <a:gd name="connsiteY18" fmla="*/ 426328 h 594101"/>
                  <a:gd name="connsiteX19" fmla="*/ 149730 w 286335"/>
                  <a:gd name="connsiteY19" fmla="*/ 581531 h 594101"/>
                  <a:gd name="connsiteX20" fmla="*/ 0 w 286335"/>
                  <a:gd name="connsiteY20" fmla="*/ 608052 h 594101"/>
                  <a:gd name="connsiteX21" fmla="*/ 0 w 286335"/>
                  <a:gd name="connsiteY21" fmla="*/ 286 h 594101"/>
                  <a:gd name="connsiteX22" fmla="*/ 144719 w 286335"/>
                  <a:gd name="connsiteY22" fmla="*/ 1 h 594101"/>
                  <a:gd name="connsiteX23" fmla="*/ 286431 w 286335"/>
                  <a:gd name="connsiteY23" fmla="*/ 128684 h 59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6335" h="594101">
                    <a:moveTo>
                      <a:pt x="95493" y="324998"/>
                    </a:moveTo>
                    <a:cubicBezTo>
                      <a:pt x="95398" y="397574"/>
                      <a:pt x="95350" y="433861"/>
                      <a:pt x="95254" y="506437"/>
                    </a:cubicBezTo>
                    <a:cubicBezTo>
                      <a:pt x="117088" y="503181"/>
                      <a:pt x="128016" y="501589"/>
                      <a:pt x="149873" y="498476"/>
                    </a:cubicBezTo>
                    <a:cubicBezTo>
                      <a:pt x="181990" y="493866"/>
                      <a:pt x="199385" y="477635"/>
                      <a:pt x="199481" y="435026"/>
                    </a:cubicBezTo>
                    <a:cubicBezTo>
                      <a:pt x="199528" y="415017"/>
                      <a:pt x="199552" y="405012"/>
                      <a:pt x="199601" y="385026"/>
                    </a:cubicBezTo>
                    <a:cubicBezTo>
                      <a:pt x="199743" y="331771"/>
                      <a:pt x="181489" y="316919"/>
                      <a:pt x="138062" y="320958"/>
                    </a:cubicBezTo>
                    <a:cubicBezTo>
                      <a:pt x="121025" y="322527"/>
                      <a:pt x="112506" y="323359"/>
                      <a:pt x="95493" y="324998"/>
                    </a:cubicBezTo>
                    <a:moveTo>
                      <a:pt x="95803" y="84482"/>
                    </a:moveTo>
                    <a:cubicBezTo>
                      <a:pt x="95708" y="146934"/>
                      <a:pt x="95684" y="178160"/>
                      <a:pt x="95588" y="240612"/>
                    </a:cubicBezTo>
                    <a:cubicBezTo>
                      <a:pt x="110550" y="239519"/>
                      <a:pt x="118018" y="239020"/>
                      <a:pt x="132979" y="237974"/>
                    </a:cubicBezTo>
                    <a:cubicBezTo>
                      <a:pt x="168628" y="235479"/>
                      <a:pt x="190437" y="219272"/>
                      <a:pt x="190533" y="173265"/>
                    </a:cubicBezTo>
                    <a:cubicBezTo>
                      <a:pt x="190557" y="160456"/>
                      <a:pt x="190580" y="154040"/>
                      <a:pt x="190605" y="141231"/>
                    </a:cubicBezTo>
                    <a:cubicBezTo>
                      <a:pt x="190700" y="100143"/>
                      <a:pt x="175930" y="82415"/>
                      <a:pt x="141951" y="83294"/>
                    </a:cubicBezTo>
                    <a:cubicBezTo>
                      <a:pt x="123482" y="83770"/>
                      <a:pt x="114248" y="83983"/>
                      <a:pt x="95803" y="84482"/>
                    </a:cubicBezTo>
                    <a:moveTo>
                      <a:pt x="286431" y="128684"/>
                    </a:moveTo>
                    <a:cubicBezTo>
                      <a:pt x="286407" y="136692"/>
                      <a:pt x="286407" y="140684"/>
                      <a:pt x="286384" y="148693"/>
                    </a:cubicBezTo>
                    <a:cubicBezTo>
                      <a:pt x="286193" y="206368"/>
                      <a:pt x="266937" y="244177"/>
                      <a:pt x="224249" y="266064"/>
                    </a:cubicBezTo>
                    <a:cubicBezTo>
                      <a:pt x="275527" y="280964"/>
                      <a:pt x="295403" y="321671"/>
                      <a:pt x="295214" y="380796"/>
                    </a:cubicBezTo>
                    <a:cubicBezTo>
                      <a:pt x="295165" y="399000"/>
                      <a:pt x="295141" y="408101"/>
                      <a:pt x="295069" y="426328"/>
                    </a:cubicBezTo>
                    <a:cubicBezTo>
                      <a:pt x="294807" y="512616"/>
                      <a:pt x="245080" y="565681"/>
                      <a:pt x="149730" y="581531"/>
                    </a:cubicBezTo>
                    <a:cubicBezTo>
                      <a:pt x="89742" y="591512"/>
                      <a:pt x="59796" y="596812"/>
                      <a:pt x="0" y="608052"/>
                    </a:cubicBezTo>
                    <a:lnTo>
                      <a:pt x="0" y="286"/>
                    </a:lnTo>
                    <a:cubicBezTo>
                      <a:pt x="57888" y="168"/>
                      <a:pt x="86831" y="120"/>
                      <a:pt x="144719" y="1"/>
                    </a:cubicBezTo>
                    <a:cubicBezTo>
                      <a:pt x="244125" y="-189"/>
                      <a:pt x="286718" y="42206"/>
                      <a:pt x="286431" y="128684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02EA56CF-9671-374D-BD88-05A909FD90CE}"/>
                  </a:ext>
                </a:extLst>
              </p:cNvPr>
              <p:cNvSpPr/>
              <p:nvPr/>
            </p:nvSpPr>
            <p:spPr>
              <a:xfrm>
                <a:off x="5996450" y="4461260"/>
                <a:ext cx="381941" cy="624916"/>
              </a:xfrm>
              <a:custGeom>
                <a:avLst/>
                <a:gdLst>
                  <a:gd name="connsiteX0" fmla="*/ 117278 w 334058"/>
                  <a:gd name="connsiteY0" fmla="*/ 368438 h 546573"/>
                  <a:gd name="connsiteX1" fmla="*/ 209646 w 334058"/>
                  <a:gd name="connsiteY1" fmla="*/ 360952 h 546573"/>
                  <a:gd name="connsiteX2" fmla="*/ 164572 w 334058"/>
                  <a:gd name="connsiteY2" fmla="*/ 94652 h 546573"/>
                  <a:gd name="connsiteX3" fmla="*/ 117278 w 334058"/>
                  <a:gd name="connsiteY3" fmla="*/ 368438 h 546573"/>
                  <a:gd name="connsiteX4" fmla="*/ 335419 w 334058"/>
                  <a:gd name="connsiteY4" fmla="*/ 515537 h 546573"/>
                  <a:gd name="connsiteX5" fmla="*/ 238565 w 334058"/>
                  <a:gd name="connsiteY5" fmla="*/ 525328 h 546573"/>
                  <a:gd name="connsiteX6" fmla="*/ 222411 w 334058"/>
                  <a:gd name="connsiteY6" fmla="*/ 431460 h 546573"/>
                  <a:gd name="connsiteX7" fmla="*/ 104799 w 334058"/>
                  <a:gd name="connsiteY7" fmla="*/ 442891 h 546573"/>
                  <a:gd name="connsiteX8" fmla="*/ 87881 w 334058"/>
                  <a:gd name="connsiteY8" fmla="*/ 543127 h 546573"/>
                  <a:gd name="connsiteX9" fmla="*/ 0 w 334058"/>
                  <a:gd name="connsiteY9" fmla="*/ 554986 h 546573"/>
                  <a:gd name="connsiteX10" fmla="*/ 99573 w 334058"/>
                  <a:gd name="connsiteY10" fmla="*/ 190 h 546573"/>
                  <a:gd name="connsiteX11" fmla="*/ 239973 w 334058"/>
                  <a:gd name="connsiteY11" fmla="*/ 0 h 546573"/>
                  <a:gd name="connsiteX12" fmla="*/ 335419 w 334058"/>
                  <a:gd name="connsiteY12" fmla="*/ 51553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058" h="546573">
                    <a:moveTo>
                      <a:pt x="117278" y="368438"/>
                    </a:moveTo>
                    <a:cubicBezTo>
                      <a:pt x="154216" y="365253"/>
                      <a:pt x="172684" y="363780"/>
                      <a:pt x="209646" y="360952"/>
                    </a:cubicBezTo>
                    <a:cubicBezTo>
                      <a:pt x="191630" y="255440"/>
                      <a:pt x="182611" y="202208"/>
                      <a:pt x="164572" y="94652"/>
                    </a:cubicBezTo>
                    <a:cubicBezTo>
                      <a:pt x="145649" y="203016"/>
                      <a:pt x="136177" y="257769"/>
                      <a:pt x="117278" y="368438"/>
                    </a:cubicBezTo>
                    <a:moveTo>
                      <a:pt x="335419" y="515537"/>
                    </a:moveTo>
                    <a:cubicBezTo>
                      <a:pt x="296668" y="519197"/>
                      <a:pt x="277292" y="521146"/>
                      <a:pt x="238565" y="525328"/>
                    </a:cubicBezTo>
                    <a:cubicBezTo>
                      <a:pt x="232099" y="487900"/>
                      <a:pt x="228878" y="469126"/>
                      <a:pt x="222411" y="431460"/>
                    </a:cubicBezTo>
                    <a:cubicBezTo>
                      <a:pt x="175333" y="435714"/>
                      <a:pt x="151806" y="438019"/>
                      <a:pt x="104799" y="442891"/>
                    </a:cubicBezTo>
                    <a:cubicBezTo>
                      <a:pt x="98022" y="482814"/>
                      <a:pt x="94634" y="502871"/>
                      <a:pt x="87881" y="543127"/>
                    </a:cubicBezTo>
                    <a:cubicBezTo>
                      <a:pt x="52710" y="547642"/>
                      <a:pt x="35124" y="550019"/>
                      <a:pt x="0" y="554986"/>
                    </a:cubicBezTo>
                    <a:cubicBezTo>
                      <a:pt x="39729" y="327611"/>
                      <a:pt x="59653" y="216918"/>
                      <a:pt x="99573" y="190"/>
                    </a:cubicBezTo>
                    <a:cubicBezTo>
                      <a:pt x="155743" y="95"/>
                      <a:pt x="183828" y="71"/>
                      <a:pt x="239973" y="0"/>
                    </a:cubicBezTo>
                    <a:cubicBezTo>
                      <a:pt x="278128" y="210098"/>
                      <a:pt x="297193" y="312972"/>
                      <a:pt x="335419" y="515537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6F6B89F-4464-C849-BAA4-40DF808834A2}"/>
                  </a:ext>
                </a:extLst>
              </p:cNvPr>
              <p:cNvSpPr/>
              <p:nvPr/>
            </p:nvSpPr>
            <p:spPr>
              <a:xfrm>
                <a:off x="6430772" y="4460925"/>
                <a:ext cx="327378" cy="570575"/>
              </a:xfrm>
              <a:custGeom>
                <a:avLst/>
                <a:gdLst>
                  <a:gd name="connsiteX0" fmla="*/ 97808 w 286335"/>
                  <a:gd name="connsiteY0" fmla="*/ 72029 h 499044"/>
                  <a:gd name="connsiteX1" fmla="*/ 97187 w 286335"/>
                  <a:gd name="connsiteY1" fmla="*/ 226828 h 499044"/>
                  <a:gd name="connsiteX2" fmla="*/ 134721 w 286335"/>
                  <a:gd name="connsiteY2" fmla="*/ 225592 h 499044"/>
                  <a:gd name="connsiteX3" fmla="*/ 192537 w 286335"/>
                  <a:gd name="connsiteY3" fmla="*/ 171244 h 499044"/>
                  <a:gd name="connsiteX4" fmla="*/ 192705 w 286335"/>
                  <a:gd name="connsiteY4" fmla="*/ 122195 h 499044"/>
                  <a:gd name="connsiteX5" fmla="*/ 144027 w 286335"/>
                  <a:gd name="connsiteY5" fmla="*/ 71530 h 499044"/>
                  <a:gd name="connsiteX6" fmla="*/ 97808 w 286335"/>
                  <a:gd name="connsiteY6" fmla="*/ 72029 h 499044"/>
                  <a:gd name="connsiteX7" fmla="*/ 201032 w 286335"/>
                  <a:gd name="connsiteY7" fmla="*/ 496930 h 499044"/>
                  <a:gd name="connsiteX8" fmla="*/ 192489 w 286335"/>
                  <a:gd name="connsiteY8" fmla="*/ 436332 h 499044"/>
                  <a:gd name="connsiteX9" fmla="*/ 192752 w 286335"/>
                  <a:gd name="connsiteY9" fmla="*/ 358148 h 499044"/>
                  <a:gd name="connsiteX10" fmla="*/ 130092 w 286335"/>
                  <a:gd name="connsiteY10" fmla="*/ 297360 h 499044"/>
                  <a:gd name="connsiteX11" fmla="*/ 96901 w 286335"/>
                  <a:gd name="connsiteY11" fmla="*/ 298809 h 499044"/>
                  <a:gd name="connsiteX12" fmla="*/ 96113 w 286335"/>
                  <a:gd name="connsiteY12" fmla="*/ 503988 h 499044"/>
                  <a:gd name="connsiteX13" fmla="*/ 0 w 286335"/>
                  <a:gd name="connsiteY13" fmla="*/ 511806 h 499044"/>
                  <a:gd name="connsiteX14" fmla="*/ 2171 w 286335"/>
                  <a:gd name="connsiteY14" fmla="*/ 143 h 499044"/>
                  <a:gd name="connsiteX15" fmla="*/ 146914 w 286335"/>
                  <a:gd name="connsiteY15" fmla="*/ 0 h 499044"/>
                  <a:gd name="connsiteX16" fmla="*/ 288722 w 286335"/>
                  <a:gd name="connsiteY16" fmla="*/ 113141 h 499044"/>
                  <a:gd name="connsiteX17" fmla="*/ 288603 w 286335"/>
                  <a:gd name="connsiteY17" fmla="*/ 151805 h 499044"/>
                  <a:gd name="connsiteX18" fmla="*/ 225442 w 286335"/>
                  <a:gd name="connsiteY18" fmla="*/ 253420 h 499044"/>
                  <a:gd name="connsiteX19" fmla="*/ 288889 w 286335"/>
                  <a:gd name="connsiteY19" fmla="*/ 356461 h 499044"/>
                  <a:gd name="connsiteX20" fmla="*/ 288674 w 286335"/>
                  <a:gd name="connsiteY20" fmla="*/ 432411 h 499044"/>
                  <a:gd name="connsiteX21" fmla="*/ 299006 w 286335"/>
                  <a:gd name="connsiteY21" fmla="*/ 491678 h 499044"/>
                  <a:gd name="connsiteX22" fmla="*/ 201032 w 286335"/>
                  <a:gd name="connsiteY22" fmla="*/ 496930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6335" h="499044">
                    <a:moveTo>
                      <a:pt x="97808" y="72029"/>
                    </a:moveTo>
                    <a:cubicBezTo>
                      <a:pt x="97569" y="133934"/>
                      <a:pt x="97426" y="164899"/>
                      <a:pt x="97187" y="226828"/>
                    </a:cubicBezTo>
                    <a:cubicBezTo>
                      <a:pt x="112220" y="226305"/>
                      <a:pt x="119712" y="226044"/>
                      <a:pt x="134721" y="225592"/>
                    </a:cubicBezTo>
                    <a:cubicBezTo>
                      <a:pt x="170513" y="224452"/>
                      <a:pt x="192394" y="211072"/>
                      <a:pt x="192537" y="171244"/>
                    </a:cubicBezTo>
                    <a:cubicBezTo>
                      <a:pt x="192609" y="151639"/>
                      <a:pt x="192656" y="141848"/>
                      <a:pt x="192705" y="122195"/>
                    </a:cubicBezTo>
                    <a:cubicBezTo>
                      <a:pt x="192823" y="86668"/>
                      <a:pt x="178053" y="71174"/>
                      <a:pt x="144027" y="71530"/>
                    </a:cubicBezTo>
                    <a:cubicBezTo>
                      <a:pt x="125534" y="71720"/>
                      <a:pt x="116300" y="71815"/>
                      <a:pt x="97808" y="72029"/>
                    </a:cubicBezTo>
                    <a:moveTo>
                      <a:pt x="201032" y="496930"/>
                    </a:moveTo>
                    <a:cubicBezTo>
                      <a:pt x="195806" y="484430"/>
                      <a:pt x="192346" y="476850"/>
                      <a:pt x="192489" y="436332"/>
                    </a:cubicBezTo>
                    <a:cubicBezTo>
                      <a:pt x="192585" y="405058"/>
                      <a:pt x="192656" y="389422"/>
                      <a:pt x="192752" y="358148"/>
                    </a:cubicBezTo>
                    <a:cubicBezTo>
                      <a:pt x="192919" y="311975"/>
                      <a:pt x="173758" y="295530"/>
                      <a:pt x="130092" y="297360"/>
                    </a:cubicBezTo>
                    <a:cubicBezTo>
                      <a:pt x="116825" y="297930"/>
                      <a:pt x="110192" y="298239"/>
                      <a:pt x="96901" y="298809"/>
                    </a:cubicBezTo>
                    <a:cubicBezTo>
                      <a:pt x="96591" y="380867"/>
                      <a:pt x="96424" y="421931"/>
                      <a:pt x="96113" y="503988"/>
                    </a:cubicBezTo>
                    <a:cubicBezTo>
                      <a:pt x="57649" y="506864"/>
                      <a:pt x="38441" y="508408"/>
                      <a:pt x="0" y="511806"/>
                    </a:cubicBezTo>
                    <a:cubicBezTo>
                      <a:pt x="883" y="307151"/>
                      <a:pt x="1312" y="204799"/>
                      <a:pt x="2171" y="143"/>
                    </a:cubicBezTo>
                    <a:cubicBezTo>
                      <a:pt x="60059" y="95"/>
                      <a:pt x="89003" y="48"/>
                      <a:pt x="146914" y="0"/>
                    </a:cubicBezTo>
                    <a:cubicBezTo>
                      <a:pt x="246321" y="-71"/>
                      <a:pt x="288937" y="37167"/>
                      <a:pt x="288722" y="113141"/>
                    </a:cubicBezTo>
                    <a:cubicBezTo>
                      <a:pt x="288674" y="128611"/>
                      <a:pt x="288650" y="136358"/>
                      <a:pt x="288603" y="151805"/>
                    </a:cubicBezTo>
                    <a:cubicBezTo>
                      <a:pt x="288460" y="202446"/>
                      <a:pt x="268297" y="235858"/>
                      <a:pt x="225442" y="253420"/>
                    </a:cubicBezTo>
                    <a:cubicBezTo>
                      <a:pt x="273427" y="268273"/>
                      <a:pt x="289056" y="305131"/>
                      <a:pt x="288889" y="356461"/>
                    </a:cubicBezTo>
                    <a:cubicBezTo>
                      <a:pt x="288794" y="386831"/>
                      <a:pt x="288770" y="402040"/>
                      <a:pt x="288674" y="432411"/>
                    </a:cubicBezTo>
                    <a:cubicBezTo>
                      <a:pt x="288603" y="456317"/>
                      <a:pt x="289438" y="473879"/>
                      <a:pt x="299006" y="491678"/>
                    </a:cubicBezTo>
                    <a:cubicBezTo>
                      <a:pt x="259802" y="493508"/>
                      <a:pt x="240212" y="494554"/>
                      <a:pt x="201032" y="49693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5FBC01D-5265-2746-B0EC-5986A9F2DC66}"/>
                  </a:ext>
                </a:extLst>
              </p:cNvPr>
              <p:cNvSpPr/>
              <p:nvPr/>
            </p:nvSpPr>
            <p:spPr>
              <a:xfrm>
                <a:off x="6832620" y="4460728"/>
                <a:ext cx="327378" cy="543405"/>
              </a:xfrm>
              <a:custGeom>
                <a:avLst/>
                <a:gdLst>
                  <a:gd name="connsiteX0" fmla="*/ 96662 w 286335"/>
                  <a:gd name="connsiteY0" fmla="*/ 267559 h 475280"/>
                  <a:gd name="connsiteX1" fmla="*/ 96424 w 286335"/>
                  <a:gd name="connsiteY1" fmla="*/ 416964 h 475280"/>
                  <a:gd name="connsiteX2" fmla="*/ 151543 w 286335"/>
                  <a:gd name="connsiteY2" fmla="*/ 415895 h 475280"/>
                  <a:gd name="connsiteX3" fmla="*/ 201461 w 286335"/>
                  <a:gd name="connsiteY3" fmla="*/ 367487 h 475280"/>
                  <a:gd name="connsiteX4" fmla="*/ 201509 w 286335"/>
                  <a:gd name="connsiteY4" fmla="*/ 325282 h 475280"/>
                  <a:gd name="connsiteX5" fmla="*/ 139469 w 286335"/>
                  <a:gd name="connsiteY5" fmla="*/ 267013 h 475280"/>
                  <a:gd name="connsiteX6" fmla="*/ 96662 w 286335"/>
                  <a:gd name="connsiteY6" fmla="*/ 267559 h 475280"/>
                  <a:gd name="connsiteX7" fmla="*/ 96996 w 286335"/>
                  <a:gd name="connsiteY7" fmla="*/ 69510 h 475280"/>
                  <a:gd name="connsiteX8" fmla="*/ 96782 w 286335"/>
                  <a:gd name="connsiteY8" fmla="*/ 198050 h 475280"/>
                  <a:gd name="connsiteX9" fmla="*/ 134339 w 286335"/>
                  <a:gd name="connsiteY9" fmla="*/ 197693 h 475280"/>
                  <a:gd name="connsiteX10" fmla="*/ 192036 w 286335"/>
                  <a:gd name="connsiteY10" fmla="*/ 146078 h 475280"/>
                  <a:gd name="connsiteX11" fmla="*/ 192060 w 286335"/>
                  <a:gd name="connsiteY11" fmla="*/ 119058 h 475280"/>
                  <a:gd name="connsiteX12" fmla="*/ 143216 w 286335"/>
                  <a:gd name="connsiteY12" fmla="*/ 69343 h 475280"/>
                  <a:gd name="connsiteX13" fmla="*/ 96996 w 286335"/>
                  <a:gd name="connsiteY13" fmla="*/ 69510 h 475280"/>
                  <a:gd name="connsiteX14" fmla="*/ 288078 w 286335"/>
                  <a:gd name="connsiteY14" fmla="*/ 111311 h 475280"/>
                  <a:gd name="connsiteX15" fmla="*/ 288078 w 286335"/>
                  <a:gd name="connsiteY15" fmla="*/ 128564 h 475280"/>
                  <a:gd name="connsiteX16" fmla="*/ 226038 w 286335"/>
                  <a:gd name="connsiteY16" fmla="*/ 226210 h 475280"/>
                  <a:gd name="connsiteX17" fmla="*/ 297694 w 286335"/>
                  <a:gd name="connsiteY17" fmla="*/ 329774 h 475280"/>
                  <a:gd name="connsiteX18" fmla="*/ 297718 w 286335"/>
                  <a:gd name="connsiteY18" fmla="*/ 369198 h 475280"/>
                  <a:gd name="connsiteX19" fmla="*/ 151448 w 286335"/>
                  <a:gd name="connsiteY19" fmla="*/ 485214 h 475280"/>
                  <a:gd name="connsiteX20" fmla="*/ 0 w 286335"/>
                  <a:gd name="connsiteY20" fmla="*/ 489611 h 475280"/>
                  <a:gd name="connsiteX21" fmla="*/ 1193 w 286335"/>
                  <a:gd name="connsiteY21" fmla="*/ 48 h 475280"/>
                  <a:gd name="connsiteX22" fmla="*/ 145936 w 286335"/>
                  <a:gd name="connsiteY22" fmla="*/ 0 h 475280"/>
                  <a:gd name="connsiteX23" fmla="*/ 288078 w 286335"/>
                  <a:gd name="connsiteY23" fmla="*/ 111311 h 47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6335" h="475280">
                    <a:moveTo>
                      <a:pt x="96662" y="267559"/>
                    </a:moveTo>
                    <a:cubicBezTo>
                      <a:pt x="96567" y="327326"/>
                      <a:pt x="96519" y="357197"/>
                      <a:pt x="96424" y="416964"/>
                    </a:cubicBezTo>
                    <a:cubicBezTo>
                      <a:pt x="118471" y="416465"/>
                      <a:pt x="129495" y="416251"/>
                      <a:pt x="151543" y="415895"/>
                    </a:cubicBezTo>
                    <a:cubicBezTo>
                      <a:pt x="183923" y="415396"/>
                      <a:pt x="201437" y="403490"/>
                      <a:pt x="201461" y="367487"/>
                    </a:cubicBezTo>
                    <a:cubicBezTo>
                      <a:pt x="201485" y="350615"/>
                      <a:pt x="201485" y="342179"/>
                      <a:pt x="201509" y="325282"/>
                    </a:cubicBezTo>
                    <a:cubicBezTo>
                      <a:pt x="201533" y="280297"/>
                      <a:pt x="183183" y="266490"/>
                      <a:pt x="139469" y="267013"/>
                    </a:cubicBezTo>
                    <a:cubicBezTo>
                      <a:pt x="122361" y="267179"/>
                      <a:pt x="113795" y="267298"/>
                      <a:pt x="96662" y="267559"/>
                    </a:cubicBezTo>
                    <a:moveTo>
                      <a:pt x="96996" y="69510"/>
                    </a:moveTo>
                    <a:cubicBezTo>
                      <a:pt x="96901" y="120911"/>
                      <a:pt x="96853" y="146624"/>
                      <a:pt x="96782" y="198050"/>
                    </a:cubicBezTo>
                    <a:cubicBezTo>
                      <a:pt x="111790" y="197883"/>
                      <a:pt x="119307" y="197812"/>
                      <a:pt x="134339" y="197693"/>
                    </a:cubicBezTo>
                    <a:cubicBezTo>
                      <a:pt x="170155" y="197384"/>
                      <a:pt x="192012" y="184837"/>
                      <a:pt x="192036" y="146078"/>
                    </a:cubicBezTo>
                    <a:cubicBezTo>
                      <a:pt x="192036" y="135265"/>
                      <a:pt x="192060" y="129847"/>
                      <a:pt x="192060" y="119058"/>
                    </a:cubicBezTo>
                    <a:cubicBezTo>
                      <a:pt x="192084" y="84434"/>
                      <a:pt x="177242" y="69225"/>
                      <a:pt x="143216" y="69343"/>
                    </a:cubicBezTo>
                    <a:cubicBezTo>
                      <a:pt x="124723" y="69391"/>
                      <a:pt x="115489" y="69415"/>
                      <a:pt x="96996" y="69510"/>
                    </a:cubicBezTo>
                    <a:moveTo>
                      <a:pt x="288078" y="111311"/>
                    </a:moveTo>
                    <a:lnTo>
                      <a:pt x="288078" y="128564"/>
                    </a:lnTo>
                    <a:cubicBezTo>
                      <a:pt x="288078" y="178373"/>
                      <a:pt x="268869" y="210098"/>
                      <a:pt x="226038" y="226210"/>
                    </a:cubicBezTo>
                    <a:cubicBezTo>
                      <a:pt x="277579" y="241894"/>
                      <a:pt x="297694" y="278633"/>
                      <a:pt x="297694" y="329774"/>
                    </a:cubicBezTo>
                    <a:cubicBezTo>
                      <a:pt x="297718" y="345553"/>
                      <a:pt x="297718" y="353419"/>
                      <a:pt x="297718" y="369198"/>
                    </a:cubicBezTo>
                    <a:cubicBezTo>
                      <a:pt x="297718" y="443889"/>
                      <a:pt x="247776" y="483432"/>
                      <a:pt x="151448" y="485214"/>
                    </a:cubicBezTo>
                    <a:cubicBezTo>
                      <a:pt x="90864" y="486355"/>
                      <a:pt x="60560" y="487210"/>
                      <a:pt x="0" y="489611"/>
                    </a:cubicBezTo>
                    <a:cubicBezTo>
                      <a:pt x="477" y="293795"/>
                      <a:pt x="716" y="195863"/>
                      <a:pt x="1193" y="48"/>
                    </a:cubicBezTo>
                    <a:cubicBezTo>
                      <a:pt x="59081" y="24"/>
                      <a:pt x="88024" y="24"/>
                      <a:pt x="145936" y="0"/>
                    </a:cubicBezTo>
                    <a:cubicBezTo>
                      <a:pt x="245342" y="-24"/>
                      <a:pt x="288054" y="36620"/>
                      <a:pt x="288078" y="111311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2BF703EF-CB26-764E-9FEC-941907988900}"/>
                  </a:ext>
                </a:extLst>
              </p:cNvPr>
              <p:cNvSpPr/>
              <p:nvPr/>
            </p:nvSpPr>
            <p:spPr>
              <a:xfrm>
                <a:off x="7209974" y="4460733"/>
                <a:ext cx="381941" cy="543405"/>
              </a:xfrm>
              <a:custGeom>
                <a:avLst/>
                <a:gdLst>
                  <a:gd name="connsiteX0" fmla="*/ 117135 w 334058"/>
                  <a:gd name="connsiteY0" fmla="*/ 331675 h 475280"/>
                  <a:gd name="connsiteX1" fmla="*/ 209836 w 334058"/>
                  <a:gd name="connsiteY1" fmla="*/ 333481 h 475280"/>
                  <a:gd name="connsiteX2" fmla="*/ 163044 w 334058"/>
                  <a:gd name="connsiteY2" fmla="*/ 86263 h 475280"/>
                  <a:gd name="connsiteX3" fmla="*/ 117135 w 334058"/>
                  <a:gd name="connsiteY3" fmla="*/ 331675 h 475280"/>
                  <a:gd name="connsiteX4" fmla="*/ 337065 w 334058"/>
                  <a:gd name="connsiteY4" fmla="*/ 493888 h 475280"/>
                  <a:gd name="connsiteX5" fmla="*/ 239926 w 334058"/>
                  <a:gd name="connsiteY5" fmla="*/ 489468 h 475280"/>
                  <a:gd name="connsiteX6" fmla="*/ 223080 w 334058"/>
                  <a:gd name="connsiteY6" fmla="*/ 400139 h 475280"/>
                  <a:gd name="connsiteX7" fmla="*/ 104990 w 334058"/>
                  <a:gd name="connsiteY7" fmla="*/ 397382 h 475280"/>
                  <a:gd name="connsiteX8" fmla="*/ 88454 w 334058"/>
                  <a:gd name="connsiteY8" fmla="*/ 485143 h 475280"/>
                  <a:gd name="connsiteX9" fmla="*/ 0 w 334058"/>
                  <a:gd name="connsiteY9" fmla="*/ 484074 h 475280"/>
                  <a:gd name="connsiteX10" fmla="*/ 97497 w 334058"/>
                  <a:gd name="connsiteY10" fmla="*/ 0 h 475280"/>
                  <a:gd name="connsiteX11" fmla="*/ 237897 w 334058"/>
                  <a:gd name="connsiteY11" fmla="*/ 48 h 475280"/>
                  <a:gd name="connsiteX12" fmla="*/ 337065 w 334058"/>
                  <a:gd name="connsiteY12" fmla="*/ 493888 h 47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058" h="475280">
                    <a:moveTo>
                      <a:pt x="117135" y="331675"/>
                    </a:moveTo>
                    <a:cubicBezTo>
                      <a:pt x="154216" y="332221"/>
                      <a:pt x="172756" y="332602"/>
                      <a:pt x="209836" y="333481"/>
                    </a:cubicBezTo>
                    <a:cubicBezTo>
                      <a:pt x="191082" y="234242"/>
                      <a:pt x="181728" y="184837"/>
                      <a:pt x="163044" y="86263"/>
                    </a:cubicBezTo>
                    <a:cubicBezTo>
                      <a:pt x="144719" y="184647"/>
                      <a:pt x="135532" y="233696"/>
                      <a:pt x="117135" y="331675"/>
                    </a:cubicBezTo>
                    <a:moveTo>
                      <a:pt x="337065" y="493888"/>
                    </a:moveTo>
                    <a:cubicBezTo>
                      <a:pt x="298219" y="491868"/>
                      <a:pt x="278796" y="490965"/>
                      <a:pt x="239926" y="489468"/>
                    </a:cubicBezTo>
                    <a:cubicBezTo>
                      <a:pt x="233197" y="453679"/>
                      <a:pt x="229832" y="435833"/>
                      <a:pt x="223080" y="400139"/>
                    </a:cubicBezTo>
                    <a:cubicBezTo>
                      <a:pt x="175858" y="398713"/>
                      <a:pt x="152235" y="398167"/>
                      <a:pt x="104990" y="397382"/>
                    </a:cubicBezTo>
                    <a:cubicBezTo>
                      <a:pt x="98380" y="432506"/>
                      <a:pt x="95087" y="450044"/>
                      <a:pt x="88454" y="485143"/>
                    </a:cubicBezTo>
                    <a:cubicBezTo>
                      <a:pt x="53068" y="484525"/>
                      <a:pt x="35386" y="484311"/>
                      <a:pt x="0" y="484074"/>
                    </a:cubicBezTo>
                    <a:cubicBezTo>
                      <a:pt x="39180" y="290658"/>
                      <a:pt x="58651" y="194105"/>
                      <a:pt x="97497" y="0"/>
                    </a:cubicBezTo>
                    <a:cubicBezTo>
                      <a:pt x="153643" y="24"/>
                      <a:pt x="181728" y="24"/>
                      <a:pt x="237897" y="48"/>
                    </a:cubicBezTo>
                    <a:cubicBezTo>
                      <a:pt x="277412" y="195792"/>
                      <a:pt x="297264" y="294342"/>
                      <a:pt x="337065" y="493888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59D69CE7-9BCB-9F44-BAC1-29512209CA97}"/>
                  </a:ext>
                </a:extLst>
              </p:cNvPr>
              <p:cNvSpPr/>
              <p:nvPr/>
            </p:nvSpPr>
            <p:spPr>
              <a:xfrm>
                <a:off x="7612505" y="4460866"/>
                <a:ext cx="327378" cy="570575"/>
              </a:xfrm>
              <a:custGeom>
                <a:avLst/>
                <a:gdLst>
                  <a:gd name="connsiteX0" fmla="*/ 0 w 286335"/>
                  <a:gd name="connsiteY0" fmla="*/ 0 h 499044"/>
                  <a:gd name="connsiteX1" fmla="*/ 296477 w 286335"/>
                  <a:gd name="connsiteY1" fmla="*/ 238 h 499044"/>
                  <a:gd name="connsiteX2" fmla="*/ 296787 w 286335"/>
                  <a:gd name="connsiteY2" fmla="*/ 74049 h 499044"/>
                  <a:gd name="connsiteX3" fmla="*/ 196498 w 286335"/>
                  <a:gd name="connsiteY3" fmla="*/ 72718 h 499044"/>
                  <a:gd name="connsiteX4" fmla="*/ 198288 w 286335"/>
                  <a:gd name="connsiteY4" fmla="*/ 508075 h 499044"/>
                  <a:gd name="connsiteX5" fmla="*/ 102150 w 286335"/>
                  <a:gd name="connsiteY5" fmla="*/ 500851 h 499044"/>
                  <a:gd name="connsiteX6" fmla="*/ 100552 w 286335"/>
                  <a:gd name="connsiteY6" fmla="*/ 71601 h 499044"/>
                  <a:gd name="connsiteX7" fmla="*/ 215 w 286335"/>
                  <a:gd name="connsiteY7" fmla="*/ 70651 h 499044"/>
                  <a:gd name="connsiteX8" fmla="*/ 0 w 286335"/>
                  <a:gd name="connsiteY8" fmla="*/ 0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335" h="499044">
                    <a:moveTo>
                      <a:pt x="0" y="0"/>
                    </a:moveTo>
                    <a:cubicBezTo>
                      <a:pt x="118591" y="71"/>
                      <a:pt x="177910" y="119"/>
                      <a:pt x="296477" y="238"/>
                    </a:cubicBezTo>
                    <a:cubicBezTo>
                      <a:pt x="296620" y="29776"/>
                      <a:pt x="296668" y="44534"/>
                      <a:pt x="296787" y="74049"/>
                    </a:cubicBezTo>
                    <a:cubicBezTo>
                      <a:pt x="256676" y="73478"/>
                      <a:pt x="236633" y="73193"/>
                      <a:pt x="196498" y="72718"/>
                    </a:cubicBezTo>
                    <a:cubicBezTo>
                      <a:pt x="197214" y="246837"/>
                      <a:pt x="197572" y="333932"/>
                      <a:pt x="198288" y="508075"/>
                    </a:cubicBezTo>
                    <a:cubicBezTo>
                      <a:pt x="159847" y="504938"/>
                      <a:pt x="140639" y="503489"/>
                      <a:pt x="102150" y="500851"/>
                    </a:cubicBezTo>
                    <a:cubicBezTo>
                      <a:pt x="101530" y="329156"/>
                      <a:pt x="101196" y="243296"/>
                      <a:pt x="100552" y="71601"/>
                    </a:cubicBezTo>
                    <a:cubicBezTo>
                      <a:pt x="60417" y="71173"/>
                      <a:pt x="40350" y="70983"/>
                      <a:pt x="215" y="70651"/>
                    </a:cubicBezTo>
                    <a:cubicBezTo>
                      <a:pt x="143" y="42371"/>
                      <a:pt x="95" y="28255"/>
                      <a:pt x="0" y="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FCB0B366-3E56-354C-9253-EA599CB325FC}"/>
                  </a:ext>
                </a:extLst>
              </p:cNvPr>
              <p:cNvSpPr/>
              <p:nvPr/>
            </p:nvSpPr>
            <p:spPr>
              <a:xfrm>
                <a:off x="7990905" y="4454381"/>
                <a:ext cx="327378" cy="624916"/>
              </a:xfrm>
              <a:custGeom>
                <a:avLst/>
                <a:gdLst>
                  <a:gd name="connsiteX0" fmla="*/ 97119 w 286335"/>
                  <a:gd name="connsiteY0" fmla="*/ 414302 h 546573"/>
                  <a:gd name="connsiteX1" fmla="*/ 147013 w 286335"/>
                  <a:gd name="connsiteY1" fmla="*/ 471645 h 546573"/>
                  <a:gd name="connsiteX2" fmla="*/ 196431 w 286335"/>
                  <a:gd name="connsiteY2" fmla="*/ 423594 h 546573"/>
                  <a:gd name="connsiteX3" fmla="*/ 195261 w 286335"/>
                  <a:gd name="connsiteY3" fmla="*/ 130869 h 546573"/>
                  <a:gd name="connsiteX4" fmla="*/ 145367 w 286335"/>
                  <a:gd name="connsiteY4" fmla="*/ 76568 h 546573"/>
                  <a:gd name="connsiteX5" fmla="*/ 95902 w 286335"/>
                  <a:gd name="connsiteY5" fmla="*/ 128017 h 546573"/>
                  <a:gd name="connsiteX6" fmla="*/ 97119 w 286335"/>
                  <a:gd name="connsiteY6" fmla="*/ 414302 h 546573"/>
                  <a:gd name="connsiteX7" fmla="*/ 2 w 286335"/>
                  <a:gd name="connsiteY7" fmla="*/ 130750 h 546573"/>
                  <a:gd name="connsiteX8" fmla="*/ 145057 w 286335"/>
                  <a:gd name="connsiteY8" fmla="*/ 0 h 546573"/>
                  <a:gd name="connsiteX9" fmla="*/ 291160 w 286335"/>
                  <a:gd name="connsiteY9" fmla="*/ 139519 h 546573"/>
                  <a:gd name="connsiteX10" fmla="*/ 292139 w 286335"/>
                  <a:gd name="connsiteY10" fmla="*/ 427967 h 546573"/>
                  <a:gd name="connsiteX11" fmla="*/ 147324 w 286335"/>
                  <a:gd name="connsiteY11" fmla="*/ 548213 h 546573"/>
                  <a:gd name="connsiteX12" fmla="*/ 1173 w 286335"/>
                  <a:gd name="connsiteY12" fmla="*/ 401161 h 546573"/>
                  <a:gd name="connsiteX13" fmla="*/ 2 w 286335"/>
                  <a:gd name="connsiteY13" fmla="*/ 130750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6335" h="546573">
                    <a:moveTo>
                      <a:pt x="97119" y="414302"/>
                    </a:moveTo>
                    <a:cubicBezTo>
                      <a:pt x="97286" y="452182"/>
                      <a:pt x="116519" y="468437"/>
                      <a:pt x="147013" y="471645"/>
                    </a:cubicBezTo>
                    <a:cubicBezTo>
                      <a:pt x="177508" y="474853"/>
                      <a:pt x="196573" y="462306"/>
                      <a:pt x="196431" y="423594"/>
                    </a:cubicBezTo>
                    <a:cubicBezTo>
                      <a:pt x="195977" y="306509"/>
                      <a:pt x="195738" y="247954"/>
                      <a:pt x="195261" y="130869"/>
                    </a:cubicBezTo>
                    <a:cubicBezTo>
                      <a:pt x="195118" y="92157"/>
                      <a:pt x="175886" y="77114"/>
                      <a:pt x="145367" y="76568"/>
                    </a:cubicBezTo>
                    <a:cubicBezTo>
                      <a:pt x="114872" y="76069"/>
                      <a:pt x="95735" y="90137"/>
                      <a:pt x="95902" y="128017"/>
                    </a:cubicBezTo>
                    <a:cubicBezTo>
                      <a:pt x="96380" y="242512"/>
                      <a:pt x="96618" y="299807"/>
                      <a:pt x="97119" y="414302"/>
                    </a:cubicBezTo>
                    <a:moveTo>
                      <a:pt x="2" y="130750"/>
                    </a:moveTo>
                    <a:cubicBezTo>
                      <a:pt x="-354" y="47528"/>
                      <a:pt x="50900" y="0"/>
                      <a:pt x="145057" y="0"/>
                    </a:cubicBezTo>
                    <a:cubicBezTo>
                      <a:pt x="239237" y="0"/>
                      <a:pt x="290849" y="50712"/>
                      <a:pt x="291160" y="139519"/>
                    </a:cubicBezTo>
                    <a:lnTo>
                      <a:pt x="292139" y="427967"/>
                    </a:lnTo>
                    <a:cubicBezTo>
                      <a:pt x="292448" y="516749"/>
                      <a:pt x="241385" y="559691"/>
                      <a:pt x="147324" y="548213"/>
                    </a:cubicBezTo>
                    <a:cubicBezTo>
                      <a:pt x="53262" y="536711"/>
                      <a:pt x="1531" y="484359"/>
                      <a:pt x="1173" y="401161"/>
                    </a:cubicBezTo>
                    <a:cubicBezTo>
                      <a:pt x="696" y="293011"/>
                      <a:pt x="457" y="238924"/>
                      <a:pt x="2" y="13075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5D4AADB-5C51-5E4A-934E-FACF46198651}"/>
                  </a:ext>
                </a:extLst>
              </p:cNvPr>
              <p:cNvSpPr/>
              <p:nvPr/>
            </p:nvSpPr>
            <p:spPr>
              <a:xfrm>
                <a:off x="8378736" y="4461754"/>
                <a:ext cx="300097" cy="679256"/>
              </a:xfrm>
              <a:custGeom>
                <a:avLst/>
                <a:gdLst>
                  <a:gd name="connsiteX0" fmla="*/ 279273 w 262474"/>
                  <a:gd name="connsiteY0" fmla="*/ 499 h 594101"/>
                  <a:gd name="connsiteX1" fmla="*/ 279273 w 262474"/>
                  <a:gd name="connsiteY1" fmla="*/ 85598 h 594101"/>
                  <a:gd name="connsiteX2" fmla="*/ 98142 w 262474"/>
                  <a:gd name="connsiteY2" fmla="*/ 494268 h 594101"/>
                  <a:gd name="connsiteX3" fmla="*/ 279273 w 262474"/>
                  <a:gd name="connsiteY3" fmla="*/ 521454 h 594101"/>
                  <a:gd name="connsiteX4" fmla="*/ 279273 w 262474"/>
                  <a:gd name="connsiteY4" fmla="*/ 608265 h 594101"/>
                  <a:gd name="connsiteX5" fmla="*/ 263 w 262474"/>
                  <a:gd name="connsiteY5" fmla="*/ 561426 h 594101"/>
                  <a:gd name="connsiteX6" fmla="*/ 0 w 262474"/>
                  <a:gd name="connsiteY6" fmla="*/ 482838 h 594101"/>
                  <a:gd name="connsiteX7" fmla="*/ 180845 w 262474"/>
                  <a:gd name="connsiteY7" fmla="*/ 84624 h 594101"/>
                  <a:gd name="connsiteX8" fmla="*/ 7469 w 262474"/>
                  <a:gd name="connsiteY8" fmla="*/ 80370 h 594101"/>
                  <a:gd name="connsiteX9" fmla="*/ 7230 w 262474"/>
                  <a:gd name="connsiteY9" fmla="*/ 0 h 594101"/>
                  <a:gd name="connsiteX10" fmla="*/ 279273 w 262474"/>
                  <a:gd name="connsiteY10" fmla="*/ 499 h 59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474" h="594101">
                    <a:moveTo>
                      <a:pt x="279273" y="499"/>
                    </a:moveTo>
                    <a:lnTo>
                      <a:pt x="279273" y="85598"/>
                    </a:lnTo>
                    <a:cubicBezTo>
                      <a:pt x="206472" y="257887"/>
                      <a:pt x="170346" y="338970"/>
                      <a:pt x="98142" y="494268"/>
                    </a:cubicBezTo>
                    <a:cubicBezTo>
                      <a:pt x="170704" y="504344"/>
                      <a:pt x="206926" y="509786"/>
                      <a:pt x="279273" y="521454"/>
                    </a:cubicBezTo>
                    <a:lnTo>
                      <a:pt x="279273" y="608265"/>
                    </a:lnTo>
                    <a:cubicBezTo>
                      <a:pt x="167960" y="587328"/>
                      <a:pt x="112124" y="577989"/>
                      <a:pt x="263" y="561426"/>
                    </a:cubicBezTo>
                    <a:cubicBezTo>
                      <a:pt x="167" y="529986"/>
                      <a:pt x="119" y="514278"/>
                      <a:pt x="0" y="482838"/>
                    </a:cubicBezTo>
                    <a:cubicBezTo>
                      <a:pt x="72157" y="331033"/>
                      <a:pt x="108259" y="252041"/>
                      <a:pt x="180845" y="84624"/>
                    </a:cubicBezTo>
                    <a:cubicBezTo>
                      <a:pt x="111528" y="82818"/>
                      <a:pt x="76857" y="81962"/>
                      <a:pt x="7469" y="80370"/>
                    </a:cubicBezTo>
                    <a:cubicBezTo>
                      <a:pt x="7373" y="48241"/>
                      <a:pt x="7349" y="32153"/>
                      <a:pt x="7230" y="0"/>
                    </a:cubicBezTo>
                    <a:cubicBezTo>
                      <a:pt x="116062" y="166"/>
                      <a:pt x="170465" y="285"/>
                      <a:pt x="279273" y="499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C83918F-B6BF-B747-A02A-575EB9ACB948}"/>
                  </a:ext>
                </a:extLst>
              </p:cNvPr>
              <p:cNvSpPr/>
              <p:nvPr/>
            </p:nvSpPr>
            <p:spPr>
              <a:xfrm>
                <a:off x="6891751" y="5443001"/>
                <a:ext cx="463786" cy="461895"/>
              </a:xfrm>
              <a:custGeom>
                <a:avLst/>
                <a:gdLst>
                  <a:gd name="connsiteX0" fmla="*/ 216201 w 405642"/>
                  <a:gd name="connsiteY0" fmla="*/ 8146 h 403988"/>
                  <a:gd name="connsiteX1" fmla="*/ 276618 w 405642"/>
                  <a:gd name="connsiteY1" fmla="*/ 128440 h 403988"/>
                  <a:gd name="connsiteX2" fmla="*/ 392823 w 405642"/>
                  <a:gd name="connsiteY2" fmla="*/ 140037 h 403988"/>
                  <a:gd name="connsiteX3" fmla="*/ 406018 w 405642"/>
                  <a:gd name="connsiteY3" fmla="*/ 156030 h 403988"/>
                  <a:gd name="connsiteX4" fmla="*/ 401771 w 405642"/>
                  <a:gd name="connsiteY4" fmla="*/ 164965 h 403988"/>
                  <a:gd name="connsiteX5" fmla="*/ 306016 w 405642"/>
                  <a:gd name="connsiteY5" fmla="*/ 260283 h 403988"/>
                  <a:gd name="connsiteX6" fmla="*/ 341521 w 405642"/>
                  <a:gd name="connsiteY6" fmla="*/ 389844 h 403988"/>
                  <a:gd name="connsiteX7" fmla="*/ 331142 w 405642"/>
                  <a:gd name="connsiteY7" fmla="*/ 407834 h 403988"/>
                  <a:gd name="connsiteX8" fmla="*/ 320738 w 405642"/>
                  <a:gd name="connsiteY8" fmla="*/ 406812 h 403988"/>
                  <a:gd name="connsiteX9" fmla="*/ 203054 w 405642"/>
                  <a:gd name="connsiteY9" fmla="*/ 348210 h 403988"/>
                  <a:gd name="connsiteX10" fmla="*/ 85346 w 405642"/>
                  <a:gd name="connsiteY10" fmla="*/ 406883 h 403988"/>
                  <a:gd name="connsiteX11" fmla="*/ 65636 w 405642"/>
                  <a:gd name="connsiteY11" fmla="*/ 400324 h 403988"/>
                  <a:gd name="connsiteX12" fmla="*/ 64610 w 405642"/>
                  <a:gd name="connsiteY12" fmla="*/ 389892 h 403988"/>
                  <a:gd name="connsiteX13" fmla="*/ 100068 w 405642"/>
                  <a:gd name="connsiteY13" fmla="*/ 260283 h 403988"/>
                  <a:gd name="connsiteX14" fmla="*/ 4313 w 405642"/>
                  <a:gd name="connsiteY14" fmla="*/ 164894 h 403988"/>
                  <a:gd name="connsiteX15" fmla="*/ 4313 w 405642"/>
                  <a:gd name="connsiteY15" fmla="*/ 144195 h 403988"/>
                  <a:gd name="connsiteX16" fmla="*/ 13285 w 405642"/>
                  <a:gd name="connsiteY16" fmla="*/ 139965 h 403988"/>
                  <a:gd name="connsiteX17" fmla="*/ 129489 w 405642"/>
                  <a:gd name="connsiteY17" fmla="*/ 128392 h 403988"/>
                  <a:gd name="connsiteX18" fmla="*/ 189883 w 405642"/>
                  <a:gd name="connsiteY18" fmla="*/ 8075 h 403988"/>
                  <a:gd name="connsiteX19" fmla="*/ 209640 w 405642"/>
                  <a:gd name="connsiteY19" fmla="*/ 1564 h 403988"/>
                  <a:gd name="connsiteX20" fmla="*/ 216201 w 405642"/>
                  <a:gd name="connsiteY20" fmla="*/ 8146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5642" h="403988">
                    <a:moveTo>
                      <a:pt x="216201" y="8146"/>
                    </a:moveTo>
                    <a:lnTo>
                      <a:pt x="276618" y="128440"/>
                    </a:lnTo>
                    <a:lnTo>
                      <a:pt x="392823" y="140037"/>
                    </a:lnTo>
                    <a:cubicBezTo>
                      <a:pt x="400888" y="140821"/>
                      <a:pt x="406806" y="147974"/>
                      <a:pt x="406018" y="156030"/>
                    </a:cubicBezTo>
                    <a:cubicBezTo>
                      <a:pt x="405684" y="159381"/>
                      <a:pt x="404181" y="162541"/>
                      <a:pt x="401771" y="164965"/>
                    </a:cubicBezTo>
                    <a:lnTo>
                      <a:pt x="306016" y="260283"/>
                    </a:lnTo>
                    <a:lnTo>
                      <a:pt x="341521" y="389844"/>
                    </a:lnTo>
                    <a:cubicBezTo>
                      <a:pt x="343645" y="397686"/>
                      <a:pt x="338992" y="405719"/>
                      <a:pt x="331142" y="407834"/>
                    </a:cubicBezTo>
                    <a:cubicBezTo>
                      <a:pt x="327658" y="408784"/>
                      <a:pt x="323959" y="408431"/>
                      <a:pt x="320738" y="406812"/>
                    </a:cubicBezTo>
                    <a:lnTo>
                      <a:pt x="203054" y="348210"/>
                    </a:lnTo>
                    <a:lnTo>
                      <a:pt x="85346" y="406883"/>
                    </a:lnTo>
                    <a:cubicBezTo>
                      <a:pt x="78092" y="410495"/>
                      <a:pt x="69263" y="407572"/>
                      <a:pt x="65636" y="400324"/>
                    </a:cubicBezTo>
                    <a:cubicBezTo>
                      <a:pt x="64014" y="397092"/>
                      <a:pt x="63632" y="393385"/>
                      <a:pt x="64610" y="389892"/>
                    </a:cubicBezTo>
                    <a:lnTo>
                      <a:pt x="100068" y="260283"/>
                    </a:lnTo>
                    <a:lnTo>
                      <a:pt x="4313" y="164894"/>
                    </a:lnTo>
                    <a:cubicBezTo>
                      <a:pt x="-1438" y="159167"/>
                      <a:pt x="-1438" y="149899"/>
                      <a:pt x="4313" y="144195"/>
                    </a:cubicBezTo>
                    <a:cubicBezTo>
                      <a:pt x="6723" y="141795"/>
                      <a:pt x="9896" y="140298"/>
                      <a:pt x="13285" y="139965"/>
                    </a:cubicBezTo>
                    <a:lnTo>
                      <a:pt x="129489" y="128392"/>
                    </a:lnTo>
                    <a:lnTo>
                      <a:pt x="189883" y="8075"/>
                    </a:lnTo>
                    <a:cubicBezTo>
                      <a:pt x="193533" y="851"/>
                      <a:pt x="202362" y="-2072"/>
                      <a:pt x="209640" y="1564"/>
                    </a:cubicBezTo>
                    <a:cubicBezTo>
                      <a:pt x="212479" y="2989"/>
                      <a:pt x="214770" y="5295"/>
                      <a:pt x="216201" y="814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249D6060-1694-084F-B2CA-7230D003AE2E}"/>
                  </a:ext>
                </a:extLst>
              </p:cNvPr>
              <p:cNvSpPr/>
              <p:nvPr/>
            </p:nvSpPr>
            <p:spPr>
              <a:xfrm>
                <a:off x="7446951" y="5564157"/>
                <a:ext cx="300097" cy="298873"/>
              </a:xfrm>
              <a:custGeom>
                <a:avLst/>
                <a:gdLst>
                  <a:gd name="connsiteX0" fmla="*/ 139953 w 262474"/>
                  <a:gd name="connsiteY0" fmla="*/ 5264 h 261404"/>
                  <a:gd name="connsiteX1" fmla="*/ 179061 w 262474"/>
                  <a:gd name="connsiteY1" fmla="*/ 83139 h 261404"/>
                  <a:gd name="connsiteX2" fmla="*/ 254296 w 262474"/>
                  <a:gd name="connsiteY2" fmla="*/ 90648 h 261404"/>
                  <a:gd name="connsiteX3" fmla="*/ 262838 w 262474"/>
                  <a:gd name="connsiteY3" fmla="*/ 100985 h 261404"/>
                  <a:gd name="connsiteX4" fmla="*/ 260094 w 262474"/>
                  <a:gd name="connsiteY4" fmla="*/ 106760 h 261404"/>
                  <a:gd name="connsiteX5" fmla="*/ 198103 w 262474"/>
                  <a:gd name="connsiteY5" fmla="*/ 168499 h 261404"/>
                  <a:gd name="connsiteX6" fmla="*/ 221081 w 262474"/>
                  <a:gd name="connsiteY6" fmla="*/ 252362 h 261404"/>
                  <a:gd name="connsiteX7" fmla="*/ 214376 w 262474"/>
                  <a:gd name="connsiteY7" fmla="*/ 264031 h 261404"/>
                  <a:gd name="connsiteX8" fmla="*/ 207623 w 262474"/>
                  <a:gd name="connsiteY8" fmla="*/ 263365 h 261404"/>
                  <a:gd name="connsiteX9" fmla="*/ 131458 w 262474"/>
                  <a:gd name="connsiteY9" fmla="*/ 225414 h 261404"/>
                  <a:gd name="connsiteX10" fmla="*/ 55245 w 262474"/>
                  <a:gd name="connsiteY10" fmla="*/ 263389 h 261404"/>
                  <a:gd name="connsiteX11" fmla="*/ 42479 w 262474"/>
                  <a:gd name="connsiteY11" fmla="*/ 259159 h 261404"/>
                  <a:gd name="connsiteX12" fmla="*/ 41811 w 262474"/>
                  <a:gd name="connsiteY12" fmla="*/ 252410 h 261404"/>
                  <a:gd name="connsiteX13" fmla="*/ 64790 w 262474"/>
                  <a:gd name="connsiteY13" fmla="*/ 168499 h 261404"/>
                  <a:gd name="connsiteX14" fmla="*/ 2774 w 262474"/>
                  <a:gd name="connsiteY14" fmla="*/ 106760 h 261404"/>
                  <a:gd name="connsiteX15" fmla="*/ 2774 w 262474"/>
                  <a:gd name="connsiteY15" fmla="*/ 93333 h 261404"/>
                  <a:gd name="connsiteX16" fmla="*/ 8596 w 262474"/>
                  <a:gd name="connsiteY16" fmla="*/ 90601 h 261404"/>
                  <a:gd name="connsiteX17" fmla="*/ 83807 w 262474"/>
                  <a:gd name="connsiteY17" fmla="*/ 83091 h 261404"/>
                  <a:gd name="connsiteX18" fmla="*/ 122940 w 262474"/>
                  <a:gd name="connsiteY18" fmla="*/ 5216 h 261404"/>
                  <a:gd name="connsiteX19" fmla="*/ 135705 w 262474"/>
                  <a:gd name="connsiteY19" fmla="*/ 1010 h 261404"/>
                  <a:gd name="connsiteX20" fmla="*/ 139953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53" y="5264"/>
                    </a:moveTo>
                    <a:lnTo>
                      <a:pt x="179061" y="83139"/>
                    </a:lnTo>
                    <a:lnTo>
                      <a:pt x="254296" y="90648"/>
                    </a:lnTo>
                    <a:cubicBezTo>
                      <a:pt x="259522" y="91147"/>
                      <a:pt x="263363" y="95805"/>
                      <a:pt x="262838" y="100985"/>
                    </a:cubicBezTo>
                    <a:cubicBezTo>
                      <a:pt x="262624" y="103172"/>
                      <a:pt x="261669" y="105239"/>
                      <a:pt x="260094" y="106760"/>
                    </a:cubicBezTo>
                    <a:lnTo>
                      <a:pt x="198103" y="168499"/>
                    </a:lnTo>
                    <a:lnTo>
                      <a:pt x="221081" y="252362"/>
                    </a:lnTo>
                    <a:cubicBezTo>
                      <a:pt x="222465" y="257448"/>
                      <a:pt x="219459" y="262652"/>
                      <a:pt x="214376" y="264031"/>
                    </a:cubicBezTo>
                    <a:cubicBezTo>
                      <a:pt x="212109" y="264625"/>
                      <a:pt x="209723" y="264387"/>
                      <a:pt x="207623" y="263365"/>
                    </a:cubicBezTo>
                    <a:lnTo>
                      <a:pt x="131458" y="225414"/>
                    </a:lnTo>
                    <a:lnTo>
                      <a:pt x="55245" y="263389"/>
                    </a:lnTo>
                    <a:cubicBezTo>
                      <a:pt x="50544" y="265742"/>
                      <a:pt x="44841" y="263840"/>
                      <a:pt x="42479" y="259159"/>
                    </a:cubicBezTo>
                    <a:cubicBezTo>
                      <a:pt x="41429" y="257068"/>
                      <a:pt x="41191" y="254668"/>
                      <a:pt x="41811" y="252410"/>
                    </a:cubicBezTo>
                    <a:lnTo>
                      <a:pt x="64790" y="168499"/>
                    </a:lnTo>
                    <a:lnTo>
                      <a:pt x="2774" y="106760"/>
                    </a:lnTo>
                    <a:cubicBezTo>
                      <a:pt x="-925" y="103029"/>
                      <a:pt x="-925" y="97041"/>
                      <a:pt x="2774" y="93333"/>
                    </a:cubicBezTo>
                    <a:cubicBezTo>
                      <a:pt x="4349" y="91789"/>
                      <a:pt x="6401" y="90838"/>
                      <a:pt x="8596" y="90601"/>
                    </a:cubicBezTo>
                    <a:lnTo>
                      <a:pt x="83807" y="83091"/>
                    </a:lnTo>
                    <a:lnTo>
                      <a:pt x="122940" y="5216"/>
                    </a:lnTo>
                    <a:cubicBezTo>
                      <a:pt x="125278" y="559"/>
                      <a:pt x="131005" y="-1343"/>
                      <a:pt x="135705" y="1010"/>
                    </a:cubicBezTo>
                    <a:cubicBezTo>
                      <a:pt x="137543" y="1913"/>
                      <a:pt x="139046" y="3434"/>
                      <a:pt x="139953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A0FCF4DB-D3D8-3D44-BDE8-A1E3BB7536A3}"/>
                  </a:ext>
                </a:extLst>
              </p:cNvPr>
              <p:cNvSpPr/>
              <p:nvPr/>
            </p:nvSpPr>
            <p:spPr>
              <a:xfrm>
                <a:off x="6512859" y="5564157"/>
                <a:ext cx="300097" cy="298873"/>
              </a:xfrm>
              <a:custGeom>
                <a:avLst/>
                <a:gdLst>
                  <a:gd name="connsiteX0" fmla="*/ 139971 w 262474"/>
                  <a:gd name="connsiteY0" fmla="*/ 5264 h 261404"/>
                  <a:gd name="connsiteX1" fmla="*/ 179079 w 262474"/>
                  <a:gd name="connsiteY1" fmla="*/ 83139 h 261404"/>
                  <a:gd name="connsiteX2" fmla="*/ 254314 w 262474"/>
                  <a:gd name="connsiteY2" fmla="*/ 90648 h 261404"/>
                  <a:gd name="connsiteX3" fmla="*/ 262856 w 262474"/>
                  <a:gd name="connsiteY3" fmla="*/ 100985 h 261404"/>
                  <a:gd name="connsiteX4" fmla="*/ 260112 w 262474"/>
                  <a:gd name="connsiteY4" fmla="*/ 106760 h 261404"/>
                  <a:gd name="connsiteX5" fmla="*/ 198121 w 262474"/>
                  <a:gd name="connsiteY5" fmla="*/ 168499 h 261404"/>
                  <a:gd name="connsiteX6" fmla="*/ 221099 w 262474"/>
                  <a:gd name="connsiteY6" fmla="*/ 252362 h 261404"/>
                  <a:gd name="connsiteX7" fmla="*/ 214394 w 262474"/>
                  <a:gd name="connsiteY7" fmla="*/ 264031 h 261404"/>
                  <a:gd name="connsiteX8" fmla="*/ 207641 w 262474"/>
                  <a:gd name="connsiteY8" fmla="*/ 263365 h 261404"/>
                  <a:gd name="connsiteX9" fmla="*/ 131452 w 262474"/>
                  <a:gd name="connsiteY9" fmla="*/ 225414 h 261404"/>
                  <a:gd name="connsiteX10" fmla="*/ 55263 w 262474"/>
                  <a:gd name="connsiteY10" fmla="*/ 263389 h 261404"/>
                  <a:gd name="connsiteX11" fmla="*/ 42497 w 262474"/>
                  <a:gd name="connsiteY11" fmla="*/ 259159 h 261404"/>
                  <a:gd name="connsiteX12" fmla="*/ 41829 w 262474"/>
                  <a:gd name="connsiteY12" fmla="*/ 252410 h 261404"/>
                  <a:gd name="connsiteX13" fmla="*/ 64807 w 262474"/>
                  <a:gd name="connsiteY13" fmla="*/ 168499 h 261404"/>
                  <a:gd name="connsiteX14" fmla="*/ 2792 w 262474"/>
                  <a:gd name="connsiteY14" fmla="*/ 106760 h 261404"/>
                  <a:gd name="connsiteX15" fmla="*/ 2792 w 262474"/>
                  <a:gd name="connsiteY15" fmla="*/ 93333 h 261404"/>
                  <a:gd name="connsiteX16" fmla="*/ 8590 w 262474"/>
                  <a:gd name="connsiteY16" fmla="*/ 90601 h 261404"/>
                  <a:gd name="connsiteX17" fmla="*/ 83825 w 262474"/>
                  <a:gd name="connsiteY17" fmla="*/ 83091 h 261404"/>
                  <a:gd name="connsiteX18" fmla="*/ 122934 w 262474"/>
                  <a:gd name="connsiteY18" fmla="*/ 5216 h 261404"/>
                  <a:gd name="connsiteX19" fmla="*/ 135723 w 262474"/>
                  <a:gd name="connsiteY19" fmla="*/ 1010 h 261404"/>
                  <a:gd name="connsiteX20" fmla="*/ 139971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71" y="5264"/>
                    </a:moveTo>
                    <a:lnTo>
                      <a:pt x="179079" y="83139"/>
                    </a:lnTo>
                    <a:lnTo>
                      <a:pt x="254314" y="90648"/>
                    </a:lnTo>
                    <a:cubicBezTo>
                      <a:pt x="259540" y="91147"/>
                      <a:pt x="263357" y="95805"/>
                      <a:pt x="262856" y="100985"/>
                    </a:cubicBezTo>
                    <a:cubicBezTo>
                      <a:pt x="262642" y="103172"/>
                      <a:pt x="261663" y="105239"/>
                      <a:pt x="260112" y="106760"/>
                    </a:cubicBezTo>
                    <a:lnTo>
                      <a:pt x="198121" y="168499"/>
                    </a:lnTo>
                    <a:lnTo>
                      <a:pt x="221099" y="252362"/>
                    </a:lnTo>
                    <a:cubicBezTo>
                      <a:pt x="222483" y="257448"/>
                      <a:pt x="219476" y="262652"/>
                      <a:pt x="214394" y="264031"/>
                    </a:cubicBezTo>
                    <a:cubicBezTo>
                      <a:pt x="212127" y="264625"/>
                      <a:pt x="209741" y="264387"/>
                      <a:pt x="207641" y="263365"/>
                    </a:cubicBezTo>
                    <a:lnTo>
                      <a:pt x="131452" y="225414"/>
                    </a:lnTo>
                    <a:lnTo>
                      <a:pt x="55263" y="263389"/>
                    </a:lnTo>
                    <a:cubicBezTo>
                      <a:pt x="50538" y="265742"/>
                      <a:pt x="44835" y="263840"/>
                      <a:pt x="42497" y="259159"/>
                    </a:cubicBezTo>
                    <a:cubicBezTo>
                      <a:pt x="41447" y="257068"/>
                      <a:pt x="41208" y="254668"/>
                      <a:pt x="41829" y="252410"/>
                    </a:cubicBezTo>
                    <a:lnTo>
                      <a:pt x="64807" y="168499"/>
                    </a:lnTo>
                    <a:lnTo>
                      <a:pt x="2792" y="106760"/>
                    </a:lnTo>
                    <a:cubicBezTo>
                      <a:pt x="-931" y="103029"/>
                      <a:pt x="-931" y="97041"/>
                      <a:pt x="2792" y="93333"/>
                    </a:cubicBezTo>
                    <a:cubicBezTo>
                      <a:pt x="4343" y="91789"/>
                      <a:pt x="6395" y="90838"/>
                      <a:pt x="8590" y="90601"/>
                    </a:cubicBezTo>
                    <a:lnTo>
                      <a:pt x="83825" y="83091"/>
                    </a:lnTo>
                    <a:lnTo>
                      <a:pt x="122934" y="5216"/>
                    </a:lnTo>
                    <a:cubicBezTo>
                      <a:pt x="125296" y="559"/>
                      <a:pt x="131023" y="-1343"/>
                      <a:pt x="135723" y="1010"/>
                    </a:cubicBezTo>
                    <a:cubicBezTo>
                      <a:pt x="137560" y="1913"/>
                      <a:pt x="139040" y="3434"/>
                      <a:pt x="139971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C9A96193-7D00-0547-902C-A6C3C794CF2B}"/>
                  </a:ext>
                </a:extLst>
              </p:cNvPr>
              <p:cNvSpPr/>
              <p:nvPr/>
            </p:nvSpPr>
            <p:spPr>
              <a:xfrm>
                <a:off x="7849305" y="5646793"/>
                <a:ext cx="218252" cy="217362"/>
              </a:xfrm>
              <a:custGeom>
                <a:avLst/>
                <a:gdLst>
                  <a:gd name="connsiteX0" fmla="*/ 101709 w 190890"/>
                  <a:gd name="connsiteY0" fmla="*/ 3838 h 190112"/>
                  <a:gd name="connsiteX1" fmla="*/ 130128 w 190890"/>
                  <a:gd name="connsiteY1" fmla="*/ 60420 h 190112"/>
                  <a:gd name="connsiteX2" fmla="*/ 184794 w 190890"/>
                  <a:gd name="connsiteY2" fmla="*/ 65862 h 190112"/>
                  <a:gd name="connsiteX3" fmla="*/ 190998 w 190890"/>
                  <a:gd name="connsiteY3" fmla="*/ 73395 h 190112"/>
                  <a:gd name="connsiteX4" fmla="*/ 189018 w 190890"/>
                  <a:gd name="connsiteY4" fmla="*/ 77602 h 190112"/>
                  <a:gd name="connsiteX5" fmla="*/ 143967 w 190890"/>
                  <a:gd name="connsiteY5" fmla="*/ 122444 h 190112"/>
                  <a:gd name="connsiteX6" fmla="*/ 160670 w 190890"/>
                  <a:gd name="connsiteY6" fmla="*/ 183399 h 190112"/>
                  <a:gd name="connsiteX7" fmla="*/ 155779 w 190890"/>
                  <a:gd name="connsiteY7" fmla="*/ 191859 h 190112"/>
                  <a:gd name="connsiteX8" fmla="*/ 150887 w 190890"/>
                  <a:gd name="connsiteY8" fmla="*/ 191384 h 190112"/>
                  <a:gd name="connsiteX9" fmla="*/ 95529 w 190890"/>
                  <a:gd name="connsiteY9" fmla="*/ 163794 h 190112"/>
                  <a:gd name="connsiteX10" fmla="*/ 40147 w 190890"/>
                  <a:gd name="connsiteY10" fmla="*/ 191408 h 190112"/>
                  <a:gd name="connsiteX11" fmla="*/ 30889 w 190890"/>
                  <a:gd name="connsiteY11" fmla="*/ 188318 h 190112"/>
                  <a:gd name="connsiteX12" fmla="*/ 30387 w 190890"/>
                  <a:gd name="connsiteY12" fmla="*/ 183423 h 190112"/>
                  <a:gd name="connsiteX13" fmla="*/ 47090 w 190890"/>
                  <a:gd name="connsiteY13" fmla="*/ 122444 h 190112"/>
                  <a:gd name="connsiteX14" fmla="*/ 2040 w 190890"/>
                  <a:gd name="connsiteY14" fmla="*/ 77578 h 190112"/>
                  <a:gd name="connsiteX15" fmla="*/ 2040 w 190890"/>
                  <a:gd name="connsiteY15" fmla="*/ 67811 h 190112"/>
                  <a:gd name="connsiteX16" fmla="*/ 6264 w 190890"/>
                  <a:gd name="connsiteY16" fmla="*/ 65838 h 190112"/>
                  <a:gd name="connsiteX17" fmla="*/ 60930 w 190890"/>
                  <a:gd name="connsiteY17" fmla="*/ 60396 h 190112"/>
                  <a:gd name="connsiteX18" fmla="*/ 89325 w 190890"/>
                  <a:gd name="connsiteY18" fmla="*/ 3790 h 190112"/>
                  <a:gd name="connsiteX19" fmla="*/ 98631 w 190890"/>
                  <a:gd name="connsiteY19" fmla="*/ 725 h 190112"/>
                  <a:gd name="connsiteX20" fmla="*/ 101709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709" y="3838"/>
                    </a:moveTo>
                    <a:lnTo>
                      <a:pt x="130128" y="60420"/>
                    </a:lnTo>
                    <a:lnTo>
                      <a:pt x="184794" y="65862"/>
                    </a:lnTo>
                    <a:cubicBezTo>
                      <a:pt x="188588" y="66242"/>
                      <a:pt x="191380" y="69617"/>
                      <a:pt x="190998" y="73395"/>
                    </a:cubicBezTo>
                    <a:cubicBezTo>
                      <a:pt x="190831" y="74987"/>
                      <a:pt x="190139" y="76485"/>
                      <a:pt x="189018" y="77602"/>
                    </a:cubicBezTo>
                    <a:lnTo>
                      <a:pt x="143967" y="122444"/>
                    </a:lnTo>
                    <a:lnTo>
                      <a:pt x="160670" y="183399"/>
                    </a:lnTo>
                    <a:cubicBezTo>
                      <a:pt x="161649" y="187082"/>
                      <a:pt x="159477" y="190861"/>
                      <a:pt x="155779" y="191859"/>
                    </a:cubicBezTo>
                    <a:cubicBezTo>
                      <a:pt x="154156" y="192311"/>
                      <a:pt x="152414" y="192120"/>
                      <a:pt x="150887" y="191384"/>
                    </a:cubicBezTo>
                    <a:lnTo>
                      <a:pt x="95529" y="163794"/>
                    </a:lnTo>
                    <a:lnTo>
                      <a:pt x="40147" y="191408"/>
                    </a:lnTo>
                    <a:cubicBezTo>
                      <a:pt x="36734" y="193095"/>
                      <a:pt x="32583" y="191716"/>
                      <a:pt x="30889" y="188318"/>
                    </a:cubicBezTo>
                    <a:cubicBezTo>
                      <a:pt x="30125" y="186797"/>
                      <a:pt x="29958" y="185063"/>
                      <a:pt x="30387" y="183423"/>
                    </a:cubicBezTo>
                    <a:lnTo>
                      <a:pt x="47090" y="122444"/>
                    </a:lnTo>
                    <a:lnTo>
                      <a:pt x="2040" y="77578"/>
                    </a:lnTo>
                    <a:cubicBezTo>
                      <a:pt x="-680" y="74869"/>
                      <a:pt x="-680" y="70520"/>
                      <a:pt x="2040" y="67811"/>
                    </a:cubicBezTo>
                    <a:cubicBezTo>
                      <a:pt x="3162" y="66718"/>
                      <a:pt x="4665" y="65981"/>
                      <a:pt x="6264" y="65838"/>
                    </a:cubicBezTo>
                    <a:lnTo>
                      <a:pt x="60930" y="60396"/>
                    </a:lnTo>
                    <a:lnTo>
                      <a:pt x="89325" y="3790"/>
                    </a:lnTo>
                    <a:cubicBezTo>
                      <a:pt x="91043" y="392"/>
                      <a:pt x="95219" y="-962"/>
                      <a:pt x="98631" y="725"/>
                    </a:cubicBezTo>
                    <a:cubicBezTo>
                      <a:pt x="99967" y="1390"/>
                      <a:pt x="101041" y="2483"/>
                      <a:pt x="101709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A96BCD2-7AFA-7F40-9570-B5C8FB3521BC}"/>
                  </a:ext>
                </a:extLst>
              </p:cNvPr>
              <p:cNvSpPr/>
              <p:nvPr/>
            </p:nvSpPr>
            <p:spPr>
              <a:xfrm>
                <a:off x="6194213" y="5646793"/>
                <a:ext cx="218252" cy="217362"/>
              </a:xfrm>
              <a:custGeom>
                <a:avLst/>
                <a:gdLst>
                  <a:gd name="connsiteX0" fmla="*/ 101691 w 190890"/>
                  <a:gd name="connsiteY0" fmla="*/ 3838 h 190112"/>
                  <a:gd name="connsiteX1" fmla="*/ 130110 w 190890"/>
                  <a:gd name="connsiteY1" fmla="*/ 60420 h 190112"/>
                  <a:gd name="connsiteX2" fmla="*/ 184776 w 190890"/>
                  <a:gd name="connsiteY2" fmla="*/ 65862 h 190112"/>
                  <a:gd name="connsiteX3" fmla="*/ 190980 w 190890"/>
                  <a:gd name="connsiteY3" fmla="*/ 73395 h 190112"/>
                  <a:gd name="connsiteX4" fmla="*/ 189000 w 190890"/>
                  <a:gd name="connsiteY4" fmla="*/ 77602 h 190112"/>
                  <a:gd name="connsiteX5" fmla="*/ 143949 w 190890"/>
                  <a:gd name="connsiteY5" fmla="*/ 122444 h 190112"/>
                  <a:gd name="connsiteX6" fmla="*/ 160652 w 190890"/>
                  <a:gd name="connsiteY6" fmla="*/ 183399 h 190112"/>
                  <a:gd name="connsiteX7" fmla="*/ 155761 w 190890"/>
                  <a:gd name="connsiteY7" fmla="*/ 191859 h 190112"/>
                  <a:gd name="connsiteX8" fmla="*/ 150869 w 190890"/>
                  <a:gd name="connsiteY8" fmla="*/ 191384 h 190112"/>
                  <a:gd name="connsiteX9" fmla="*/ 95511 w 190890"/>
                  <a:gd name="connsiteY9" fmla="*/ 163794 h 190112"/>
                  <a:gd name="connsiteX10" fmla="*/ 40129 w 190890"/>
                  <a:gd name="connsiteY10" fmla="*/ 191408 h 190112"/>
                  <a:gd name="connsiteX11" fmla="*/ 30871 w 190890"/>
                  <a:gd name="connsiteY11" fmla="*/ 188318 h 190112"/>
                  <a:gd name="connsiteX12" fmla="*/ 30393 w 190890"/>
                  <a:gd name="connsiteY12" fmla="*/ 183423 h 190112"/>
                  <a:gd name="connsiteX13" fmla="*/ 47072 w 190890"/>
                  <a:gd name="connsiteY13" fmla="*/ 122444 h 190112"/>
                  <a:gd name="connsiteX14" fmla="*/ 2022 w 190890"/>
                  <a:gd name="connsiteY14" fmla="*/ 77578 h 190112"/>
                  <a:gd name="connsiteX15" fmla="*/ 2022 w 190890"/>
                  <a:gd name="connsiteY15" fmla="*/ 67811 h 190112"/>
                  <a:gd name="connsiteX16" fmla="*/ 6246 w 190890"/>
                  <a:gd name="connsiteY16" fmla="*/ 65838 h 190112"/>
                  <a:gd name="connsiteX17" fmla="*/ 60912 w 190890"/>
                  <a:gd name="connsiteY17" fmla="*/ 60396 h 190112"/>
                  <a:gd name="connsiteX18" fmla="*/ 89307 w 190890"/>
                  <a:gd name="connsiteY18" fmla="*/ 3790 h 190112"/>
                  <a:gd name="connsiteX19" fmla="*/ 98613 w 190890"/>
                  <a:gd name="connsiteY19" fmla="*/ 725 h 190112"/>
                  <a:gd name="connsiteX20" fmla="*/ 101691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691" y="3838"/>
                    </a:moveTo>
                    <a:lnTo>
                      <a:pt x="130110" y="60420"/>
                    </a:lnTo>
                    <a:lnTo>
                      <a:pt x="184776" y="65862"/>
                    </a:lnTo>
                    <a:cubicBezTo>
                      <a:pt x="188594" y="66242"/>
                      <a:pt x="191362" y="69617"/>
                      <a:pt x="190980" y="73395"/>
                    </a:cubicBezTo>
                    <a:cubicBezTo>
                      <a:pt x="190837" y="74987"/>
                      <a:pt x="190121" y="76485"/>
                      <a:pt x="189000" y="77602"/>
                    </a:cubicBezTo>
                    <a:lnTo>
                      <a:pt x="143949" y="122444"/>
                    </a:lnTo>
                    <a:lnTo>
                      <a:pt x="160652" y="183399"/>
                    </a:lnTo>
                    <a:cubicBezTo>
                      <a:pt x="161655" y="187082"/>
                      <a:pt x="159459" y="190861"/>
                      <a:pt x="155761" y="191859"/>
                    </a:cubicBezTo>
                    <a:cubicBezTo>
                      <a:pt x="154138" y="192311"/>
                      <a:pt x="152396" y="192120"/>
                      <a:pt x="150869" y="191384"/>
                    </a:cubicBezTo>
                    <a:lnTo>
                      <a:pt x="95511" y="163794"/>
                    </a:lnTo>
                    <a:lnTo>
                      <a:pt x="40129" y="191408"/>
                    </a:lnTo>
                    <a:cubicBezTo>
                      <a:pt x="36717" y="193095"/>
                      <a:pt x="32589" y="191716"/>
                      <a:pt x="30871" y="188318"/>
                    </a:cubicBezTo>
                    <a:cubicBezTo>
                      <a:pt x="30107" y="186797"/>
                      <a:pt x="29940" y="185063"/>
                      <a:pt x="30393" y="183423"/>
                    </a:cubicBezTo>
                    <a:lnTo>
                      <a:pt x="47072" y="122444"/>
                    </a:lnTo>
                    <a:lnTo>
                      <a:pt x="2022" y="77578"/>
                    </a:lnTo>
                    <a:cubicBezTo>
                      <a:pt x="-674" y="74869"/>
                      <a:pt x="-674" y="70520"/>
                      <a:pt x="2022" y="67811"/>
                    </a:cubicBezTo>
                    <a:cubicBezTo>
                      <a:pt x="3144" y="66718"/>
                      <a:pt x="4647" y="65981"/>
                      <a:pt x="6246" y="65838"/>
                    </a:cubicBezTo>
                    <a:lnTo>
                      <a:pt x="60912" y="60396"/>
                    </a:lnTo>
                    <a:lnTo>
                      <a:pt x="89307" y="3790"/>
                    </a:lnTo>
                    <a:cubicBezTo>
                      <a:pt x="91025" y="392"/>
                      <a:pt x="95201" y="-962"/>
                      <a:pt x="98613" y="725"/>
                    </a:cubicBezTo>
                    <a:cubicBezTo>
                      <a:pt x="99949" y="1390"/>
                      <a:pt x="101023" y="2483"/>
                      <a:pt x="101691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98FB88B-06EF-D340-8382-77D471ECFCC1}"/>
              </a:ext>
            </a:extLst>
          </p:cNvPr>
          <p:cNvSpPr txBox="1"/>
          <p:nvPr/>
        </p:nvSpPr>
        <p:spPr>
          <a:xfrm>
            <a:off x="14024794" y="582608"/>
            <a:ext cx="6979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Research</a:t>
            </a:r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BB45F-1202-7583-86DE-C52F5C39B127}"/>
              </a:ext>
            </a:extLst>
          </p:cNvPr>
          <p:cNvSpPr txBox="1"/>
          <p:nvPr/>
        </p:nvSpPr>
        <p:spPr>
          <a:xfrm>
            <a:off x="12146052" y="2210100"/>
            <a:ext cx="11736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the pick at which a 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player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drafted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commensurate with the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value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they bring to their 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BC037-8F5F-117B-DB47-260345498810}"/>
              </a:ext>
            </a:extLst>
          </p:cNvPr>
          <p:cNvSpPr txBox="1"/>
          <p:nvPr/>
        </p:nvSpPr>
        <p:spPr>
          <a:xfrm>
            <a:off x="12189619" y="5260007"/>
            <a:ext cx="12381950" cy="776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Do they bring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offensive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value?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Points</a:t>
            </a:r>
            <a:br>
              <a:rPr lang="en-US" sz="3600" dirty="0">
                <a:solidFill>
                  <a:schemeClr val="bg1"/>
                </a:solidFill>
                <a:latin typeface="Work Sans" pitchFamily="2" charset="0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Assists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sz="3600" b="0" i="0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Do they bring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defensive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value?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Steals</a:t>
            </a:r>
            <a:endParaRPr lang="en-US" sz="3600" dirty="0">
              <a:solidFill>
                <a:schemeClr val="bg1"/>
              </a:solidFill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Blocks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sz="3600" b="0" i="0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Are they significant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contributors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to the team's wins?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Box plus minus</a:t>
            </a:r>
            <a:br>
              <a:rPr lang="en-US" sz="3600" dirty="0">
                <a:solidFill>
                  <a:schemeClr val="bg1"/>
                </a:solidFill>
                <a:latin typeface="Work Sans" pitchFamily="2" charset="0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Win shares</a:t>
            </a:r>
            <a:endParaRPr lang="en-CA" sz="2800" b="1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52C6F-FDC9-9EFF-BCEF-9132DD79C575}"/>
              </a:ext>
            </a:extLst>
          </p:cNvPr>
          <p:cNvSpPr txBox="1"/>
          <p:nvPr/>
        </p:nvSpPr>
        <p:spPr>
          <a:xfrm rot="5400000">
            <a:off x="-4660815" y="5984964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4914003-4BB8-2C2D-189D-71667E7B4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61" y="3374256"/>
            <a:ext cx="1356622" cy="13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7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16DC6B4-4A5E-395F-CD1D-7F1A4B7E2015}"/>
              </a:ext>
            </a:extLst>
          </p:cNvPr>
          <p:cNvSpPr/>
          <p:nvPr/>
        </p:nvSpPr>
        <p:spPr>
          <a:xfrm>
            <a:off x="2663077" y="8775192"/>
            <a:ext cx="16573393" cy="4638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07AB989-FB03-DB45-9349-97E57A3269CB}"/>
              </a:ext>
            </a:extLst>
          </p:cNvPr>
          <p:cNvSpPr/>
          <p:nvPr/>
        </p:nvSpPr>
        <p:spPr>
          <a:xfrm>
            <a:off x="0" y="0"/>
            <a:ext cx="4230120" cy="5414165"/>
          </a:xfrm>
          <a:custGeom>
            <a:avLst/>
            <a:gdLst>
              <a:gd name="connsiteX0" fmla="*/ 1569239 w 4230120"/>
              <a:gd name="connsiteY0" fmla="*/ 2106176 h 5414165"/>
              <a:gd name="connsiteX1" fmla="*/ 1514013 w 4230120"/>
              <a:gd name="connsiteY1" fmla="*/ 2143584 h 5414165"/>
              <a:gd name="connsiteX2" fmla="*/ 751482 w 4230120"/>
              <a:gd name="connsiteY2" fmla="*/ 5185807 h 5414165"/>
              <a:gd name="connsiteX3" fmla="*/ 862419 w 4230120"/>
              <a:gd name="connsiteY3" fmla="*/ 5382012 h 5414165"/>
              <a:gd name="connsiteX4" fmla="*/ 920032 w 4230120"/>
              <a:gd name="connsiteY4" fmla="*/ 5383469 h 5414165"/>
              <a:gd name="connsiteX5" fmla="*/ 2620516 w 4230120"/>
              <a:gd name="connsiteY5" fmla="*/ 4908700 h 5414165"/>
              <a:gd name="connsiteX6" fmla="*/ 2743216 w 4230120"/>
              <a:gd name="connsiteY6" fmla="*/ 4830038 h 5414165"/>
              <a:gd name="connsiteX7" fmla="*/ 2697685 w 4230120"/>
              <a:gd name="connsiteY7" fmla="*/ 4582843 h 5414165"/>
              <a:gd name="connsiteX8" fmla="*/ 1660062 w 4230120"/>
              <a:gd name="connsiteY8" fmla="*/ 2223959 h 5414165"/>
              <a:gd name="connsiteX9" fmla="*/ 2980703 w 4230120"/>
              <a:gd name="connsiteY9" fmla="*/ 1668707 h 5414165"/>
              <a:gd name="connsiteX10" fmla="*/ 1674996 w 4230120"/>
              <a:gd name="connsiteY10" fmla="*/ 2034539 h 5414165"/>
              <a:gd name="connsiteX11" fmla="*/ 1594699 w 4230120"/>
              <a:gd name="connsiteY11" fmla="*/ 2088931 h 5414165"/>
              <a:gd name="connsiteX12" fmla="*/ 1684766 w 4230120"/>
              <a:gd name="connsiteY12" fmla="*/ 2205736 h 5414165"/>
              <a:gd name="connsiteX13" fmla="*/ 2727735 w 4230120"/>
              <a:gd name="connsiteY13" fmla="*/ 4576575 h 5414165"/>
              <a:gd name="connsiteX14" fmla="*/ 2770928 w 4230120"/>
              <a:gd name="connsiteY14" fmla="*/ 4811058 h 5414165"/>
              <a:gd name="connsiteX15" fmla="*/ 2882144 w 4230120"/>
              <a:gd name="connsiteY15" fmla="*/ 4731969 h 5414165"/>
              <a:gd name="connsiteX16" fmla="*/ 4199423 w 4230120"/>
              <a:gd name="connsiteY16" fmla="*/ 2104079 h 5414165"/>
              <a:gd name="connsiteX17" fmla="*/ 4198101 w 4230120"/>
              <a:gd name="connsiteY17" fmla="*/ 2044331 h 5414165"/>
              <a:gd name="connsiteX18" fmla="*/ 4003278 w 4230120"/>
              <a:gd name="connsiteY18" fmla="*/ 1933561 h 5414165"/>
              <a:gd name="connsiteX19" fmla="*/ 2980703 w 4230120"/>
              <a:gd name="connsiteY19" fmla="*/ 1668707 h 5414165"/>
              <a:gd name="connsiteX20" fmla="*/ 2522428 w 4230120"/>
              <a:gd name="connsiteY20" fmla="*/ 0 h 5414165"/>
              <a:gd name="connsiteX21" fmla="*/ 2623036 w 4230120"/>
              <a:gd name="connsiteY21" fmla="*/ 0 h 5414165"/>
              <a:gd name="connsiteX22" fmla="*/ 2385139 w 4230120"/>
              <a:gd name="connsiteY22" fmla="*/ 76191 h 5414165"/>
              <a:gd name="connsiteX23" fmla="*/ 674117 w 4230120"/>
              <a:gd name="connsiteY23" fmla="*/ 1022656 h 5414165"/>
              <a:gd name="connsiteX24" fmla="*/ 602428 w 4230120"/>
              <a:gd name="connsiteY24" fmla="*/ 1082379 h 5414165"/>
              <a:gd name="connsiteX25" fmla="*/ 635407 w 4230120"/>
              <a:gd name="connsiteY25" fmla="*/ 1108037 h 5414165"/>
              <a:gd name="connsiteX26" fmla="*/ 914816 w 4230120"/>
              <a:gd name="connsiteY26" fmla="*/ 1351284 h 5414165"/>
              <a:gd name="connsiteX27" fmla="*/ 1544626 w 4230120"/>
              <a:gd name="connsiteY27" fmla="*/ 2023994 h 5414165"/>
              <a:gd name="connsiteX28" fmla="*/ 1575917 w 4230120"/>
              <a:gd name="connsiteY28" fmla="*/ 2064573 h 5414165"/>
              <a:gd name="connsiteX29" fmla="*/ 1659105 w 4230120"/>
              <a:gd name="connsiteY29" fmla="*/ 2008226 h 5414165"/>
              <a:gd name="connsiteX30" fmla="*/ 4016986 w 4230120"/>
              <a:gd name="connsiteY30" fmla="*/ 1906074 h 5414165"/>
              <a:gd name="connsiteX31" fmla="*/ 4197310 w 4230120"/>
              <a:gd name="connsiteY31" fmla="*/ 2008602 h 5414165"/>
              <a:gd name="connsiteX32" fmla="*/ 4196152 w 4230120"/>
              <a:gd name="connsiteY32" fmla="*/ 1956300 h 5414165"/>
              <a:gd name="connsiteX33" fmla="*/ 3450569 w 4230120"/>
              <a:gd name="connsiteY33" fmla="*/ 18082 h 5414165"/>
              <a:gd name="connsiteX34" fmla="*/ 3434136 w 4230120"/>
              <a:gd name="connsiteY34" fmla="*/ 0 h 5414165"/>
              <a:gd name="connsiteX35" fmla="*/ 3475356 w 4230120"/>
              <a:gd name="connsiteY35" fmla="*/ 0 h 5414165"/>
              <a:gd name="connsiteX36" fmla="*/ 3632345 w 4230120"/>
              <a:gd name="connsiteY36" fmla="*/ 206208 h 5414165"/>
              <a:gd name="connsiteX37" fmla="*/ 4226818 w 4230120"/>
              <a:gd name="connsiteY37" fmla="*/ 1954916 h 5414165"/>
              <a:gd name="connsiteX38" fmla="*/ 4228502 w 4230120"/>
              <a:gd name="connsiteY38" fmla="*/ 2031003 h 5414165"/>
              <a:gd name="connsiteX39" fmla="*/ 4229738 w 4230120"/>
              <a:gd name="connsiteY39" fmla="*/ 2032738 h 5414165"/>
              <a:gd name="connsiteX40" fmla="*/ 4228680 w 4230120"/>
              <a:gd name="connsiteY40" fmla="*/ 2038989 h 5414165"/>
              <a:gd name="connsiteX41" fmla="*/ 4230120 w 4230120"/>
              <a:gd name="connsiteY41" fmla="*/ 2104079 h 5414165"/>
              <a:gd name="connsiteX42" fmla="*/ 2900511 w 4230120"/>
              <a:gd name="connsiteY42" fmla="*/ 4756568 h 5414165"/>
              <a:gd name="connsiteX43" fmla="*/ 2776783 w 4230120"/>
              <a:gd name="connsiteY43" fmla="*/ 4844552 h 5414165"/>
              <a:gd name="connsiteX44" fmla="*/ 2774278 w 4230120"/>
              <a:gd name="connsiteY44" fmla="*/ 4855238 h 5414165"/>
              <a:gd name="connsiteX45" fmla="*/ 2764296 w 4230120"/>
              <a:gd name="connsiteY45" fmla="*/ 4861430 h 5414165"/>
              <a:gd name="connsiteX46" fmla="*/ 2754646 w 4230120"/>
              <a:gd name="connsiteY46" fmla="*/ 4859167 h 5414165"/>
              <a:gd name="connsiteX47" fmla="*/ 2636432 w 4230120"/>
              <a:gd name="connsiteY47" fmla="*/ 4934952 h 5414165"/>
              <a:gd name="connsiteX48" fmla="*/ 920032 w 4230120"/>
              <a:gd name="connsiteY48" fmla="*/ 5414165 h 5414165"/>
              <a:gd name="connsiteX49" fmla="*/ 857905 w 4230120"/>
              <a:gd name="connsiteY49" fmla="*/ 5412593 h 5414165"/>
              <a:gd name="connsiteX50" fmla="*/ 850834 w 4230120"/>
              <a:gd name="connsiteY50" fmla="*/ 5413767 h 5414165"/>
              <a:gd name="connsiteX51" fmla="*/ 848873 w 4230120"/>
              <a:gd name="connsiteY51" fmla="*/ 5412365 h 5414165"/>
              <a:gd name="connsiteX52" fmla="*/ 749695 w 4230120"/>
              <a:gd name="connsiteY52" fmla="*/ 5409857 h 5414165"/>
              <a:gd name="connsiteX53" fmla="*/ 132546 w 4230120"/>
              <a:gd name="connsiteY53" fmla="*/ 5319919 h 5414165"/>
              <a:gd name="connsiteX54" fmla="*/ 0 w 4230120"/>
              <a:gd name="connsiteY54" fmla="*/ 5280955 h 5414165"/>
              <a:gd name="connsiteX55" fmla="*/ 0 w 4230120"/>
              <a:gd name="connsiteY55" fmla="*/ 5248986 h 5414165"/>
              <a:gd name="connsiteX56" fmla="*/ 139849 w 4230120"/>
              <a:gd name="connsiteY56" fmla="*/ 5290097 h 5414165"/>
              <a:gd name="connsiteX57" fmla="*/ 751275 w 4230120"/>
              <a:gd name="connsiteY57" fmla="*/ 5379201 h 5414165"/>
              <a:gd name="connsiteX58" fmla="*/ 826677 w 4230120"/>
              <a:gd name="connsiteY58" fmla="*/ 5381108 h 5414165"/>
              <a:gd name="connsiteX59" fmla="*/ 723955 w 4230120"/>
              <a:gd name="connsiteY59" fmla="*/ 5199435 h 5414165"/>
              <a:gd name="connsiteX60" fmla="*/ 1496081 w 4230120"/>
              <a:gd name="connsiteY60" fmla="*/ 2118648 h 5414165"/>
              <a:gd name="connsiteX61" fmla="*/ 1550457 w 4230120"/>
              <a:gd name="connsiteY61" fmla="*/ 2081817 h 5414165"/>
              <a:gd name="connsiteX62" fmla="*/ 1520639 w 4230120"/>
              <a:gd name="connsiteY62" fmla="*/ 2043149 h 5414165"/>
              <a:gd name="connsiteX63" fmla="*/ 894018 w 4230120"/>
              <a:gd name="connsiteY63" fmla="*/ 1373860 h 5414165"/>
              <a:gd name="connsiteX64" fmla="*/ 615854 w 4230120"/>
              <a:gd name="connsiteY64" fmla="*/ 1131702 h 5414165"/>
              <a:gd name="connsiteX65" fmla="*/ 578295 w 4230120"/>
              <a:gd name="connsiteY65" fmla="*/ 1102483 h 5414165"/>
              <a:gd name="connsiteX66" fmla="*/ 494050 w 4230120"/>
              <a:gd name="connsiteY66" fmla="*/ 1172667 h 5414165"/>
              <a:gd name="connsiteX67" fmla="*/ 151144 w 4230120"/>
              <a:gd name="connsiteY67" fmla="*/ 1494107 h 5414165"/>
              <a:gd name="connsiteX68" fmla="*/ 0 w 4230120"/>
              <a:gd name="connsiteY68" fmla="*/ 1658886 h 5414165"/>
              <a:gd name="connsiteX69" fmla="*/ 0 w 4230120"/>
              <a:gd name="connsiteY69" fmla="*/ 1613509 h 5414165"/>
              <a:gd name="connsiteX70" fmla="*/ 129386 w 4230120"/>
              <a:gd name="connsiteY70" fmla="*/ 1472452 h 5414165"/>
              <a:gd name="connsiteX71" fmla="*/ 474038 w 4230120"/>
              <a:gd name="connsiteY71" fmla="*/ 1149389 h 5414165"/>
              <a:gd name="connsiteX72" fmla="*/ 553499 w 4230120"/>
              <a:gd name="connsiteY72" fmla="*/ 1083192 h 5414165"/>
              <a:gd name="connsiteX73" fmla="*/ 327214 w 4230120"/>
              <a:gd name="connsiteY73" fmla="*/ 907154 h 5414165"/>
              <a:gd name="connsiteX74" fmla="*/ 0 w 4230120"/>
              <a:gd name="connsiteY74" fmla="*/ 682628 h 5414165"/>
              <a:gd name="connsiteX75" fmla="*/ 0 w 4230120"/>
              <a:gd name="connsiteY75" fmla="*/ 645402 h 5414165"/>
              <a:gd name="connsiteX76" fmla="*/ 345507 w 4230120"/>
              <a:gd name="connsiteY76" fmla="*/ 882496 h 5414165"/>
              <a:gd name="connsiteX77" fmla="*/ 577632 w 4230120"/>
              <a:gd name="connsiteY77" fmla="*/ 1063088 h 5414165"/>
              <a:gd name="connsiteX78" fmla="*/ 655025 w 4230120"/>
              <a:gd name="connsiteY78" fmla="*/ 998615 h 5414165"/>
              <a:gd name="connsiteX79" fmla="*/ 2374775 w 4230120"/>
              <a:gd name="connsiteY79" fmla="*/ 47293 h 5414165"/>
              <a:gd name="connsiteX80" fmla="*/ 210218 w 4230120"/>
              <a:gd name="connsiteY80" fmla="*/ 0 h 5414165"/>
              <a:gd name="connsiteX81" fmla="*/ 243613 w 4230120"/>
              <a:gd name="connsiteY81" fmla="*/ 0 h 5414165"/>
              <a:gd name="connsiteX82" fmla="*/ 238121 w 4230120"/>
              <a:gd name="connsiteY82" fmla="*/ 12861 h 5414165"/>
              <a:gd name="connsiteX83" fmla="*/ 14497 w 4230120"/>
              <a:gd name="connsiteY83" fmla="*/ 389742 h 5414165"/>
              <a:gd name="connsiteX84" fmla="*/ 0 w 4230120"/>
              <a:gd name="connsiteY84" fmla="*/ 408097 h 5414165"/>
              <a:gd name="connsiteX85" fmla="*/ 0 w 4230120"/>
              <a:gd name="connsiteY85" fmla="*/ 355897 h 5414165"/>
              <a:gd name="connsiteX86" fmla="*/ 108352 w 4230120"/>
              <a:gd name="connsiteY86" fmla="*/ 190363 h 541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230120" h="5414165">
                <a:moveTo>
                  <a:pt x="1569239" y="2106176"/>
                </a:moveTo>
                <a:lnTo>
                  <a:pt x="1514013" y="2143584"/>
                </a:lnTo>
                <a:cubicBezTo>
                  <a:pt x="625775" y="2795903"/>
                  <a:pt x="158150" y="4020528"/>
                  <a:pt x="751482" y="5185807"/>
                </a:cubicBezTo>
                <a:lnTo>
                  <a:pt x="862419" y="5382012"/>
                </a:lnTo>
                <a:lnTo>
                  <a:pt x="920032" y="5383469"/>
                </a:lnTo>
                <a:cubicBezTo>
                  <a:pt x="1542618" y="5383469"/>
                  <a:pt x="2124681" y="5209976"/>
                  <a:pt x="2620516" y="4908700"/>
                </a:cubicBezTo>
                <a:lnTo>
                  <a:pt x="2743216" y="4830038"/>
                </a:lnTo>
                <a:lnTo>
                  <a:pt x="2697685" y="4582843"/>
                </a:lnTo>
                <a:cubicBezTo>
                  <a:pt x="2512782" y="3680311"/>
                  <a:pt x="2158283" y="2896938"/>
                  <a:pt x="1660062" y="2223959"/>
                </a:cubicBezTo>
                <a:close/>
                <a:moveTo>
                  <a:pt x="2980703" y="1668707"/>
                </a:moveTo>
                <a:cubicBezTo>
                  <a:pt x="2510344" y="1657917"/>
                  <a:pt x="2060206" y="1794561"/>
                  <a:pt x="1674996" y="2034539"/>
                </a:cubicBezTo>
                <a:lnTo>
                  <a:pt x="1594699" y="2088931"/>
                </a:lnTo>
                <a:lnTo>
                  <a:pt x="1684766" y="2205736"/>
                </a:lnTo>
                <a:cubicBezTo>
                  <a:pt x="2185546" y="2882185"/>
                  <a:pt x="2541908" y="3669605"/>
                  <a:pt x="2727735" y="4576575"/>
                </a:cubicBezTo>
                <a:lnTo>
                  <a:pt x="2770928" y="4811058"/>
                </a:lnTo>
                <a:lnTo>
                  <a:pt x="2882144" y="4731969"/>
                </a:lnTo>
                <a:cubicBezTo>
                  <a:pt x="3681813" y="4133933"/>
                  <a:pt x="4199423" y="3179453"/>
                  <a:pt x="4199423" y="2104079"/>
                </a:cubicBezTo>
                <a:lnTo>
                  <a:pt x="4198101" y="2044331"/>
                </a:lnTo>
                <a:lnTo>
                  <a:pt x="4003278" y="1933561"/>
                </a:lnTo>
                <a:cubicBezTo>
                  <a:pt x="3662964" y="1759341"/>
                  <a:pt x="3316675" y="1676414"/>
                  <a:pt x="2980703" y="1668707"/>
                </a:cubicBezTo>
                <a:close/>
                <a:moveTo>
                  <a:pt x="2522428" y="0"/>
                </a:moveTo>
                <a:lnTo>
                  <a:pt x="2623036" y="0"/>
                </a:lnTo>
                <a:lnTo>
                  <a:pt x="2385139" y="76191"/>
                </a:lnTo>
                <a:cubicBezTo>
                  <a:pt x="1746221" y="300545"/>
                  <a:pt x="1177261" y="620119"/>
                  <a:pt x="674117" y="1022656"/>
                </a:cubicBezTo>
                <a:lnTo>
                  <a:pt x="602428" y="1082379"/>
                </a:lnTo>
                <a:lnTo>
                  <a:pt x="635407" y="1108037"/>
                </a:lnTo>
                <a:cubicBezTo>
                  <a:pt x="730356" y="1186146"/>
                  <a:pt x="823554" y="1267208"/>
                  <a:pt x="914816" y="1351284"/>
                </a:cubicBezTo>
                <a:cubicBezTo>
                  <a:pt x="1142700" y="1561225"/>
                  <a:pt x="1353055" y="1785324"/>
                  <a:pt x="1544626" y="2023994"/>
                </a:cubicBezTo>
                <a:lnTo>
                  <a:pt x="1575917" y="2064573"/>
                </a:lnTo>
                <a:lnTo>
                  <a:pt x="1659105" y="2008226"/>
                </a:lnTo>
                <a:cubicBezTo>
                  <a:pt x="2327835" y="1591647"/>
                  <a:pt x="3189817" y="1482606"/>
                  <a:pt x="4016986" y="1906074"/>
                </a:cubicBezTo>
                <a:lnTo>
                  <a:pt x="4197310" y="2008602"/>
                </a:lnTo>
                <a:lnTo>
                  <a:pt x="4196152" y="1956300"/>
                </a:lnTo>
                <a:cubicBezTo>
                  <a:pt x="4163564" y="1221479"/>
                  <a:pt x="3889153" y="549525"/>
                  <a:pt x="3450569" y="18082"/>
                </a:cubicBezTo>
                <a:lnTo>
                  <a:pt x="3434136" y="0"/>
                </a:lnTo>
                <a:lnTo>
                  <a:pt x="3475356" y="0"/>
                </a:lnTo>
                <a:lnTo>
                  <a:pt x="3632345" y="206208"/>
                </a:lnTo>
                <a:cubicBezTo>
                  <a:pt x="3982378" y="705525"/>
                  <a:pt x="4198037" y="1305930"/>
                  <a:pt x="4226818" y="1954916"/>
                </a:cubicBezTo>
                <a:lnTo>
                  <a:pt x="4228502" y="2031003"/>
                </a:lnTo>
                <a:lnTo>
                  <a:pt x="4229738" y="2032738"/>
                </a:lnTo>
                <a:lnTo>
                  <a:pt x="4228680" y="2038989"/>
                </a:lnTo>
                <a:lnTo>
                  <a:pt x="4230120" y="2104079"/>
                </a:lnTo>
                <a:cubicBezTo>
                  <a:pt x="4230120" y="3189519"/>
                  <a:pt x="3707665" y="4152933"/>
                  <a:pt x="2900511" y="4756568"/>
                </a:cubicBezTo>
                <a:lnTo>
                  <a:pt x="2776783" y="4844552"/>
                </a:lnTo>
                <a:lnTo>
                  <a:pt x="2774278" y="4855238"/>
                </a:lnTo>
                <a:cubicBezTo>
                  <a:pt x="2771987" y="4858427"/>
                  <a:pt x="2768478" y="4860744"/>
                  <a:pt x="2764296" y="4861430"/>
                </a:cubicBezTo>
                <a:lnTo>
                  <a:pt x="2754646" y="4859167"/>
                </a:lnTo>
                <a:lnTo>
                  <a:pt x="2636432" y="4934952"/>
                </a:lnTo>
                <a:cubicBezTo>
                  <a:pt x="2135958" y="5239048"/>
                  <a:pt x="1548445" y="5414165"/>
                  <a:pt x="920032" y="5414165"/>
                </a:cubicBezTo>
                <a:lnTo>
                  <a:pt x="857905" y="5412593"/>
                </a:lnTo>
                <a:lnTo>
                  <a:pt x="850834" y="5413767"/>
                </a:lnTo>
                <a:lnTo>
                  <a:pt x="848873" y="5412365"/>
                </a:lnTo>
                <a:lnTo>
                  <a:pt x="749695" y="5409857"/>
                </a:lnTo>
                <a:cubicBezTo>
                  <a:pt x="538129" y="5399133"/>
                  <a:pt x="331803" y="5368544"/>
                  <a:pt x="132546" y="5319919"/>
                </a:cubicBezTo>
                <a:lnTo>
                  <a:pt x="0" y="5280955"/>
                </a:lnTo>
                <a:lnTo>
                  <a:pt x="0" y="5248986"/>
                </a:lnTo>
                <a:lnTo>
                  <a:pt x="139849" y="5290097"/>
                </a:lnTo>
                <a:cubicBezTo>
                  <a:pt x="337258" y="5338271"/>
                  <a:pt x="541670" y="5368576"/>
                  <a:pt x="751275" y="5379201"/>
                </a:cubicBezTo>
                <a:lnTo>
                  <a:pt x="826677" y="5381108"/>
                </a:lnTo>
                <a:lnTo>
                  <a:pt x="723955" y="5199435"/>
                </a:lnTo>
                <a:cubicBezTo>
                  <a:pt x="123071" y="4019342"/>
                  <a:pt x="596583" y="2779201"/>
                  <a:pt x="1496081" y="2118648"/>
                </a:cubicBezTo>
                <a:lnTo>
                  <a:pt x="1550457" y="2081817"/>
                </a:lnTo>
                <a:lnTo>
                  <a:pt x="1520639" y="2043149"/>
                </a:lnTo>
                <a:cubicBezTo>
                  <a:pt x="1330044" y="1805700"/>
                  <a:pt x="1120756" y="1582746"/>
                  <a:pt x="894018" y="1373860"/>
                </a:cubicBezTo>
                <a:cubicBezTo>
                  <a:pt x="803168" y="1290163"/>
                  <a:pt x="710384" y="1209465"/>
                  <a:pt x="615854" y="1131702"/>
                </a:cubicBezTo>
                <a:lnTo>
                  <a:pt x="578295" y="1102483"/>
                </a:lnTo>
                <a:lnTo>
                  <a:pt x="494050" y="1172667"/>
                </a:lnTo>
                <a:cubicBezTo>
                  <a:pt x="375929" y="1275083"/>
                  <a:pt x="261647" y="1382288"/>
                  <a:pt x="151144" y="1494107"/>
                </a:cubicBezTo>
                <a:lnTo>
                  <a:pt x="0" y="1658886"/>
                </a:lnTo>
                <a:lnTo>
                  <a:pt x="0" y="1613509"/>
                </a:lnTo>
                <a:lnTo>
                  <a:pt x="129386" y="1472452"/>
                </a:lnTo>
                <a:cubicBezTo>
                  <a:pt x="240448" y="1360071"/>
                  <a:pt x="355313" y="1252325"/>
                  <a:pt x="474038" y="1149389"/>
                </a:cubicBezTo>
                <a:lnTo>
                  <a:pt x="553499" y="1083192"/>
                </a:lnTo>
                <a:lnTo>
                  <a:pt x="327214" y="907154"/>
                </a:lnTo>
                <a:lnTo>
                  <a:pt x="0" y="682628"/>
                </a:lnTo>
                <a:lnTo>
                  <a:pt x="0" y="645402"/>
                </a:lnTo>
                <a:lnTo>
                  <a:pt x="345507" y="882496"/>
                </a:lnTo>
                <a:lnTo>
                  <a:pt x="577632" y="1063088"/>
                </a:lnTo>
                <a:lnTo>
                  <a:pt x="655025" y="998615"/>
                </a:lnTo>
                <a:cubicBezTo>
                  <a:pt x="1160744" y="594029"/>
                  <a:pt x="1732638" y="272798"/>
                  <a:pt x="2374775" y="47293"/>
                </a:cubicBezTo>
                <a:close/>
                <a:moveTo>
                  <a:pt x="210218" y="0"/>
                </a:moveTo>
                <a:lnTo>
                  <a:pt x="243613" y="0"/>
                </a:lnTo>
                <a:lnTo>
                  <a:pt x="238121" y="12861"/>
                </a:lnTo>
                <a:cubicBezTo>
                  <a:pt x="174915" y="144573"/>
                  <a:pt x="100151" y="270745"/>
                  <a:pt x="14497" y="389742"/>
                </a:cubicBezTo>
                <a:lnTo>
                  <a:pt x="0" y="408097"/>
                </a:lnTo>
                <a:lnTo>
                  <a:pt x="0" y="355897"/>
                </a:lnTo>
                <a:lnTo>
                  <a:pt x="108352" y="19036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74A6A-A611-4944-B71F-E8D6C367E7FF}"/>
              </a:ext>
            </a:extLst>
          </p:cNvPr>
          <p:cNvSpPr txBox="1"/>
          <p:nvPr/>
        </p:nvSpPr>
        <p:spPr>
          <a:xfrm>
            <a:off x="2302498" y="1672583"/>
            <a:ext cx="6979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Datasets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6F037-7B25-9F9C-69C9-C4910037AF9E}"/>
              </a:ext>
            </a:extLst>
          </p:cNvPr>
          <p:cNvSpPr txBox="1"/>
          <p:nvPr/>
        </p:nvSpPr>
        <p:spPr>
          <a:xfrm>
            <a:off x="2201515" y="2943490"/>
            <a:ext cx="13508002" cy="562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NBA API (Balldontlie.io)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endParaRPr lang="en-US" sz="105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 started with this API to gather defensives stats such as Steals and Blocks. The API was not cooperative for a high number of requests; therefore we used the sleep function to delay every request.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 took hours to complete but allowed us to make 10 000+ requests to gather data on 300+ players over 32 seasons. </a:t>
            </a:r>
            <a:endParaRPr lang="en-CA" sz="2400" spc="300" dirty="0">
              <a:solidFill>
                <a:schemeClr val="bg1"/>
              </a:solidFill>
              <a:latin typeface="Causten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8152E2-ECA2-3B5D-1296-043279C97C68}"/>
              </a:ext>
            </a:extLst>
          </p:cNvPr>
          <p:cNvGrpSpPr/>
          <p:nvPr/>
        </p:nvGrpSpPr>
        <p:grpSpPr>
          <a:xfrm>
            <a:off x="486078" y="377817"/>
            <a:ext cx="1368062" cy="1547061"/>
            <a:chOff x="5163449" y="2384308"/>
            <a:chExt cx="3920917" cy="443393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98F85CE-2206-809B-EAB6-31C3A0C8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3449" y="2384308"/>
              <a:ext cx="3920917" cy="4433935"/>
            </a:xfrm>
            <a:prstGeom prst="rect">
              <a:avLst/>
            </a:prstGeom>
          </p:spPr>
        </p:pic>
        <p:sp>
          <p:nvSpPr>
            <p:cNvPr id="46" name="Freeform 62">
              <a:extLst>
                <a:ext uri="{FF2B5EF4-FFF2-40B4-BE49-F238E27FC236}">
                  <a16:creationId xmlns:a16="http://schemas.microsoft.com/office/drawing/2014/main" id="{E1701F74-30D3-76E8-F7FB-75D7BB877E7F}"/>
                </a:ext>
              </a:extLst>
            </p:cNvPr>
            <p:cNvSpPr/>
            <p:nvPr/>
          </p:nvSpPr>
          <p:spPr>
            <a:xfrm>
              <a:off x="7123902" y="2908428"/>
              <a:ext cx="1009415" cy="570575"/>
            </a:xfrm>
            <a:custGeom>
              <a:avLst/>
              <a:gdLst>
                <a:gd name="connsiteX0" fmla="*/ 904821 w 882869"/>
                <a:gd name="connsiteY0" fmla="*/ 500708 h 499044"/>
                <a:gd name="connsiteX1" fmla="*/ 835385 w 882869"/>
                <a:gd name="connsiteY1" fmla="*/ 465561 h 499044"/>
                <a:gd name="connsiteX2" fmla="*/ 455035 w 882869"/>
                <a:gd name="connsiteY2" fmla="*/ 413732 h 499044"/>
                <a:gd name="connsiteX3" fmla="*/ 194231 w 882869"/>
                <a:gd name="connsiteY3" fmla="*/ 509976 h 499044"/>
                <a:gd name="connsiteX4" fmla="*/ 33883 w 882869"/>
                <a:gd name="connsiteY4" fmla="*/ 340800 h 499044"/>
                <a:gd name="connsiteX5" fmla="*/ 0 w 882869"/>
                <a:gd name="connsiteY5" fmla="*/ 310596 h 499044"/>
                <a:gd name="connsiteX6" fmla="*/ 680048 w 882869"/>
                <a:gd name="connsiteY6" fmla="*/ 10456 h 499044"/>
                <a:gd name="connsiteX7" fmla="*/ 701046 w 882869"/>
                <a:gd name="connsiteY7" fmla="*/ 0 h 499044"/>
                <a:gd name="connsiteX8" fmla="*/ 884539 w 882869"/>
                <a:gd name="connsiteY8" fmla="*/ 369531 h 499044"/>
                <a:gd name="connsiteX9" fmla="*/ 890505 w 882869"/>
                <a:gd name="connsiteY9" fmla="*/ 396860 h 499044"/>
                <a:gd name="connsiteX10" fmla="*/ 896470 w 882869"/>
                <a:gd name="connsiteY10" fmla="*/ 430367 h 499044"/>
                <a:gd name="connsiteX11" fmla="*/ 900526 w 882869"/>
                <a:gd name="connsiteY11" fmla="*/ 459359 h 499044"/>
                <a:gd name="connsiteX12" fmla="*/ 904821 w 882869"/>
                <a:gd name="connsiteY12" fmla="*/ 500708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869" h="499044">
                  <a:moveTo>
                    <a:pt x="904821" y="500708"/>
                  </a:moveTo>
                  <a:cubicBezTo>
                    <a:pt x="881915" y="487638"/>
                    <a:pt x="858769" y="475994"/>
                    <a:pt x="835385" y="465561"/>
                  </a:cubicBezTo>
                  <a:cubicBezTo>
                    <a:pt x="713692" y="411831"/>
                    <a:pt x="584125" y="393770"/>
                    <a:pt x="455035" y="413732"/>
                  </a:cubicBezTo>
                  <a:cubicBezTo>
                    <a:pt x="363885" y="427753"/>
                    <a:pt x="274882" y="460785"/>
                    <a:pt x="194231" y="509976"/>
                  </a:cubicBezTo>
                  <a:cubicBezTo>
                    <a:pt x="145315" y="450566"/>
                    <a:pt x="91866" y="394269"/>
                    <a:pt x="33883" y="340800"/>
                  </a:cubicBezTo>
                  <a:cubicBezTo>
                    <a:pt x="22668" y="330320"/>
                    <a:pt x="11215" y="320339"/>
                    <a:pt x="0" y="310596"/>
                  </a:cubicBezTo>
                  <a:cubicBezTo>
                    <a:pt x="196140" y="159457"/>
                    <a:pt x="423777" y="58935"/>
                    <a:pt x="680048" y="10456"/>
                  </a:cubicBezTo>
                  <a:cubicBezTo>
                    <a:pt x="688161" y="8793"/>
                    <a:pt x="695319" y="5228"/>
                    <a:pt x="701046" y="0"/>
                  </a:cubicBezTo>
                  <a:cubicBezTo>
                    <a:pt x="788855" y="105512"/>
                    <a:pt x="852804" y="231462"/>
                    <a:pt x="884539" y="369531"/>
                  </a:cubicBezTo>
                  <a:cubicBezTo>
                    <a:pt x="886687" y="378561"/>
                    <a:pt x="888596" y="387829"/>
                    <a:pt x="890505" y="396860"/>
                  </a:cubicBezTo>
                  <a:cubicBezTo>
                    <a:pt x="892652" y="408052"/>
                    <a:pt x="894800" y="419198"/>
                    <a:pt x="896470" y="430367"/>
                  </a:cubicBezTo>
                  <a:cubicBezTo>
                    <a:pt x="898140" y="440110"/>
                    <a:pt x="899333" y="449639"/>
                    <a:pt x="900526" y="459359"/>
                  </a:cubicBezTo>
                  <a:cubicBezTo>
                    <a:pt x="902197" y="473142"/>
                    <a:pt x="903629" y="486925"/>
                    <a:pt x="904821" y="50070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63">
              <a:extLst>
                <a:ext uri="{FF2B5EF4-FFF2-40B4-BE49-F238E27FC236}">
                  <a16:creationId xmlns:a16="http://schemas.microsoft.com/office/drawing/2014/main" id="{AEE3A049-C4DA-8700-85F8-407428504913}"/>
                </a:ext>
              </a:extLst>
            </p:cNvPr>
            <p:cNvSpPr/>
            <p:nvPr/>
          </p:nvSpPr>
          <p:spPr>
            <a:xfrm>
              <a:off x="6497516" y="3328760"/>
              <a:ext cx="763881" cy="760767"/>
            </a:xfrm>
            <a:custGeom>
              <a:avLst/>
              <a:gdLst>
                <a:gd name="connsiteX0" fmla="*/ 668356 w 668117"/>
                <a:gd name="connsiteY0" fmla="*/ 193202 h 665393"/>
                <a:gd name="connsiteX1" fmla="*/ 602976 w 668117"/>
                <a:gd name="connsiteY1" fmla="*/ 250948 h 665393"/>
                <a:gd name="connsiteX2" fmla="*/ 408506 w 668117"/>
                <a:gd name="connsiteY2" fmla="*/ 591487 h 665393"/>
                <a:gd name="connsiteX3" fmla="*/ 397530 w 668117"/>
                <a:gd name="connsiteY3" fmla="*/ 647095 h 665393"/>
                <a:gd name="connsiteX4" fmla="*/ 394189 w 668117"/>
                <a:gd name="connsiteY4" fmla="*/ 672974 h 665393"/>
                <a:gd name="connsiteX5" fmla="*/ 0 w 668117"/>
                <a:gd name="connsiteY5" fmla="*/ 672974 h 665393"/>
                <a:gd name="connsiteX6" fmla="*/ 19805 w 668117"/>
                <a:gd name="connsiteY6" fmla="*/ 627846 h 665393"/>
                <a:gd name="connsiteX7" fmla="*/ 29111 w 668117"/>
                <a:gd name="connsiteY7" fmla="*/ 607623 h 665393"/>
                <a:gd name="connsiteX8" fmla="*/ 59176 w 668117"/>
                <a:gd name="connsiteY8" fmla="*/ 545147 h 665393"/>
                <a:gd name="connsiteX9" fmla="*/ 81367 w 668117"/>
                <a:gd name="connsiteY9" fmla="*/ 502847 h 665393"/>
                <a:gd name="connsiteX10" fmla="*/ 82560 w 668117"/>
                <a:gd name="connsiteY10" fmla="*/ 500471 h 665393"/>
                <a:gd name="connsiteX11" fmla="*/ 305902 w 668117"/>
                <a:gd name="connsiteY11" fmla="*/ 173478 h 665393"/>
                <a:gd name="connsiteX12" fmla="*/ 477942 w 668117"/>
                <a:gd name="connsiteY12" fmla="*/ 0 h 665393"/>
                <a:gd name="connsiteX13" fmla="*/ 668356 w 668117"/>
                <a:gd name="connsiteY13" fmla="*/ 193202 h 66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117" h="665393">
                  <a:moveTo>
                    <a:pt x="668356" y="193202"/>
                  </a:moveTo>
                  <a:cubicBezTo>
                    <a:pt x="645449" y="211025"/>
                    <a:pt x="623735" y="230274"/>
                    <a:pt x="602976" y="250948"/>
                  </a:cubicBezTo>
                  <a:cubicBezTo>
                    <a:pt x="507292" y="346218"/>
                    <a:pt x="439287" y="465538"/>
                    <a:pt x="408506" y="591487"/>
                  </a:cubicBezTo>
                  <a:cubicBezTo>
                    <a:pt x="403972" y="610023"/>
                    <a:pt x="400393" y="628559"/>
                    <a:pt x="397530" y="647095"/>
                  </a:cubicBezTo>
                  <a:cubicBezTo>
                    <a:pt x="396098" y="655650"/>
                    <a:pt x="394905" y="664443"/>
                    <a:pt x="394189" y="672974"/>
                  </a:cubicBezTo>
                  <a:lnTo>
                    <a:pt x="0" y="672974"/>
                  </a:lnTo>
                  <a:cubicBezTo>
                    <a:pt x="6204" y="658264"/>
                    <a:pt x="12646" y="643055"/>
                    <a:pt x="19805" y="627846"/>
                  </a:cubicBezTo>
                  <a:cubicBezTo>
                    <a:pt x="22907" y="621192"/>
                    <a:pt x="25770" y="614301"/>
                    <a:pt x="29111" y="607623"/>
                  </a:cubicBezTo>
                  <a:cubicBezTo>
                    <a:pt x="38417" y="587210"/>
                    <a:pt x="48438" y="566297"/>
                    <a:pt x="59176" y="545147"/>
                  </a:cubicBezTo>
                  <a:cubicBezTo>
                    <a:pt x="66573" y="531127"/>
                    <a:pt x="73970" y="517106"/>
                    <a:pt x="81367" y="502847"/>
                  </a:cubicBezTo>
                  <a:cubicBezTo>
                    <a:pt x="81606" y="502134"/>
                    <a:pt x="82083" y="501184"/>
                    <a:pt x="82560" y="500471"/>
                  </a:cubicBezTo>
                  <a:cubicBezTo>
                    <a:pt x="140066" y="394008"/>
                    <a:pt x="213320" y="281604"/>
                    <a:pt x="305902" y="173478"/>
                  </a:cubicBezTo>
                  <a:cubicBezTo>
                    <a:pt x="359829" y="110503"/>
                    <a:pt x="417335" y="52756"/>
                    <a:pt x="477942" y="0"/>
                  </a:cubicBezTo>
                  <a:cubicBezTo>
                    <a:pt x="544038" y="57034"/>
                    <a:pt x="608464" y="120959"/>
                    <a:pt x="668356" y="193202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BDB1EB92-1484-FFCF-B143-5F4FB6FAFC8C}"/>
                </a:ext>
              </a:extLst>
            </p:cNvPr>
            <p:cNvSpPr/>
            <p:nvPr/>
          </p:nvSpPr>
          <p:spPr>
            <a:xfrm>
              <a:off x="7051330" y="3630606"/>
              <a:ext cx="518348" cy="461895"/>
            </a:xfrm>
            <a:custGeom>
              <a:avLst/>
              <a:gdLst>
                <a:gd name="connsiteX0" fmla="*/ 453842 w 453365"/>
                <a:gd name="connsiteY0" fmla="*/ 408979 h 403988"/>
                <a:gd name="connsiteX1" fmla="*/ 0 w 453365"/>
                <a:gd name="connsiteY1" fmla="*/ 408979 h 403988"/>
                <a:gd name="connsiteX2" fmla="*/ 3341 w 453365"/>
                <a:gd name="connsiteY2" fmla="*/ 388067 h 403988"/>
                <a:gd name="connsiteX3" fmla="*/ 6920 w 453365"/>
                <a:gd name="connsiteY3" fmla="*/ 369555 h 403988"/>
                <a:gd name="connsiteX4" fmla="*/ 9783 w 453365"/>
                <a:gd name="connsiteY4" fmla="*/ 356722 h 403988"/>
                <a:gd name="connsiteX5" fmla="*/ 13601 w 453365"/>
                <a:gd name="connsiteY5" fmla="*/ 341252 h 403988"/>
                <a:gd name="connsiteX6" fmla="*/ 15748 w 453365"/>
                <a:gd name="connsiteY6" fmla="*/ 332697 h 403988"/>
                <a:gd name="connsiteX7" fmla="*/ 15987 w 453365"/>
                <a:gd name="connsiteY7" fmla="*/ 332697 h 403988"/>
                <a:gd name="connsiteX8" fmla="*/ 182062 w 453365"/>
                <a:gd name="connsiteY8" fmla="*/ 50380 h 403988"/>
                <a:gd name="connsiteX9" fmla="*/ 239329 w 453365"/>
                <a:gd name="connsiteY9" fmla="*/ 0 h 403988"/>
                <a:gd name="connsiteX10" fmla="*/ 395859 w 453365"/>
                <a:gd name="connsiteY10" fmla="*/ 264256 h 403988"/>
                <a:gd name="connsiteX11" fmla="*/ 423061 w 453365"/>
                <a:gd name="connsiteY11" fmla="*/ 327255 h 403988"/>
                <a:gd name="connsiteX12" fmla="*/ 436424 w 453365"/>
                <a:gd name="connsiteY12" fmla="*/ 360762 h 403988"/>
                <a:gd name="connsiteX13" fmla="*/ 452172 w 453365"/>
                <a:gd name="connsiteY13" fmla="*/ 403989 h 403988"/>
                <a:gd name="connsiteX14" fmla="*/ 453842 w 453365"/>
                <a:gd name="connsiteY14" fmla="*/ 408979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365" h="403988">
                  <a:moveTo>
                    <a:pt x="453842" y="408979"/>
                  </a:moveTo>
                  <a:lnTo>
                    <a:pt x="0" y="408979"/>
                  </a:lnTo>
                  <a:cubicBezTo>
                    <a:pt x="954" y="401850"/>
                    <a:pt x="2148" y="394958"/>
                    <a:pt x="3341" y="388067"/>
                  </a:cubicBezTo>
                  <a:cubicBezTo>
                    <a:pt x="4295" y="381888"/>
                    <a:pt x="5488" y="375733"/>
                    <a:pt x="6920" y="369555"/>
                  </a:cubicBezTo>
                  <a:cubicBezTo>
                    <a:pt x="7636" y="365253"/>
                    <a:pt x="8590" y="360976"/>
                    <a:pt x="9783" y="356722"/>
                  </a:cubicBezTo>
                  <a:cubicBezTo>
                    <a:pt x="10976" y="351470"/>
                    <a:pt x="12169" y="346480"/>
                    <a:pt x="13601" y="341252"/>
                  </a:cubicBezTo>
                  <a:cubicBezTo>
                    <a:pt x="14317" y="338400"/>
                    <a:pt x="15033" y="335548"/>
                    <a:pt x="15748" y="332697"/>
                  </a:cubicBezTo>
                  <a:lnTo>
                    <a:pt x="15987" y="332697"/>
                  </a:lnTo>
                  <a:cubicBezTo>
                    <a:pt x="47245" y="219128"/>
                    <a:pt x="110716" y="121434"/>
                    <a:pt x="182062" y="50380"/>
                  </a:cubicBezTo>
                  <a:cubicBezTo>
                    <a:pt x="199481" y="33056"/>
                    <a:pt x="218808" y="16183"/>
                    <a:pt x="239329" y="0"/>
                  </a:cubicBezTo>
                  <a:cubicBezTo>
                    <a:pt x="297551" y="79134"/>
                    <a:pt x="350762" y="166847"/>
                    <a:pt x="395859" y="264256"/>
                  </a:cubicBezTo>
                  <a:cubicBezTo>
                    <a:pt x="405404" y="284717"/>
                    <a:pt x="414471" y="305843"/>
                    <a:pt x="423061" y="327255"/>
                  </a:cubicBezTo>
                  <a:cubicBezTo>
                    <a:pt x="427834" y="338186"/>
                    <a:pt x="432129" y="349331"/>
                    <a:pt x="436424" y="360762"/>
                  </a:cubicBezTo>
                  <a:cubicBezTo>
                    <a:pt x="441912" y="374997"/>
                    <a:pt x="447161" y="389516"/>
                    <a:pt x="452172" y="403989"/>
                  </a:cubicBezTo>
                  <a:cubicBezTo>
                    <a:pt x="452888" y="405652"/>
                    <a:pt x="453365" y="407339"/>
                    <a:pt x="453842" y="40897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9" name="Freeform 65">
              <a:extLst>
                <a:ext uri="{FF2B5EF4-FFF2-40B4-BE49-F238E27FC236}">
                  <a16:creationId xmlns:a16="http://schemas.microsoft.com/office/drawing/2014/main" id="{7F1BACC0-FD43-43A6-0742-7E9909CD0634}"/>
                </a:ext>
              </a:extLst>
            </p:cNvPr>
            <p:cNvSpPr/>
            <p:nvPr/>
          </p:nvSpPr>
          <p:spPr>
            <a:xfrm>
              <a:off x="6878911" y="2537286"/>
              <a:ext cx="954851" cy="652086"/>
            </a:xfrm>
            <a:custGeom>
              <a:avLst/>
              <a:gdLst>
                <a:gd name="connsiteX0" fmla="*/ 848747 w 835146"/>
                <a:gd name="connsiteY0" fmla="*/ 252849 h 570337"/>
                <a:gd name="connsiteX1" fmla="*/ 715601 w 835146"/>
                <a:gd name="connsiteY1" fmla="*/ 285406 h 570337"/>
                <a:gd name="connsiteX2" fmla="*/ 143645 w 835146"/>
                <a:gd name="connsiteY2" fmla="*/ 576516 h 570337"/>
                <a:gd name="connsiteX3" fmla="*/ 0 w 835146"/>
                <a:gd name="connsiteY3" fmla="*/ 473380 h 570337"/>
                <a:gd name="connsiteX4" fmla="*/ 117159 w 835146"/>
                <a:gd name="connsiteY4" fmla="*/ 252350 h 570337"/>
                <a:gd name="connsiteX5" fmla="*/ 140305 w 835146"/>
                <a:gd name="connsiteY5" fmla="*/ 157080 h 570337"/>
                <a:gd name="connsiteX6" fmla="*/ 149611 w 835146"/>
                <a:gd name="connsiteY6" fmla="*/ 5466 h 570337"/>
                <a:gd name="connsiteX7" fmla="*/ 149133 w 835146"/>
                <a:gd name="connsiteY7" fmla="*/ 3089 h 570337"/>
                <a:gd name="connsiteX8" fmla="*/ 222626 w 835146"/>
                <a:gd name="connsiteY8" fmla="*/ 0 h 570337"/>
                <a:gd name="connsiteX9" fmla="*/ 789810 w 835146"/>
                <a:gd name="connsiteY9" fmla="*/ 200806 h 570337"/>
                <a:gd name="connsiteX10" fmla="*/ 848747 w 835146"/>
                <a:gd name="connsiteY10" fmla="*/ 252849 h 5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146" h="570337">
                  <a:moveTo>
                    <a:pt x="848747" y="252849"/>
                  </a:moveTo>
                  <a:cubicBezTo>
                    <a:pt x="803411" y="262117"/>
                    <a:pt x="759029" y="272811"/>
                    <a:pt x="715601" y="285406"/>
                  </a:cubicBezTo>
                  <a:cubicBezTo>
                    <a:pt x="503474" y="345767"/>
                    <a:pt x="312345" y="443199"/>
                    <a:pt x="143645" y="576516"/>
                  </a:cubicBezTo>
                  <a:cubicBezTo>
                    <a:pt x="95923" y="538731"/>
                    <a:pt x="47961" y="504511"/>
                    <a:pt x="0" y="473380"/>
                  </a:cubicBezTo>
                  <a:cubicBezTo>
                    <a:pt x="52495" y="406603"/>
                    <a:pt x="92105" y="331984"/>
                    <a:pt x="117159" y="252350"/>
                  </a:cubicBezTo>
                  <a:cubicBezTo>
                    <a:pt x="127181" y="221243"/>
                    <a:pt x="135055" y="189399"/>
                    <a:pt x="140305" y="157080"/>
                  </a:cubicBezTo>
                  <a:cubicBezTo>
                    <a:pt x="148895" y="107651"/>
                    <a:pt x="151997" y="56796"/>
                    <a:pt x="149611" y="5466"/>
                  </a:cubicBezTo>
                  <a:cubicBezTo>
                    <a:pt x="149372" y="4753"/>
                    <a:pt x="149133" y="3802"/>
                    <a:pt x="149133" y="3089"/>
                  </a:cubicBezTo>
                  <a:cubicBezTo>
                    <a:pt x="173472" y="1188"/>
                    <a:pt x="197810" y="0"/>
                    <a:pt x="222626" y="0"/>
                  </a:cubicBezTo>
                  <a:cubicBezTo>
                    <a:pt x="437617" y="0"/>
                    <a:pt x="635189" y="75332"/>
                    <a:pt x="789810" y="200806"/>
                  </a:cubicBezTo>
                  <a:cubicBezTo>
                    <a:pt x="810331" y="217203"/>
                    <a:pt x="829897" y="234527"/>
                    <a:pt x="848747" y="25284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B6F3D98E-0F3E-381B-C354-79FA06189C24}"/>
                </a:ext>
              </a:extLst>
            </p:cNvPr>
            <p:cNvSpPr/>
            <p:nvPr/>
          </p:nvSpPr>
          <p:spPr>
            <a:xfrm>
              <a:off x="7409533" y="3473673"/>
              <a:ext cx="736600" cy="597745"/>
            </a:xfrm>
            <a:custGeom>
              <a:avLst/>
              <a:gdLst>
                <a:gd name="connsiteX0" fmla="*/ 657141 w 644255"/>
                <a:gd name="connsiteY0" fmla="*/ 104469 h 522809"/>
                <a:gd name="connsiteX1" fmla="*/ 524233 w 644255"/>
                <a:gd name="connsiteY1" fmla="*/ 546243 h 522809"/>
                <a:gd name="connsiteX2" fmla="*/ 235511 w 644255"/>
                <a:gd name="connsiteY2" fmla="*/ 546243 h 522809"/>
                <a:gd name="connsiteX3" fmla="*/ 230739 w 644255"/>
                <a:gd name="connsiteY3" fmla="*/ 532721 h 522809"/>
                <a:gd name="connsiteX4" fmla="*/ 226205 w 644255"/>
                <a:gd name="connsiteY4" fmla="*/ 519152 h 522809"/>
                <a:gd name="connsiteX5" fmla="*/ 207116 w 644255"/>
                <a:gd name="connsiteY5" fmla="*/ 466871 h 522809"/>
                <a:gd name="connsiteX6" fmla="*/ 205446 w 644255"/>
                <a:gd name="connsiteY6" fmla="*/ 462379 h 522809"/>
                <a:gd name="connsiteX7" fmla="*/ 186357 w 644255"/>
                <a:gd name="connsiteY7" fmla="*/ 415540 h 522809"/>
                <a:gd name="connsiteX8" fmla="*/ 165120 w 644255"/>
                <a:gd name="connsiteY8" fmla="*/ 367537 h 522809"/>
                <a:gd name="connsiteX9" fmla="*/ 164166 w 644255"/>
                <a:gd name="connsiteY9" fmla="*/ 365184 h 522809"/>
                <a:gd name="connsiteX10" fmla="*/ 0 w 644255"/>
                <a:gd name="connsiteY10" fmla="*/ 86884 h 522809"/>
                <a:gd name="connsiteX11" fmla="*/ 536403 w 644255"/>
                <a:gd name="connsiteY11" fmla="*/ 47198 h 522809"/>
                <a:gd name="connsiteX12" fmla="*/ 537118 w 644255"/>
                <a:gd name="connsiteY12" fmla="*/ 47459 h 522809"/>
                <a:gd name="connsiteX13" fmla="*/ 558116 w 644255"/>
                <a:gd name="connsiteY13" fmla="*/ 56703 h 522809"/>
                <a:gd name="connsiteX14" fmla="*/ 562650 w 644255"/>
                <a:gd name="connsiteY14" fmla="*/ 59080 h 522809"/>
                <a:gd name="connsiteX15" fmla="*/ 584841 w 644255"/>
                <a:gd name="connsiteY15" fmla="*/ 70011 h 522809"/>
                <a:gd name="connsiteX16" fmla="*/ 603691 w 644255"/>
                <a:gd name="connsiteY16" fmla="*/ 80230 h 522809"/>
                <a:gd name="connsiteX17" fmla="*/ 633757 w 644255"/>
                <a:gd name="connsiteY17" fmla="*/ 97839 h 522809"/>
                <a:gd name="connsiteX18" fmla="*/ 657141 w 644255"/>
                <a:gd name="connsiteY18" fmla="*/ 104469 h 5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255" h="522809">
                  <a:moveTo>
                    <a:pt x="657141" y="104469"/>
                  </a:moveTo>
                  <a:cubicBezTo>
                    <a:pt x="652130" y="266326"/>
                    <a:pt x="604169" y="417204"/>
                    <a:pt x="524233" y="546243"/>
                  </a:cubicBezTo>
                  <a:lnTo>
                    <a:pt x="235511" y="546243"/>
                  </a:lnTo>
                  <a:cubicBezTo>
                    <a:pt x="233841" y="541727"/>
                    <a:pt x="232409" y="537212"/>
                    <a:pt x="230739" y="532721"/>
                  </a:cubicBezTo>
                  <a:cubicBezTo>
                    <a:pt x="229307" y="528182"/>
                    <a:pt x="227637" y="523691"/>
                    <a:pt x="226205" y="519152"/>
                  </a:cubicBezTo>
                  <a:cubicBezTo>
                    <a:pt x="220001" y="501566"/>
                    <a:pt x="213797" y="484004"/>
                    <a:pt x="207116" y="466871"/>
                  </a:cubicBezTo>
                  <a:cubicBezTo>
                    <a:pt x="206639" y="465231"/>
                    <a:pt x="205923" y="463781"/>
                    <a:pt x="205446" y="462379"/>
                  </a:cubicBezTo>
                  <a:cubicBezTo>
                    <a:pt x="199481" y="446671"/>
                    <a:pt x="193038" y="430987"/>
                    <a:pt x="186357" y="415540"/>
                  </a:cubicBezTo>
                  <a:cubicBezTo>
                    <a:pt x="179676" y="399381"/>
                    <a:pt x="172517" y="383459"/>
                    <a:pt x="165120" y="367537"/>
                  </a:cubicBezTo>
                  <a:cubicBezTo>
                    <a:pt x="164882" y="366824"/>
                    <a:pt x="164643" y="365873"/>
                    <a:pt x="164166" y="365184"/>
                  </a:cubicBezTo>
                  <a:cubicBezTo>
                    <a:pt x="118829" y="266777"/>
                    <a:pt x="63948" y="174121"/>
                    <a:pt x="0" y="86884"/>
                  </a:cubicBezTo>
                  <a:cubicBezTo>
                    <a:pt x="144122" y="1832"/>
                    <a:pt x="335252" y="-37616"/>
                    <a:pt x="536403" y="47198"/>
                  </a:cubicBezTo>
                  <a:cubicBezTo>
                    <a:pt x="536641" y="47198"/>
                    <a:pt x="536880" y="47459"/>
                    <a:pt x="537118" y="47459"/>
                  </a:cubicBezTo>
                  <a:cubicBezTo>
                    <a:pt x="544038" y="50525"/>
                    <a:pt x="551197" y="53614"/>
                    <a:pt x="558116" y="56703"/>
                  </a:cubicBezTo>
                  <a:cubicBezTo>
                    <a:pt x="559787" y="57440"/>
                    <a:pt x="561218" y="58129"/>
                    <a:pt x="562650" y="59080"/>
                  </a:cubicBezTo>
                  <a:cubicBezTo>
                    <a:pt x="570047" y="62407"/>
                    <a:pt x="577444" y="65971"/>
                    <a:pt x="584841" y="70011"/>
                  </a:cubicBezTo>
                  <a:cubicBezTo>
                    <a:pt x="591284" y="73124"/>
                    <a:pt x="597488" y="76665"/>
                    <a:pt x="603691" y="80230"/>
                  </a:cubicBezTo>
                  <a:cubicBezTo>
                    <a:pt x="613713" y="85695"/>
                    <a:pt x="623735" y="91636"/>
                    <a:pt x="633757" y="97839"/>
                  </a:cubicBezTo>
                  <a:cubicBezTo>
                    <a:pt x="640915" y="102330"/>
                    <a:pt x="649028" y="104469"/>
                    <a:pt x="657141" y="10446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94520D88-55EF-CC3C-722A-99FAA4AA6460}"/>
                </a:ext>
              </a:extLst>
            </p:cNvPr>
            <p:cNvSpPr/>
            <p:nvPr/>
          </p:nvSpPr>
          <p:spPr>
            <a:xfrm>
              <a:off x="6105489" y="3155692"/>
              <a:ext cx="845726" cy="923789"/>
            </a:xfrm>
            <a:custGeom>
              <a:avLst/>
              <a:gdLst>
                <a:gd name="connsiteX0" fmla="*/ 750439 w 739701"/>
                <a:gd name="connsiteY0" fmla="*/ 93868 h 807977"/>
                <a:gd name="connsiteX1" fmla="*/ 580307 w 739701"/>
                <a:gd name="connsiteY1" fmla="*/ 266846 h 807977"/>
                <a:gd name="connsiteX2" fmla="*/ 346228 w 739701"/>
                <a:gd name="connsiteY2" fmla="*/ 609785 h 807977"/>
                <a:gd name="connsiteX3" fmla="*/ 302562 w 739701"/>
                <a:gd name="connsiteY3" fmla="*/ 695811 h 807977"/>
                <a:gd name="connsiteX4" fmla="*/ 287052 w 739701"/>
                <a:gd name="connsiteY4" fmla="*/ 728843 h 807977"/>
                <a:gd name="connsiteX5" fmla="*/ 279178 w 739701"/>
                <a:gd name="connsiteY5" fmla="*/ 745716 h 807977"/>
                <a:gd name="connsiteX6" fmla="*/ 263429 w 739701"/>
                <a:gd name="connsiteY6" fmla="*/ 781813 h 807977"/>
                <a:gd name="connsiteX7" fmla="*/ 245772 w 739701"/>
                <a:gd name="connsiteY7" fmla="*/ 824351 h 807977"/>
                <a:gd name="connsiteX8" fmla="*/ 133623 w 739701"/>
                <a:gd name="connsiteY8" fmla="*/ 824351 h 807977"/>
                <a:gd name="connsiteX9" fmla="*/ 0 w 739701"/>
                <a:gd name="connsiteY9" fmla="*/ 354773 h 807977"/>
                <a:gd name="connsiteX10" fmla="*/ 3341 w 739701"/>
                <a:gd name="connsiteY10" fmla="*/ 277089 h 807977"/>
                <a:gd name="connsiteX11" fmla="*/ 3341 w 739701"/>
                <a:gd name="connsiteY11" fmla="*/ 276827 h 807977"/>
                <a:gd name="connsiteX12" fmla="*/ 13840 w 739701"/>
                <a:gd name="connsiteY12" fmla="*/ 197004 h 807977"/>
                <a:gd name="connsiteX13" fmla="*/ 16226 w 739701"/>
                <a:gd name="connsiteY13" fmla="*/ 197717 h 807977"/>
                <a:gd name="connsiteX14" fmla="*/ 117159 w 739701"/>
                <a:gd name="connsiteY14" fmla="*/ 204846 h 807977"/>
                <a:gd name="connsiteX15" fmla="*/ 150565 w 739701"/>
                <a:gd name="connsiteY15" fmla="*/ 203896 h 807977"/>
                <a:gd name="connsiteX16" fmla="*/ 616815 w 739701"/>
                <a:gd name="connsiteY16" fmla="*/ 0 h 807977"/>
                <a:gd name="connsiteX17" fmla="*/ 750439 w 739701"/>
                <a:gd name="connsiteY17" fmla="*/ 93868 h 80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9701" h="807977">
                  <a:moveTo>
                    <a:pt x="750439" y="93868"/>
                  </a:moveTo>
                  <a:cubicBezTo>
                    <a:pt x="690547" y="146624"/>
                    <a:pt x="633995" y="204347"/>
                    <a:pt x="580307" y="266846"/>
                  </a:cubicBezTo>
                  <a:cubicBezTo>
                    <a:pt x="483192" y="380462"/>
                    <a:pt x="406358" y="498332"/>
                    <a:pt x="346228" y="609785"/>
                  </a:cubicBezTo>
                  <a:cubicBezTo>
                    <a:pt x="330479" y="638991"/>
                    <a:pt x="315924" y="667746"/>
                    <a:pt x="302562" y="695811"/>
                  </a:cubicBezTo>
                  <a:cubicBezTo>
                    <a:pt x="297074" y="706980"/>
                    <a:pt x="291824" y="717912"/>
                    <a:pt x="287052" y="728843"/>
                  </a:cubicBezTo>
                  <a:cubicBezTo>
                    <a:pt x="284188" y="734547"/>
                    <a:pt x="281802" y="739989"/>
                    <a:pt x="279178" y="745716"/>
                  </a:cubicBezTo>
                  <a:cubicBezTo>
                    <a:pt x="273689" y="757812"/>
                    <a:pt x="268440" y="769931"/>
                    <a:pt x="263429" y="781813"/>
                  </a:cubicBezTo>
                  <a:cubicBezTo>
                    <a:pt x="257225" y="796333"/>
                    <a:pt x="251260" y="810568"/>
                    <a:pt x="245772" y="824351"/>
                  </a:cubicBezTo>
                  <a:lnTo>
                    <a:pt x="133623" y="824351"/>
                  </a:lnTo>
                  <a:cubicBezTo>
                    <a:pt x="48677" y="687969"/>
                    <a:pt x="0" y="527063"/>
                    <a:pt x="0" y="354773"/>
                  </a:cubicBezTo>
                  <a:cubicBezTo>
                    <a:pt x="0" y="328657"/>
                    <a:pt x="1193" y="302754"/>
                    <a:pt x="3341" y="277089"/>
                  </a:cubicBezTo>
                  <a:lnTo>
                    <a:pt x="3341" y="276827"/>
                  </a:lnTo>
                  <a:cubicBezTo>
                    <a:pt x="5727" y="249974"/>
                    <a:pt x="9067" y="223121"/>
                    <a:pt x="13840" y="197004"/>
                  </a:cubicBezTo>
                  <a:cubicBezTo>
                    <a:pt x="14555" y="197242"/>
                    <a:pt x="15510" y="197455"/>
                    <a:pt x="16226" y="197717"/>
                  </a:cubicBezTo>
                  <a:cubicBezTo>
                    <a:pt x="49632" y="202446"/>
                    <a:pt x="83515" y="204846"/>
                    <a:pt x="117159" y="204846"/>
                  </a:cubicBezTo>
                  <a:cubicBezTo>
                    <a:pt x="128374" y="204846"/>
                    <a:pt x="139350" y="204585"/>
                    <a:pt x="150565" y="203896"/>
                  </a:cubicBezTo>
                  <a:cubicBezTo>
                    <a:pt x="327616" y="195554"/>
                    <a:pt x="491782" y="123573"/>
                    <a:pt x="616815" y="0"/>
                  </a:cubicBezTo>
                  <a:cubicBezTo>
                    <a:pt x="661197" y="28255"/>
                    <a:pt x="706057" y="59648"/>
                    <a:pt x="750439" y="9386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C9E5560B-EAB1-FBE0-6EAC-C76888C23248}"/>
                </a:ext>
              </a:extLst>
            </p:cNvPr>
            <p:cNvSpPr/>
            <p:nvPr/>
          </p:nvSpPr>
          <p:spPr>
            <a:xfrm>
              <a:off x="6144229" y="2919297"/>
              <a:ext cx="572911" cy="353214"/>
            </a:xfrm>
            <a:custGeom>
              <a:avLst/>
              <a:gdLst>
                <a:gd name="connsiteX0" fmla="*/ 503235 w 501087"/>
                <a:gd name="connsiteY0" fmla="*/ 158506 h 308932"/>
                <a:gd name="connsiteX1" fmla="*/ 112387 w 501087"/>
                <a:gd name="connsiteY1" fmla="*/ 321314 h 308932"/>
                <a:gd name="connsiteX2" fmla="*/ 0 w 501087"/>
                <a:gd name="connsiteY2" fmla="*/ 316299 h 308932"/>
                <a:gd name="connsiteX3" fmla="*/ 164643 w 501087"/>
                <a:gd name="connsiteY3" fmla="*/ 0 h 308932"/>
                <a:gd name="connsiteX4" fmla="*/ 178483 w 501087"/>
                <a:gd name="connsiteY4" fmla="*/ 8080 h 308932"/>
                <a:gd name="connsiteX5" fmla="*/ 503235 w 501087"/>
                <a:gd name="connsiteY5" fmla="*/ 158506 h 30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087" h="308932">
                  <a:moveTo>
                    <a:pt x="503235" y="158506"/>
                  </a:moveTo>
                  <a:cubicBezTo>
                    <a:pt x="396337" y="256889"/>
                    <a:pt x="259611" y="314422"/>
                    <a:pt x="112387" y="321314"/>
                  </a:cubicBezTo>
                  <a:cubicBezTo>
                    <a:pt x="74925" y="323191"/>
                    <a:pt x="37224" y="321314"/>
                    <a:pt x="0" y="316299"/>
                  </a:cubicBezTo>
                  <a:cubicBezTo>
                    <a:pt x="33406" y="199380"/>
                    <a:pt x="90196" y="92204"/>
                    <a:pt x="164643" y="0"/>
                  </a:cubicBezTo>
                  <a:cubicBezTo>
                    <a:pt x="168700" y="3327"/>
                    <a:pt x="173233" y="6179"/>
                    <a:pt x="178483" y="8080"/>
                  </a:cubicBezTo>
                  <a:cubicBezTo>
                    <a:pt x="273212" y="42538"/>
                    <a:pt x="385838" y="91016"/>
                    <a:pt x="503235" y="158506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86414AA0-9F7A-F111-CE3F-A0F2A947EDA5}"/>
                </a:ext>
              </a:extLst>
            </p:cNvPr>
            <p:cNvSpPr/>
            <p:nvPr/>
          </p:nvSpPr>
          <p:spPr>
            <a:xfrm>
              <a:off x="6403667" y="2554107"/>
              <a:ext cx="518348" cy="461895"/>
            </a:xfrm>
            <a:custGeom>
              <a:avLst/>
              <a:gdLst>
                <a:gd name="connsiteX0" fmla="*/ 464103 w 453365"/>
                <a:gd name="connsiteY0" fmla="*/ 144984 h 403988"/>
                <a:gd name="connsiteX1" fmla="*/ 436424 w 453365"/>
                <a:gd name="connsiteY1" fmla="*/ 241466 h 403988"/>
                <a:gd name="connsiteX2" fmla="*/ 339069 w 453365"/>
                <a:gd name="connsiteY2" fmla="*/ 411142 h 403988"/>
                <a:gd name="connsiteX3" fmla="*/ 79458 w 453365"/>
                <a:gd name="connsiteY3" fmla="*/ 281129 h 403988"/>
                <a:gd name="connsiteX4" fmla="*/ 0 w 453365"/>
                <a:gd name="connsiteY4" fmla="*/ 250022 h 403988"/>
                <a:gd name="connsiteX5" fmla="*/ 71107 w 453365"/>
                <a:gd name="connsiteY5" fmla="*/ 186072 h 403988"/>
                <a:gd name="connsiteX6" fmla="*/ 475556 w 453365"/>
                <a:gd name="connsiteY6" fmla="*/ 0 h 403988"/>
                <a:gd name="connsiteX7" fmla="*/ 464103 w 453365"/>
                <a:gd name="connsiteY7" fmla="*/ 144984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365" h="403988">
                  <a:moveTo>
                    <a:pt x="464103" y="144984"/>
                  </a:moveTo>
                  <a:cubicBezTo>
                    <a:pt x="457660" y="178016"/>
                    <a:pt x="448593" y="210098"/>
                    <a:pt x="436424" y="241466"/>
                  </a:cubicBezTo>
                  <a:cubicBezTo>
                    <a:pt x="413755" y="302302"/>
                    <a:pt x="380827" y="359574"/>
                    <a:pt x="339069" y="411142"/>
                  </a:cubicBezTo>
                  <a:cubicBezTo>
                    <a:pt x="246965" y="356960"/>
                    <a:pt x="158439" y="314422"/>
                    <a:pt x="79458" y="281129"/>
                  </a:cubicBezTo>
                  <a:cubicBezTo>
                    <a:pt x="51779" y="269746"/>
                    <a:pt x="25293" y="259527"/>
                    <a:pt x="0" y="250022"/>
                  </a:cubicBezTo>
                  <a:cubicBezTo>
                    <a:pt x="22430" y="227446"/>
                    <a:pt x="46291" y="206058"/>
                    <a:pt x="71107" y="186072"/>
                  </a:cubicBezTo>
                  <a:cubicBezTo>
                    <a:pt x="185880" y="92941"/>
                    <a:pt x="324037" y="27590"/>
                    <a:pt x="475556" y="0"/>
                  </a:cubicBezTo>
                  <a:cubicBezTo>
                    <a:pt x="477465" y="49215"/>
                    <a:pt x="473647" y="97932"/>
                    <a:pt x="464103" y="144984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5" name="Freeform 70">
              <a:extLst>
                <a:ext uri="{FF2B5EF4-FFF2-40B4-BE49-F238E27FC236}">
                  <a16:creationId xmlns:a16="http://schemas.microsoft.com/office/drawing/2014/main" id="{E0B0D318-5E12-75EB-671A-DE5ECB4ACA87}"/>
                </a:ext>
              </a:extLst>
            </p:cNvPr>
            <p:cNvSpPr/>
            <p:nvPr/>
          </p:nvSpPr>
          <p:spPr>
            <a:xfrm>
              <a:off x="8079026" y="3330926"/>
              <a:ext cx="54563" cy="135851"/>
            </a:xfrm>
            <a:custGeom>
              <a:avLst/>
              <a:gdLst>
                <a:gd name="connsiteX0" fmla="*/ 69436 w 47722"/>
                <a:gd name="connsiteY0" fmla="*/ 131178 h 118820"/>
                <a:gd name="connsiteX1" fmla="*/ 0 w 47722"/>
                <a:gd name="connsiteY1" fmla="*/ 96031 h 118820"/>
                <a:gd name="connsiteX2" fmla="*/ 49154 w 47722"/>
                <a:gd name="connsiteY2" fmla="*/ 0 h 118820"/>
                <a:gd name="connsiteX3" fmla="*/ 55120 w 47722"/>
                <a:gd name="connsiteY3" fmla="*/ 27329 h 118820"/>
                <a:gd name="connsiteX4" fmla="*/ 61085 w 47722"/>
                <a:gd name="connsiteY4" fmla="*/ 60836 h 118820"/>
                <a:gd name="connsiteX5" fmla="*/ 65141 w 47722"/>
                <a:gd name="connsiteY5" fmla="*/ 89828 h 118820"/>
                <a:gd name="connsiteX6" fmla="*/ 69436 w 47722"/>
                <a:gd name="connsiteY6" fmla="*/ 131178 h 11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22" h="118820">
                  <a:moveTo>
                    <a:pt x="69436" y="131178"/>
                  </a:moveTo>
                  <a:cubicBezTo>
                    <a:pt x="46530" y="118107"/>
                    <a:pt x="23384" y="106463"/>
                    <a:pt x="0" y="96031"/>
                  </a:cubicBezTo>
                  <a:cubicBezTo>
                    <a:pt x="18134" y="65114"/>
                    <a:pt x="34599" y="33032"/>
                    <a:pt x="49154" y="0"/>
                  </a:cubicBezTo>
                  <a:cubicBezTo>
                    <a:pt x="51302" y="9030"/>
                    <a:pt x="53211" y="18298"/>
                    <a:pt x="55120" y="27329"/>
                  </a:cubicBezTo>
                  <a:cubicBezTo>
                    <a:pt x="57267" y="38522"/>
                    <a:pt x="59415" y="49667"/>
                    <a:pt x="61085" y="60836"/>
                  </a:cubicBezTo>
                  <a:cubicBezTo>
                    <a:pt x="62755" y="70579"/>
                    <a:pt x="63948" y="80109"/>
                    <a:pt x="65141" y="89828"/>
                  </a:cubicBezTo>
                  <a:cubicBezTo>
                    <a:pt x="66812" y="103611"/>
                    <a:pt x="68243" y="117394"/>
                    <a:pt x="69436" y="131178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6" name="Freeform 71">
              <a:extLst>
                <a:ext uri="{FF2B5EF4-FFF2-40B4-BE49-F238E27FC236}">
                  <a16:creationId xmlns:a16="http://schemas.microsoft.com/office/drawing/2014/main" id="{A9CCA476-DA96-FC5C-3F94-8F520A5303CC}"/>
                </a:ext>
              </a:extLst>
            </p:cNvPr>
            <p:cNvSpPr/>
            <p:nvPr/>
          </p:nvSpPr>
          <p:spPr>
            <a:xfrm>
              <a:off x="6497521" y="3900950"/>
              <a:ext cx="463786" cy="190191"/>
            </a:xfrm>
            <a:custGeom>
              <a:avLst/>
              <a:gdLst>
                <a:gd name="connsiteX0" fmla="*/ 394189 w 405642"/>
                <a:gd name="connsiteY0" fmla="*/ 172527 h 166348"/>
                <a:gd name="connsiteX1" fmla="*/ 0 w 405642"/>
                <a:gd name="connsiteY1" fmla="*/ 172527 h 166348"/>
                <a:gd name="connsiteX2" fmla="*/ 19805 w 405642"/>
                <a:gd name="connsiteY2" fmla="*/ 127399 h 166348"/>
                <a:gd name="connsiteX3" fmla="*/ 29111 w 405642"/>
                <a:gd name="connsiteY3" fmla="*/ 107176 h 166348"/>
                <a:gd name="connsiteX4" fmla="*/ 59176 w 405642"/>
                <a:gd name="connsiteY4" fmla="*/ 44676 h 166348"/>
                <a:gd name="connsiteX5" fmla="*/ 81367 w 405642"/>
                <a:gd name="connsiteY5" fmla="*/ 2400 h 166348"/>
                <a:gd name="connsiteX6" fmla="*/ 82560 w 405642"/>
                <a:gd name="connsiteY6" fmla="*/ 0 h 166348"/>
                <a:gd name="connsiteX7" fmla="*/ 408506 w 405642"/>
                <a:gd name="connsiteY7" fmla="*/ 91016 h 166348"/>
                <a:gd name="connsiteX8" fmla="*/ 397530 w 405642"/>
                <a:gd name="connsiteY8" fmla="*/ 146624 h 166348"/>
                <a:gd name="connsiteX9" fmla="*/ 394189 w 405642"/>
                <a:gd name="connsiteY9" fmla="*/ 172527 h 16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642" h="166348">
                  <a:moveTo>
                    <a:pt x="394189" y="172527"/>
                  </a:moveTo>
                  <a:lnTo>
                    <a:pt x="0" y="172527"/>
                  </a:lnTo>
                  <a:cubicBezTo>
                    <a:pt x="6204" y="157817"/>
                    <a:pt x="12646" y="142584"/>
                    <a:pt x="19805" y="127399"/>
                  </a:cubicBezTo>
                  <a:cubicBezTo>
                    <a:pt x="22907" y="120721"/>
                    <a:pt x="25770" y="113830"/>
                    <a:pt x="29111" y="107176"/>
                  </a:cubicBezTo>
                  <a:cubicBezTo>
                    <a:pt x="38417" y="86763"/>
                    <a:pt x="48438" y="65850"/>
                    <a:pt x="59176" y="44676"/>
                  </a:cubicBezTo>
                  <a:cubicBezTo>
                    <a:pt x="66573" y="30656"/>
                    <a:pt x="73970" y="16635"/>
                    <a:pt x="81367" y="2400"/>
                  </a:cubicBezTo>
                  <a:cubicBezTo>
                    <a:pt x="81606" y="1687"/>
                    <a:pt x="82083" y="737"/>
                    <a:pt x="82560" y="0"/>
                  </a:cubicBezTo>
                  <a:cubicBezTo>
                    <a:pt x="183016" y="47766"/>
                    <a:pt x="293017" y="79134"/>
                    <a:pt x="408506" y="91016"/>
                  </a:cubicBezTo>
                  <a:cubicBezTo>
                    <a:pt x="403972" y="109576"/>
                    <a:pt x="400393" y="128112"/>
                    <a:pt x="397530" y="146624"/>
                  </a:cubicBezTo>
                  <a:cubicBezTo>
                    <a:pt x="396098" y="155203"/>
                    <a:pt x="394905" y="163996"/>
                    <a:pt x="394189" y="17252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7" name="Freeform 72">
              <a:extLst>
                <a:ext uri="{FF2B5EF4-FFF2-40B4-BE49-F238E27FC236}">
                  <a16:creationId xmlns:a16="http://schemas.microsoft.com/office/drawing/2014/main" id="{EA575F77-5BFC-172B-94E6-2F858EA09F6D}"/>
                </a:ext>
              </a:extLst>
            </p:cNvPr>
            <p:cNvSpPr/>
            <p:nvPr/>
          </p:nvSpPr>
          <p:spPr>
            <a:xfrm>
              <a:off x="7051330" y="3932739"/>
              <a:ext cx="518348" cy="163021"/>
            </a:xfrm>
            <a:custGeom>
              <a:avLst/>
              <a:gdLst>
                <a:gd name="connsiteX0" fmla="*/ 0 w 453365"/>
                <a:gd name="connsiteY0" fmla="*/ 144723 h 142584"/>
                <a:gd name="connsiteX1" fmla="*/ 3341 w 453365"/>
                <a:gd name="connsiteY1" fmla="*/ 123811 h 142584"/>
                <a:gd name="connsiteX2" fmla="*/ 6920 w 453365"/>
                <a:gd name="connsiteY2" fmla="*/ 105298 h 142584"/>
                <a:gd name="connsiteX3" fmla="*/ 9783 w 453365"/>
                <a:gd name="connsiteY3" fmla="*/ 92466 h 142584"/>
                <a:gd name="connsiteX4" fmla="*/ 13601 w 453365"/>
                <a:gd name="connsiteY4" fmla="*/ 76996 h 142584"/>
                <a:gd name="connsiteX5" fmla="*/ 15748 w 453365"/>
                <a:gd name="connsiteY5" fmla="*/ 68440 h 142584"/>
                <a:gd name="connsiteX6" fmla="*/ 15987 w 453365"/>
                <a:gd name="connsiteY6" fmla="*/ 68440 h 142584"/>
                <a:gd name="connsiteX7" fmla="*/ 29111 w 453365"/>
                <a:gd name="connsiteY7" fmla="*/ 68702 h 142584"/>
                <a:gd name="connsiteX8" fmla="*/ 395859 w 453365"/>
                <a:gd name="connsiteY8" fmla="*/ 0 h 142584"/>
                <a:gd name="connsiteX9" fmla="*/ 423061 w 453365"/>
                <a:gd name="connsiteY9" fmla="*/ 62999 h 142584"/>
                <a:gd name="connsiteX10" fmla="*/ 436424 w 453365"/>
                <a:gd name="connsiteY10" fmla="*/ 96506 h 142584"/>
                <a:gd name="connsiteX11" fmla="*/ 452172 w 453365"/>
                <a:gd name="connsiteY11" fmla="*/ 139733 h 142584"/>
                <a:gd name="connsiteX12" fmla="*/ 454081 w 453365"/>
                <a:gd name="connsiteY12" fmla="*/ 144723 h 142584"/>
                <a:gd name="connsiteX13" fmla="*/ 0 w 453365"/>
                <a:gd name="connsiteY13" fmla="*/ 144723 h 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3365" h="142584">
                  <a:moveTo>
                    <a:pt x="0" y="144723"/>
                  </a:moveTo>
                  <a:cubicBezTo>
                    <a:pt x="954" y="137594"/>
                    <a:pt x="2148" y="130702"/>
                    <a:pt x="3341" y="123811"/>
                  </a:cubicBezTo>
                  <a:cubicBezTo>
                    <a:pt x="4295" y="117632"/>
                    <a:pt x="5488" y="111477"/>
                    <a:pt x="6920" y="105298"/>
                  </a:cubicBezTo>
                  <a:cubicBezTo>
                    <a:pt x="7636" y="100997"/>
                    <a:pt x="8590" y="96720"/>
                    <a:pt x="9783" y="92466"/>
                  </a:cubicBezTo>
                  <a:cubicBezTo>
                    <a:pt x="10976" y="87214"/>
                    <a:pt x="12169" y="82224"/>
                    <a:pt x="13601" y="76996"/>
                  </a:cubicBezTo>
                  <a:cubicBezTo>
                    <a:pt x="14317" y="74144"/>
                    <a:pt x="15033" y="71292"/>
                    <a:pt x="15748" y="68440"/>
                  </a:cubicBezTo>
                  <a:lnTo>
                    <a:pt x="15987" y="68440"/>
                  </a:lnTo>
                  <a:cubicBezTo>
                    <a:pt x="20521" y="68702"/>
                    <a:pt x="24577" y="68702"/>
                    <a:pt x="29111" y="68702"/>
                  </a:cubicBezTo>
                  <a:cubicBezTo>
                    <a:pt x="158678" y="68702"/>
                    <a:pt x="282279" y="44439"/>
                    <a:pt x="395859" y="0"/>
                  </a:cubicBezTo>
                  <a:cubicBezTo>
                    <a:pt x="405404" y="20461"/>
                    <a:pt x="414471" y="41587"/>
                    <a:pt x="423061" y="62999"/>
                  </a:cubicBezTo>
                  <a:cubicBezTo>
                    <a:pt x="427834" y="73930"/>
                    <a:pt x="432129" y="85075"/>
                    <a:pt x="436424" y="96506"/>
                  </a:cubicBezTo>
                  <a:cubicBezTo>
                    <a:pt x="441912" y="110740"/>
                    <a:pt x="447161" y="125260"/>
                    <a:pt x="452172" y="139733"/>
                  </a:cubicBezTo>
                  <a:cubicBezTo>
                    <a:pt x="452888" y="141396"/>
                    <a:pt x="453604" y="143083"/>
                    <a:pt x="454081" y="144723"/>
                  </a:cubicBezTo>
                  <a:lnTo>
                    <a:pt x="0" y="144723"/>
                  </a:lnTo>
                  <a:close/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8" name="Freeform 73">
              <a:extLst>
                <a:ext uri="{FF2B5EF4-FFF2-40B4-BE49-F238E27FC236}">
                  <a16:creationId xmlns:a16="http://schemas.microsoft.com/office/drawing/2014/main" id="{BA5BCBCF-A833-9AC5-09E9-80E77845E2D3}"/>
                </a:ext>
              </a:extLst>
            </p:cNvPr>
            <p:cNvSpPr/>
            <p:nvPr/>
          </p:nvSpPr>
          <p:spPr>
            <a:xfrm>
              <a:off x="7597230" y="3527637"/>
              <a:ext cx="545630" cy="570575"/>
            </a:xfrm>
            <a:custGeom>
              <a:avLst/>
              <a:gdLst>
                <a:gd name="connsiteX0" fmla="*/ 492975 w 477226"/>
                <a:gd name="connsiteY0" fmla="*/ 57271 h 499044"/>
                <a:gd name="connsiteX1" fmla="*/ 360067 w 477226"/>
                <a:gd name="connsiteY1" fmla="*/ 499045 h 499044"/>
                <a:gd name="connsiteX2" fmla="*/ 71345 w 477226"/>
                <a:gd name="connsiteY2" fmla="*/ 499045 h 499044"/>
                <a:gd name="connsiteX3" fmla="*/ 74925 w 477226"/>
                <a:gd name="connsiteY3" fmla="*/ 510689 h 499044"/>
                <a:gd name="connsiteX4" fmla="*/ 70868 w 477226"/>
                <a:gd name="connsiteY4" fmla="*/ 499045 h 499044"/>
                <a:gd name="connsiteX5" fmla="*/ 66573 w 477226"/>
                <a:gd name="connsiteY5" fmla="*/ 485523 h 499044"/>
                <a:gd name="connsiteX6" fmla="*/ 62039 w 477226"/>
                <a:gd name="connsiteY6" fmla="*/ 471954 h 499044"/>
                <a:gd name="connsiteX7" fmla="*/ 42950 w 477226"/>
                <a:gd name="connsiteY7" fmla="*/ 419673 h 499044"/>
                <a:gd name="connsiteX8" fmla="*/ 41280 w 477226"/>
                <a:gd name="connsiteY8" fmla="*/ 415182 h 499044"/>
                <a:gd name="connsiteX9" fmla="*/ 22191 w 477226"/>
                <a:gd name="connsiteY9" fmla="*/ 368343 h 499044"/>
                <a:gd name="connsiteX10" fmla="*/ 954 w 477226"/>
                <a:gd name="connsiteY10" fmla="*/ 320339 h 499044"/>
                <a:gd name="connsiteX11" fmla="*/ 0 w 477226"/>
                <a:gd name="connsiteY11" fmla="*/ 317987 h 499044"/>
                <a:gd name="connsiteX12" fmla="*/ 372237 w 477226"/>
                <a:gd name="connsiteY12" fmla="*/ 0 h 499044"/>
                <a:gd name="connsiteX13" fmla="*/ 372952 w 477226"/>
                <a:gd name="connsiteY13" fmla="*/ 261 h 499044"/>
                <a:gd name="connsiteX14" fmla="*/ 393951 w 477226"/>
                <a:gd name="connsiteY14" fmla="*/ 9506 h 499044"/>
                <a:gd name="connsiteX15" fmla="*/ 398484 w 477226"/>
                <a:gd name="connsiteY15" fmla="*/ 11882 h 499044"/>
                <a:gd name="connsiteX16" fmla="*/ 420675 w 477226"/>
                <a:gd name="connsiteY16" fmla="*/ 22814 h 499044"/>
                <a:gd name="connsiteX17" fmla="*/ 439526 w 477226"/>
                <a:gd name="connsiteY17" fmla="*/ 33032 h 499044"/>
                <a:gd name="connsiteX18" fmla="*/ 469591 w 477226"/>
                <a:gd name="connsiteY18" fmla="*/ 50641 h 499044"/>
                <a:gd name="connsiteX19" fmla="*/ 492975 w 477226"/>
                <a:gd name="connsiteY19" fmla="*/ 57271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7226" h="499044">
                  <a:moveTo>
                    <a:pt x="492975" y="57271"/>
                  </a:moveTo>
                  <a:cubicBezTo>
                    <a:pt x="487964" y="219128"/>
                    <a:pt x="440003" y="370006"/>
                    <a:pt x="360067" y="499045"/>
                  </a:cubicBezTo>
                  <a:lnTo>
                    <a:pt x="71345" y="499045"/>
                  </a:lnTo>
                  <a:cubicBezTo>
                    <a:pt x="72538" y="503085"/>
                    <a:pt x="73731" y="506887"/>
                    <a:pt x="74925" y="510689"/>
                  </a:cubicBezTo>
                  <a:cubicBezTo>
                    <a:pt x="73493" y="506887"/>
                    <a:pt x="72300" y="503085"/>
                    <a:pt x="70868" y="499045"/>
                  </a:cubicBezTo>
                  <a:cubicBezTo>
                    <a:pt x="69675" y="494530"/>
                    <a:pt x="68243" y="490015"/>
                    <a:pt x="66573" y="485523"/>
                  </a:cubicBezTo>
                  <a:cubicBezTo>
                    <a:pt x="65142" y="480984"/>
                    <a:pt x="63471" y="476493"/>
                    <a:pt x="62039" y="471954"/>
                  </a:cubicBezTo>
                  <a:cubicBezTo>
                    <a:pt x="55835" y="454369"/>
                    <a:pt x="49632" y="436807"/>
                    <a:pt x="42950" y="419673"/>
                  </a:cubicBezTo>
                  <a:cubicBezTo>
                    <a:pt x="42473" y="418033"/>
                    <a:pt x="41757" y="416584"/>
                    <a:pt x="41280" y="415182"/>
                  </a:cubicBezTo>
                  <a:cubicBezTo>
                    <a:pt x="35315" y="399474"/>
                    <a:pt x="28872" y="383789"/>
                    <a:pt x="22191" y="368343"/>
                  </a:cubicBezTo>
                  <a:cubicBezTo>
                    <a:pt x="15510" y="352183"/>
                    <a:pt x="8351" y="336261"/>
                    <a:pt x="954" y="320339"/>
                  </a:cubicBezTo>
                  <a:cubicBezTo>
                    <a:pt x="716" y="319626"/>
                    <a:pt x="477" y="318676"/>
                    <a:pt x="0" y="317987"/>
                  </a:cubicBezTo>
                  <a:cubicBezTo>
                    <a:pt x="148895" y="244057"/>
                    <a:pt x="276791" y="134267"/>
                    <a:pt x="372237" y="0"/>
                  </a:cubicBezTo>
                  <a:cubicBezTo>
                    <a:pt x="372475" y="0"/>
                    <a:pt x="372714" y="261"/>
                    <a:pt x="372952" y="261"/>
                  </a:cubicBezTo>
                  <a:cubicBezTo>
                    <a:pt x="379872" y="3327"/>
                    <a:pt x="387031" y="6416"/>
                    <a:pt x="393951" y="9506"/>
                  </a:cubicBezTo>
                  <a:cubicBezTo>
                    <a:pt x="395621" y="10242"/>
                    <a:pt x="397052" y="10932"/>
                    <a:pt x="398484" y="11882"/>
                  </a:cubicBezTo>
                  <a:cubicBezTo>
                    <a:pt x="405881" y="15209"/>
                    <a:pt x="413278" y="18774"/>
                    <a:pt x="420675" y="22814"/>
                  </a:cubicBezTo>
                  <a:cubicBezTo>
                    <a:pt x="427118" y="25927"/>
                    <a:pt x="433322" y="29467"/>
                    <a:pt x="439526" y="33032"/>
                  </a:cubicBezTo>
                  <a:cubicBezTo>
                    <a:pt x="449547" y="38498"/>
                    <a:pt x="459569" y="44439"/>
                    <a:pt x="469591" y="50641"/>
                  </a:cubicBezTo>
                  <a:cubicBezTo>
                    <a:pt x="476749" y="55133"/>
                    <a:pt x="484862" y="57271"/>
                    <a:pt x="492975" y="57271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9" name="Freeform 74">
              <a:extLst>
                <a:ext uri="{FF2B5EF4-FFF2-40B4-BE49-F238E27FC236}">
                  <a16:creationId xmlns:a16="http://schemas.microsoft.com/office/drawing/2014/main" id="{E598CEE4-7437-8D6E-9B99-DE840C32647E}"/>
                </a:ext>
              </a:extLst>
            </p:cNvPr>
            <p:cNvSpPr/>
            <p:nvPr/>
          </p:nvSpPr>
          <p:spPr>
            <a:xfrm>
              <a:off x="6105489" y="3472495"/>
              <a:ext cx="381941" cy="624916"/>
            </a:xfrm>
            <a:custGeom>
              <a:avLst/>
              <a:gdLst>
                <a:gd name="connsiteX0" fmla="*/ 346228 w 334058"/>
                <a:gd name="connsiteY0" fmla="*/ 332697 h 546573"/>
                <a:gd name="connsiteX1" fmla="*/ 302562 w 334058"/>
                <a:gd name="connsiteY1" fmla="*/ 418722 h 546573"/>
                <a:gd name="connsiteX2" fmla="*/ 287052 w 334058"/>
                <a:gd name="connsiteY2" fmla="*/ 451755 h 546573"/>
                <a:gd name="connsiteX3" fmla="*/ 279178 w 334058"/>
                <a:gd name="connsiteY3" fmla="*/ 468627 h 546573"/>
                <a:gd name="connsiteX4" fmla="*/ 263429 w 334058"/>
                <a:gd name="connsiteY4" fmla="*/ 504725 h 546573"/>
                <a:gd name="connsiteX5" fmla="*/ 245772 w 334058"/>
                <a:gd name="connsiteY5" fmla="*/ 547262 h 546573"/>
                <a:gd name="connsiteX6" fmla="*/ 133623 w 334058"/>
                <a:gd name="connsiteY6" fmla="*/ 547262 h 546573"/>
                <a:gd name="connsiteX7" fmla="*/ 0 w 334058"/>
                <a:gd name="connsiteY7" fmla="*/ 77708 h 546573"/>
                <a:gd name="connsiteX8" fmla="*/ 3341 w 334058"/>
                <a:gd name="connsiteY8" fmla="*/ 0 h 546573"/>
                <a:gd name="connsiteX9" fmla="*/ 346228 w 334058"/>
                <a:gd name="connsiteY9" fmla="*/ 33269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058" h="546573">
                  <a:moveTo>
                    <a:pt x="346228" y="332697"/>
                  </a:moveTo>
                  <a:cubicBezTo>
                    <a:pt x="330479" y="361903"/>
                    <a:pt x="315924" y="390657"/>
                    <a:pt x="302562" y="418722"/>
                  </a:cubicBezTo>
                  <a:cubicBezTo>
                    <a:pt x="297074" y="429892"/>
                    <a:pt x="291824" y="440823"/>
                    <a:pt x="287052" y="451755"/>
                  </a:cubicBezTo>
                  <a:cubicBezTo>
                    <a:pt x="284188" y="457458"/>
                    <a:pt x="281802" y="462900"/>
                    <a:pt x="279178" y="468627"/>
                  </a:cubicBezTo>
                  <a:cubicBezTo>
                    <a:pt x="273689" y="480723"/>
                    <a:pt x="268440" y="492843"/>
                    <a:pt x="263429" y="504725"/>
                  </a:cubicBezTo>
                  <a:cubicBezTo>
                    <a:pt x="257225" y="519244"/>
                    <a:pt x="251260" y="533479"/>
                    <a:pt x="245772" y="547262"/>
                  </a:cubicBezTo>
                  <a:lnTo>
                    <a:pt x="133623" y="547262"/>
                  </a:lnTo>
                  <a:cubicBezTo>
                    <a:pt x="48677" y="410880"/>
                    <a:pt x="0" y="249998"/>
                    <a:pt x="0" y="77708"/>
                  </a:cubicBezTo>
                  <a:cubicBezTo>
                    <a:pt x="0" y="51568"/>
                    <a:pt x="1193" y="25665"/>
                    <a:pt x="3341" y="0"/>
                  </a:cubicBezTo>
                  <a:cubicBezTo>
                    <a:pt x="89241" y="136643"/>
                    <a:pt x="206878" y="250948"/>
                    <a:pt x="346228" y="33269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0" name="Freeform 75">
              <a:extLst>
                <a:ext uri="{FF2B5EF4-FFF2-40B4-BE49-F238E27FC236}">
                  <a16:creationId xmlns:a16="http://schemas.microsoft.com/office/drawing/2014/main" id="{25DEA62A-5081-598F-D231-7F911EA6B0C3}"/>
                </a:ext>
              </a:extLst>
            </p:cNvPr>
            <p:cNvSpPr/>
            <p:nvPr/>
          </p:nvSpPr>
          <p:spPr>
            <a:xfrm>
              <a:off x="5395618" y="2825301"/>
              <a:ext cx="845726" cy="1277002"/>
            </a:xfrm>
            <a:custGeom>
              <a:avLst/>
              <a:gdLst>
                <a:gd name="connsiteX0" fmla="*/ 514698 w 739701"/>
                <a:gd name="connsiteY0" fmla="*/ 657076 h 1116910"/>
                <a:gd name="connsiteX1" fmla="*/ 632096 w 739701"/>
                <a:gd name="connsiteY1" fmla="*/ 1126891 h 1116910"/>
                <a:gd name="connsiteX2" fmla="*/ 58947 w 739701"/>
                <a:gd name="connsiteY2" fmla="*/ 1126891 h 1116910"/>
                <a:gd name="connsiteX3" fmla="*/ 9 w 739701"/>
                <a:gd name="connsiteY3" fmla="*/ 1134258 h 1116910"/>
                <a:gd name="connsiteX4" fmla="*/ 9 w 739701"/>
                <a:gd name="connsiteY4" fmla="*/ 475043 h 1116910"/>
                <a:gd name="connsiteX5" fmla="*/ 182549 w 739701"/>
                <a:gd name="connsiteY5" fmla="*/ 190326 h 1116910"/>
                <a:gd name="connsiteX6" fmla="*/ 761424 w 739701"/>
                <a:gd name="connsiteY6" fmla="*/ 0 h 1116910"/>
                <a:gd name="connsiteX7" fmla="*/ 670990 w 739701"/>
                <a:gd name="connsiteY7" fmla="*/ 120484 h 1116910"/>
                <a:gd name="connsiteX8" fmla="*/ 514698 w 739701"/>
                <a:gd name="connsiteY8" fmla="*/ 657076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514698" y="657076"/>
                  </a:moveTo>
                  <a:cubicBezTo>
                    <a:pt x="514698" y="826751"/>
                    <a:pt x="557171" y="986659"/>
                    <a:pt x="632096" y="1126891"/>
                  </a:cubicBezTo>
                  <a:lnTo>
                    <a:pt x="58947" y="1126891"/>
                  </a:lnTo>
                  <a:cubicBezTo>
                    <a:pt x="38665" y="1126891"/>
                    <a:pt x="18860" y="1129505"/>
                    <a:pt x="9" y="1134258"/>
                  </a:cubicBezTo>
                  <a:lnTo>
                    <a:pt x="9" y="475043"/>
                  </a:lnTo>
                  <a:cubicBezTo>
                    <a:pt x="-945" y="353371"/>
                    <a:pt x="70878" y="241205"/>
                    <a:pt x="182549" y="190326"/>
                  </a:cubicBezTo>
                  <a:cubicBezTo>
                    <a:pt x="370814" y="108602"/>
                    <a:pt x="564330" y="44890"/>
                    <a:pt x="761424" y="0"/>
                  </a:cubicBezTo>
                  <a:cubicBezTo>
                    <a:pt x="728496" y="37761"/>
                    <a:pt x="698192" y="78184"/>
                    <a:pt x="670990" y="120484"/>
                  </a:cubicBezTo>
                  <a:cubicBezTo>
                    <a:pt x="571965" y="275639"/>
                    <a:pt x="514698" y="459573"/>
                    <a:pt x="514698" y="65707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1" name="Freeform 76">
              <a:extLst>
                <a:ext uri="{FF2B5EF4-FFF2-40B4-BE49-F238E27FC236}">
                  <a16:creationId xmlns:a16="http://schemas.microsoft.com/office/drawing/2014/main" id="{9AF4150C-056C-5D01-C8AD-7738422BE05A}"/>
                </a:ext>
              </a:extLst>
            </p:cNvPr>
            <p:cNvSpPr/>
            <p:nvPr/>
          </p:nvSpPr>
          <p:spPr>
            <a:xfrm>
              <a:off x="8000191" y="2825285"/>
              <a:ext cx="845726" cy="1277002"/>
            </a:xfrm>
            <a:custGeom>
              <a:avLst/>
              <a:gdLst>
                <a:gd name="connsiteX0" fmla="*/ 761420 w 739701"/>
                <a:gd name="connsiteY0" fmla="*/ 475519 h 1116910"/>
                <a:gd name="connsiteX1" fmla="*/ 761420 w 739701"/>
                <a:gd name="connsiteY1" fmla="*/ 1134282 h 1116910"/>
                <a:gd name="connsiteX2" fmla="*/ 702478 w 739701"/>
                <a:gd name="connsiteY2" fmla="*/ 1126891 h 1116910"/>
                <a:gd name="connsiteX3" fmla="*/ 129328 w 739701"/>
                <a:gd name="connsiteY3" fmla="*/ 1126891 h 1116910"/>
                <a:gd name="connsiteX4" fmla="*/ 246726 w 739701"/>
                <a:gd name="connsiteY4" fmla="*/ 657100 h 1116910"/>
                <a:gd name="connsiteX5" fmla="*/ 90434 w 739701"/>
                <a:gd name="connsiteY5" fmla="*/ 120721 h 1116910"/>
                <a:gd name="connsiteX6" fmla="*/ 0 w 739701"/>
                <a:gd name="connsiteY6" fmla="*/ 0 h 1116910"/>
                <a:gd name="connsiteX7" fmla="*/ 577206 w 739701"/>
                <a:gd name="connsiteY7" fmla="*/ 189661 h 1116910"/>
                <a:gd name="connsiteX8" fmla="*/ 761420 w 739701"/>
                <a:gd name="connsiteY8" fmla="*/ 475519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761420" y="475519"/>
                  </a:moveTo>
                  <a:lnTo>
                    <a:pt x="761420" y="1134282"/>
                  </a:lnTo>
                  <a:cubicBezTo>
                    <a:pt x="742565" y="1129529"/>
                    <a:pt x="722760" y="1126891"/>
                    <a:pt x="702478" y="1126891"/>
                  </a:cubicBezTo>
                  <a:lnTo>
                    <a:pt x="129328" y="1126891"/>
                  </a:lnTo>
                  <a:cubicBezTo>
                    <a:pt x="204253" y="986683"/>
                    <a:pt x="246726" y="826751"/>
                    <a:pt x="246726" y="657100"/>
                  </a:cubicBezTo>
                  <a:cubicBezTo>
                    <a:pt x="246726" y="459597"/>
                    <a:pt x="189459" y="275924"/>
                    <a:pt x="90434" y="120721"/>
                  </a:cubicBezTo>
                  <a:cubicBezTo>
                    <a:pt x="63471" y="78184"/>
                    <a:pt x="33167" y="37785"/>
                    <a:pt x="0" y="0"/>
                  </a:cubicBezTo>
                  <a:cubicBezTo>
                    <a:pt x="196856" y="44676"/>
                    <a:pt x="389656" y="108126"/>
                    <a:pt x="577206" y="189661"/>
                  </a:cubicBezTo>
                  <a:cubicBezTo>
                    <a:pt x="690547" y="241229"/>
                    <a:pt x="762131" y="353371"/>
                    <a:pt x="761420" y="475519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2" name="Freeform 77">
              <a:extLst>
                <a:ext uri="{FF2B5EF4-FFF2-40B4-BE49-F238E27FC236}">
                  <a16:creationId xmlns:a16="http://schemas.microsoft.com/office/drawing/2014/main" id="{8C402B9F-9071-A306-E3D6-A6E78510DD14}"/>
                </a:ext>
              </a:extLst>
            </p:cNvPr>
            <p:cNvSpPr/>
            <p:nvPr/>
          </p:nvSpPr>
          <p:spPr>
            <a:xfrm>
              <a:off x="5644435" y="5279583"/>
              <a:ext cx="2973682" cy="1385682"/>
            </a:xfrm>
            <a:custGeom>
              <a:avLst/>
              <a:gdLst>
                <a:gd name="connsiteX0" fmla="*/ 2522620 w 2600884"/>
                <a:gd name="connsiteY0" fmla="*/ 249522 h 1211966"/>
                <a:gd name="connsiteX1" fmla="*/ 2607327 w 2600884"/>
                <a:gd name="connsiteY1" fmla="*/ 288733 h 1211966"/>
                <a:gd name="connsiteX2" fmla="*/ 1645716 w 2600884"/>
                <a:gd name="connsiteY2" fmla="*/ 1141625 h 1211966"/>
                <a:gd name="connsiteX3" fmla="*/ 1493719 w 2600884"/>
                <a:gd name="connsiteY3" fmla="*/ 1199847 h 1211966"/>
                <a:gd name="connsiteX4" fmla="*/ 1302113 w 2600884"/>
                <a:gd name="connsiteY4" fmla="*/ 1235231 h 1211966"/>
                <a:gd name="connsiteX5" fmla="*/ 1110506 w 2600884"/>
                <a:gd name="connsiteY5" fmla="*/ 1199847 h 1211966"/>
                <a:gd name="connsiteX6" fmla="*/ 958509 w 2600884"/>
                <a:gd name="connsiteY6" fmla="*/ 1141625 h 1211966"/>
                <a:gd name="connsiteX7" fmla="*/ 0 w 2600884"/>
                <a:gd name="connsiteY7" fmla="*/ 294437 h 1211966"/>
                <a:gd name="connsiteX8" fmla="*/ 85901 w 2600884"/>
                <a:gd name="connsiteY8" fmla="*/ 257602 h 1211966"/>
                <a:gd name="connsiteX9" fmla="*/ 1347449 w 2600884"/>
                <a:gd name="connsiteY9" fmla="*/ 0 h 1211966"/>
                <a:gd name="connsiteX10" fmla="*/ 1981922 w 2600884"/>
                <a:gd name="connsiteY10" fmla="*/ 69842 h 1211966"/>
                <a:gd name="connsiteX11" fmla="*/ 2522620 w 2600884"/>
                <a:gd name="connsiteY11" fmla="*/ 249522 h 12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884" h="1211966">
                  <a:moveTo>
                    <a:pt x="2522620" y="249522"/>
                  </a:moveTo>
                  <a:cubicBezTo>
                    <a:pt x="2551014" y="262117"/>
                    <a:pt x="2579171" y="275188"/>
                    <a:pt x="2607327" y="288733"/>
                  </a:cubicBezTo>
                  <a:cubicBezTo>
                    <a:pt x="2403313" y="671572"/>
                    <a:pt x="2065675" y="980742"/>
                    <a:pt x="1645716" y="1141625"/>
                  </a:cubicBezTo>
                  <a:lnTo>
                    <a:pt x="1493719" y="1199847"/>
                  </a:lnTo>
                  <a:cubicBezTo>
                    <a:pt x="1432395" y="1223135"/>
                    <a:pt x="1367731" y="1235231"/>
                    <a:pt x="1302113" y="1235231"/>
                  </a:cubicBezTo>
                  <a:cubicBezTo>
                    <a:pt x="1236255" y="1235231"/>
                    <a:pt x="1171830" y="1223135"/>
                    <a:pt x="1110506" y="1199847"/>
                  </a:cubicBezTo>
                  <a:lnTo>
                    <a:pt x="958509" y="1141625"/>
                  </a:lnTo>
                  <a:cubicBezTo>
                    <a:pt x="540698" y="981455"/>
                    <a:pt x="204253" y="674661"/>
                    <a:pt x="0" y="294437"/>
                  </a:cubicBezTo>
                  <a:cubicBezTo>
                    <a:pt x="26486" y="282792"/>
                    <a:pt x="55120" y="270435"/>
                    <a:pt x="85901" y="257602"/>
                  </a:cubicBezTo>
                  <a:cubicBezTo>
                    <a:pt x="366749" y="141634"/>
                    <a:pt x="817728" y="0"/>
                    <a:pt x="1347449" y="0"/>
                  </a:cubicBezTo>
                  <a:cubicBezTo>
                    <a:pt x="1563155" y="0"/>
                    <a:pt x="1775283" y="23265"/>
                    <a:pt x="1981922" y="69842"/>
                  </a:cubicBezTo>
                  <a:cubicBezTo>
                    <a:pt x="2166608" y="111430"/>
                    <a:pt x="2347239" y="171339"/>
                    <a:pt x="2522620" y="249522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3" name="Freeform 78">
              <a:extLst>
                <a:ext uri="{FF2B5EF4-FFF2-40B4-BE49-F238E27FC236}">
                  <a16:creationId xmlns:a16="http://schemas.microsoft.com/office/drawing/2014/main" id="{0097FB5A-1884-9E55-2D1C-57993AEB44DC}"/>
                </a:ext>
              </a:extLst>
            </p:cNvPr>
            <p:cNvSpPr/>
            <p:nvPr/>
          </p:nvSpPr>
          <p:spPr>
            <a:xfrm>
              <a:off x="5504747" y="2963055"/>
              <a:ext cx="654756" cy="1141151"/>
            </a:xfrm>
            <a:custGeom>
              <a:avLst/>
              <a:gdLst>
                <a:gd name="connsiteX0" fmla="*/ 419250 w 572671"/>
                <a:gd name="connsiteY0" fmla="*/ 536592 h 998089"/>
                <a:gd name="connsiteX1" fmla="*/ 536648 w 572671"/>
                <a:gd name="connsiteY1" fmla="*/ 1006407 h 998089"/>
                <a:gd name="connsiteX2" fmla="*/ 3 w 572671"/>
                <a:gd name="connsiteY2" fmla="*/ 1006407 h 998089"/>
                <a:gd name="connsiteX3" fmla="*/ 3 w 572671"/>
                <a:gd name="connsiteY3" fmla="*/ 354560 h 998089"/>
                <a:gd name="connsiteX4" fmla="*/ 126710 w 572671"/>
                <a:gd name="connsiteY4" fmla="*/ 156367 h 998089"/>
                <a:gd name="connsiteX5" fmla="*/ 575542 w 572671"/>
                <a:gd name="connsiteY5" fmla="*/ 0 h 998089"/>
                <a:gd name="connsiteX6" fmla="*/ 419250 w 572671"/>
                <a:gd name="connsiteY6" fmla="*/ 53659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671" h="998089">
                  <a:moveTo>
                    <a:pt x="419250" y="536592"/>
                  </a:moveTo>
                  <a:cubicBezTo>
                    <a:pt x="419250" y="706267"/>
                    <a:pt x="461723" y="866176"/>
                    <a:pt x="536648" y="1006407"/>
                  </a:cubicBezTo>
                  <a:lnTo>
                    <a:pt x="3" y="1006407"/>
                  </a:lnTo>
                  <a:lnTo>
                    <a:pt x="3" y="354560"/>
                  </a:lnTo>
                  <a:cubicBezTo>
                    <a:pt x="-470" y="269247"/>
                    <a:pt x="49161" y="191752"/>
                    <a:pt x="126710" y="156367"/>
                  </a:cubicBezTo>
                  <a:cubicBezTo>
                    <a:pt x="272503" y="92917"/>
                    <a:pt x="422591" y="40874"/>
                    <a:pt x="575542" y="0"/>
                  </a:cubicBezTo>
                  <a:cubicBezTo>
                    <a:pt x="476517" y="155155"/>
                    <a:pt x="419250" y="339089"/>
                    <a:pt x="419250" y="53659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4" name="Freeform 79">
              <a:extLst>
                <a:ext uri="{FF2B5EF4-FFF2-40B4-BE49-F238E27FC236}">
                  <a16:creationId xmlns:a16="http://schemas.microsoft.com/office/drawing/2014/main" id="{9032E354-C41D-DC84-1FCA-F87F14B2BC7E}"/>
                </a:ext>
              </a:extLst>
            </p:cNvPr>
            <p:cNvSpPr/>
            <p:nvPr/>
          </p:nvSpPr>
          <p:spPr>
            <a:xfrm>
              <a:off x="5742643" y="5279593"/>
              <a:ext cx="2782711" cy="1277002"/>
            </a:xfrm>
            <a:custGeom>
              <a:avLst/>
              <a:gdLst>
                <a:gd name="connsiteX0" fmla="*/ 1896021 w 2433855"/>
                <a:gd name="connsiteY0" fmla="*/ 69843 h 1116910"/>
                <a:gd name="connsiteX1" fmla="*/ 2436719 w 2433855"/>
                <a:gd name="connsiteY1" fmla="*/ 249522 h 1116910"/>
                <a:gd name="connsiteX2" fmla="*/ 2417868 w 2433855"/>
                <a:gd name="connsiteY2" fmla="*/ 283719 h 1116910"/>
                <a:gd name="connsiteX3" fmla="*/ 2398302 w 2433855"/>
                <a:gd name="connsiteY3" fmla="*/ 317488 h 1116910"/>
                <a:gd name="connsiteX4" fmla="*/ 2357022 w 2433855"/>
                <a:gd name="connsiteY4" fmla="*/ 383528 h 1116910"/>
                <a:gd name="connsiteX5" fmla="*/ 2337217 w 2433855"/>
                <a:gd name="connsiteY5" fmla="*/ 412995 h 1116910"/>
                <a:gd name="connsiteX6" fmla="*/ 2316219 w 2433855"/>
                <a:gd name="connsiteY6" fmla="*/ 442938 h 1116910"/>
                <a:gd name="connsiteX7" fmla="*/ 2297369 w 2433855"/>
                <a:gd name="connsiteY7" fmla="*/ 468841 h 1116910"/>
                <a:gd name="connsiteX8" fmla="*/ 2268974 w 2433855"/>
                <a:gd name="connsiteY8" fmla="*/ 505699 h 1116910"/>
                <a:gd name="connsiteX9" fmla="*/ 2250600 w 2433855"/>
                <a:gd name="connsiteY9" fmla="*/ 528750 h 1116910"/>
                <a:gd name="connsiteX10" fmla="*/ 2191663 w 2433855"/>
                <a:gd name="connsiteY10" fmla="*/ 597167 h 1116910"/>
                <a:gd name="connsiteX11" fmla="*/ 2168995 w 2433855"/>
                <a:gd name="connsiteY11" fmla="*/ 621667 h 1116910"/>
                <a:gd name="connsiteX12" fmla="*/ 2140122 w 2433855"/>
                <a:gd name="connsiteY12" fmla="*/ 651586 h 1116910"/>
                <a:gd name="connsiteX13" fmla="*/ 2115068 w 2433855"/>
                <a:gd name="connsiteY13" fmla="*/ 676325 h 1116910"/>
                <a:gd name="connsiteX14" fmla="*/ 2078083 w 2433855"/>
                <a:gd name="connsiteY14" fmla="*/ 711234 h 1116910"/>
                <a:gd name="connsiteX15" fmla="*/ 2043245 w 2433855"/>
                <a:gd name="connsiteY15" fmla="*/ 742389 h 1116910"/>
                <a:gd name="connsiteX16" fmla="*/ 1929188 w 2433855"/>
                <a:gd name="connsiteY16" fmla="*/ 833144 h 1116910"/>
                <a:gd name="connsiteX17" fmla="*/ 1907713 w 2433855"/>
                <a:gd name="connsiteY17" fmla="*/ 848614 h 1116910"/>
                <a:gd name="connsiteX18" fmla="*/ 1867387 w 2433855"/>
                <a:gd name="connsiteY18" fmla="*/ 876394 h 1116910"/>
                <a:gd name="connsiteX19" fmla="*/ 1834936 w 2433855"/>
                <a:gd name="connsiteY19" fmla="*/ 897307 h 1116910"/>
                <a:gd name="connsiteX20" fmla="*/ 1791031 w 2433855"/>
                <a:gd name="connsiteY20" fmla="*/ 924160 h 1116910"/>
                <a:gd name="connsiteX21" fmla="*/ 1525693 w 2433855"/>
                <a:gd name="connsiteY21" fmla="*/ 1052724 h 1116910"/>
                <a:gd name="connsiteX22" fmla="*/ 1373458 w 2433855"/>
                <a:gd name="connsiteY22" fmla="*/ 1110969 h 1116910"/>
                <a:gd name="connsiteX23" fmla="*/ 1058966 w 2433855"/>
                <a:gd name="connsiteY23" fmla="*/ 1110969 h 1116910"/>
                <a:gd name="connsiteX24" fmla="*/ 906730 w 2433855"/>
                <a:gd name="connsiteY24" fmla="*/ 1052724 h 1116910"/>
                <a:gd name="connsiteX25" fmla="*/ 338592 w 2433855"/>
                <a:gd name="connsiteY25" fmla="*/ 696999 h 1116910"/>
                <a:gd name="connsiteX26" fmla="*/ 0 w 2433855"/>
                <a:gd name="connsiteY26" fmla="*/ 257578 h 1116910"/>
                <a:gd name="connsiteX27" fmla="*/ 1261548 w 2433855"/>
                <a:gd name="connsiteY27" fmla="*/ 0 h 1116910"/>
                <a:gd name="connsiteX28" fmla="*/ 1896021 w 2433855"/>
                <a:gd name="connsiteY28" fmla="*/ 69843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3855" h="1116910">
                  <a:moveTo>
                    <a:pt x="1896021" y="69843"/>
                  </a:moveTo>
                  <a:cubicBezTo>
                    <a:pt x="2080708" y="111430"/>
                    <a:pt x="2261338" y="171339"/>
                    <a:pt x="2436719" y="249522"/>
                  </a:cubicBezTo>
                  <a:cubicBezTo>
                    <a:pt x="2430515" y="261167"/>
                    <a:pt x="2424311" y="272550"/>
                    <a:pt x="2417868" y="283719"/>
                  </a:cubicBezTo>
                  <a:cubicBezTo>
                    <a:pt x="2411426" y="295126"/>
                    <a:pt x="2404983" y="306556"/>
                    <a:pt x="2398302" y="317488"/>
                  </a:cubicBezTo>
                  <a:cubicBezTo>
                    <a:pt x="2385178" y="340040"/>
                    <a:pt x="2371339" y="361903"/>
                    <a:pt x="2357022" y="383528"/>
                  </a:cubicBezTo>
                  <a:cubicBezTo>
                    <a:pt x="2350579" y="393509"/>
                    <a:pt x="2343898" y="403252"/>
                    <a:pt x="2337217" y="412995"/>
                  </a:cubicBezTo>
                  <a:cubicBezTo>
                    <a:pt x="2330536" y="423214"/>
                    <a:pt x="2323377" y="433195"/>
                    <a:pt x="2316219" y="442938"/>
                  </a:cubicBezTo>
                  <a:cubicBezTo>
                    <a:pt x="2310015" y="451517"/>
                    <a:pt x="2303811" y="460310"/>
                    <a:pt x="2297369" y="468841"/>
                  </a:cubicBezTo>
                  <a:cubicBezTo>
                    <a:pt x="2288063" y="481436"/>
                    <a:pt x="2278757" y="493555"/>
                    <a:pt x="2268974" y="505699"/>
                  </a:cubicBezTo>
                  <a:cubicBezTo>
                    <a:pt x="2263008" y="513541"/>
                    <a:pt x="2256804" y="521122"/>
                    <a:pt x="2250600" y="528750"/>
                  </a:cubicBezTo>
                  <a:cubicBezTo>
                    <a:pt x="2231750" y="552015"/>
                    <a:pt x="2211945" y="574829"/>
                    <a:pt x="2191663" y="597167"/>
                  </a:cubicBezTo>
                  <a:cubicBezTo>
                    <a:pt x="2184266" y="605484"/>
                    <a:pt x="2176630" y="613588"/>
                    <a:pt x="2168995" y="621667"/>
                  </a:cubicBezTo>
                  <a:cubicBezTo>
                    <a:pt x="2159689" y="631648"/>
                    <a:pt x="2150144" y="641843"/>
                    <a:pt x="2140122" y="651586"/>
                  </a:cubicBezTo>
                  <a:cubicBezTo>
                    <a:pt x="2132010" y="659904"/>
                    <a:pt x="2123420" y="668245"/>
                    <a:pt x="2115068" y="676325"/>
                  </a:cubicBezTo>
                  <a:cubicBezTo>
                    <a:pt x="2102899" y="688207"/>
                    <a:pt x="2090729" y="699851"/>
                    <a:pt x="2078083" y="711234"/>
                  </a:cubicBezTo>
                  <a:cubicBezTo>
                    <a:pt x="2066630" y="721714"/>
                    <a:pt x="2054937" y="732146"/>
                    <a:pt x="2043245" y="742389"/>
                  </a:cubicBezTo>
                  <a:cubicBezTo>
                    <a:pt x="2006738" y="774233"/>
                    <a:pt x="1968559" y="804650"/>
                    <a:pt x="1929188" y="833144"/>
                  </a:cubicBezTo>
                  <a:cubicBezTo>
                    <a:pt x="1922030" y="838633"/>
                    <a:pt x="1914872" y="843623"/>
                    <a:pt x="1907713" y="848614"/>
                  </a:cubicBezTo>
                  <a:cubicBezTo>
                    <a:pt x="1894351" y="858120"/>
                    <a:pt x="1880988" y="867388"/>
                    <a:pt x="1867387" y="876394"/>
                  </a:cubicBezTo>
                  <a:cubicBezTo>
                    <a:pt x="1856650" y="883523"/>
                    <a:pt x="1845912" y="890415"/>
                    <a:pt x="1834936" y="897307"/>
                  </a:cubicBezTo>
                  <a:cubicBezTo>
                    <a:pt x="1820619" y="906598"/>
                    <a:pt x="1805825" y="915367"/>
                    <a:pt x="1791031" y="924160"/>
                  </a:cubicBezTo>
                  <a:cubicBezTo>
                    <a:pt x="1707278" y="974088"/>
                    <a:pt x="1618752" y="1017078"/>
                    <a:pt x="1525693" y="1052724"/>
                  </a:cubicBezTo>
                  <a:lnTo>
                    <a:pt x="1373458" y="1110969"/>
                  </a:lnTo>
                  <a:cubicBezTo>
                    <a:pt x="1272286" y="1149681"/>
                    <a:pt x="1160138" y="1149681"/>
                    <a:pt x="1058966" y="1110969"/>
                  </a:cubicBezTo>
                  <a:lnTo>
                    <a:pt x="906730" y="1052724"/>
                  </a:lnTo>
                  <a:cubicBezTo>
                    <a:pt x="691501" y="970286"/>
                    <a:pt x="499895" y="848377"/>
                    <a:pt x="338592" y="696999"/>
                  </a:cubicBezTo>
                  <a:cubicBezTo>
                    <a:pt x="202583" y="569387"/>
                    <a:pt x="88287" y="420861"/>
                    <a:pt x="0" y="257578"/>
                  </a:cubicBezTo>
                  <a:cubicBezTo>
                    <a:pt x="280848" y="141634"/>
                    <a:pt x="731827" y="0"/>
                    <a:pt x="1261548" y="0"/>
                  </a:cubicBezTo>
                  <a:cubicBezTo>
                    <a:pt x="1477255" y="0"/>
                    <a:pt x="1689382" y="23265"/>
                    <a:pt x="1896021" y="69843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5" name="Freeform 80">
              <a:extLst>
                <a:ext uri="{FF2B5EF4-FFF2-40B4-BE49-F238E27FC236}">
                  <a16:creationId xmlns:a16="http://schemas.microsoft.com/office/drawing/2014/main" id="{D64D8BE9-F21D-D87D-B88F-CD1488626A2D}"/>
                </a:ext>
              </a:extLst>
            </p:cNvPr>
            <p:cNvSpPr/>
            <p:nvPr/>
          </p:nvSpPr>
          <p:spPr>
            <a:xfrm>
              <a:off x="8103588" y="2963321"/>
              <a:ext cx="654756" cy="1141151"/>
            </a:xfrm>
            <a:custGeom>
              <a:avLst/>
              <a:gdLst>
                <a:gd name="connsiteX0" fmla="*/ 575539 w 572671"/>
                <a:gd name="connsiteY0" fmla="*/ 354322 h 998089"/>
                <a:gd name="connsiteX1" fmla="*/ 575539 w 572671"/>
                <a:gd name="connsiteY1" fmla="*/ 1006170 h 998089"/>
                <a:gd name="connsiteX2" fmla="*/ 38894 w 572671"/>
                <a:gd name="connsiteY2" fmla="*/ 1006170 h 998089"/>
                <a:gd name="connsiteX3" fmla="*/ 156292 w 572671"/>
                <a:gd name="connsiteY3" fmla="*/ 536355 h 998089"/>
                <a:gd name="connsiteX4" fmla="*/ 0 w 572671"/>
                <a:gd name="connsiteY4" fmla="*/ 0 h 998089"/>
                <a:gd name="connsiteX5" fmla="*/ 448593 w 572671"/>
                <a:gd name="connsiteY5" fmla="*/ 156130 h 998089"/>
                <a:gd name="connsiteX6" fmla="*/ 458615 w 572671"/>
                <a:gd name="connsiteY6" fmla="*/ 161120 h 998089"/>
                <a:gd name="connsiteX7" fmla="*/ 575539 w 572671"/>
                <a:gd name="connsiteY7" fmla="*/ 35432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671" h="998089">
                  <a:moveTo>
                    <a:pt x="575539" y="354322"/>
                  </a:moveTo>
                  <a:lnTo>
                    <a:pt x="575539" y="1006170"/>
                  </a:lnTo>
                  <a:lnTo>
                    <a:pt x="38894" y="1006170"/>
                  </a:lnTo>
                  <a:cubicBezTo>
                    <a:pt x="113818" y="865938"/>
                    <a:pt x="156292" y="706030"/>
                    <a:pt x="156292" y="536355"/>
                  </a:cubicBezTo>
                  <a:cubicBezTo>
                    <a:pt x="156292" y="338875"/>
                    <a:pt x="99025" y="155179"/>
                    <a:pt x="0" y="0"/>
                  </a:cubicBezTo>
                  <a:cubicBezTo>
                    <a:pt x="152951" y="40637"/>
                    <a:pt x="302800" y="92680"/>
                    <a:pt x="448593" y="156130"/>
                  </a:cubicBezTo>
                  <a:cubicBezTo>
                    <a:pt x="451934" y="157556"/>
                    <a:pt x="455274" y="159219"/>
                    <a:pt x="458615" y="161120"/>
                  </a:cubicBezTo>
                  <a:cubicBezTo>
                    <a:pt x="530676" y="198406"/>
                    <a:pt x="576012" y="272788"/>
                    <a:pt x="575539" y="35432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6" name="Freeform 81">
              <a:extLst>
                <a:ext uri="{FF2B5EF4-FFF2-40B4-BE49-F238E27FC236}">
                  <a16:creationId xmlns:a16="http://schemas.microsoft.com/office/drawing/2014/main" id="{FA039518-E9F4-C94F-1129-992B553D71A4}"/>
                </a:ext>
              </a:extLst>
            </p:cNvPr>
            <p:cNvSpPr/>
            <p:nvPr/>
          </p:nvSpPr>
          <p:spPr>
            <a:xfrm>
              <a:off x="8502989" y="3147535"/>
              <a:ext cx="245533" cy="950959"/>
            </a:xfrm>
            <a:custGeom>
              <a:avLst/>
              <a:gdLst>
                <a:gd name="connsiteX0" fmla="*/ 226205 w 214751"/>
                <a:gd name="connsiteY0" fmla="*/ 193202 h 831741"/>
                <a:gd name="connsiteX1" fmla="*/ 226205 w 214751"/>
                <a:gd name="connsiteY1" fmla="*/ 845049 h 831741"/>
                <a:gd name="connsiteX2" fmla="*/ 0 w 214751"/>
                <a:gd name="connsiteY2" fmla="*/ 845049 h 831741"/>
                <a:gd name="connsiteX3" fmla="*/ 109285 w 214751"/>
                <a:gd name="connsiteY3" fmla="*/ 0 h 831741"/>
                <a:gd name="connsiteX4" fmla="*/ 226205 w 214751"/>
                <a:gd name="connsiteY4" fmla="*/ 193202 h 83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51" h="831741">
                  <a:moveTo>
                    <a:pt x="226205" y="193202"/>
                  </a:moveTo>
                  <a:lnTo>
                    <a:pt x="226205" y="845049"/>
                  </a:lnTo>
                  <a:lnTo>
                    <a:pt x="0" y="845049"/>
                  </a:lnTo>
                  <a:cubicBezTo>
                    <a:pt x="73493" y="533265"/>
                    <a:pt x="101172" y="233339"/>
                    <a:pt x="109285" y="0"/>
                  </a:cubicBezTo>
                  <a:cubicBezTo>
                    <a:pt x="181346" y="37286"/>
                    <a:pt x="226683" y="111667"/>
                    <a:pt x="226205" y="193202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7" name="Freeform 82">
              <a:extLst>
                <a:ext uri="{FF2B5EF4-FFF2-40B4-BE49-F238E27FC236}">
                  <a16:creationId xmlns:a16="http://schemas.microsoft.com/office/drawing/2014/main" id="{7DCF765A-7B6B-481C-86A5-44DFB14CD191}"/>
                </a:ext>
              </a:extLst>
            </p:cNvPr>
            <p:cNvSpPr/>
            <p:nvPr/>
          </p:nvSpPr>
          <p:spPr>
            <a:xfrm>
              <a:off x="6129768" y="5359447"/>
              <a:ext cx="2373489" cy="1222661"/>
            </a:xfrm>
            <a:custGeom>
              <a:avLst/>
              <a:gdLst>
                <a:gd name="connsiteX0" fmla="*/ 1557429 w 2075935"/>
                <a:gd name="connsiteY0" fmla="*/ 0 h 1069382"/>
                <a:gd name="connsiteX1" fmla="*/ 2098126 w 2075935"/>
                <a:gd name="connsiteY1" fmla="*/ 179680 h 1069382"/>
                <a:gd name="connsiteX2" fmla="*/ 2079276 w 2075935"/>
                <a:gd name="connsiteY2" fmla="*/ 213876 h 1069382"/>
                <a:gd name="connsiteX3" fmla="*/ 2059710 w 2075935"/>
                <a:gd name="connsiteY3" fmla="*/ 247645 h 1069382"/>
                <a:gd name="connsiteX4" fmla="*/ 2018430 w 2075935"/>
                <a:gd name="connsiteY4" fmla="*/ 313685 h 1069382"/>
                <a:gd name="connsiteX5" fmla="*/ 1998625 w 2075935"/>
                <a:gd name="connsiteY5" fmla="*/ 343153 h 1069382"/>
                <a:gd name="connsiteX6" fmla="*/ 1977627 w 2075935"/>
                <a:gd name="connsiteY6" fmla="*/ 373095 h 1069382"/>
                <a:gd name="connsiteX7" fmla="*/ 1958776 w 2075935"/>
                <a:gd name="connsiteY7" fmla="*/ 398998 h 1069382"/>
                <a:gd name="connsiteX8" fmla="*/ 1930381 w 2075935"/>
                <a:gd name="connsiteY8" fmla="*/ 435856 h 1069382"/>
                <a:gd name="connsiteX9" fmla="*/ 1912008 w 2075935"/>
                <a:gd name="connsiteY9" fmla="*/ 458907 h 1069382"/>
                <a:gd name="connsiteX10" fmla="*/ 1853071 w 2075935"/>
                <a:gd name="connsiteY10" fmla="*/ 527324 h 1069382"/>
                <a:gd name="connsiteX11" fmla="*/ 1830402 w 2075935"/>
                <a:gd name="connsiteY11" fmla="*/ 551825 h 1069382"/>
                <a:gd name="connsiteX12" fmla="*/ 1801530 w 2075935"/>
                <a:gd name="connsiteY12" fmla="*/ 581744 h 1069382"/>
                <a:gd name="connsiteX13" fmla="*/ 1776476 w 2075935"/>
                <a:gd name="connsiteY13" fmla="*/ 606482 h 1069382"/>
                <a:gd name="connsiteX14" fmla="*/ 1739491 w 2075935"/>
                <a:gd name="connsiteY14" fmla="*/ 641391 h 1069382"/>
                <a:gd name="connsiteX15" fmla="*/ 1704653 w 2075935"/>
                <a:gd name="connsiteY15" fmla="*/ 672546 h 1069382"/>
                <a:gd name="connsiteX16" fmla="*/ 1590596 w 2075935"/>
                <a:gd name="connsiteY16" fmla="*/ 763301 h 1069382"/>
                <a:gd name="connsiteX17" fmla="*/ 1569121 w 2075935"/>
                <a:gd name="connsiteY17" fmla="*/ 778771 h 1069382"/>
                <a:gd name="connsiteX18" fmla="*/ 1528795 w 2075935"/>
                <a:gd name="connsiteY18" fmla="*/ 806552 h 1069382"/>
                <a:gd name="connsiteX19" fmla="*/ 1496344 w 2075935"/>
                <a:gd name="connsiteY19" fmla="*/ 827464 h 1069382"/>
                <a:gd name="connsiteX20" fmla="*/ 1452439 w 2075935"/>
                <a:gd name="connsiteY20" fmla="*/ 854317 h 1069382"/>
                <a:gd name="connsiteX21" fmla="*/ 1187101 w 2075935"/>
                <a:gd name="connsiteY21" fmla="*/ 982881 h 1069382"/>
                <a:gd name="connsiteX22" fmla="*/ 1034866 w 2075935"/>
                <a:gd name="connsiteY22" fmla="*/ 1041126 h 1069382"/>
                <a:gd name="connsiteX23" fmla="*/ 720373 w 2075935"/>
                <a:gd name="connsiteY23" fmla="*/ 1041126 h 1069382"/>
                <a:gd name="connsiteX24" fmla="*/ 568138 w 2075935"/>
                <a:gd name="connsiteY24" fmla="*/ 982881 h 1069382"/>
                <a:gd name="connsiteX25" fmla="*/ 0 w 2075935"/>
                <a:gd name="connsiteY25" fmla="*/ 627157 h 1069382"/>
                <a:gd name="connsiteX26" fmla="*/ 1557429 w 2075935"/>
                <a:gd name="connsiteY26" fmla="*/ 0 h 10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5935" h="1069382">
                  <a:moveTo>
                    <a:pt x="1557429" y="0"/>
                  </a:moveTo>
                  <a:cubicBezTo>
                    <a:pt x="1742115" y="41587"/>
                    <a:pt x="1922746" y="101496"/>
                    <a:pt x="2098126" y="179680"/>
                  </a:cubicBezTo>
                  <a:cubicBezTo>
                    <a:pt x="2091923" y="191324"/>
                    <a:pt x="2085719" y="202707"/>
                    <a:pt x="2079276" y="213876"/>
                  </a:cubicBezTo>
                  <a:cubicBezTo>
                    <a:pt x="2072833" y="225283"/>
                    <a:pt x="2066391" y="236714"/>
                    <a:pt x="2059710" y="247645"/>
                  </a:cubicBezTo>
                  <a:cubicBezTo>
                    <a:pt x="2046586" y="270197"/>
                    <a:pt x="2032746" y="292060"/>
                    <a:pt x="2018430" y="313685"/>
                  </a:cubicBezTo>
                  <a:cubicBezTo>
                    <a:pt x="2011987" y="323666"/>
                    <a:pt x="2005306" y="333410"/>
                    <a:pt x="1998625" y="343153"/>
                  </a:cubicBezTo>
                  <a:cubicBezTo>
                    <a:pt x="1991944" y="353371"/>
                    <a:pt x="1984785" y="363352"/>
                    <a:pt x="1977627" y="373095"/>
                  </a:cubicBezTo>
                  <a:cubicBezTo>
                    <a:pt x="1971423" y="381674"/>
                    <a:pt x="1965219" y="390467"/>
                    <a:pt x="1958776" y="398998"/>
                  </a:cubicBezTo>
                  <a:cubicBezTo>
                    <a:pt x="1949470" y="411593"/>
                    <a:pt x="1940165" y="423713"/>
                    <a:pt x="1930381" y="435856"/>
                  </a:cubicBezTo>
                  <a:cubicBezTo>
                    <a:pt x="1924416" y="443698"/>
                    <a:pt x="1918212" y="451279"/>
                    <a:pt x="1912008" y="458907"/>
                  </a:cubicBezTo>
                  <a:cubicBezTo>
                    <a:pt x="1893158" y="482172"/>
                    <a:pt x="1873353" y="504986"/>
                    <a:pt x="1853071" y="527324"/>
                  </a:cubicBezTo>
                  <a:cubicBezTo>
                    <a:pt x="1845674" y="535641"/>
                    <a:pt x="1838038" y="543745"/>
                    <a:pt x="1830402" y="551825"/>
                  </a:cubicBezTo>
                  <a:cubicBezTo>
                    <a:pt x="1821096" y="561806"/>
                    <a:pt x="1811552" y="572000"/>
                    <a:pt x="1801530" y="581744"/>
                  </a:cubicBezTo>
                  <a:cubicBezTo>
                    <a:pt x="1793417" y="590061"/>
                    <a:pt x="1784827" y="598402"/>
                    <a:pt x="1776476" y="606482"/>
                  </a:cubicBezTo>
                  <a:cubicBezTo>
                    <a:pt x="1764306" y="618364"/>
                    <a:pt x="1752137" y="630009"/>
                    <a:pt x="1739491" y="641391"/>
                  </a:cubicBezTo>
                  <a:cubicBezTo>
                    <a:pt x="1728037" y="651872"/>
                    <a:pt x="1716345" y="662304"/>
                    <a:pt x="1704653" y="672546"/>
                  </a:cubicBezTo>
                  <a:cubicBezTo>
                    <a:pt x="1668145" y="704390"/>
                    <a:pt x="1629967" y="734808"/>
                    <a:pt x="1590596" y="763301"/>
                  </a:cubicBezTo>
                  <a:cubicBezTo>
                    <a:pt x="1583438" y="768791"/>
                    <a:pt x="1576279" y="773781"/>
                    <a:pt x="1569121" y="778771"/>
                  </a:cubicBezTo>
                  <a:cubicBezTo>
                    <a:pt x="1555759" y="788277"/>
                    <a:pt x="1542396" y="797545"/>
                    <a:pt x="1528795" y="806552"/>
                  </a:cubicBezTo>
                  <a:cubicBezTo>
                    <a:pt x="1518058" y="813681"/>
                    <a:pt x="1507320" y="820573"/>
                    <a:pt x="1496344" y="827464"/>
                  </a:cubicBezTo>
                  <a:cubicBezTo>
                    <a:pt x="1482027" y="836756"/>
                    <a:pt x="1467233" y="845525"/>
                    <a:pt x="1452439" y="854317"/>
                  </a:cubicBezTo>
                  <a:cubicBezTo>
                    <a:pt x="1368686" y="904246"/>
                    <a:pt x="1280160" y="947235"/>
                    <a:pt x="1187101" y="982881"/>
                  </a:cubicBezTo>
                  <a:lnTo>
                    <a:pt x="1034866" y="1041126"/>
                  </a:lnTo>
                  <a:cubicBezTo>
                    <a:pt x="933694" y="1079838"/>
                    <a:pt x="821545" y="1079838"/>
                    <a:pt x="720373" y="1041126"/>
                  </a:cubicBezTo>
                  <a:lnTo>
                    <a:pt x="568138" y="982881"/>
                  </a:lnTo>
                  <a:cubicBezTo>
                    <a:pt x="352909" y="900443"/>
                    <a:pt x="161303" y="778534"/>
                    <a:pt x="0" y="627157"/>
                  </a:cubicBezTo>
                  <a:cubicBezTo>
                    <a:pt x="739462" y="643530"/>
                    <a:pt x="1231245" y="378799"/>
                    <a:pt x="1557429" y="0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8" name="Freeform 83">
              <a:extLst>
                <a:ext uri="{FF2B5EF4-FFF2-40B4-BE49-F238E27FC236}">
                  <a16:creationId xmlns:a16="http://schemas.microsoft.com/office/drawing/2014/main" id="{4D9FEF22-C49E-62B9-BCCA-350BFBBA6890}"/>
                </a:ext>
              </a:extLst>
            </p:cNvPr>
            <p:cNvSpPr/>
            <p:nvPr/>
          </p:nvSpPr>
          <p:spPr>
            <a:xfrm>
              <a:off x="7678269" y="4113710"/>
              <a:ext cx="27281" cy="27170"/>
            </a:xfrm>
            <a:custGeom>
              <a:avLst/>
              <a:gdLst>
                <a:gd name="connsiteX0" fmla="*/ 4057 w 0"/>
                <a:gd name="connsiteY0" fmla="*/ 11644 h 0"/>
                <a:gd name="connsiteX1" fmla="*/ 0 w 0"/>
                <a:gd name="connsiteY1" fmla="*/ 0 h 0"/>
                <a:gd name="connsiteX2" fmla="*/ 477 w 0"/>
                <a:gd name="connsiteY2" fmla="*/ 0 h 0"/>
                <a:gd name="connsiteX3" fmla="*/ 4057 w 0"/>
                <a:gd name="connsiteY3" fmla="*/ 1164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4057" y="11644"/>
                  </a:moveTo>
                  <a:cubicBezTo>
                    <a:pt x="2625" y="7842"/>
                    <a:pt x="1432" y="4040"/>
                    <a:pt x="0" y="0"/>
                  </a:cubicBezTo>
                  <a:lnTo>
                    <a:pt x="477" y="0"/>
                  </a:lnTo>
                  <a:cubicBezTo>
                    <a:pt x="1670" y="4040"/>
                    <a:pt x="2863" y="7842"/>
                    <a:pt x="4057" y="11644"/>
                  </a:cubicBezTo>
                </a:path>
              </a:pathLst>
            </a:custGeom>
            <a:solidFill>
              <a:srgbClr val="FFFFFF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9" name="Freeform 84">
              <a:extLst>
                <a:ext uri="{FF2B5EF4-FFF2-40B4-BE49-F238E27FC236}">
                  <a16:creationId xmlns:a16="http://schemas.microsoft.com/office/drawing/2014/main" id="{DFABDCDC-6302-8B02-AD78-41E736BB8CC4}"/>
                </a:ext>
              </a:extLst>
            </p:cNvPr>
            <p:cNvSpPr/>
            <p:nvPr/>
          </p:nvSpPr>
          <p:spPr>
            <a:xfrm>
              <a:off x="5296048" y="4215334"/>
              <a:ext cx="3655719" cy="1331342"/>
            </a:xfrm>
            <a:custGeom>
              <a:avLst/>
              <a:gdLst>
                <a:gd name="connsiteX0" fmla="*/ 3213644 w 3197417"/>
                <a:gd name="connsiteY0" fmla="*/ 145175 h 1164438"/>
                <a:gd name="connsiteX1" fmla="*/ 3213644 w 3197417"/>
                <a:gd name="connsiteY1" fmla="*/ 1022068 h 1164438"/>
                <a:gd name="connsiteX2" fmla="*/ 3001039 w 3197417"/>
                <a:gd name="connsiteY2" fmla="*/ 1151107 h 1164438"/>
                <a:gd name="connsiteX3" fmla="*/ 2954748 w 3197417"/>
                <a:gd name="connsiteY3" fmla="*/ 1128293 h 1164438"/>
                <a:gd name="connsiteX4" fmla="*/ 2870040 w 3197417"/>
                <a:gd name="connsiteY4" fmla="*/ 1088869 h 1164438"/>
                <a:gd name="connsiteX5" fmla="*/ 2353443 w 3197417"/>
                <a:gd name="connsiteY5" fmla="*/ 912278 h 1164438"/>
                <a:gd name="connsiteX6" fmla="*/ 347660 w 3197417"/>
                <a:gd name="connsiteY6" fmla="*/ 1097400 h 1164438"/>
                <a:gd name="connsiteX7" fmla="*/ 261759 w 3197417"/>
                <a:gd name="connsiteY7" fmla="*/ 1134234 h 1164438"/>
                <a:gd name="connsiteX8" fmla="*/ 208787 w 3197417"/>
                <a:gd name="connsiteY8" fmla="*/ 1158711 h 1164438"/>
                <a:gd name="connsiteX9" fmla="*/ 0 w 3197417"/>
                <a:gd name="connsiteY9" fmla="*/ 1027557 h 1164438"/>
                <a:gd name="connsiteX10" fmla="*/ 0 w 3197417"/>
                <a:gd name="connsiteY10" fmla="*/ 145175 h 1164438"/>
                <a:gd name="connsiteX11" fmla="*/ 87094 w 3197417"/>
                <a:gd name="connsiteY11" fmla="*/ 12334 h 1164438"/>
                <a:gd name="connsiteX12" fmla="*/ 146031 w 3197417"/>
                <a:gd name="connsiteY12" fmla="*/ 0 h 1164438"/>
                <a:gd name="connsiteX13" fmla="*/ 3067612 w 3197417"/>
                <a:gd name="connsiteY13" fmla="*/ 0 h 1164438"/>
                <a:gd name="connsiteX14" fmla="*/ 3126550 w 3197417"/>
                <a:gd name="connsiteY14" fmla="*/ 12334 h 1164438"/>
                <a:gd name="connsiteX15" fmla="*/ 3213644 w 3197417"/>
                <a:gd name="connsiteY15" fmla="*/ 145175 h 116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97417" h="1164438">
                  <a:moveTo>
                    <a:pt x="3213644" y="145175"/>
                  </a:moveTo>
                  <a:lnTo>
                    <a:pt x="3213644" y="1022068"/>
                  </a:lnTo>
                  <a:cubicBezTo>
                    <a:pt x="3213644" y="1130693"/>
                    <a:pt x="3098393" y="1200298"/>
                    <a:pt x="3001039" y="1151107"/>
                  </a:cubicBezTo>
                  <a:cubicBezTo>
                    <a:pt x="2985529" y="1143265"/>
                    <a:pt x="2970258" y="1135684"/>
                    <a:pt x="2954748" y="1128293"/>
                  </a:cubicBezTo>
                  <a:cubicBezTo>
                    <a:pt x="2926592" y="1114510"/>
                    <a:pt x="2898197" y="1101440"/>
                    <a:pt x="2870040" y="1088869"/>
                  </a:cubicBezTo>
                  <a:cubicBezTo>
                    <a:pt x="2695375" y="1010685"/>
                    <a:pt x="2522381" y="953152"/>
                    <a:pt x="2353443" y="912278"/>
                  </a:cubicBezTo>
                  <a:cubicBezTo>
                    <a:pt x="1510422" y="708882"/>
                    <a:pt x="763562" y="923946"/>
                    <a:pt x="347660" y="1097400"/>
                  </a:cubicBezTo>
                  <a:cubicBezTo>
                    <a:pt x="317117" y="1109781"/>
                    <a:pt x="288483" y="1122352"/>
                    <a:pt x="261759" y="1134234"/>
                  </a:cubicBezTo>
                  <a:cubicBezTo>
                    <a:pt x="243147" y="1142789"/>
                    <a:pt x="225490" y="1150869"/>
                    <a:pt x="208787" y="1158711"/>
                  </a:cubicBezTo>
                  <a:cubicBezTo>
                    <a:pt x="111910" y="1204338"/>
                    <a:pt x="0" y="1134496"/>
                    <a:pt x="0" y="1027557"/>
                  </a:cubicBezTo>
                  <a:lnTo>
                    <a:pt x="0" y="145175"/>
                  </a:lnTo>
                  <a:cubicBezTo>
                    <a:pt x="0" y="85764"/>
                    <a:pt x="35792" y="34909"/>
                    <a:pt x="87094" y="12334"/>
                  </a:cubicBezTo>
                  <a:cubicBezTo>
                    <a:pt x="104990" y="4254"/>
                    <a:pt x="125033" y="0"/>
                    <a:pt x="146031" y="0"/>
                  </a:cubicBezTo>
                  <a:lnTo>
                    <a:pt x="3067612" y="0"/>
                  </a:lnTo>
                  <a:cubicBezTo>
                    <a:pt x="3088610" y="0"/>
                    <a:pt x="3108654" y="4254"/>
                    <a:pt x="3126550" y="12334"/>
                  </a:cubicBezTo>
                  <a:cubicBezTo>
                    <a:pt x="3177852" y="34909"/>
                    <a:pt x="3213644" y="85764"/>
                    <a:pt x="3213644" y="145175"/>
                  </a:cubicBezTo>
                </a:path>
              </a:pathLst>
            </a:custGeom>
            <a:solidFill>
              <a:schemeClr val="accent4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0" name="Freeform 85">
              <a:extLst>
                <a:ext uri="{FF2B5EF4-FFF2-40B4-BE49-F238E27FC236}">
                  <a16:creationId xmlns:a16="http://schemas.microsoft.com/office/drawing/2014/main" id="{D61170B7-1F7E-23D0-3A72-368E80AA247D}"/>
                </a:ext>
              </a:extLst>
            </p:cNvPr>
            <p:cNvSpPr/>
            <p:nvPr/>
          </p:nvSpPr>
          <p:spPr>
            <a:xfrm>
              <a:off x="5622902" y="4461998"/>
              <a:ext cx="327378" cy="679256"/>
            </a:xfrm>
            <a:custGeom>
              <a:avLst/>
              <a:gdLst>
                <a:gd name="connsiteX0" fmla="*/ 95493 w 286335"/>
                <a:gd name="connsiteY0" fmla="*/ 324998 h 594101"/>
                <a:gd name="connsiteX1" fmla="*/ 95254 w 286335"/>
                <a:gd name="connsiteY1" fmla="*/ 506437 h 594101"/>
                <a:gd name="connsiteX2" fmla="*/ 149873 w 286335"/>
                <a:gd name="connsiteY2" fmla="*/ 498476 h 594101"/>
                <a:gd name="connsiteX3" fmla="*/ 199481 w 286335"/>
                <a:gd name="connsiteY3" fmla="*/ 435026 h 594101"/>
                <a:gd name="connsiteX4" fmla="*/ 199601 w 286335"/>
                <a:gd name="connsiteY4" fmla="*/ 385026 h 594101"/>
                <a:gd name="connsiteX5" fmla="*/ 138062 w 286335"/>
                <a:gd name="connsiteY5" fmla="*/ 320958 h 594101"/>
                <a:gd name="connsiteX6" fmla="*/ 95493 w 286335"/>
                <a:gd name="connsiteY6" fmla="*/ 324998 h 594101"/>
                <a:gd name="connsiteX7" fmla="*/ 95803 w 286335"/>
                <a:gd name="connsiteY7" fmla="*/ 84482 h 594101"/>
                <a:gd name="connsiteX8" fmla="*/ 95588 w 286335"/>
                <a:gd name="connsiteY8" fmla="*/ 240612 h 594101"/>
                <a:gd name="connsiteX9" fmla="*/ 132979 w 286335"/>
                <a:gd name="connsiteY9" fmla="*/ 237974 h 594101"/>
                <a:gd name="connsiteX10" fmla="*/ 190533 w 286335"/>
                <a:gd name="connsiteY10" fmla="*/ 173265 h 594101"/>
                <a:gd name="connsiteX11" fmla="*/ 190605 w 286335"/>
                <a:gd name="connsiteY11" fmla="*/ 141231 h 594101"/>
                <a:gd name="connsiteX12" fmla="*/ 141951 w 286335"/>
                <a:gd name="connsiteY12" fmla="*/ 83294 h 594101"/>
                <a:gd name="connsiteX13" fmla="*/ 95803 w 286335"/>
                <a:gd name="connsiteY13" fmla="*/ 84482 h 594101"/>
                <a:gd name="connsiteX14" fmla="*/ 286431 w 286335"/>
                <a:gd name="connsiteY14" fmla="*/ 128684 h 594101"/>
                <a:gd name="connsiteX15" fmla="*/ 286384 w 286335"/>
                <a:gd name="connsiteY15" fmla="*/ 148693 h 594101"/>
                <a:gd name="connsiteX16" fmla="*/ 224249 w 286335"/>
                <a:gd name="connsiteY16" fmla="*/ 266064 h 594101"/>
                <a:gd name="connsiteX17" fmla="*/ 295214 w 286335"/>
                <a:gd name="connsiteY17" fmla="*/ 380796 h 594101"/>
                <a:gd name="connsiteX18" fmla="*/ 295069 w 286335"/>
                <a:gd name="connsiteY18" fmla="*/ 426328 h 594101"/>
                <a:gd name="connsiteX19" fmla="*/ 149730 w 286335"/>
                <a:gd name="connsiteY19" fmla="*/ 581531 h 594101"/>
                <a:gd name="connsiteX20" fmla="*/ 0 w 286335"/>
                <a:gd name="connsiteY20" fmla="*/ 608052 h 594101"/>
                <a:gd name="connsiteX21" fmla="*/ 0 w 286335"/>
                <a:gd name="connsiteY21" fmla="*/ 286 h 594101"/>
                <a:gd name="connsiteX22" fmla="*/ 144719 w 286335"/>
                <a:gd name="connsiteY22" fmla="*/ 1 h 594101"/>
                <a:gd name="connsiteX23" fmla="*/ 286431 w 286335"/>
                <a:gd name="connsiteY23" fmla="*/ 128684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594101">
                  <a:moveTo>
                    <a:pt x="95493" y="324998"/>
                  </a:moveTo>
                  <a:cubicBezTo>
                    <a:pt x="95398" y="397574"/>
                    <a:pt x="95350" y="433861"/>
                    <a:pt x="95254" y="506437"/>
                  </a:cubicBezTo>
                  <a:cubicBezTo>
                    <a:pt x="117088" y="503181"/>
                    <a:pt x="128016" y="501589"/>
                    <a:pt x="149873" y="498476"/>
                  </a:cubicBezTo>
                  <a:cubicBezTo>
                    <a:pt x="181990" y="493866"/>
                    <a:pt x="199385" y="477635"/>
                    <a:pt x="199481" y="435026"/>
                  </a:cubicBezTo>
                  <a:cubicBezTo>
                    <a:pt x="199528" y="415017"/>
                    <a:pt x="199552" y="405012"/>
                    <a:pt x="199601" y="385026"/>
                  </a:cubicBezTo>
                  <a:cubicBezTo>
                    <a:pt x="199743" y="331771"/>
                    <a:pt x="181489" y="316919"/>
                    <a:pt x="138062" y="320958"/>
                  </a:cubicBezTo>
                  <a:cubicBezTo>
                    <a:pt x="121025" y="322527"/>
                    <a:pt x="112506" y="323359"/>
                    <a:pt x="95493" y="324998"/>
                  </a:cubicBezTo>
                  <a:moveTo>
                    <a:pt x="95803" y="84482"/>
                  </a:moveTo>
                  <a:cubicBezTo>
                    <a:pt x="95708" y="146934"/>
                    <a:pt x="95684" y="178160"/>
                    <a:pt x="95588" y="240612"/>
                  </a:cubicBezTo>
                  <a:cubicBezTo>
                    <a:pt x="110550" y="239519"/>
                    <a:pt x="118018" y="239020"/>
                    <a:pt x="132979" y="237974"/>
                  </a:cubicBezTo>
                  <a:cubicBezTo>
                    <a:pt x="168628" y="235479"/>
                    <a:pt x="190437" y="219272"/>
                    <a:pt x="190533" y="173265"/>
                  </a:cubicBezTo>
                  <a:cubicBezTo>
                    <a:pt x="190557" y="160456"/>
                    <a:pt x="190580" y="154040"/>
                    <a:pt x="190605" y="141231"/>
                  </a:cubicBezTo>
                  <a:cubicBezTo>
                    <a:pt x="190700" y="100143"/>
                    <a:pt x="175930" y="82415"/>
                    <a:pt x="141951" y="83294"/>
                  </a:cubicBezTo>
                  <a:cubicBezTo>
                    <a:pt x="123482" y="83770"/>
                    <a:pt x="114248" y="83983"/>
                    <a:pt x="95803" y="84482"/>
                  </a:cubicBezTo>
                  <a:moveTo>
                    <a:pt x="286431" y="128684"/>
                  </a:moveTo>
                  <a:cubicBezTo>
                    <a:pt x="286407" y="136692"/>
                    <a:pt x="286407" y="140684"/>
                    <a:pt x="286384" y="148693"/>
                  </a:cubicBezTo>
                  <a:cubicBezTo>
                    <a:pt x="286193" y="206368"/>
                    <a:pt x="266937" y="244177"/>
                    <a:pt x="224249" y="266064"/>
                  </a:cubicBezTo>
                  <a:cubicBezTo>
                    <a:pt x="275527" y="280964"/>
                    <a:pt x="295403" y="321671"/>
                    <a:pt x="295214" y="380796"/>
                  </a:cubicBezTo>
                  <a:cubicBezTo>
                    <a:pt x="295165" y="399000"/>
                    <a:pt x="295141" y="408101"/>
                    <a:pt x="295069" y="426328"/>
                  </a:cubicBezTo>
                  <a:cubicBezTo>
                    <a:pt x="294807" y="512616"/>
                    <a:pt x="245080" y="565681"/>
                    <a:pt x="149730" y="581531"/>
                  </a:cubicBezTo>
                  <a:cubicBezTo>
                    <a:pt x="89742" y="591512"/>
                    <a:pt x="59796" y="596812"/>
                    <a:pt x="0" y="608052"/>
                  </a:cubicBezTo>
                  <a:lnTo>
                    <a:pt x="0" y="286"/>
                  </a:lnTo>
                  <a:cubicBezTo>
                    <a:pt x="57888" y="168"/>
                    <a:pt x="86831" y="120"/>
                    <a:pt x="144719" y="1"/>
                  </a:cubicBezTo>
                  <a:cubicBezTo>
                    <a:pt x="244125" y="-189"/>
                    <a:pt x="286718" y="42206"/>
                    <a:pt x="286431" y="128684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1" name="Freeform 86">
              <a:extLst>
                <a:ext uri="{FF2B5EF4-FFF2-40B4-BE49-F238E27FC236}">
                  <a16:creationId xmlns:a16="http://schemas.microsoft.com/office/drawing/2014/main" id="{BBD69BB1-360F-3226-701D-BA157B7E2D2E}"/>
                </a:ext>
              </a:extLst>
            </p:cNvPr>
            <p:cNvSpPr/>
            <p:nvPr/>
          </p:nvSpPr>
          <p:spPr>
            <a:xfrm>
              <a:off x="5996450" y="4461260"/>
              <a:ext cx="381941" cy="624916"/>
            </a:xfrm>
            <a:custGeom>
              <a:avLst/>
              <a:gdLst>
                <a:gd name="connsiteX0" fmla="*/ 117278 w 334058"/>
                <a:gd name="connsiteY0" fmla="*/ 368438 h 546573"/>
                <a:gd name="connsiteX1" fmla="*/ 209646 w 334058"/>
                <a:gd name="connsiteY1" fmla="*/ 360952 h 546573"/>
                <a:gd name="connsiteX2" fmla="*/ 164572 w 334058"/>
                <a:gd name="connsiteY2" fmla="*/ 94652 h 546573"/>
                <a:gd name="connsiteX3" fmla="*/ 117278 w 334058"/>
                <a:gd name="connsiteY3" fmla="*/ 368438 h 546573"/>
                <a:gd name="connsiteX4" fmla="*/ 335419 w 334058"/>
                <a:gd name="connsiteY4" fmla="*/ 515537 h 546573"/>
                <a:gd name="connsiteX5" fmla="*/ 238565 w 334058"/>
                <a:gd name="connsiteY5" fmla="*/ 525328 h 546573"/>
                <a:gd name="connsiteX6" fmla="*/ 222411 w 334058"/>
                <a:gd name="connsiteY6" fmla="*/ 431460 h 546573"/>
                <a:gd name="connsiteX7" fmla="*/ 104799 w 334058"/>
                <a:gd name="connsiteY7" fmla="*/ 442891 h 546573"/>
                <a:gd name="connsiteX8" fmla="*/ 87881 w 334058"/>
                <a:gd name="connsiteY8" fmla="*/ 543127 h 546573"/>
                <a:gd name="connsiteX9" fmla="*/ 0 w 334058"/>
                <a:gd name="connsiteY9" fmla="*/ 554986 h 546573"/>
                <a:gd name="connsiteX10" fmla="*/ 99573 w 334058"/>
                <a:gd name="connsiteY10" fmla="*/ 190 h 546573"/>
                <a:gd name="connsiteX11" fmla="*/ 239973 w 334058"/>
                <a:gd name="connsiteY11" fmla="*/ 0 h 546573"/>
                <a:gd name="connsiteX12" fmla="*/ 335419 w 334058"/>
                <a:gd name="connsiteY12" fmla="*/ 51553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546573">
                  <a:moveTo>
                    <a:pt x="117278" y="368438"/>
                  </a:moveTo>
                  <a:cubicBezTo>
                    <a:pt x="154216" y="365253"/>
                    <a:pt x="172684" y="363780"/>
                    <a:pt x="209646" y="360952"/>
                  </a:cubicBezTo>
                  <a:cubicBezTo>
                    <a:pt x="191630" y="255440"/>
                    <a:pt x="182611" y="202208"/>
                    <a:pt x="164572" y="94652"/>
                  </a:cubicBezTo>
                  <a:cubicBezTo>
                    <a:pt x="145649" y="203016"/>
                    <a:pt x="136177" y="257769"/>
                    <a:pt x="117278" y="368438"/>
                  </a:cubicBezTo>
                  <a:moveTo>
                    <a:pt x="335419" y="515537"/>
                  </a:moveTo>
                  <a:cubicBezTo>
                    <a:pt x="296668" y="519197"/>
                    <a:pt x="277292" y="521146"/>
                    <a:pt x="238565" y="525328"/>
                  </a:cubicBezTo>
                  <a:cubicBezTo>
                    <a:pt x="232099" y="487900"/>
                    <a:pt x="228878" y="469126"/>
                    <a:pt x="222411" y="431460"/>
                  </a:cubicBezTo>
                  <a:cubicBezTo>
                    <a:pt x="175333" y="435714"/>
                    <a:pt x="151806" y="438019"/>
                    <a:pt x="104799" y="442891"/>
                  </a:cubicBezTo>
                  <a:cubicBezTo>
                    <a:pt x="98022" y="482814"/>
                    <a:pt x="94634" y="502871"/>
                    <a:pt x="87881" y="543127"/>
                  </a:cubicBezTo>
                  <a:cubicBezTo>
                    <a:pt x="52710" y="547642"/>
                    <a:pt x="35124" y="550019"/>
                    <a:pt x="0" y="554986"/>
                  </a:cubicBezTo>
                  <a:cubicBezTo>
                    <a:pt x="39729" y="327611"/>
                    <a:pt x="59653" y="216918"/>
                    <a:pt x="99573" y="190"/>
                  </a:cubicBezTo>
                  <a:cubicBezTo>
                    <a:pt x="155743" y="95"/>
                    <a:pt x="183828" y="71"/>
                    <a:pt x="239973" y="0"/>
                  </a:cubicBezTo>
                  <a:cubicBezTo>
                    <a:pt x="278128" y="210098"/>
                    <a:pt x="297193" y="312972"/>
                    <a:pt x="335419" y="51553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2" name="Freeform 87">
              <a:extLst>
                <a:ext uri="{FF2B5EF4-FFF2-40B4-BE49-F238E27FC236}">
                  <a16:creationId xmlns:a16="http://schemas.microsoft.com/office/drawing/2014/main" id="{FA4DDCEC-1F30-52CF-BB0B-0EC4E55B715F}"/>
                </a:ext>
              </a:extLst>
            </p:cNvPr>
            <p:cNvSpPr/>
            <p:nvPr/>
          </p:nvSpPr>
          <p:spPr>
            <a:xfrm>
              <a:off x="6430772" y="4460925"/>
              <a:ext cx="327378" cy="570575"/>
            </a:xfrm>
            <a:custGeom>
              <a:avLst/>
              <a:gdLst>
                <a:gd name="connsiteX0" fmla="*/ 97808 w 286335"/>
                <a:gd name="connsiteY0" fmla="*/ 72029 h 499044"/>
                <a:gd name="connsiteX1" fmla="*/ 97187 w 286335"/>
                <a:gd name="connsiteY1" fmla="*/ 226828 h 499044"/>
                <a:gd name="connsiteX2" fmla="*/ 134721 w 286335"/>
                <a:gd name="connsiteY2" fmla="*/ 225592 h 499044"/>
                <a:gd name="connsiteX3" fmla="*/ 192537 w 286335"/>
                <a:gd name="connsiteY3" fmla="*/ 171244 h 499044"/>
                <a:gd name="connsiteX4" fmla="*/ 192705 w 286335"/>
                <a:gd name="connsiteY4" fmla="*/ 122195 h 499044"/>
                <a:gd name="connsiteX5" fmla="*/ 144027 w 286335"/>
                <a:gd name="connsiteY5" fmla="*/ 71530 h 499044"/>
                <a:gd name="connsiteX6" fmla="*/ 97808 w 286335"/>
                <a:gd name="connsiteY6" fmla="*/ 72029 h 499044"/>
                <a:gd name="connsiteX7" fmla="*/ 201032 w 286335"/>
                <a:gd name="connsiteY7" fmla="*/ 496930 h 499044"/>
                <a:gd name="connsiteX8" fmla="*/ 192489 w 286335"/>
                <a:gd name="connsiteY8" fmla="*/ 436332 h 499044"/>
                <a:gd name="connsiteX9" fmla="*/ 192752 w 286335"/>
                <a:gd name="connsiteY9" fmla="*/ 358148 h 499044"/>
                <a:gd name="connsiteX10" fmla="*/ 130092 w 286335"/>
                <a:gd name="connsiteY10" fmla="*/ 297360 h 499044"/>
                <a:gd name="connsiteX11" fmla="*/ 96901 w 286335"/>
                <a:gd name="connsiteY11" fmla="*/ 298809 h 499044"/>
                <a:gd name="connsiteX12" fmla="*/ 96113 w 286335"/>
                <a:gd name="connsiteY12" fmla="*/ 503988 h 499044"/>
                <a:gd name="connsiteX13" fmla="*/ 0 w 286335"/>
                <a:gd name="connsiteY13" fmla="*/ 511806 h 499044"/>
                <a:gd name="connsiteX14" fmla="*/ 2171 w 286335"/>
                <a:gd name="connsiteY14" fmla="*/ 143 h 499044"/>
                <a:gd name="connsiteX15" fmla="*/ 146914 w 286335"/>
                <a:gd name="connsiteY15" fmla="*/ 0 h 499044"/>
                <a:gd name="connsiteX16" fmla="*/ 288722 w 286335"/>
                <a:gd name="connsiteY16" fmla="*/ 113141 h 499044"/>
                <a:gd name="connsiteX17" fmla="*/ 288603 w 286335"/>
                <a:gd name="connsiteY17" fmla="*/ 151805 h 499044"/>
                <a:gd name="connsiteX18" fmla="*/ 225442 w 286335"/>
                <a:gd name="connsiteY18" fmla="*/ 253420 h 499044"/>
                <a:gd name="connsiteX19" fmla="*/ 288889 w 286335"/>
                <a:gd name="connsiteY19" fmla="*/ 356461 h 499044"/>
                <a:gd name="connsiteX20" fmla="*/ 288674 w 286335"/>
                <a:gd name="connsiteY20" fmla="*/ 432411 h 499044"/>
                <a:gd name="connsiteX21" fmla="*/ 299006 w 286335"/>
                <a:gd name="connsiteY21" fmla="*/ 491678 h 499044"/>
                <a:gd name="connsiteX22" fmla="*/ 201032 w 286335"/>
                <a:gd name="connsiteY22" fmla="*/ 49693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335" h="499044">
                  <a:moveTo>
                    <a:pt x="97808" y="72029"/>
                  </a:moveTo>
                  <a:cubicBezTo>
                    <a:pt x="97569" y="133934"/>
                    <a:pt x="97426" y="164899"/>
                    <a:pt x="97187" y="226828"/>
                  </a:cubicBezTo>
                  <a:cubicBezTo>
                    <a:pt x="112220" y="226305"/>
                    <a:pt x="119712" y="226044"/>
                    <a:pt x="134721" y="225592"/>
                  </a:cubicBezTo>
                  <a:cubicBezTo>
                    <a:pt x="170513" y="224452"/>
                    <a:pt x="192394" y="211072"/>
                    <a:pt x="192537" y="171244"/>
                  </a:cubicBezTo>
                  <a:cubicBezTo>
                    <a:pt x="192609" y="151639"/>
                    <a:pt x="192656" y="141848"/>
                    <a:pt x="192705" y="122195"/>
                  </a:cubicBezTo>
                  <a:cubicBezTo>
                    <a:pt x="192823" y="86668"/>
                    <a:pt x="178053" y="71174"/>
                    <a:pt x="144027" y="71530"/>
                  </a:cubicBezTo>
                  <a:cubicBezTo>
                    <a:pt x="125534" y="71720"/>
                    <a:pt x="116300" y="71815"/>
                    <a:pt x="97808" y="72029"/>
                  </a:cubicBezTo>
                  <a:moveTo>
                    <a:pt x="201032" y="496930"/>
                  </a:moveTo>
                  <a:cubicBezTo>
                    <a:pt x="195806" y="484430"/>
                    <a:pt x="192346" y="476850"/>
                    <a:pt x="192489" y="436332"/>
                  </a:cubicBezTo>
                  <a:cubicBezTo>
                    <a:pt x="192585" y="405058"/>
                    <a:pt x="192656" y="389422"/>
                    <a:pt x="192752" y="358148"/>
                  </a:cubicBezTo>
                  <a:cubicBezTo>
                    <a:pt x="192919" y="311975"/>
                    <a:pt x="173758" y="295530"/>
                    <a:pt x="130092" y="297360"/>
                  </a:cubicBezTo>
                  <a:cubicBezTo>
                    <a:pt x="116825" y="297930"/>
                    <a:pt x="110192" y="298239"/>
                    <a:pt x="96901" y="298809"/>
                  </a:cubicBezTo>
                  <a:cubicBezTo>
                    <a:pt x="96591" y="380867"/>
                    <a:pt x="96424" y="421931"/>
                    <a:pt x="96113" y="503988"/>
                  </a:cubicBezTo>
                  <a:cubicBezTo>
                    <a:pt x="57649" y="506864"/>
                    <a:pt x="38441" y="508408"/>
                    <a:pt x="0" y="511806"/>
                  </a:cubicBezTo>
                  <a:cubicBezTo>
                    <a:pt x="883" y="307151"/>
                    <a:pt x="1312" y="204799"/>
                    <a:pt x="2171" y="143"/>
                  </a:cubicBezTo>
                  <a:cubicBezTo>
                    <a:pt x="60059" y="95"/>
                    <a:pt x="89003" y="48"/>
                    <a:pt x="146914" y="0"/>
                  </a:cubicBezTo>
                  <a:cubicBezTo>
                    <a:pt x="246321" y="-71"/>
                    <a:pt x="288937" y="37167"/>
                    <a:pt x="288722" y="113141"/>
                  </a:cubicBezTo>
                  <a:cubicBezTo>
                    <a:pt x="288674" y="128611"/>
                    <a:pt x="288650" y="136358"/>
                    <a:pt x="288603" y="151805"/>
                  </a:cubicBezTo>
                  <a:cubicBezTo>
                    <a:pt x="288460" y="202446"/>
                    <a:pt x="268297" y="235858"/>
                    <a:pt x="225442" y="253420"/>
                  </a:cubicBezTo>
                  <a:cubicBezTo>
                    <a:pt x="273427" y="268273"/>
                    <a:pt x="289056" y="305131"/>
                    <a:pt x="288889" y="356461"/>
                  </a:cubicBezTo>
                  <a:cubicBezTo>
                    <a:pt x="288794" y="386831"/>
                    <a:pt x="288770" y="402040"/>
                    <a:pt x="288674" y="432411"/>
                  </a:cubicBezTo>
                  <a:cubicBezTo>
                    <a:pt x="288603" y="456317"/>
                    <a:pt x="289438" y="473879"/>
                    <a:pt x="299006" y="491678"/>
                  </a:cubicBezTo>
                  <a:cubicBezTo>
                    <a:pt x="259802" y="493508"/>
                    <a:pt x="240212" y="494554"/>
                    <a:pt x="201032" y="49693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3" name="Freeform 88">
              <a:extLst>
                <a:ext uri="{FF2B5EF4-FFF2-40B4-BE49-F238E27FC236}">
                  <a16:creationId xmlns:a16="http://schemas.microsoft.com/office/drawing/2014/main" id="{A461AB2B-72D6-885F-C3F1-A041CB01AB33}"/>
                </a:ext>
              </a:extLst>
            </p:cNvPr>
            <p:cNvSpPr/>
            <p:nvPr/>
          </p:nvSpPr>
          <p:spPr>
            <a:xfrm>
              <a:off x="6832620" y="4460728"/>
              <a:ext cx="327378" cy="543405"/>
            </a:xfrm>
            <a:custGeom>
              <a:avLst/>
              <a:gdLst>
                <a:gd name="connsiteX0" fmla="*/ 96662 w 286335"/>
                <a:gd name="connsiteY0" fmla="*/ 267559 h 475280"/>
                <a:gd name="connsiteX1" fmla="*/ 96424 w 286335"/>
                <a:gd name="connsiteY1" fmla="*/ 416964 h 475280"/>
                <a:gd name="connsiteX2" fmla="*/ 151543 w 286335"/>
                <a:gd name="connsiteY2" fmla="*/ 415895 h 475280"/>
                <a:gd name="connsiteX3" fmla="*/ 201461 w 286335"/>
                <a:gd name="connsiteY3" fmla="*/ 367487 h 475280"/>
                <a:gd name="connsiteX4" fmla="*/ 201509 w 286335"/>
                <a:gd name="connsiteY4" fmla="*/ 325282 h 475280"/>
                <a:gd name="connsiteX5" fmla="*/ 139469 w 286335"/>
                <a:gd name="connsiteY5" fmla="*/ 267013 h 475280"/>
                <a:gd name="connsiteX6" fmla="*/ 96662 w 286335"/>
                <a:gd name="connsiteY6" fmla="*/ 267559 h 475280"/>
                <a:gd name="connsiteX7" fmla="*/ 96996 w 286335"/>
                <a:gd name="connsiteY7" fmla="*/ 69510 h 475280"/>
                <a:gd name="connsiteX8" fmla="*/ 96782 w 286335"/>
                <a:gd name="connsiteY8" fmla="*/ 198050 h 475280"/>
                <a:gd name="connsiteX9" fmla="*/ 134339 w 286335"/>
                <a:gd name="connsiteY9" fmla="*/ 197693 h 475280"/>
                <a:gd name="connsiteX10" fmla="*/ 192036 w 286335"/>
                <a:gd name="connsiteY10" fmla="*/ 146078 h 475280"/>
                <a:gd name="connsiteX11" fmla="*/ 192060 w 286335"/>
                <a:gd name="connsiteY11" fmla="*/ 119058 h 475280"/>
                <a:gd name="connsiteX12" fmla="*/ 143216 w 286335"/>
                <a:gd name="connsiteY12" fmla="*/ 69343 h 475280"/>
                <a:gd name="connsiteX13" fmla="*/ 96996 w 286335"/>
                <a:gd name="connsiteY13" fmla="*/ 69510 h 475280"/>
                <a:gd name="connsiteX14" fmla="*/ 288078 w 286335"/>
                <a:gd name="connsiteY14" fmla="*/ 111311 h 475280"/>
                <a:gd name="connsiteX15" fmla="*/ 288078 w 286335"/>
                <a:gd name="connsiteY15" fmla="*/ 128564 h 475280"/>
                <a:gd name="connsiteX16" fmla="*/ 226038 w 286335"/>
                <a:gd name="connsiteY16" fmla="*/ 226210 h 475280"/>
                <a:gd name="connsiteX17" fmla="*/ 297694 w 286335"/>
                <a:gd name="connsiteY17" fmla="*/ 329774 h 475280"/>
                <a:gd name="connsiteX18" fmla="*/ 297718 w 286335"/>
                <a:gd name="connsiteY18" fmla="*/ 369198 h 475280"/>
                <a:gd name="connsiteX19" fmla="*/ 151448 w 286335"/>
                <a:gd name="connsiteY19" fmla="*/ 485214 h 475280"/>
                <a:gd name="connsiteX20" fmla="*/ 0 w 286335"/>
                <a:gd name="connsiteY20" fmla="*/ 489611 h 475280"/>
                <a:gd name="connsiteX21" fmla="*/ 1193 w 286335"/>
                <a:gd name="connsiteY21" fmla="*/ 48 h 475280"/>
                <a:gd name="connsiteX22" fmla="*/ 145936 w 286335"/>
                <a:gd name="connsiteY22" fmla="*/ 0 h 475280"/>
                <a:gd name="connsiteX23" fmla="*/ 288078 w 286335"/>
                <a:gd name="connsiteY23" fmla="*/ 111311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475280">
                  <a:moveTo>
                    <a:pt x="96662" y="267559"/>
                  </a:moveTo>
                  <a:cubicBezTo>
                    <a:pt x="96567" y="327326"/>
                    <a:pt x="96519" y="357197"/>
                    <a:pt x="96424" y="416964"/>
                  </a:cubicBezTo>
                  <a:cubicBezTo>
                    <a:pt x="118471" y="416465"/>
                    <a:pt x="129495" y="416251"/>
                    <a:pt x="151543" y="415895"/>
                  </a:cubicBezTo>
                  <a:cubicBezTo>
                    <a:pt x="183923" y="415396"/>
                    <a:pt x="201437" y="403490"/>
                    <a:pt x="201461" y="367487"/>
                  </a:cubicBezTo>
                  <a:cubicBezTo>
                    <a:pt x="201485" y="350615"/>
                    <a:pt x="201485" y="342179"/>
                    <a:pt x="201509" y="325282"/>
                  </a:cubicBezTo>
                  <a:cubicBezTo>
                    <a:pt x="201533" y="280297"/>
                    <a:pt x="183183" y="266490"/>
                    <a:pt x="139469" y="267013"/>
                  </a:cubicBezTo>
                  <a:cubicBezTo>
                    <a:pt x="122361" y="267179"/>
                    <a:pt x="113795" y="267298"/>
                    <a:pt x="96662" y="267559"/>
                  </a:cubicBezTo>
                  <a:moveTo>
                    <a:pt x="96996" y="69510"/>
                  </a:moveTo>
                  <a:cubicBezTo>
                    <a:pt x="96901" y="120911"/>
                    <a:pt x="96853" y="146624"/>
                    <a:pt x="96782" y="198050"/>
                  </a:cubicBezTo>
                  <a:cubicBezTo>
                    <a:pt x="111790" y="197883"/>
                    <a:pt x="119307" y="197812"/>
                    <a:pt x="134339" y="197693"/>
                  </a:cubicBezTo>
                  <a:cubicBezTo>
                    <a:pt x="170155" y="197384"/>
                    <a:pt x="192012" y="184837"/>
                    <a:pt x="192036" y="146078"/>
                  </a:cubicBezTo>
                  <a:cubicBezTo>
                    <a:pt x="192036" y="135265"/>
                    <a:pt x="192060" y="129847"/>
                    <a:pt x="192060" y="119058"/>
                  </a:cubicBezTo>
                  <a:cubicBezTo>
                    <a:pt x="192084" y="84434"/>
                    <a:pt x="177242" y="69225"/>
                    <a:pt x="143216" y="69343"/>
                  </a:cubicBezTo>
                  <a:cubicBezTo>
                    <a:pt x="124723" y="69391"/>
                    <a:pt x="115489" y="69415"/>
                    <a:pt x="96996" y="69510"/>
                  </a:cubicBezTo>
                  <a:moveTo>
                    <a:pt x="288078" y="111311"/>
                  </a:moveTo>
                  <a:lnTo>
                    <a:pt x="288078" y="128564"/>
                  </a:lnTo>
                  <a:cubicBezTo>
                    <a:pt x="288078" y="178373"/>
                    <a:pt x="268869" y="210098"/>
                    <a:pt x="226038" y="226210"/>
                  </a:cubicBezTo>
                  <a:cubicBezTo>
                    <a:pt x="277579" y="241894"/>
                    <a:pt x="297694" y="278633"/>
                    <a:pt x="297694" y="329774"/>
                  </a:cubicBezTo>
                  <a:cubicBezTo>
                    <a:pt x="297718" y="345553"/>
                    <a:pt x="297718" y="353419"/>
                    <a:pt x="297718" y="369198"/>
                  </a:cubicBezTo>
                  <a:cubicBezTo>
                    <a:pt x="297718" y="443889"/>
                    <a:pt x="247776" y="483432"/>
                    <a:pt x="151448" y="485214"/>
                  </a:cubicBezTo>
                  <a:cubicBezTo>
                    <a:pt x="90864" y="486355"/>
                    <a:pt x="60560" y="487210"/>
                    <a:pt x="0" y="489611"/>
                  </a:cubicBezTo>
                  <a:cubicBezTo>
                    <a:pt x="477" y="293795"/>
                    <a:pt x="716" y="195863"/>
                    <a:pt x="1193" y="48"/>
                  </a:cubicBezTo>
                  <a:cubicBezTo>
                    <a:pt x="59081" y="24"/>
                    <a:pt x="88024" y="24"/>
                    <a:pt x="145936" y="0"/>
                  </a:cubicBezTo>
                  <a:cubicBezTo>
                    <a:pt x="245342" y="-24"/>
                    <a:pt x="288054" y="36620"/>
                    <a:pt x="288078" y="11131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4" name="Freeform 89">
              <a:extLst>
                <a:ext uri="{FF2B5EF4-FFF2-40B4-BE49-F238E27FC236}">
                  <a16:creationId xmlns:a16="http://schemas.microsoft.com/office/drawing/2014/main" id="{676CB37B-5CDE-40A0-689F-27BA76C13768}"/>
                </a:ext>
              </a:extLst>
            </p:cNvPr>
            <p:cNvSpPr/>
            <p:nvPr/>
          </p:nvSpPr>
          <p:spPr>
            <a:xfrm>
              <a:off x="7209974" y="4460733"/>
              <a:ext cx="381941" cy="543405"/>
            </a:xfrm>
            <a:custGeom>
              <a:avLst/>
              <a:gdLst>
                <a:gd name="connsiteX0" fmla="*/ 117135 w 334058"/>
                <a:gd name="connsiteY0" fmla="*/ 331675 h 475280"/>
                <a:gd name="connsiteX1" fmla="*/ 209836 w 334058"/>
                <a:gd name="connsiteY1" fmla="*/ 333481 h 475280"/>
                <a:gd name="connsiteX2" fmla="*/ 163044 w 334058"/>
                <a:gd name="connsiteY2" fmla="*/ 86263 h 475280"/>
                <a:gd name="connsiteX3" fmla="*/ 117135 w 334058"/>
                <a:gd name="connsiteY3" fmla="*/ 331675 h 475280"/>
                <a:gd name="connsiteX4" fmla="*/ 337065 w 334058"/>
                <a:gd name="connsiteY4" fmla="*/ 493888 h 475280"/>
                <a:gd name="connsiteX5" fmla="*/ 239926 w 334058"/>
                <a:gd name="connsiteY5" fmla="*/ 489468 h 475280"/>
                <a:gd name="connsiteX6" fmla="*/ 223080 w 334058"/>
                <a:gd name="connsiteY6" fmla="*/ 400139 h 475280"/>
                <a:gd name="connsiteX7" fmla="*/ 104990 w 334058"/>
                <a:gd name="connsiteY7" fmla="*/ 397382 h 475280"/>
                <a:gd name="connsiteX8" fmla="*/ 88454 w 334058"/>
                <a:gd name="connsiteY8" fmla="*/ 485143 h 475280"/>
                <a:gd name="connsiteX9" fmla="*/ 0 w 334058"/>
                <a:gd name="connsiteY9" fmla="*/ 484074 h 475280"/>
                <a:gd name="connsiteX10" fmla="*/ 97497 w 334058"/>
                <a:gd name="connsiteY10" fmla="*/ 0 h 475280"/>
                <a:gd name="connsiteX11" fmla="*/ 237897 w 334058"/>
                <a:gd name="connsiteY11" fmla="*/ 48 h 475280"/>
                <a:gd name="connsiteX12" fmla="*/ 337065 w 334058"/>
                <a:gd name="connsiteY12" fmla="*/ 493888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475280">
                  <a:moveTo>
                    <a:pt x="117135" y="331675"/>
                  </a:moveTo>
                  <a:cubicBezTo>
                    <a:pt x="154216" y="332221"/>
                    <a:pt x="172756" y="332602"/>
                    <a:pt x="209836" y="333481"/>
                  </a:cubicBezTo>
                  <a:cubicBezTo>
                    <a:pt x="191082" y="234242"/>
                    <a:pt x="181728" y="184837"/>
                    <a:pt x="163044" y="86263"/>
                  </a:cubicBezTo>
                  <a:cubicBezTo>
                    <a:pt x="144719" y="184647"/>
                    <a:pt x="135532" y="233696"/>
                    <a:pt x="117135" y="331675"/>
                  </a:cubicBezTo>
                  <a:moveTo>
                    <a:pt x="337065" y="493888"/>
                  </a:moveTo>
                  <a:cubicBezTo>
                    <a:pt x="298219" y="491868"/>
                    <a:pt x="278796" y="490965"/>
                    <a:pt x="239926" y="489468"/>
                  </a:cubicBezTo>
                  <a:cubicBezTo>
                    <a:pt x="233197" y="453679"/>
                    <a:pt x="229832" y="435833"/>
                    <a:pt x="223080" y="400139"/>
                  </a:cubicBezTo>
                  <a:cubicBezTo>
                    <a:pt x="175858" y="398713"/>
                    <a:pt x="152235" y="398167"/>
                    <a:pt x="104990" y="397382"/>
                  </a:cubicBezTo>
                  <a:cubicBezTo>
                    <a:pt x="98380" y="432506"/>
                    <a:pt x="95087" y="450044"/>
                    <a:pt x="88454" y="485143"/>
                  </a:cubicBezTo>
                  <a:cubicBezTo>
                    <a:pt x="53068" y="484525"/>
                    <a:pt x="35386" y="484311"/>
                    <a:pt x="0" y="484074"/>
                  </a:cubicBezTo>
                  <a:cubicBezTo>
                    <a:pt x="39180" y="290658"/>
                    <a:pt x="58651" y="194105"/>
                    <a:pt x="97497" y="0"/>
                  </a:cubicBezTo>
                  <a:cubicBezTo>
                    <a:pt x="153643" y="24"/>
                    <a:pt x="181728" y="24"/>
                    <a:pt x="237897" y="48"/>
                  </a:cubicBezTo>
                  <a:cubicBezTo>
                    <a:pt x="277412" y="195792"/>
                    <a:pt x="297264" y="294342"/>
                    <a:pt x="337065" y="493888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5" name="Freeform 90">
              <a:extLst>
                <a:ext uri="{FF2B5EF4-FFF2-40B4-BE49-F238E27FC236}">
                  <a16:creationId xmlns:a16="http://schemas.microsoft.com/office/drawing/2014/main" id="{7708B133-6090-FBA4-EE35-E05C4E64944A}"/>
                </a:ext>
              </a:extLst>
            </p:cNvPr>
            <p:cNvSpPr/>
            <p:nvPr/>
          </p:nvSpPr>
          <p:spPr>
            <a:xfrm>
              <a:off x="7612505" y="4460866"/>
              <a:ext cx="327378" cy="570575"/>
            </a:xfrm>
            <a:custGeom>
              <a:avLst/>
              <a:gdLst>
                <a:gd name="connsiteX0" fmla="*/ 0 w 286335"/>
                <a:gd name="connsiteY0" fmla="*/ 0 h 499044"/>
                <a:gd name="connsiteX1" fmla="*/ 296477 w 286335"/>
                <a:gd name="connsiteY1" fmla="*/ 238 h 499044"/>
                <a:gd name="connsiteX2" fmla="*/ 296787 w 286335"/>
                <a:gd name="connsiteY2" fmla="*/ 74049 h 499044"/>
                <a:gd name="connsiteX3" fmla="*/ 196498 w 286335"/>
                <a:gd name="connsiteY3" fmla="*/ 72718 h 499044"/>
                <a:gd name="connsiteX4" fmla="*/ 198288 w 286335"/>
                <a:gd name="connsiteY4" fmla="*/ 508075 h 499044"/>
                <a:gd name="connsiteX5" fmla="*/ 102150 w 286335"/>
                <a:gd name="connsiteY5" fmla="*/ 500851 h 499044"/>
                <a:gd name="connsiteX6" fmla="*/ 100552 w 286335"/>
                <a:gd name="connsiteY6" fmla="*/ 71601 h 499044"/>
                <a:gd name="connsiteX7" fmla="*/ 215 w 286335"/>
                <a:gd name="connsiteY7" fmla="*/ 70651 h 499044"/>
                <a:gd name="connsiteX8" fmla="*/ 0 w 286335"/>
                <a:gd name="connsiteY8" fmla="*/ 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35" h="499044">
                  <a:moveTo>
                    <a:pt x="0" y="0"/>
                  </a:moveTo>
                  <a:cubicBezTo>
                    <a:pt x="118591" y="71"/>
                    <a:pt x="177910" y="119"/>
                    <a:pt x="296477" y="238"/>
                  </a:cubicBezTo>
                  <a:cubicBezTo>
                    <a:pt x="296620" y="29776"/>
                    <a:pt x="296668" y="44534"/>
                    <a:pt x="296787" y="74049"/>
                  </a:cubicBezTo>
                  <a:cubicBezTo>
                    <a:pt x="256676" y="73478"/>
                    <a:pt x="236633" y="73193"/>
                    <a:pt x="196498" y="72718"/>
                  </a:cubicBezTo>
                  <a:cubicBezTo>
                    <a:pt x="197214" y="246837"/>
                    <a:pt x="197572" y="333932"/>
                    <a:pt x="198288" y="508075"/>
                  </a:cubicBezTo>
                  <a:cubicBezTo>
                    <a:pt x="159847" y="504938"/>
                    <a:pt x="140639" y="503489"/>
                    <a:pt x="102150" y="500851"/>
                  </a:cubicBezTo>
                  <a:cubicBezTo>
                    <a:pt x="101530" y="329156"/>
                    <a:pt x="101196" y="243296"/>
                    <a:pt x="100552" y="71601"/>
                  </a:cubicBezTo>
                  <a:cubicBezTo>
                    <a:pt x="60417" y="71173"/>
                    <a:pt x="40350" y="70983"/>
                    <a:pt x="215" y="70651"/>
                  </a:cubicBezTo>
                  <a:cubicBezTo>
                    <a:pt x="143" y="42371"/>
                    <a:pt x="95" y="28255"/>
                    <a:pt x="0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6" name="Freeform 91">
              <a:extLst>
                <a:ext uri="{FF2B5EF4-FFF2-40B4-BE49-F238E27FC236}">
                  <a16:creationId xmlns:a16="http://schemas.microsoft.com/office/drawing/2014/main" id="{DEEC7462-A308-0EE7-7942-564A1369A1E3}"/>
                </a:ext>
              </a:extLst>
            </p:cNvPr>
            <p:cNvSpPr/>
            <p:nvPr/>
          </p:nvSpPr>
          <p:spPr>
            <a:xfrm>
              <a:off x="7990905" y="4454381"/>
              <a:ext cx="327378" cy="624916"/>
            </a:xfrm>
            <a:custGeom>
              <a:avLst/>
              <a:gdLst>
                <a:gd name="connsiteX0" fmla="*/ 97119 w 286335"/>
                <a:gd name="connsiteY0" fmla="*/ 414302 h 546573"/>
                <a:gd name="connsiteX1" fmla="*/ 147013 w 286335"/>
                <a:gd name="connsiteY1" fmla="*/ 471645 h 546573"/>
                <a:gd name="connsiteX2" fmla="*/ 196431 w 286335"/>
                <a:gd name="connsiteY2" fmla="*/ 423594 h 546573"/>
                <a:gd name="connsiteX3" fmla="*/ 195261 w 286335"/>
                <a:gd name="connsiteY3" fmla="*/ 130869 h 546573"/>
                <a:gd name="connsiteX4" fmla="*/ 145367 w 286335"/>
                <a:gd name="connsiteY4" fmla="*/ 76568 h 546573"/>
                <a:gd name="connsiteX5" fmla="*/ 95902 w 286335"/>
                <a:gd name="connsiteY5" fmla="*/ 128017 h 546573"/>
                <a:gd name="connsiteX6" fmla="*/ 97119 w 286335"/>
                <a:gd name="connsiteY6" fmla="*/ 414302 h 546573"/>
                <a:gd name="connsiteX7" fmla="*/ 2 w 286335"/>
                <a:gd name="connsiteY7" fmla="*/ 130750 h 546573"/>
                <a:gd name="connsiteX8" fmla="*/ 145057 w 286335"/>
                <a:gd name="connsiteY8" fmla="*/ 0 h 546573"/>
                <a:gd name="connsiteX9" fmla="*/ 291160 w 286335"/>
                <a:gd name="connsiteY9" fmla="*/ 139519 h 546573"/>
                <a:gd name="connsiteX10" fmla="*/ 292139 w 286335"/>
                <a:gd name="connsiteY10" fmla="*/ 427967 h 546573"/>
                <a:gd name="connsiteX11" fmla="*/ 147324 w 286335"/>
                <a:gd name="connsiteY11" fmla="*/ 548213 h 546573"/>
                <a:gd name="connsiteX12" fmla="*/ 1173 w 286335"/>
                <a:gd name="connsiteY12" fmla="*/ 401161 h 546573"/>
                <a:gd name="connsiteX13" fmla="*/ 2 w 286335"/>
                <a:gd name="connsiteY13" fmla="*/ 130750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335" h="546573">
                  <a:moveTo>
                    <a:pt x="97119" y="414302"/>
                  </a:moveTo>
                  <a:cubicBezTo>
                    <a:pt x="97286" y="452182"/>
                    <a:pt x="116519" y="468437"/>
                    <a:pt x="147013" y="471645"/>
                  </a:cubicBezTo>
                  <a:cubicBezTo>
                    <a:pt x="177508" y="474853"/>
                    <a:pt x="196573" y="462306"/>
                    <a:pt x="196431" y="423594"/>
                  </a:cubicBezTo>
                  <a:cubicBezTo>
                    <a:pt x="195977" y="306509"/>
                    <a:pt x="195738" y="247954"/>
                    <a:pt x="195261" y="130869"/>
                  </a:cubicBezTo>
                  <a:cubicBezTo>
                    <a:pt x="195118" y="92157"/>
                    <a:pt x="175886" y="77114"/>
                    <a:pt x="145367" y="76568"/>
                  </a:cubicBezTo>
                  <a:cubicBezTo>
                    <a:pt x="114872" y="76069"/>
                    <a:pt x="95735" y="90137"/>
                    <a:pt x="95902" y="128017"/>
                  </a:cubicBezTo>
                  <a:cubicBezTo>
                    <a:pt x="96380" y="242512"/>
                    <a:pt x="96618" y="299807"/>
                    <a:pt x="97119" y="414302"/>
                  </a:cubicBezTo>
                  <a:moveTo>
                    <a:pt x="2" y="130750"/>
                  </a:moveTo>
                  <a:cubicBezTo>
                    <a:pt x="-354" y="47528"/>
                    <a:pt x="50900" y="0"/>
                    <a:pt x="145057" y="0"/>
                  </a:cubicBezTo>
                  <a:cubicBezTo>
                    <a:pt x="239237" y="0"/>
                    <a:pt x="290849" y="50712"/>
                    <a:pt x="291160" y="139519"/>
                  </a:cubicBezTo>
                  <a:lnTo>
                    <a:pt x="292139" y="427967"/>
                  </a:lnTo>
                  <a:cubicBezTo>
                    <a:pt x="292448" y="516749"/>
                    <a:pt x="241385" y="559691"/>
                    <a:pt x="147324" y="548213"/>
                  </a:cubicBezTo>
                  <a:cubicBezTo>
                    <a:pt x="53262" y="536711"/>
                    <a:pt x="1531" y="484359"/>
                    <a:pt x="1173" y="401161"/>
                  </a:cubicBezTo>
                  <a:cubicBezTo>
                    <a:pt x="696" y="293011"/>
                    <a:pt x="457" y="238924"/>
                    <a:pt x="2" y="13075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7" name="Freeform 92">
              <a:extLst>
                <a:ext uri="{FF2B5EF4-FFF2-40B4-BE49-F238E27FC236}">
                  <a16:creationId xmlns:a16="http://schemas.microsoft.com/office/drawing/2014/main" id="{67D0A0DD-058B-5C8F-D51E-78956AA05E1C}"/>
                </a:ext>
              </a:extLst>
            </p:cNvPr>
            <p:cNvSpPr/>
            <p:nvPr/>
          </p:nvSpPr>
          <p:spPr>
            <a:xfrm>
              <a:off x="8378736" y="4461754"/>
              <a:ext cx="300097" cy="679256"/>
            </a:xfrm>
            <a:custGeom>
              <a:avLst/>
              <a:gdLst>
                <a:gd name="connsiteX0" fmla="*/ 279273 w 262474"/>
                <a:gd name="connsiteY0" fmla="*/ 499 h 594101"/>
                <a:gd name="connsiteX1" fmla="*/ 279273 w 262474"/>
                <a:gd name="connsiteY1" fmla="*/ 85598 h 594101"/>
                <a:gd name="connsiteX2" fmla="*/ 98142 w 262474"/>
                <a:gd name="connsiteY2" fmla="*/ 494268 h 594101"/>
                <a:gd name="connsiteX3" fmla="*/ 279273 w 262474"/>
                <a:gd name="connsiteY3" fmla="*/ 521454 h 594101"/>
                <a:gd name="connsiteX4" fmla="*/ 279273 w 262474"/>
                <a:gd name="connsiteY4" fmla="*/ 608265 h 594101"/>
                <a:gd name="connsiteX5" fmla="*/ 263 w 262474"/>
                <a:gd name="connsiteY5" fmla="*/ 561426 h 594101"/>
                <a:gd name="connsiteX6" fmla="*/ 0 w 262474"/>
                <a:gd name="connsiteY6" fmla="*/ 482838 h 594101"/>
                <a:gd name="connsiteX7" fmla="*/ 180845 w 262474"/>
                <a:gd name="connsiteY7" fmla="*/ 84624 h 594101"/>
                <a:gd name="connsiteX8" fmla="*/ 7469 w 262474"/>
                <a:gd name="connsiteY8" fmla="*/ 80370 h 594101"/>
                <a:gd name="connsiteX9" fmla="*/ 7230 w 262474"/>
                <a:gd name="connsiteY9" fmla="*/ 0 h 594101"/>
                <a:gd name="connsiteX10" fmla="*/ 279273 w 262474"/>
                <a:gd name="connsiteY10" fmla="*/ 499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74" h="594101">
                  <a:moveTo>
                    <a:pt x="279273" y="499"/>
                  </a:moveTo>
                  <a:lnTo>
                    <a:pt x="279273" y="85598"/>
                  </a:lnTo>
                  <a:cubicBezTo>
                    <a:pt x="206472" y="257887"/>
                    <a:pt x="170346" y="338970"/>
                    <a:pt x="98142" y="494268"/>
                  </a:cubicBezTo>
                  <a:cubicBezTo>
                    <a:pt x="170704" y="504344"/>
                    <a:pt x="206926" y="509786"/>
                    <a:pt x="279273" y="521454"/>
                  </a:cubicBezTo>
                  <a:lnTo>
                    <a:pt x="279273" y="608265"/>
                  </a:lnTo>
                  <a:cubicBezTo>
                    <a:pt x="167960" y="587328"/>
                    <a:pt x="112124" y="577989"/>
                    <a:pt x="263" y="561426"/>
                  </a:cubicBezTo>
                  <a:cubicBezTo>
                    <a:pt x="167" y="529986"/>
                    <a:pt x="119" y="514278"/>
                    <a:pt x="0" y="482838"/>
                  </a:cubicBezTo>
                  <a:cubicBezTo>
                    <a:pt x="72157" y="331033"/>
                    <a:pt x="108259" y="252041"/>
                    <a:pt x="180845" y="84624"/>
                  </a:cubicBezTo>
                  <a:cubicBezTo>
                    <a:pt x="111528" y="82818"/>
                    <a:pt x="76857" y="81962"/>
                    <a:pt x="7469" y="80370"/>
                  </a:cubicBezTo>
                  <a:cubicBezTo>
                    <a:pt x="7373" y="48241"/>
                    <a:pt x="7349" y="32153"/>
                    <a:pt x="7230" y="0"/>
                  </a:cubicBezTo>
                  <a:cubicBezTo>
                    <a:pt x="116062" y="166"/>
                    <a:pt x="170465" y="285"/>
                    <a:pt x="279273" y="49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D547F6A5-338B-3253-5293-6DA1D50CF3B0}"/>
                </a:ext>
              </a:extLst>
            </p:cNvPr>
            <p:cNvSpPr/>
            <p:nvPr/>
          </p:nvSpPr>
          <p:spPr>
            <a:xfrm>
              <a:off x="6891751" y="5443001"/>
              <a:ext cx="463786" cy="461895"/>
            </a:xfrm>
            <a:custGeom>
              <a:avLst/>
              <a:gdLst>
                <a:gd name="connsiteX0" fmla="*/ 216201 w 405642"/>
                <a:gd name="connsiteY0" fmla="*/ 8146 h 403988"/>
                <a:gd name="connsiteX1" fmla="*/ 276618 w 405642"/>
                <a:gd name="connsiteY1" fmla="*/ 128440 h 403988"/>
                <a:gd name="connsiteX2" fmla="*/ 392823 w 405642"/>
                <a:gd name="connsiteY2" fmla="*/ 140037 h 403988"/>
                <a:gd name="connsiteX3" fmla="*/ 406018 w 405642"/>
                <a:gd name="connsiteY3" fmla="*/ 156030 h 403988"/>
                <a:gd name="connsiteX4" fmla="*/ 401771 w 405642"/>
                <a:gd name="connsiteY4" fmla="*/ 164965 h 403988"/>
                <a:gd name="connsiteX5" fmla="*/ 306016 w 405642"/>
                <a:gd name="connsiteY5" fmla="*/ 260283 h 403988"/>
                <a:gd name="connsiteX6" fmla="*/ 341521 w 405642"/>
                <a:gd name="connsiteY6" fmla="*/ 389844 h 403988"/>
                <a:gd name="connsiteX7" fmla="*/ 331142 w 405642"/>
                <a:gd name="connsiteY7" fmla="*/ 407834 h 403988"/>
                <a:gd name="connsiteX8" fmla="*/ 320738 w 405642"/>
                <a:gd name="connsiteY8" fmla="*/ 406812 h 403988"/>
                <a:gd name="connsiteX9" fmla="*/ 203054 w 405642"/>
                <a:gd name="connsiteY9" fmla="*/ 348210 h 403988"/>
                <a:gd name="connsiteX10" fmla="*/ 85346 w 405642"/>
                <a:gd name="connsiteY10" fmla="*/ 406883 h 403988"/>
                <a:gd name="connsiteX11" fmla="*/ 65636 w 405642"/>
                <a:gd name="connsiteY11" fmla="*/ 400324 h 403988"/>
                <a:gd name="connsiteX12" fmla="*/ 64610 w 405642"/>
                <a:gd name="connsiteY12" fmla="*/ 389892 h 403988"/>
                <a:gd name="connsiteX13" fmla="*/ 100068 w 405642"/>
                <a:gd name="connsiteY13" fmla="*/ 260283 h 403988"/>
                <a:gd name="connsiteX14" fmla="*/ 4313 w 405642"/>
                <a:gd name="connsiteY14" fmla="*/ 164894 h 403988"/>
                <a:gd name="connsiteX15" fmla="*/ 4313 w 405642"/>
                <a:gd name="connsiteY15" fmla="*/ 144195 h 403988"/>
                <a:gd name="connsiteX16" fmla="*/ 13285 w 405642"/>
                <a:gd name="connsiteY16" fmla="*/ 139965 h 403988"/>
                <a:gd name="connsiteX17" fmla="*/ 129489 w 405642"/>
                <a:gd name="connsiteY17" fmla="*/ 128392 h 403988"/>
                <a:gd name="connsiteX18" fmla="*/ 189883 w 405642"/>
                <a:gd name="connsiteY18" fmla="*/ 8075 h 403988"/>
                <a:gd name="connsiteX19" fmla="*/ 209640 w 405642"/>
                <a:gd name="connsiteY19" fmla="*/ 1564 h 403988"/>
                <a:gd name="connsiteX20" fmla="*/ 216201 w 405642"/>
                <a:gd name="connsiteY20" fmla="*/ 8146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5642" h="403988">
                  <a:moveTo>
                    <a:pt x="216201" y="8146"/>
                  </a:moveTo>
                  <a:lnTo>
                    <a:pt x="276618" y="128440"/>
                  </a:lnTo>
                  <a:lnTo>
                    <a:pt x="392823" y="140037"/>
                  </a:lnTo>
                  <a:cubicBezTo>
                    <a:pt x="400888" y="140821"/>
                    <a:pt x="406806" y="147974"/>
                    <a:pt x="406018" y="156030"/>
                  </a:cubicBezTo>
                  <a:cubicBezTo>
                    <a:pt x="405684" y="159381"/>
                    <a:pt x="404181" y="162541"/>
                    <a:pt x="401771" y="164965"/>
                  </a:cubicBezTo>
                  <a:lnTo>
                    <a:pt x="306016" y="260283"/>
                  </a:lnTo>
                  <a:lnTo>
                    <a:pt x="341521" y="389844"/>
                  </a:lnTo>
                  <a:cubicBezTo>
                    <a:pt x="343645" y="397686"/>
                    <a:pt x="338992" y="405719"/>
                    <a:pt x="331142" y="407834"/>
                  </a:cubicBezTo>
                  <a:cubicBezTo>
                    <a:pt x="327658" y="408784"/>
                    <a:pt x="323959" y="408431"/>
                    <a:pt x="320738" y="406812"/>
                  </a:cubicBezTo>
                  <a:lnTo>
                    <a:pt x="203054" y="348210"/>
                  </a:lnTo>
                  <a:lnTo>
                    <a:pt x="85346" y="406883"/>
                  </a:lnTo>
                  <a:cubicBezTo>
                    <a:pt x="78092" y="410495"/>
                    <a:pt x="69263" y="407572"/>
                    <a:pt x="65636" y="400324"/>
                  </a:cubicBezTo>
                  <a:cubicBezTo>
                    <a:pt x="64014" y="397092"/>
                    <a:pt x="63632" y="393385"/>
                    <a:pt x="64610" y="389892"/>
                  </a:cubicBezTo>
                  <a:lnTo>
                    <a:pt x="100068" y="260283"/>
                  </a:lnTo>
                  <a:lnTo>
                    <a:pt x="4313" y="164894"/>
                  </a:lnTo>
                  <a:cubicBezTo>
                    <a:pt x="-1438" y="159167"/>
                    <a:pt x="-1438" y="149899"/>
                    <a:pt x="4313" y="144195"/>
                  </a:cubicBezTo>
                  <a:cubicBezTo>
                    <a:pt x="6723" y="141795"/>
                    <a:pt x="9896" y="140298"/>
                    <a:pt x="13285" y="139965"/>
                  </a:cubicBezTo>
                  <a:lnTo>
                    <a:pt x="129489" y="128392"/>
                  </a:lnTo>
                  <a:lnTo>
                    <a:pt x="189883" y="8075"/>
                  </a:lnTo>
                  <a:cubicBezTo>
                    <a:pt x="193533" y="851"/>
                    <a:pt x="202362" y="-2072"/>
                    <a:pt x="209640" y="1564"/>
                  </a:cubicBezTo>
                  <a:cubicBezTo>
                    <a:pt x="212479" y="2989"/>
                    <a:pt x="214770" y="5295"/>
                    <a:pt x="216201" y="814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36C13F36-901E-8F8E-2CA8-4C158BFCFCAC}"/>
                </a:ext>
              </a:extLst>
            </p:cNvPr>
            <p:cNvSpPr/>
            <p:nvPr/>
          </p:nvSpPr>
          <p:spPr>
            <a:xfrm>
              <a:off x="7446951" y="5564157"/>
              <a:ext cx="300097" cy="298873"/>
            </a:xfrm>
            <a:custGeom>
              <a:avLst/>
              <a:gdLst>
                <a:gd name="connsiteX0" fmla="*/ 139953 w 262474"/>
                <a:gd name="connsiteY0" fmla="*/ 5264 h 261404"/>
                <a:gd name="connsiteX1" fmla="*/ 179061 w 262474"/>
                <a:gd name="connsiteY1" fmla="*/ 83139 h 261404"/>
                <a:gd name="connsiteX2" fmla="*/ 254296 w 262474"/>
                <a:gd name="connsiteY2" fmla="*/ 90648 h 261404"/>
                <a:gd name="connsiteX3" fmla="*/ 262838 w 262474"/>
                <a:gd name="connsiteY3" fmla="*/ 100985 h 261404"/>
                <a:gd name="connsiteX4" fmla="*/ 260094 w 262474"/>
                <a:gd name="connsiteY4" fmla="*/ 106760 h 261404"/>
                <a:gd name="connsiteX5" fmla="*/ 198103 w 262474"/>
                <a:gd name="connsiteY5" fmla="*/ 168499 h 261404"/>
                <a:gd name="connsiteX6" fmla="*/ 221081 w 262474"/>
                <a:gd name="connsiteY6" fmla="*/ 252362 h 261404"/>
                <a:gd name="connsiteX7" fmla="*/ 214376 w 262474"/>
                <a:gd name="connsiteY7" fmla="*/ 264031 h 261404"/>
                <a:gd name="connsiteX8" fmla="*/ 207623 w 262474"/>
                <a:gd name="connsiteY8" fmla="*/ 263365 h 261404"/>
                <a:gd name="connsiteX9" fmla="*/ 131458 w 262474"/>
                <a:gd name="connsiteY9" fmla="*/ 225414 h 261404"/>
                <a:gd name="connsiteX10" fmla="*/ 55245 w 262474"/>
                <a:gd name="connsiteY10" fmla="*/ 263389 h 261404"/>
                <a:gd name="connsiteX11" fmla="*/ 42479 w 262474"/>
                <a:gd name="connsiteY11" fmla="*/ 259159 h 261404"/>
                <a:gd name="connsiteX12" fmla="*/ 41811 w 262474"/>
                <a:gd name="connsiteY12" fmla="*/ 252410 h 261404"/>
                <a:gd name="connsiteX13" fmla="*/ 64790 w 262474"/>
                <a:gd name="connsiteY13" fmla="*/ 168499 h 261404"/>
                <a:gd name="connsiteX14" fmla="*/ 2774 w 262474"/>
                <a:gd name="connsiteY14" fmla="*/ 106760 h 261404"/>
                <a:gd name="connsiteX15" fmla="*/ 2774 w 262474"/>
                <a:gd name="connsiteY15" fmla="*/ 93333 h 261404"/>
                <a:gd name="connsiteX16" fmla="*/ 8596 w 262474"/>
                <a:gd name="connsiteY16" fmla="*/ 90601 h 261404"/>
                <a:gd name="connsiteX17" fmla="*/ 83807 w 262474"/>
                <a:gd name="connsiteY17" fmla="*/ 83091 h 261404"/>
                <a:gd name="connsiteX18" fmla="*/ 122940 w 262474"/>
                <a:gd name="connsiteY18" fmla="*/ 5216 h 261404"/>
                <a:gd name="connsiteX19" fmla="*/ 135705 w 262474"/>
                <a:gd name="connsiteY19" fmla="*/ 1010 h 261404"/>
                <a:gd name="connsiteX20" fmla="*/ 139953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53" y="5264"/>
                  </a:moveTo>
                  <a:lnTo>
                    <a:pt x="179061" y="83139"/>
                  </a:lnTo>
                  <a:lnTo>
                    <a:pt x="254296" y="90648"/>
                  </a:lnTo>
                  <a:cubicBezTo>
                    <a:pt x="259522" y="91147"/>
                    <a:pt x="263363" y="95805"/>
                    <a:pt x="262838" y="100985"/>
                  </a:cubicBezTo>
                  <a:cubicBezTo>
                    <a:pt x="262624" y="103172"/>
                    <a:pt x="261669" y="105239"/>
                    <a:pt x="260094" y="106760"/>
                  </a:cubicBezTo>
                  <a:lnTo>
                    <a:pt x="198103" y="168499"/>
                  </a:lnTo>
                  <a:lnTo>
                    <a:pt x="221081" y="252362"/>
                  </a:lnTo>
                  <a:cubicBezTo>
                    <a:pt x="222465" y="257448"/>
                    <a:pt x="219459" y="262652"/>
                    <a:pt x="214376" y="264031"/>
                  </a:cubicBezTo>
                  <a:cubicBezTo>
                    <a:pt x="212109" y="264625"/>
                    <a:pt x="209723" y="264387"/>
                    <a:pt x="207623" y="263365"/>
                  </a:cubicBezTo>
                  <a:lnTo>
                    <a:pt x="131458" y="225414"/>
                  </a:lnTo>
                  <a:lnTo>
                    <a:pt x="55245" y="263389"/>
                  </a:lnTo>
                  <a:cubicBezTo>
                    <a:pt x="50544" y="265742"/>
                    <a:pt x="44841" y="263840"/>
                    <a:pt x="42479" y="259159"/>
                  </a:cubicBezTo>
                  <a:cubicBezTo>
                    <a:pt x="41429" y="257068"/>
                    <a:pt x="41191" y="254668"/>
                    <a:pt x="41811" y="252410"/>
                  </a:cubicBezTo>
                  <a:lnTo>
                    <a:pt x="64790" y="168499"/>
                  </a:lnTo>
                  <a:lnTo>
                    <a:pt x="2774" y="106760"/>
                  </a:lnTo>
                  <a:cubicBezTo>
                    <a:pt x="-925" y="103029"/>
                    <a:pt x="-925" y="97041"/>
                    <a:pt x="2774" y="93333"/>
                  </a:cubicBezTo>
                  <a:cubicBezTo>
                    <a:pt x="4349" y="91789"/>
                    <a:pt x="6401" y="90838"/>
                    <a:pt x="8596" y="90601"/>
                  </a:cubicBezTo>
                  <a:lnTo>
                    <a:pt x="83807" y="83091"/>
                  </a:lnTo>
                  <a:lnTo>
                    <a:pt x="122940" y="5216"/>
                  </a:lnTo>
                  <a:cubicBezTo>
                    <a:pt x="125278" y="559"/>
                    <a:pt x="131005" y="-1343"/>
                    <a:pt x="135705" y="1010"/>
                  </a:cubicBezTo>
                  <a:cubicBezTo>
                    <a:pt x="137543" y="1913"/>
                    <a:pt x="139046" y="3434"/>
                    <a:pt x="139953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0" name="Freeform 95">
              <a:extLst>
                <a:ext uri="{FF2B5EF4-FFF2-40B4-BE49-F238E27FC236}">
                  <a16:creationId xmlns:a16="http://schemas.microsoft.com/office/drawing/2014/main" id="{70EA961A-EEA4-8FD7-569D-8BB087BCE09E}"/>
                </a:ext>
              </a:extLst>
            </p:cNvPr>
            <p:cNvSpPr/>
            <p:nvPr/>
          </p:nvSpPr>
          <p:spPr>
            <a:xfrm>
              <a:off x="6512859" y="5564157"/>
              <a:ext cx="300097" cy="298873"/>
            </a:xfrm>
            <a:custGeom>
              <a:avLst/>
              <a:gdLst>
                <a:gd name="connsiteX0" fmla="*/ 139971 w 262474"/>
                <a:gd name="connsiteY0" fmla="*/ 5264 h 261404"/>
                <a:gd name="connsiteX1" fmla="*/ 179079 w 262474"/>
                <a:gd name="connsiteY1" fmla="*/ 83139 h 261404"/>
                <a:gd name="connsiteX2" fmla="*/ 254314 w 262474"/>
                <a:gd name="connsiteY2" fmla="*/ 90648 h 261404"/>
                <a:gd name="connsiteX3" fmla="*/ 262856 w 262474"/>
                <a:gd name="connsiteY3" fmla="*/ 100985 h 261404"/>
                <a:gd name="connsiteX4" fmla="*/ 260112 w 262474"/>
                <a:gd name="connsiteY4" fmla="*/ 106760 h 261404"/>
                <a:gd name="connsiteX5" fmla="*/ 198121 w 262474"/>
                <a:gd name="connsiteY5" fmla="*/ 168499 h 261404"/>
                <a:gd name="connsiteX6" fmla="*/ 221099 w 262474"/>
                <a:gd name="connsiteY6" fmla="*/ 252362 h 261404"/>
                <a:gd name="connsiteX7" fmla="*/ 214394 w 262474"/>
                <a:gd name="connsiteY7" fmla="*/ 264031 h 261404"/>
                <a:gd name="connsiteX8" fmla="*/ 207641 w 262474"/>
                <a:gd name="connsiteY8" fmla="*/ 263365 h 261404"/>
                <a:gd name="connsiteX9" fmla="*/ 131452 w 262474"/>
                <a:gd name="connsiteY9" fmla="*/ 225414 h 261404"/>
                <a:gd name="connsiteX10" fmla="*/ 55263 w 262474"/>
                <a:gd name="connsiteY10" fmla="*/ 263389 h 261404"/>
                <a:gd name="connsiteX11" fmla="*/ 42497 w 262474"/>
                <a:gd name="connsiteY11" fmla="*/ 259159 h 261404"/>
                <a:gd name="connsiteX12" fmla="*/ 41829 w 262474"/>
                <a:gd name="connsiteY12" fmla="*/ 252410 h 261404"/>
                <a:gd name="connsiteX13" fmla="*/ 64807 w 262474"/>
                <a:gd name="connsiteY13" fmla="*/ 168499 h 261404"/>
                <a:gd name="connsiteX14" fmla="*/ 2792 w 262474"/>
                <a:gd name="connsiteY14" fmla="*/ 106760 h 261404"/>
                <a:gd name="connsiteX15" fmla="*/ 2792 w 262474"/>
                <a:gd name="connsiteY15" fmla="*/ 93333 h 261404"/>
                <a:gd name="connsiteX16" fmla="*/ 8590 w 262474"/>
                <a:gd name="connsiteY16" fmla="*/ 90601 h 261404"/>
                <a:gd name="connsiteX17" fmla="*/ 83825 w 262474"/>
                <a:gd name="connsiteY17" fmla="*/ 83091 h 261404"/>
                <a:gd name="connsiteX18" fmla="*/ 122934 w 262474"/>
                <a:gd name="connsiteY18" fmla="*/ 5216 h 261404"/>
                <a:gd name="connsiteX19" fmla="*/ 135723 w 262474"/>
                <a:gd name="connsiteY19" fmla="*/ 1010 h 261404"/>
                <a:gd name="connsiteX20" fmla="*/ 139971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71" y="5264"/>
                  </a:moveTo>
                  <a:lnTo>
                    <a:pt x="179079" y="83139"/>
                  </a:lnTo>
                  <a:lnTo>
                    <a:pt x="254314" y="90648"/>
                  </a:lnTo>
                  <a:cubicBezTo>
                    <a:pt x="259540" y="91147"/>
                    <a:pt x="263357" y="95805"/>
                    <a:pt x="262856" y="100985"/>
                  </a:cubicBezTo>
                  <a:cubicBezTo>
                    <a:pt x="262642" y="103172"/>
                    <a:pt x="261663" y="105239"/>
                    <a:pt x="260112" y="106760"/>
                  </a:cubicBezTo>
                  <a:lnTo>
                    <a:pt x="198121" y="168499"/>
                  </a:lnTo>
                  <a:lnTo>
                    <a:pt x="221099" y="252362"/>
                  </a:lnTo>
                  <a:cubicBezTo>
                    <a:pt x="222483" y="257448"/>
                    <a:pt x="219476" y="262652"/>
                    <a:pt x="214394" y="264031"/>
                  </a:cubicBezTo>
                  <a:cubicBezTo>
                    <a:pt x="212127" y="264625"/>
                    <a:pt x="209741" y="264387"/>
                    <a:pt x="207641" y="263365"/>
                  </a:cubicBezTo>
                  <a:lnTo>
                    <a:pt x="131452" y="225414"/>
                  </a:lnTo>
                  <a:lnTo>
                    <a:pt x="55263" y="263389"/>
                  </a:lnTo>
                  <a:cubicBezTo>
                    <a:pt x="50538" y="265742"/>
                    <a:pt x="44835" y="263840"/>
                    <a:pt x="42497" y="259159"/>
                  </a:cubicBezTo>
                  <a:cubicBezTo>
                    <a:pt x="41447" y="257068"/>
                    <a:pt x="41208" y="254668"/>
                    <a:pt x="41829" y="252410"/>
                  </a:cubicBezTo>
                  <a:lnTo>
                    <a:pt x="64807" y="168499"/>
                  </a:lnTo>
                  <a:lnTo>
                    <a:pt x="2792" y="106760"/>
                  </a:lnTo>
                  <a:cubicBezTo>
                    <a:pt x="-931" y="103029"/>
                    <a:pt x="-931" y="97041"/>
                    <a:pt x="2792" y="93333"/>
                  </a:cubicBezTo>
                  <a:cubicBezTo>
                    <a:pt x="4343" y="91789"/>
                    <a:pt x="6395" y="90838"/>
                    <a:pt x="8590" y="90601"/>
                  </a:cubicBezTo>
                  <a:lnTo>
                    <a:pt x="83825" y="83091"/>
                  </a:lnTo>
                  <a:lnTo>
                    <a:pt x="122934" y="5216"/>
                  </a:lnTo>
                  <a:cubicBezTo>
                    <a:pt x="125296" y="559"/>
                    <a:pt x="131023" y="-1343"/>
                    <a:pt x="135723" y="1010"/>
                  </a:cubicBezTo>
                  <a:cubicBezTo>
                    <a:pt x="137560" y="1913"/>
                    <a:pt x="139040" y="3434"/>
                    <a:pt x="139971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1" name="Freeform 96">
              <a:extLst>
                <a:ext uri="{FF2B5EF4-FFF2-40B4-BE49-F238E27FC236}">
                  <a16:creationId xmlns:a16="http://schemas.microsoft.com/office/drawing/2014/main" id="{1C7BB8EC-EBD6-9F19-59C9-8064B88298B7}"/>
                </a:ext>
              </a:extLst>
            </p:cNvPr>
            <p:cNvSpPr/>
            <p:nvPr/>
          </p:nvSpPr>
          <p:spPr>
            <a:xfrm>
              <a:off x="7849305" y="5646793"/>
              <a:ext cx="218252" cy="217362"/>
            </a:xfrm>
            <a:custGeom>
              <a:avLst/>
              <a:gdLst>
                <a:gd name="connsiteX0" fmla="*/ 101709 w 190890"/>
                <a:gd name="connsiteY0" fmla="*/ 3838 h 190112"/>
                <a:gd name="connsiteX1" fmla="*/ 130128 w 190890"/>
                <a:gd name="connsiteY1" fmla="*/ 60420 h 190112"/>
                <a:gd name="connsiteX2" fmla="*/ 184794 w 190890"/>
                <a:gd name="connsiteY2" fmla="*/ 65862 h 190112"/>
                <a:gd name="connsiteX3" fmla="*/ 190998 w 190890"/>
                <a:gd name="connsiteY3" fmla="*/ 73395 h 190112"/>
                <a:gd name="connsiteX4" fmla="*/ 189018 w 190890"/>
                <a:gd name="connsiteY4" fmla="*/ 77602 h 190112"/>
                <a:gd name="connsiteX5" fmla="*/ 143967 w 190890"/>
                <a:gd name="connsiteY5" fmla="*/ 122444 h 190112"/>
                <a:gd name="connsiteX6" fmla="*/ 160670 w 190890"/>
                <a:gd name="connsiteY6" fmla="*/ 183399 h 190112"/>
                <a:gd name="connsiteX7" fmla="*/ 155779 w 190890"/>
                <a:gd name="connsiteY7" fmla="*/ 191859 h 190112"/>
                <a:gd name="connsiteX8" fmla="*/ 150887 w 190890"/>
                <a:gd name="connsiteY8" fmla="*/ 191384 h 190112"/>
                <a:gd name="connsiteX9" fmla="*/ 95529 w 190890"/>
                <a:gd name="connsiteY9" fmla="*/ 163794 h 190112"/>
                <a:gd name="connsiteX10" fmla="*/ 40147 w 190890"/>
                <a:gd name="connsiteY10" fmla="*/ 191408 h 190112"/>
                <a:gd name="connsiteX11" fmla="*/ 30889 w 190890"/>
                <a:gd name="connsiteY11" fmla="*/ 188318 h 190112"/>
                <a:gd name="connsiteX12" fmla="*/ 30387 w 190890"/>
                <a:gd name="connsiteY12" fmla="*/ 183423 h 190112"/>
                <a:gd name="connsiteX13" fmla="*/ 47090 w 190890"/>
                <a:gd name="connsiteY13" fmla="*/ 122444 h 190112"/>
                <a:gd name="connsiteX14" fmla="*/ 2040 w 190890"/>
                <a:gd name="connsiteY14" fmla="*/ 77578 h 190112"/>
                <a:gd name="connsiteX15" fmla="*/ 2040 w 190890"/>
                <a:gd name="connsiteY15" fmla="*/ 67811 h 190112"/>
                <a:gd name="connsiteX16" fmla="*/ 6264 w 190890"/>
                <a:gd name="connsiteY16" fmla="*/ 65838 h 190112"/>
                <a:gd name="connsiteX17" fmla="*/ 60930 w 190890"/>
                <a:gd name="connsiteY17" fmla="*/ 60396 h 190112"/>
                <a:gd name="connsiteX18" fmla="*/ 89325 w 190890"/>
                <a:gd name="connsiteY18" fmla="*/ 3790 h 190112"/>
                <a:gd name="connsiteX19" fmla="*/ 98631 w 190890"/>
                <a:gd name="connsiteY19" fmla="*/ 725 h 190112"/>
                <a:gd name="connsiteX20" fmla="*/ 101709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709" y="3838"/>
                  </a:moveTo>
                  <a:lnTo>
                    <a:pt x="130128" y="60420"/>
                  </a:lnTo>
                  <a:lnTo>
                    <a:pt x="184794" y="65862"/>
                  </a:lnTo>
                  <a:cubicBezTo>
                    <a:pt x="188588" y="66242"/>
                    <a:pt x="191380" y="69617"/>
                    <a:pt x="190998" y="73395"/>
                  </a:cubicBezTo>
                  <a:cubicBezTo>
                    <a:pt x="190831" y="74987"/>
                    <a:pt x="190139" y="76485"/>
                    <a:pt x="189018" y="77602"/>
                  </a:cubicBezTo>
                  <a:lnTo>
                    <a:pt x="143967" y="122444"/>
                  </a:lnTo>
                  <a:lnTo>
                    <a:pt x="160670" y="183399"/>
                  </a:lnTo>
                  <a:cubicBezTo>
                    <a:pt x="161649" y="187082"/>
                    <a:pt x="159477" y="190861"/>
                    <a:pt x="155779" y="191859"/>
                  </a:cubicBezTo>
                  <a:cubicBezTo>
                    <a:pt x="154156" y="192311"/>
                    <a:pt x="152414" y="192120"/>
                    <a:pt x="150887" y="191384"/>
                  </a:cubicBezTo>
                  <a:lnTo>
                    <a:pt x="95529" y="163794"/>
                  </a:lnTo>
                  <a:lnTo>
                    <a:pt x="40147" y="191408"/>
                  </a:lnTo>
                  <a:cubicBezTo>
                    <a:pt x="36734" y="193095"/>
                    <a:pt x="32583" y="191716"/>
                    <a:pt x="30889" y="188318"/>
                  </a:cubicBezTo>
                  <a:cubicBezTo>
                    <a:pt x="30125" y="186797"/>
                    <a:pt x="29958" y="185063"/>
                    <a:pt x="30387" y="183423"/>
                  </a:cubicBezTo>
                  <a:lnTo>
                    <a:pt x="47090" y="122444"/>
                  </a:lnTo>
                  <a:lnTo>
                    <a:pt x="2040" y="77578"/>
                  </a:lnTo>
                  <a:cubicBezTo>
                    <a:pt x="-680" y="74869"/>
                    <a:pt x="-680" y="70520"/>
                    <a:pt x="2040" y="67811"/>
                  </a:cubicBezTo>
                  <a:cubicBezTo>
                    <a:pt x="3162" y="66718"/>
                    <a:pt x="4665" y="65981"/>
                    <a:pt x="6264" y="65838"/>
                  </a:cubicBezTo>
                  <a:lnTo>
                    <a:pt x="60930" y="60396"/>
                  </a:lnTo>
                  <a:lnTo>
                    <a:pt x="89325" y="3790"/>
                  </a:lnTo>
                  <a:cubicBezTo>
                    <a:pt x="91043" y="392"/>
                    <a:pt x="95219" y="-962"/>
                    <a:pt x="98631" y="725"/>
                  </a:cubicBezTo>
                  <a:cubicBezTo>
                    <a:pt x="99967" y="1390"/>
                    <a:pt x="101041" y="2483"/>
                    <a:pt x="101709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2" name="Freeform 97">
              <a:extLst>
                <a:ext uri="{FF2B5EF4-FFF2-40B4-BE49-F238E27FC236}">
                  <a16:creationId xmlns:a16="http://schemas.microsoft.com/office/drawing/2014/main" id="{FE36CD33-ECF5-BD90-91AB-F32F825BE16B}"/>
                </a:ext>
              </a:extLst>
            </p:cNvPr>
            <p:cNvSpPr/>
            <p:nvPr/>
          </p:nvSpPr>
          <p:spPr>
            <a:xfrm>
              <a:off x="6194213" y="5646793"/>
              <a:ext cx="218252" cy="217362"/>
            </a:xfrm>
            <a:custGeom>
              <a:avLst/>
              <a:gdLst>
                <a:gd name="connsiteX0" fmla="*/ 101691 w 190890"/>
                <a:gd name="connsiteY0" fmla="*/ 3838 h 190112"/>
                <a:gd name="connsiteX1" fmla="*/ 130110 w 190890"/>
                <a:gd name="connsiteY1" fmla="*/ 60420 h 190112"/>
                <a:gd name="connsiteX2" fmla="*/ 184776 w 190890"/>
                <a:gd name="connsiteY2" fmla="*/ 65862 h 190112"/>
                <a:gd name="connsiteX3" fmla="*/ 190980 w 190890"/>
                <a:gd name="connsiteY3" fmla="*/ 73395 h 190112"/>
                <a:gd name="connsiteX4" fmla="*/ 189000 w 190890"/>
                <a:gd name="connsiteY4" fmla="*/ 77602 h 190112"/>
                <a:gd name="connsiteX5" fmla="*/ 143949 w 190890"/>
                <a:gd name="connsiteY5" fmla="*/ 122444 h 190112"/>
                <a:gd name="connsiteX6" fmla="*/ 160652 w 190890"/>
                <a:gd name="connsiteY6" fmla="*/ 183399 h 190112"/>
                <a:gd name="connsiteX7" fmla="*/ 155761 w 190890"/>
                <a:gd name="connsiteY7" fmla="*/ 191859 h 190112"/>
                <a:gd name="connsiteX8" fmla="*/ 150869 w 190890"/>
                <a:gd name="connsiteY8" fmla="*/ 191384 h 190112"/>
                <a:gd name="connsiteX9" fmla="*/ 95511 w 190890"/>
                <a:gd name="connsiteY9" fmla="*/ 163794 h 190112"/>
                <a:gd name="connsiteX10" fmla="*/ 40129 w 190890"/>
                <a:gd name="connsiteY10" fmla="*/ 191408 h 190112"/>
                <a:gd name="connsiteX11" fmla="*/ 30871 w 190890"/>
                <a:gd name="connsiteY11" fmla="*/ 188318 h 190112"/>
                <a:gd name="connsiteX12" fmla="*/ 30393 w 190890"/>
                <a:gd name="connsiteY12" fmla="*/ 183423 h 190112"/>
                <a:gd name="connsiteX13" fmla="*/ 47072 w 190890"/>
                <a:gd name="connsiteY13" fmla="*/ 122444 h 190112"/>
                <a:gd name="connsiteX14" fmla="*/ 2022 w 190890"/>
                <a:gd name="connsiteY14" fmla="*/ 77578 h 190112"/>
                <a:gd name="connsiteX15" fmla="*/ 2022 w 190890"/>
                <a:gd name="connsiteY15" fmla="*/ 67811 h 190112"/>
                <a:gd name="connsiteX16" fmla="*/ 6246 w 190890"/>
                <a:gd name="connsiteY16" fmla="*/ 65838 h 190112"/>
                <a:gd name="connsiteX17" fmla="*/ 60912 w 190890"/>
                <a:gd name="connsiteY17" fmla="*/ 60396 h 190112"/>
                <a:gd name="connsiteX18" fmla="*/ 89307 w 190890"/>
                <a:gd name="connsiteY18" fmla="*/ 3790 h 190112"/>
                <a:gd name="connsiteX19" fmla="*/ 98613 w 190890"/>
                <a:gd name="connsiteY19" fmla="*/ 725 h 190112"/>
                <a:gd name="connsiteX20" fmla="*/ 101691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691" y="3838"/>
                  </a:moveTo>
                  <a:lnTo>
                    <a:pt x="130110" y="60420"/>
                  </a:lnTo>
                  <a:lnTo>
                    <a:pt x="184776" y="65862"/>
                  </a:lnTo>
                  <a:cubicBezTo>
                    <a:pt x="188594" y="66242"/>
                    <a:pt x="191362" y="69617"/>
                    <a:pt x="190980" y="73395"/>
                  </a:cubicBezTo>
                  <a:cubicBezTo>
                    <a:pt x="190837" y="74987"/>
                    <a:pt x="190121" y="76485"/>
                    <a:pt x="189000" y="77602"/>
                  </a:cubicBezTo>
                  <a:lnTo>
                    <a:pt x="143949" y="122444"/>
                  </a:lnTo>
                  <a:lnTo>
                    <a:pt x="160652" y="183399"/>
                  </a:lnTo>
                  <a:cubicBezTo>
                    <a:pt x="161655" y="187082"/>
                    <a:pt x="159459" y="190861"/>
                    <a:pt x="155761" y="191859"/>
                  </a:cubicBezTo>
                  <a:cubicBezTo>
                    <a:pt x="154138" y="192311"/>
                    <a:pt x="152396" y="192120"/>
                    <a:pt x="150869" y="191384"/>
                  </a:cubicBezTo>
                  <a:lnTo>
                    <a:pt x="95511" y="163794"/>
                  </a:lnTo>
                  <a:lnTo>
                    <a:pt x="40129" y="191408"/>
                  </a:lnTo>
                  <a:cubicBezTo>
                    <a:pt x="36717" y="193095"/>
                    <a:pt x="32589" y="191716"/>
                    <a:pt x="30871" y="188318"/>
                  </a:cubicBezTo>
                  <a:cubicBezTo>
                    <a:pt x="30107" y="186797"/>
                    <a:pt x="29940" y="185063"/>
                    <a:pt x="30393" y="183423"/>
                  </a:cubicBezTo>
                  <a:lnTo>
                    <a:pt x="47072" y="122444"/>
                  </a:lnTo>
                  <a:lnTo>
                    <a:pt x="2022" y="77578"/>
                  </a:lnTo>
                  <a:cubicBezTo>
                    <a:pt x="-674" y="74869"/>
                    <a:pt x="-674" y="70520"/>
                    <a:pt x="2022" y="67811"/>
                  </a:cubicBezTo>
                  <a:cubicBezTo>
                    <a:pt x="3144" y="66718"/>
                    <a:pt x="4647" y="65981"/>
                    <a:pt x="6246" y="65838"/>
                  </a:cubicBezTo>
                  <a:lnTo>
                    <a:pt x="60912" y="60396"/>
                  </a:lnTo>
                  <a:lnTo>
                    <a:pt x="89307" y="3790"/>
                  </a:lnTo>
                  <a:cubicBezTo>
                    <a:pt x="91025" y="392"/>
                    <a:pt x="95201" y="-962"/>
                    <a:pt x="98613" y="725"/>
                  </a:cubicBezTo>
                  <a:cubicBezTo>
                    <a:pt x="99949" y="1390"/>
                    <a:pt x="101023" y="2483"/>
                    <a:pt x="101691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E121DF-293A-CA75-1E2C-091419136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558" y="9075151"/>
            <a:ext cx="16146971" cy="4094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2374545-7F3B-0445-9325-BB5E4C35BDEF}"/>
              </a:ext>
            </a:extLst>
          </p:cNvPr>
          <p:cNvGrpSpPr/>
          <p:nvPr/>
        </p:nvGrpSpPr>
        <p:grpSpPr>
          <a:xfrm>
            <a:off x="15863621" y="1339669"/>
            <a:ext cx="7426511" cy="7724714"/>
            <a:chOff x="12709221" y="1967288"/>
            <a:chExt cx="9494839" cy="97842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F482280-8794-6747-8876-A5F741D17FA9}"/>
                </a:ext>
              </a:extLst>
            </p:cNvPr>
            <p:cNvSpPr/>
            <p:nvPr/>
          </p:nvSpPr>
          <p:spPr>
            <a:xfrm>
              <a:off x="20870231" y="10393065"/>
              <a:ext cx="1333829" cy="1332802"/>
            </a:xfrm>
            <a:custGeom>
              <a:avLst/>
              <a:gdLst>
                <a:gd name="connsiteX0" fmla="*/ 1334282 w 1333828"/>
                <a:gd name="connsiteY0" fmla="*/ 661092 h 1332802"/>
                <a:gd name="connsiteX1" fmla="*/ 1334282 w 1333828"/>
                <a:gd name="connsiteY1" fmla="*/ 671822 h 1332802"/>
                <a:gd name="connsiteX2" fmla="*/ 1334055 w 1333828"/>
                <a:gd name="connsiteY2" fmla="*/ 680407 h 1332802"/>
                <a:gd name="connsiteX3" fmla="*/ 1188578 w 1333828"/>
                <a:gd name="connsiteY3" fmla="*/ 1082506 h 1332802"/>
                <a:gd name="connsiteX4" fmla="*/ 1174110 w 1333828"/>
                <a:gd name="connsiteY4" fmla="*/ 1100014 h 1332802"/>
                <a:gd name="connsiteX5" fmla="*/ 1151051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2 w 1333828"/>
                <a:gd name="connsiteY8" fmla="*/ 1130962 h 1332802"/>
                <a:gd name="connsiteX9" fmla="*/ 1102104 w 1333828"/>
                <a:gd name="connsiteY9" fmla="*/ 1172188 h 1332802"/>
                <a:gd name="connsiteX10" fmla="*/ 1092610 w 1333828"/>
                <a:gd name="connsiteY10" fmla="*/ 1180095 h 1332802"/>
                <a:gd name="connsiteX11" fmla="*/ 672906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0 h 1332802"/>
                <a:gd name="connsiteX19" fmla="*/ 186057 w 1333828"/>
                <a:gd name="connsiteY19" fmla="*/ 1128477 h 1332802"/>
                <a:gd name="connsiteX20" fmla="*/ 185719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5 w 1333828"/>
                <a:gd name="connsiteY22" fmla="*/ 1095269 h 1332802"/>
                <a:gd name="connsiteX23" fmla="*/ 141862 w 1333828"/>
                <a:gd name="connsiteY23" fmla="*/ 1077649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4 w 1333828"/>
                <a:gd name="connsiteY29" fmla="*/ 241260 h 1332802"/>
                <a:gd name="connsiteX30" fmla="*/ 181424 w 1333828"/>
                <a:gd name="connsiteY30" fmla="*/ 209634 h 1332802"/>
                <a:gd name="connsiteX31" fmla="*/ 183571 w 1333828"/>
                <a:gd name="connsiteY31" fmla="*/ 207375 h 1332802"/>
                <a:gd name="connsiteX32" fmla="*/ 183797 w 1333828"/>
                <a:gd name="connsiteY32" fmla="*/ 207036 h 1332802"/>
                <a:gd name="connsiteX33" fmla="*/ 186622 w 1333828"/>
                <a:gd name="connsiteY33" fmla="*/ 204213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2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1 h 1332802"/>
                <a:gd name="connsiteX41" fmla="*/ 1147319 w 1333828"/>
                <a:gd name="connsiteY41" fmla="*/ 203873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2 w 1333828"/>
                <a:gd name="connsiteY48" fmla="*/ 66109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2" y="661092"/>
                  </a:moveTo>
                  <a:lnTo>
                    <a:pt x="1334282" y="671822"/>
                  </a:lnTo>
                  <a:cubicBezTo>
                    <a:pt x="1334282" y="674646"/>
                    <a:pt x="1334282" y="677583"/>
                    <a:pt x="1334055" y="680407"/>
                  </a:cubicBezTo>
                  <a:cubicBezTo>
                    <a:pt x="1331341" y="826817"/>
                    <a:pt x="1280186" y="968208"/>
                    <a:pt x="1188578" y="1082506"/>
                  </a:cubicBezTo>
                  <a:cubicBezTo>
                    <a:pt x="1183943" y="1088493"/>
                    <a:pt x="1179083" y="1094253"/>
                    <a:pt x="1174110" y="1100014"/>
                  </a:cubicBezTo>
                  <a:cubicBezTo>
                    <a:pt x="1166648" y="1108824"/>
                    <a:pt x="1158962" y="1117295"/>
                    <a:pt x="1151051" y="1125653"/>
                  </a:cubicBezTo>
                  <a:cubicBezTo>
                    <a:pt x="1150372" y="1126331"/>
                    <a:pt x="1149693" y="1127121"/>
                    <a:pt x="1148902" y="1127799"/>
                  </a:cubicBezTo>
                  <a:lnTo>
                    <a:pt x="1148564" y="1128138"/>
                  </a:lnTo>
                  <a:cubicBezTo>
                    <a:pt x="1147659" y="1129041"/>
                    <a:pt x="1146754" y="1130058"/>
                    <a:pt x="1145852" y="1130962"/>
                  </a:cubicBezTo>
                  <a:cubicBezTo>
                    <a:pt x="1131947" y="1145306"/>
                    <a:pt x="1117365" y="1159048"/>
                    <a:pt x="1102104" y="1172188"/>
                  </a:cubicBezTo>
                  <a:cubicBezTo>
                    <a:pt x="1099053" y="1174786"/>
                    <a:pt x="1095888" y="1177497"/>
                    <a:pt x="1092610" y="1180095"/>
                  </a:cubicBezTo>
                  <a:cubicBezTo>
                    <a:pt x="974592" y="1278021"/>
                    <a:pt x="826304" y="1332134"/>
                    <a:pt x="672906" y="1333254"/>
                  </a:cubicBezTo>
                  <a:cubicBezTo>
                    <a:pt x="671776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5" y="1333367"/>
                    <a:pt x="662055" y="1333254"/>
                  </a:cubicBezTo>
                  <a:cubicBezTo>
                    <a:pt x="658097" y="1333254"/>
                    <a:pt x="654254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1"/>
                    <a:pt x="188771" y="1131300"/>
                  </a:cubicBezTo>
                  <a:cubicBezTo>
                    <a:pt x="187868" y="1130397"/>
                    <a:pt x="186963" y="1129380"/>
                    <a:pt x="186057" y="1128477"/>
                  </a:cubicBezTo>
                  <a:lnTo>
                    <a:pt x="185719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2"/>
                    <a:pt x="164922" y="1105774"/>
                    <a:pt x="156105" y="1095269"/>
                  </a:cubicBezTo>
                  <a:cubicBezTo>
                    <a:pt x="151243" y="1089509"/>
                    <a:pt x="146495" y="1083636"/>
                    <a:pt x="141862" y="1077649"/>
                  </a:cubicBezTo>
                  <a:cubicBezTo>
                    <a:pt x="52580" y="964201"/>
                    <a:pt x="2844" y="824707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1"/>
                    <a:pt x="0" y="659059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4" y="241260"/>
                  </a:cubicBezTo>
                  <a:cubicBezTo>
                    <a:pt x="162434" y="230416"/>
                    <a:pt x="171814" y="219912"/>
                    <a:pt x="181424" y="209634"/>
                  </a:cubicBezTo>
                  <a:cubicBezTo>
                    <a:pt x="182103" y="208843"/>
                    <a:pt x="182780" y="208166"/>
                    <a:pt x="183571" y="207375"/>
                  </a:cubicBezTo>
                  <a:cubicBezTo>
                    <a:pt x="183571" y="207262"/>
                    <a:pt x="183683" y="207149"/>
                    <a:pt x="183797" y="207036"/>
                  </a:cubicBezTo>
                  <a:cubicBezTo>
                    <a:pt x="184702" y="206133"/>
                    <a:pt x="185605" y="205116"/>
                    <a:pt x="186622" y="204213"/>
                  </a:cubicBezTo>
                  <a:cubicBezTo>
                    <a:pt x="199171" y="191223"/>
                    <a:pt x="212245" y="178723"/>
                    <a:pt x="225846" y="166713"/>
                  </a:cubicBezTo>
                  <a:cubicBezTo>
                    <a:pt x="228898" y="163890"/>
                    <a:pt x="232064" y="161179"/>
                    <a:pt x="235229" y="158581"/>
                  </a:cubicBezTo>
                  <a:cubicBezTo>
                    <a:pt x="354205" y="57321"/>
                    <a:pt x="505096" y="1209"/>
                    <a:pt x="661376" y="112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7" y="154063"/>
                    <a:pt x="1096792" y="156661"/>
                    <a:pt x="1099957" y="159371"/>
                  </a:cubicBezTo>
                  <a:cubicBezTo>
                    <a:pt x="1116461" y="173377"/>
                    <a:pt x="1132286" y="188286"/>
                    <a:pt x="1147319" y="203873"/>
                  </a:cubicBezTo>
                  <a:cubicBezTo>
                    <a:pt x="1148224" y="204777"/>
                    <a:pt x="1149128" y="205793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1" y="208504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1" y="659999"/>
                    <a:pt x="1334282" y="661092"/>
                  </a:cubicBezTo>
                  <a:close/>
                </a:path>
              </a:pathLst>
            </a:custGeom>
            <a:solidFill>
              <a:schemeClr val="accent5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41B87EF-12D8-014C-99C1-C5CB1F3CB22D}"/>
                </a:ext>
              </a:extLst>
            </p:cNvPr>
            <p:cNvSpPr/>
            <p:nvPr/>
          </p:nvSpPr>
          <p:spPr>
            <a:xfrm>
              <a:off x="21520530" y="10395776"/>
              <a:ext cx="22607" cy="1332802"/>
            </a:xfrm>
            <a:custGeom>
              <a:avLst/>
              <a:gdLst>
                <a:gd name="connsiteX0" fmla="*/ 0 w 22607"/>
                <a:gd name="connsiteY0" fmla="*/ 0 h 1332802"/>
                <a:gd name="connsiteX1" fmla="*/ 22607 w 22607"/>
                <a:gd name="connsiteY1" fmla="*/ 0 h 1332802"/>
                <a:gd name="connsiteX2" fmla="*/ 22607 w 22607"/>
                <a:gd name="connsiteY2" fmla="*/ 1332802 h 1332802"/>
                <a:gd name="connsiteX3" fmla="*/ 0 w 22607"/>
                <a:gd name="connsiteY3" fmla="*/ 133280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32802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052E8C3-D553-EC4F-93D6-570505E3F017}"/>
                </a:ext>
              </a:extLst>
            </p:cNvPr>
            <p:cNvSpPr/>
            <p:nvPr/>
          </p:nvSpPr>
          <p:spPr>
            <a:xfrm>
              <a:off x="20864919" y="11050882"/>
              <a:ext cx="1333829" cy="22590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1A826B3-E650-FE44-874A-604A9C3DD22A}"/>
                </a:ext>
              </a:extLst>
            </p:cNvPr>
            <p:cNvSpPr/>
            <p:nvPr/>
          </p:nvSpPr>
          <p:spPr>
            <a:xfrm>
              <a:off x="21009493" y="10634325"/>
              <a:ext cx="237376" cy="847120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2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2" y="249562"/>
                    <a:pt x="152071" y="94514"/>
                    <a:pt x="14242" y="0"/>
                  </a:cubicBezTo>
                  <a:cubicBezTo>
                    <a:pt x="9381" y="5761"/>
                    <a:pt x="4633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3"/>
                    <a:pt x="217142" y="435420"/>
                    <a:pt x="217029" y="439147"/>
                  </a:cubicBezTo>
                  <a:cubicBezTo>
                    <a:pt x="213311" y="598225"/>
                    <a:pt x="133592" y="745908"/>
                    <a:pt x="2599" y="836390"/>
                  </a:cubicBezTo>
                  <a:cubicBezTo>
                    <a:pt x="7232" y="842376"/>
                    <a:pt x="11980" y="848249"/>
                    <a:pt x="16842" y="854010"/>
                  </a:cubicBezTo>
                  <a:cubicBezTo>
                    <a:pt x="153163" y="759236"/>
                    <a:pt x="235923" y="605050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F17AE68-A62B-E942-9589-B83E2222EB18}"/>
                </a:ext>
              </a:extLst>
            </p:cNvPr>
            <p:cNvSpPr/>
            <p:nvPr/>
          </p:nvSpPr>
          <p:spPr>
            <a:xfrm>
              <a:off x="21814424" y="10629468"/>
              <a:ext cx="237376" cy="858415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5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3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6"/>
                    <a:pt x="22607" y="436549"/>
                    <a:pt x="22607" y="432709"/>
                  </a:cubicBezTo>
                  <a:cubicBezTo>
                    <a:pt x="22607" y="428868"/>
                    <a:pt x="22607" y="425142"/>
                    <a:pt x="22720" y="421414"/>
                  </a:cubicBezTo>
                  <a:cubicBezTo>
                    <a:pt x="26509" y="258134"/>
                    <a:pt x="110348" y="107138"/>
                    <a:pt x="246985" y="17507"/>
                  </a:cubicBezTo>
                  <a:cubicBezTo>
                    <a:pt x="242237" y="11521"/>
                    <a:pt x="237489" y="5761"/>
                    <a:pt x="232517" y="0"/>
                  </a:cubicBezTo>
                  <a:cubicBezTo>
                    <a:pt x="90691" y="93982"/>
                    <a:pt x="3915" y="251407"/>
                    <a:pt x="226" y="421414"/>
                  </a:cubicBezTo>
                  <a:cubicBezTo>
                    <a:pt x="0" y="425142"/>
                    <a:pt x="0" y="428981"/>
                    <a:pt x="0" y="432709"/>
                  </a:cubicBezTo>
                  <a:cubicBezTo>
                    <a:pt x="0" y="436436"/>
                    <a:pt x="0" y="440276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50" y="852090"/>
                    <a:pt x="244385" y="846103"/>
                  </a:cubicBezTo>
                  <a:cubicBezTo>
                    <a:pt x="109231" y="756268"/>
                    <a:pt x="26482" y="606159"/>
                    <a:pt x="22720" y="4440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9053A7F-0E75-3249-B232-B922512D0FDD}"/>
                </a:ext>
              </a:extLst>
            </p:cNvPr>
            <p:cNvSpPr/>
            <p:nvPr/>
          </p:nvSpPr>
          <p:spPr>
            <a:xfrm>
              <a:off x="12709221" y="1967288"/>
              <a:ext cx="9404624" cy="9397385"/>
            </a:xfrm>
            <a:custGeom>
              <a:avLst/>
              <a:gdLst>
                <a:gd name="connsiteX0" fmla="*/ 9404623 w 9404624"/>
                <a:gd name="connsiteY0" fmla="*/ 4696900 h 9397385"/>
                <a:gd name="connsiteX1" fmla="*/ 8112956 w 9404624"/>
                <a:gd name="connsiteY1" fmla="*/ 7933394 h 9397385"/>
                <a:gd name="connsiteX2" fmla="*/ 8095781 w 9404624"/>
                <a:gd name="connsiteY2" fmla="*/ 7951359 h 9397385"/>
                <a:gd name="connsiteX3" fmla="*/ 1447157 w 9404624"/>
                <a:gd name="connsiteY3" fmla="*/ 8089567 h 9397385"/>
                <a:gd name="connsiteX4" fmla="*/ 1311341 w 9404624"/>
                <a:gd name="connsiteY4" fmla="*/ 7953959 h 9397385"/>
                <a:gd name="connsiteX5" fmla="*/ 1294152 w 9404624"/>
                <a:gd name="connsiteY5" fmla="*/ 7936007 h 9397385"/>
                <a:gd name="connsiteX6" fmla="*/ 1279013 w 9404624"/>
                <a:gd name="connsiteY6" fmla="*/ 1477456 h 9397385"/>
                <a:gd name="connsiteX7" fmla="*/ 1296074 w 9404624"/>
                <a:gd name="connsiteY7" fmla="*/ 1459377 h 9397385"/>
                <a:gd name="connsiteX8" fmla="*/ 7944170 w 9404624"/>
                <a:gd name="connsiteY8" fmla="*/ 1295124 h 9397385"/>
                <a:gd name="connsiteX9" fmla="*/ 8106061 w 9404624"/>
                <a:gd name="connsiteY9" fmla="*/ 1456767 h 9397385"/>
                <a:gd name="connsiteX10" fmla="*/ 8123137 w 9404624"/>
                <a:gd name="connsiteY10" fmla="*/ 1474833 h 9397385"/>
                <a:gd name="connsiteX11" fmla="*/ 9404623 w 9404624"/>
                <a:gd name="connsiteY11" fmla="*/ 4696900 h 93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04624" h="9397385">
                  <a:moveTo>
                    <a:pt x="9404623" y="4696900"/>
                  </a:moveTo>
                  <a:cubicBezTo>
                    <a:pt x="9406776" y="5901597"/>
                    <a:pt x="8944155" y="7060771"/>
                    <a:pt x="8112956" y="7933394"/>
                  </a:cubicBezTo>
                  <a:cubicBezTo>
                    <a:pt x="8107307" y="7939382"/>
                    <a:pt x="8101544" y="7945370"/>
                    <a:pt x="8095781" y="7951359"/>
                  </a:cubicBezTo>
                  <a:cubicBezTo>
                    <a:pt x="6298009" y="9824077"/>
                    <a:pt x="3321319" y="9885955"/>
                    <a:pt x="1447157" y="8089567"/>
                  </a:cubicBezTo>
                  <a:cubicBezTo>
                    <a:pt x="1400966" y="8045292"/>
                    <a:pt x="1355684" y="8000081"/>
                    <a:pt x="1311341" y="7953959"/>
                  </a:cubicBezTo>
                  <a:cubicBezTo>
                    <a:pt x="1305573" y="7947975"/>
                    <a:pt x="1299806" y="7941991"/>
                    <a:pt x="1294152" y="7936007"/>
                  </a:cubicBezTo>
                  <a:cubicBezTo>
                    <a:pt x="-425521" y="6128365"/>
                    <a:pt x="-432167" y="3293127"/>
                    <a:pt x="1279013" y="1477456"/>
                  </a:cubicBezTo>
                  <a:cubicBezTo>
                    <a:pt x="1284549" y="1471354"/>
                    <a:pt x="1290312" y="1465366"/>
                    <a:pt x="1296074" y="1459377"/>
                  </a:cubicBezTo>
                  <a:cubicBezTo>
                    <a:pt x="3086503" y="-420388"/>
                    <a:pt x="6062957" y="-493927"/>
                    <a:pt x="7944170" y="1295124"/>
                  </a:cubicBezTo>
                  <a:cubicBezTo>
                    <a:pt x="7999438" y="1347685"/>
                    <a:pt x="8053418" y="1401582"/>
                    <a:pt x="8106061" y="1456767"/>
                  </a:cubicBezTo>
                  <a:cubicBezTo>
                    <a:pt x="8111829" y="1462751"/>
                    <a:pt x="8117596" y="1468735"/>
                    <a:pt x="8123137" y="1474833"/>
                  </a:cubicBezTo>
                  <a:cubicBezTo>
                    <a:pt x="8947219" y="2345407"/>
                    <a:pt x="9405862" y="3498583"/>
                    <a:pt x="9404623" y="4696900"/>
                  </a:cubicBezTo>
                  <a:close/>
                </a:path>
              </a:pathLst>
            </a:custGeom>
            <a:solidFill>
              <a:schemeClr val="tx2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011F86-F0F2-0E42-8DEA-6E6C5A0DE696}"/>
                </a:ext>
              </a:extLst>
            </p:cNvPr>
            <p:cNvSpPr/>
            <p:nvPr/>
          </p:nvSpPr>
          <p:spPr>
            <a:xfrm>
              <a:off x="12709221" y="6654695"/>
              <a:ext cx="9404624" cy="22590"/>
            </a:xfrm>
            <a:custGeom>
              <a:avLst/>
              <a:gdLst>
                <a:gd name="connsiteX0" fmla="*/ 0 w 9404624"/>
                <a:gd name="connsiteY0" fmla="*/ 0 h 22589"/>
                <a:gd name="connsiteX1" fmla="*/ 9404624 w 9404624"/>
                <a:gd name="connsiteY1" fmla="*/ 0 h 22589"/>
                <a:gd name="connsiteX2" fmla="*/ 9404624 w 9404624"/>
                <a:gd name="connsiteY2" fmla="*/ 22590 h 22589"/>
                <a:gd name="connsiteX3" fmla="*/ 0 w 9404624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24" h="22589">
                  <a:moveTo>
                    <a:pt x="0" y="0"/>
                  </a:moveTo>
                  <a:lnTo>
                    <a:pt x="9404624" y="0"/>
                  </a:lnTo>
                  <a:lnTo>
                    <a:pt x="940462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6584C24-96C5-014D-A3D5-4B189791FEB5}"/>
                </a:ext>
              </a:extLst>
            </p:cNvPr>
            <p:cNvSpPr/>
            <p:nvPr/>
          </p:nvSpPr>
          <p:spPr>
            <a:xfrm>
              <a:off x="17400230" y="1967297"/>
              <a:ext cx="22607" cy="9397385"/>
            </a:xfrm>
            <a:custGeom>
              <a:avLst/>
              <a:gdLst>
                <a:gd name="connsiteX0" fmla="*/ 0 w 22607"/>
                <a:gd name="connsiteY0" fmla="*/ 0 h 9397385"/>
                <a:gd name="connsiteX1" fmla="*/ 22607 w 22607"/>
                <a:gd name="connsiteY1" fmla="*/ 0 h 9397385"/>
                <a:gd name="connsiteX2" fmla="*/ 22607 w 22607"/>
                <a:gd name="connsiteY2" fmla="*/ 9397385 h 9397385"/>
                <a:gd name="connsiteX3" fmla="*/ 0 w 22607"/>
                <a:gd name="connsiteY3" fmla="*/ 9397385 h 93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9397385">
                  <a:moveTo>
                    <a:pt x="0" y="0"/>
                  </a:moveTo>
                  <a:lnTo>
                    <a:pt x="22607" y="0"/>
                  </a:lnTo>
                  <a:lnTo>
                    <a:pt x="22607" y="9397385"/>
                  </a:lnTo>
                  <a:lnTo>
                    <a:pt x="0" y="939738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7839FCC-EF79-7D4A-83F7-B04334BC12FB}"/>
                </a:ext>
              </a:extLst>
            </p:cNvPr>
            <p:cNvSpPr/>
            <p:nvPr/>
          </p:nvSpPr>
          <p:spPr>
            <a:xfrm>
              <a:off x="13988234" y="3426665"/>
              <a:ext cx="1672938" cy="6483292"/>
            </a:xfrm>
            <a:custGeom>
              <a:avLst/>
              <a:gdLst>
                <a:gd name="connsiteX0" fmla="*/ 1366573 w 1672937"/>
                <a:gd name="connsiteY0" fmla="*/ 1690674 h 6483292"/>
                <a:gd name="connsiteX1" fmla="*/ 506104 w 1672937"/>
                <a:gd name="connsiteY1" fmla="*/ 416483 h 6483292"/>
                <a:gd name="connsiteX2" fmla="*/ 17062 w 1672937"/>
                <a:gd name="connsiteY2" fmla="*/ 0 h 6483292"/>
                <a:gd name="connsiteX3" fmla="*/ 0 w 1672937"/>
                <a:gd name="connsiteY3" fmla="*/ 18079 h 6483292"/>
                <a:gd name="connsiteX4" fmla="*/ 1659937 w 1672937"/>
                <a:gd name="connsiteY4" fmla="*/ 3251296 h 6483292"/>
                <a:gd name="connsiteX5" fmla="*/ 15140 w 1672937"/>
                <a:gd name="connsiteY5" fmla="*/ 6476630 h 6483292"/>
                <a:gd name="connsiteX6" fmla="*/ 32328 w 1672937"/>
                <a:gd name="connsiteY6" fmla="*/ 6494583 h 6483292"/>
                <a:gd name="connsiteX7" fmla="*/ 508281 w 1672937"/>
                <a:gd name="connsiteY7" fmla="*/ 6086992 h 6483292"/>
                <a:gd name="connsiteX8" fmla="*/ 1366573 w 1672937"/>
                <a:gd name="connsiteY8" fmla="*/ 1690674 h 648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937" h="6483292">
                  <a:moveTo>
                    <a:pt x="1366573" y="1690674"/>
                  </a:moveTo>
                  <a:cubicBezTo>
                    <a:pt x="1164986" y="1214298"/>
                    <a:pt x="872756" y="781561"/>
                    <a:pt x="506104" y="416483"/>
                  </a:cubicBezTo>
                  <a:cubicBezTo>
                    <a:pt x="354451" y="264863"/>
                    <a:pt x="190916" y="125592"/>
                    <a:pt x="17062" y="0"/>
                  </a:cubicBezTo>
                  <a:cubicBezTo>
                    <a:pt x="11299" y="5989"/>
                    <a:pt x="5537" y="11977"/>
                    <a:pt x="0" y="18079"/>
                  </a:cubicBezTo>
                  <a:cubicBezTo>
                    <a:pt x="1004380" y="742377"/>
                    <a:pt x="1659426" y="1921769"/>
                    <a:pt x="1659937" y="3251296"/>
                  </a:cubicBezTo>
                  <a:cubicBezTo>
                    <a:pt x="1660445" y="4575175"/>
                    <a:pt x="1011842" y="5750774"/>
                    <a:pt x="15140" y="6476630"/>
                  </a:cubicBezTo>
                  <a:cubicBezTo>
                    <a:pt x="20793" y="6482614"/>
                    <a:pt x="26561" y="6488599"/>
                    <a:pt x="32328" y="6494583"/>
                  </a:cubicBezTo>
                  <a:cubicBezTo>
                    <a:pt x="201323" y="6371265"/>
                    <a:pt x="360454" y="6234989"/>
                    <a:pt x="508281" y="6086992"/>
                  </a:cubicBezTo>
                  <a:cubicBezTo>
                    <a:pt x="1662174" y="4932156"/>
                    <a:pt x="2001475" y="3194199"/>
                    <a:pt x="1366573" y="1690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3F895FA-D481-6144-B2E9-DB8EFA3AD82B}"/>
                </a:ext>
              </a:extLst>
            </p:cNvPr>
            <p:cNvSpPr/>
            <p:nvPr/>
          </p:nvSpPr>
          <p:spPr>
            <a:xfrm>
              <a:off x="19153538" y="3424055"/>
              <a:ext cx="1672938" cy="6494587"/>
            </a:xfrm>
            <a:custGeom>
              <a:avLst/>
              <a:gdLst>
                <a:gd name="connsiteX0" fmla="*/ 21367 w 1672937"/>
                <a:gd name="connsiteY0" fmla="*/ 3252554 h 6494587"/>
                <a:gd name="connsiteX1" fmla="*/ 1678821 w 1672937"/>
                <a:gd name="connsiteY1" fmla="*/ 18066 h 6494587"/>
                <a:gd name="connsiteX2" fmla="*/ 1661745 w 1672937"/>
                <a:gd name="connsiteY2" fmla="*/ 0 h 6494587"/>
                <a:gd name="connsiteX3" fmla="*/ 763089 w 1672937"/>
                <a:gd name="connsiteY3" fmla="*/ 5604088 h 6494587"/>
                <a:gd name="connsiteX4" fmla="*/ 1651465 w 1672937"/>
                <a:gd name="connsiteY4" fmla="*/ 6494592 h 6494587"/>
                <a:gd name="connsiteX5" fmla="*/ 1668640 w 1672937"/>
                <a:gd name="connsiteY5" fmla="*/ 6476627 h 6494587"/>
                <a:gd name="connsiteX6" fmla="*/ 21367 w 1672937"/>
                <a:gd name="connsiteY6" fmla="*/ 3252554 h 649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937" h="6494587">
                  <a:moveTo>
                    <a:pt x="21367" y="3252554"/>
                  </a:moveTo>
                  <a:cubicBezTo>
                    <a:pt x="20856" y="1923027"/>
                    <a:pt x="674997" y="743133"/>
                    <a:pt x="1678821" y="18066"/>
                  </a:cubicBezTo>
                  <a:cubicBezTo>
                    <a:pt x="1673280" y="11968"/>
                    <a:pt x="1667512" y="5985"/>
                    <a:pt x="1661745" y="0"/>
                  </a:cubicBezTo>
                  <a:cubicBezTo>
                    <a:pt x="-135130" y="1299560"/>
                    <a:pt x="-537473" y="3808596"/>
                    <a:pt x="763089" y="5604088"/>
                  </a:cubicBezTo>
                  <a:cubicBezTo>
                    <a:pt x="1010550" y="5945720"/>
                    <a:pt x="1310354" y="6246242"/>
                    <a:pt x="1651465" y="6494592"/>
                  </a:cubicBezTo>
                  <a:cubicBezTo>
                    <a:pt x="1657228" y="6488604"/>
                    <a:pt x="1662990" y="6482615"/>
                    <a:pt x="1668640" y="6476627"/>
                  </a:cubicBezTo>
                  <a:cubicBezTo>
                    <a:pt x="671493" y="5751535"/>
                    <a:pt x="21875" y="4576433"/>
                    <a:pt x="21367" y="325255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243718-68AC-B64F-815A-CC824EA0BFE0}"/>
                </a:ext>
              </a:extLst>
            </p:cNvPr>
            <p:cNvSpPr/>
            <p:nvPr/>
          </p:nvSpPr>
          <p:spPr>
            <a:xfrm>
              <a:off x="16235334" y="9923693"/>
              <a:ext cx="418234" cy="677696"/>
            </a:xfrm>
            <a:custGeom>
              <a:avLst/>
              <a:gdLst>
                <a:gd name="connsiteX0" fmla="*/ 31322 w 418234"/>
                <a:gd name="connsiteY0" fmla="*/ 0 h 677696"/>
                <a:gd name="connsiteX1" fmla="*/ 0 w 418234"/>
                <a:gd name="connsiteY1" fmla="*/ 625965 h 677696"/>
                <a:gd name="connsiteX2" fmla="*/ 328879 w 418234"/>
                <a:gd name="connsiteY2" fmla="*/ 688562 h 677696"/>
                <a:gd name="connsiteX3" fmla="*/ 422847 w 418234"/>
                <a:gd name="connsiteY3" fmla="*/ 93895 h 677696"/>
                <a:gd name="connsiteX4" fmla="*/ 31322 w 418234"/>
                <a:gd name="connsiteY4" fmla="*/ 0 h 6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34" h="677696">
                  <a:moveTo>
                    <a:pt x="31322" y="0"/>
                  </a:moveTo>
                  <a:lnTo>
                    <a:pt x="0" y="625965"/>
                  </a:lnTo>
                  <a:lnTo>
                    <a:pt x="328879" y="688562"/>
                  </a:lnTo>
                  <a:lnTo>
                    <a:pt x="422847" y="93895"/>
                  </a:lnTo>
                  <a:lnTo>
                    <a:pt x="31322" y="0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0880E6E-B6BA-F245-88E3-BF27FD65A6E9}"/>
                </a:ext>
              </a:extLst>
            </p:cNvPr>
            <p:cNvSpPr/>
            <p:nvPr/>
          </p:nvSpPr>
          <p:spPr>
            <a:xfrm>
              <a:off x="17895409" y="10095839"/>
              <a:ext cx="373020" cy="542157"/>
            </a:xfrm>
            <a:custGeom>
              <a:avLst/>
              <a:gdLst>
                <a:gd name="connsiteX0" fmla="*/ 0 w 373019"/>
                <a:gd name="connsiteY0" fmla="*/ 31298 h 542156"/>
                <a:gd name="connsiteX1" fmla="*/ 78311 w 373019"/>
                <a:gd name="connsiteY1" fmla="*/ 547714 h 542156"/>
                <a:gd name="connsiteX2" fmla="*/ 375868 w 373019"/>
                <a:gd name="connsiteY2" fmla="*/ 547714 h 542156"/>
                <a:gd name="connsiteX3" fmla="*/ 313223 w 373019"/>
                <a:gd name="connsiteY3" fmla="*/ 0 h 542156"/>
                <a:gd name="connsiteX4" fmla="*/ 0 w 373019"/>
                <a:gd name="connsiteY4" fmla="*/ 31298 h 5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019" h="542156">
                  <a:moveTo>
                    <a:pt x="0" y="31298"/>
                  </a:moveTo>
                  <a:lnTo>
                    <a:pt x="78311" y="547714"/>
                  </a:lnTo>
                  <a:lnTo>
                    <a:pt x="375868" y="547714"/>
                  </a:lnTo>
                  <a:lnTo>
                    <a:pt x="313223" y="0"/>
                  </a:lnTo>
                  <a:lnTo>
                    <a:pt x="0" y="31298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3AC3EE7-3BE5-B64D-8C0C-FA68D997F349}"/>
                </a:ext>
              </a:extLst>
            </p:cNvPr>
            <p:cNvSpPr/>
            <p:nvPr/>
          </p:nvSpPr>
          <p:spPr>
            <a:xfrm>
              <a:off x="16204010" y="8718715"/>
              <a:ext cx="700825" cy="1366687"/>
            </a:xfrm>
            <a:custGeom>
              <a:avLst/>
              <a:gdLst>
                <a:gd name="connsiteX0" fmla="*/ 125290 w 700825"/>
                <a:gd name="connsiteY0" fmla="*/ 0 h 1366687"/>
                <a:gd name="connsiteX1" fmla="*/ 62645 w 700825"/>
                <a:gd name="connsiteY1" fmla="*/ 719858 h 1366687"/>
                <a:gd name="connsiteX2" fmla="*/ 0 w 700825"/>
                <a:gd name="connsiteY2" fmla="*/ 1330173 h 1366687"/>
                <a:gd name="connsiteX3" fmla="*/ 454173 w 700825"/>
                <a:gd name="connsiteY3" fmla="*/ 1377120 h 1366687"/>
                <a:gd name="connsiteX4" fmla="*/ 563801 w 700825"/>
                <a:gd name="connsiteY4" fmla="*/ 735507 h 1366687"/>
                <a:gd name="connsiteX5" fmla="*/ 704752 w 700825"/>
                <a:gd name="connsiteY5" fmla="*/ 93895 h 13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825" h="1366687">
                  <a:moveTo>
                    <a:pt x="125290" y="0"/>
                  </a:moveTo>
                  <a:lnTo>
                    <a:pt x="62645" y="719858"/>
                  </a:lnTo>
                  <a:lnTo>
                    <a:pt x="0" y="1330173"/>
                  </a:lnTo>
                  <a:cubicBezTo>
                    <a:pt x="0" y="1330173"/>
                    <a:pt x="234917" y="1236278"/>
                    <a:pt x="454173" y="1377120"/>
                  </a:cubicBezTo>
                  <a:cubicBezTo>
                    <a:pt x="454173" y="1377120"/>
                    <a:pt x="595123" y="1345821"/>
                    <a:pt x="563801" y="735507"/>
                  </a:cubicBezTo>
                  <a:lnTo>
                    <a:pt x="704752" y="93895"/>
                  </a:ln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B45AADE-04C9-FB40-AA70-9C4EA6ED57C2}"/>
                </a:ext>
              </a:extLst>
            </p:cNvPr>
            <p:cNvSpPr/>
            <p:nvPr/>
          </p:nvSpPr>
          <p:spPr>
            <a:xfrm>
              <a:off x="17597852" y="8859556"/>
              <a:ext cx="666914" cy="1434457"/>
            </a:xfrm>
            <a:custGeom>
              <a:avLst/>
              <a:gdLst>
                <a:gd name="connsiteX0" fmla="*/ 0 w 666914"/>
                <a:gd name="connsiteY0" fmla="*/ 93895 h 1434456"/>
                <a:gd name="connsiteX1" fmla="*/ 140950 w 666914"/>
                <a:gd name="connsiteY1" fmla="*/ 704209 h 1434456"/>
                <a:gd name="connsiteX2" fmla="*/ 256195 w 666914"/>
                <a:gd name="connsiteY2" fmla="*/ 1335354 h 1434456"/>
                <a:gd name="connsiteX3" fmla="*/ 266240 w 666914"/>
                <a:gd name="connsiteY3" fmla="*/ 1361471 h 1434456"/>
                <a:gd name="connsiteX4" fmla="*/ 657768 w 666914"/>
                <a:gd name="connsiteY4" fmla="*/ 1330173 h 1434456"/>
                <a:gd name="connsiteX5" fmla="*/ 563801 w 666914"/>
                <a:gd name="connsiteY5" fmla="*/ 594665 h 1434456"/>
                <a:gd name="connsiteX6" fmla="*/ 469834 w 666914"/>
                <a:gd name="connsiteY6" fmla="*/ 0 h 143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914" h="1434456">
                  <a:moveTo>
                    <a:pt x="0" y="93895"/>
                  </a:moveTo>
                  <a:cubicBezTo>
                    <a:pt x="0" y="93895"/>
                    <a:pt x="93967" y="657262"/>
                    <a:pt x="140950" y="704209"/>
                  </a:cubicBezTo>
                  <a:cubicBezTo>
                    <a:pt x="140950" y="704209"/>
                    <a:pt x="218517" y="1208002"/>
                    <a:pt x="256195" y="1335354"/>
                  </a:cubicBezTo>
                  <a:cubicBezTo>
                    <a:pt x="258453" y="1344441"/>
                    <a:pt x="261827" y="1353212"/>
                    <a:pt x="266240" y="1361471"/>
                  </a:cubicBezTo>
                  <a:cubicBezTo>
                    <a:pt x="297562" y="1408419"/>
                    <a:pt x="642107" y="1517962"/>
                    <a:pt x="657768" y="1330173"/>
                  </a:cubicBezTo>
                  <a:cubicBezTo>
                    <a:pt x="673429" y="1142383"/>
                    <a:pt x="720413" y="829402"/>
                    <a:pt x="563801" y="594665"/>
                  </a:cubicBezTo>
                  <a:lnTo>
                    <a:pt x="469834" y="0"/>
                  </a:ln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6D2A34-A7AF-D746-8D5F-DC3FCBB92763}"/>
                </a:ext>
              </a:extLst>
            </p:cNvPr>
            <p:cNvSpPr/>
            <p:nvPr/>
          </p:nvSpPr>
          <p:spPr>
            <a:xfrm>
              <a:off x="16007405" y="6903420"/>
              <a:ext cx="2543318" cy="2112153"/>
            </a:xfrm>
            <a:custGeom>
              <a:avLst/>
              <a:gdLst>
                <a:gd name="connsiteX0" fmla="*/ 2537947 w 2543317"/>
                <a:gd name="connsiteY0" fmla="*/ 1979610 h 2112152"/>
                <a:gd name="connsiteX1" fmla="*/ 1504312 w 2543317"/>
                <a:gd name="connsiteY1" fmla="*/ 2120452 h 2112152"/>
                <a:gd name="connsiteX2" fmla="*/ 1359598 w 2543317"/>
                <a:gd name="connsiteY2" fmla="*/ 2027340 h 2112152"/>
                <a:gd name="connsiteX3" fmla="*/ 1265631 w 2543317"/>
                <a:gd name="connsiteY3" fmla="*/ 1584627 h 2112152"/>
                <a:gd name="connsiteX4" fmla="*/ 1136588 w 2543317"/>
                <a:gd name="connsiteY4" fmla="*/ 1968970 h 2112152"/>
                <a:gd name="connsiteX5" fmla="*/ 893526 w 2543317"/>
                <a:gd name="connsiteY5" fmla="*/ 2010908 h 2112152"/>
                <a:gd name="connsiteX6" fmla="*/ 314064 w 2543317"/>
                <a:gd name="connsiteY6" fmla="*/ 1901364 h 2112152"/>
                <a:gd name="connsiteX7" fmla="*/ 841 w 2543317"/>
                <a:gd name="connsiteY7" fmla="*/ 1901364 h 2112152"/>
                <a:gd name="connsiteX8" fmla="*/ 1155 w 2543317"/>
                <a:gd name="connsiteY8" fmla="*/ 1844871 h 2112152"/>
                <a:gd name="connsiteX9" fmla="*/ 321894 w 2543317"/>
                <a:gd name="connsiteY9" fmla="*/ 579016 h 2112152"/>
                <a:gd name="connsiteX10" fmla="*/ 462845 w 2543317"/>
                <a:gd name="connsiteY10" fmla="*/ 172140 h 2112152"/>
                <a:gd name="connsiteX11" fmla="*/ 1903671 w 2543317"/>
                <a:gd name="connsiteY11" fmla="*/ 0 h 2112152"/>
                <a:gd name="connsiteX12" fmla="*/ 2552828 w 2543317"/>
                <a:gd name="connsiteY12" fmla="*/ 1917013 h 2112152"/>
                <a:gd name="connsiteX13" fmla="*/ 2537947 w 2543317"/>
                <a:gd name="connsiteY13" fmla="*/ 1979610 h 211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43317" h="2112152">
                  <a:moveTo>
                    <a:pt x="2537947" y="1979610"/>
                  </a:moveTo>
                  <a:cubicBezTo>
                    <a:pt x="2522286" y="2151750"/>
                    <a:pt x="1660923" y="2120452"/>
                    <a:pt x="1504312" y="2120452"/>
                  </a:cubicBezTo>
                  <a:cubicBezTo>
                    <a:pt x="1454820" y="2120452"/>
                    <a:pt x="1391242" y="2112784"/>
                    <a:pt x="1359598" y="2027340"/>
                  </a:cubicBezTo>
                  <a:cubicBezTo>
                    <a:pt x="1305411" y="1881333"/>
                    <a:pt x="1275657" y="1668036"/>
                    <a:pt x="1265631" y="1584627"/>
                  </a:cubicBezTo>
                  <a:cubicBezTo>
                    <a:pt x="1261564" y="1661933"/>
                    <a:pt x="1225851" y="1849095"/>
                    <a:pt x="1136588" y="1968970"/>
                  </a:cubicBezTo>
                  <a:cubicBezTo>
                    <a:pt x="1082240" y="2042206"/>
                    <a:pt x="992349" y="2027654"/>
                    <a:pt x="893526" y="2010908"/>
                  </a:cubicBezTo>
                  <a:cubicBezTo>
                    <a:pt x="729398" y="1983052"/>
                    <a:pt x="403174" y="1881646"/>
                    <a:pt x="314064" y="1901364"/>
                  </a:cubicBezTo>
                  <a:cubicBezTo>
                    <a:pt x="173114" y="1932662"/>
                    <a:pt x="3502" y="1935791"/>
                    <a:pt x="841" y="1901364"/>
                  </a:cubicBezTo>
                  <a:cubicBezTo>
                    <a:pt x="-377" y="1882549"/>
                    <a:pt x="-272" y="1863672"/>
                    <a:pt x="1155" y="1844871"/>
                  </a:cubicBezTo>
                  <a:cubicBezTo>
                    <a:pt x="21825" y="1521247"/>
                    <a:pt x="321894" y="643958"/>
                    <a:pt x="321894" y="579016"/>
                  </a:cubicBezTo>
                  <a:cubicBezTo>
                    <a:pt x="321894" y="500770"/>
                    <a:pt x="462845" y="172140"/>
                    <a:pt x="462845" y="172140"/>
                  </a:cubicBezTo>
                  <a:lnTo>
                    <a:pt x="1903671" y="0"/>
                  </a:lnTo>
                  <a:cubicBezTo>
                    <a:pt x="1903671" y="0"/>
                    <a:pt x="2474361" y="1538306"/>
                    <a:pt x="2552828" y="1917013"/>
                  </a:cubicBezTo>
                  <a:cubicBezTo>
                    <a:pt x="2559557" y="1949720"/>
                    <a:pt x="2539201" y="1965995"/>
                    <a:pt x="2537947" y="1979610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FC16080-37FA-4E4B-A28A-5AF7141EB89A}"/>
                </a:ext>
              </a:extLst>
            </p:cNvPr>
            <p:cNvSpPr/>
            <p:nvPr/>
          </p:nvSpPr>
          <p:spPr>
            <a:xfrm>
              <a:off x="16204011" y="10455763"/>
              <a:ext cx="406931" cy="869710"/>
            </a:xfrm>
            <a:custGeom>
              <a:avLst/>
              <a:gdLst>
                <a:gd name="connsiteX0" fmla="*/ 407190 w 406930"/>
                <a:gd name="connsiteY0" fmla="*/ 78246 h 869709"/>
                <a:gd name="connsiteX1" fmla="*/ 0 w 406930"/>
                <a:gd name="connsiteY1" fmla="*/ 0 h 869709"/>
                <a:gd name="connsiteX2" fmla="*/ 39153 w 406930"/>
                <a:gd name="connsiteY2" fmla="*/ 649437 h 869709"/>
                <a:gd name="connsiteX3" fmla="*/ 360206 w 406930"/>
                <a:gd name="connsiteY3" fmla="*/ 876349 h 869709"/>
                <a:gd name="connsiteX4" fmla="*/ 407190 w 406930"/>
                <a:gd name="connsiteY4" fmla="*/ 78246 h 8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30" h="869709">
                  <a:moveTo>
                    <a:pt x="407190" y="78246"/>
                  </a:moveTo>
                  <a:lnTo>
                    <a:pt x="0" y="0"/>
                  </a:lnTo>
                  <a:lnTo>
                    <a:pt x="39153" y="649437"/>
                  </a:lnTo>
                  <a:lnTo>
                    <a:pt x="360206" y="876349"/>
                  </a:lnTo>
                  <a:cubicBezTo>
                    <a:pt x="360206" y="876349"/>
                    <a:pt x="328884" y="250386"/>
                    <a:pt x="407190" y="78246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D841F5-E0EC-4E4F-A80B-13BB2F94018D}"/>
                </a:ext>
              </a:extLst>
            </p:cNvPr>
            <p:cNvSpPr/>
            <p:nvPr/>
          </p:nvSpPr>
          <p:spPr>
            <a:xfrm>
              <a:off x="17895414" y="10487062"/>
              <a:ext cx="418234" cy="576042"/>
            </a:xfrm>
            <a:custGeom>
              <a:avLst/>
              <a:gdLst>
                <a:gd name="connsiteX0" fmla="*/ 375867 w 418234"/>
                <a:gd name="connsiteY0" fmla="*/ 0 h 576041"/>
                <a:gd name="connsiteX1" fmla="*/ 0 w 418234"/>
                <a:gd name="connsiteY1" fmla="*/ 0 h 576041"/>
                <a:gd name="connsiteX2" fmla="*/ 140950 w 418234"/>
                <a:gd name="connsiteY2" fmla="*/ 579016 h 576041"/>
                <a:gd name="connsiteX3" fmla="*/ 375868 w 418234"/>
                <a:gd name="connsiteY3" fmla="*/ 547718 h 576041"/>
                <a:gd name="connsiteX4" fmla="*/ 375867 w 418234"/>
                <a:gd name="connsiteY4" fmla="*/ 0 h 5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34" h="576041">
                  <a:moveTo>
                    <a:pt x="375867" y="0"/>
                  </a:moveTo>
                  <a:cubicBezTo>
                    <a:pt x="375867" y="0"/>
                    <a:pt x="172272" y="125194"/>
                    <a:pt x="0" y="0"/>
                  </a:cubicBezTo>
                  <a:lnTo>
                    <a:pt x="140950" y="579016"/>
                  </a:lnTo>
                  <a:lnTo>
                    <a:pt x="375868" y="547718"/>
                  </a:lnTo>
                  <a:cubicBezTo>
                    <a:pt x="375868" y="547718"/>
                    <a:pt x="485495" y="203438"/>
                    <a:pt x="375867" y="0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CECB611-321A-CF46-B889-CC03621F2D39}"/>
                </a:ext>
              </a:extLst>
            </p:cNvPr>
            <p:cNvSpPr/>
            <p:nvPr/>
          </p:nvSpPr>
          <p:spPr>
            <a:xfrm>
              <a:off x="17989381" y="10972183"/>
              <a:ext cx="565182" cy="779350"/>
            </a:xfrm>
            <a:custGeom>
              <a:avLst/>
              <a:gdLst>
                <a:gd name="connsiteX0" fmla="*/ 328884 w 565181"/>
                <a:gd name="connsiteY0" fmla="*/ 0 h 779350"/>
                <a:gd name="connsiteX1" fmla="*/ 0 w 565181"/>
                <a:gd name="connsiteY1" fmla="*/ 46947 h 779350"/>
                <a:gd name="connsiteX2" fmla="*/ 0 w 565181"/>
                <a:gd name="connsiteY2" fmla="*/ 563367 h 779350"/>
                <a:gd name="connsiteX3" fmla="*/ 46983 w 565181"/>
                <a:gd name="connsiteY3" fmla="*/ 704209 h 779350"/>
                <a:gd name="connsiteX4" fmla="*/ 391528 w 565181"/>
                <a:gd name="connsiteY4" fmla="*/ 766806 h 779350"/>
                <a:gd name="connsiteX5" fmla="*/ 548140 w 565181"/>
                <a:gd name="connsiteY5" fmla="*/ 563368 h 779350"/>
                <a:gd name="connsiteX6" fmla="*/ 328884 w 565181"/>
                <a:gd name="connsiteY6" fmla="*/ 0 h 77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181" h="779350">
                  <a:moveTo>
                    <a:pt x="328884" y="0"/>
                  </a:moveTo>
                  <a:cubicBezTo>
                    <a:pt x="328884" y="0"/>
                    <a:pt x="0" y="15649"/>
                    <a:pt x="0" y="46947"/>
                  </a:cubicBezTo>
                  <a:lnTo>
                    <a:pt x="0" y="563367"/>
                  </a:lnTo>
                  <a:cubicBezTo>
                    <a:pt x="0" y="610315"/>
                    <a:pt x="62645" y="672911"/>
                    <a:pt x="46983" y="704209"/>
                  </a:cubicBezTo>
                  <a:cubicBezTo>
                    <a:pt x="31322" y="735507"/>
                    <a:pt x="140950" y="813753"/>
                    <a:pt x="391528" y="766806"/>
                  </a:cubicBezTo>
                  <a:cubicBezTo>
                    <a:pt x="642106" y="719859"/>
                    <a:pt x="548140" y="563368"/>
                    <a:pt x="548140" y="563368"/>
                  </a:cubicBezTo>
                  <a:cubicBezTo>
                    <a:pt x="548140" y="563368"/>
                    <a:pt x="297561" y="125193"/>
                    <a:pt x="328884" y="0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D1BE85B-A987-074D-BDE2-38AB4AE65764}"/>
                </a:ext>
              </a:extLst>
            </p:cNvPr>
            <p:cNvSpPr/>
            <p:nvPr/>
          </p:nvSpPr>
          <p:spPr>
            <a:xfrm>
              <a:off x="16006648" y="10980008"/>
              <a:ext cx="565182" cy="768056"/>
            </a:xfrm>
            <a:custGeom>
              <a:avLst/>
              <a:gdLst>
                <a:gd name="connsiteX0" fmla="*/ 189532 w 565181"/>
                <a:gd name="connsiteY0" fmla="*/ 0 h 768055"/>
                <a:gd name="connsiteX1" fmla="*/ 565399 w 565181"/>
                <a:gd name="connsiteY1" fmla="*/ 39123 h 768055"/>
                <a:gd name="connsiteX2" fmla="*/ 565399 w 565181"/>
                <a:gd name="connsiteY2" fmla="*/ 555543 h 768055"/>
                <a:gd name="connsiteX3" fmla="*/ 518416 w 565181"/>
                <a:gd name="connsiteY3" fmla="*/ 696385 h 768055"/>
                <a:gd name="connsiteX4" fmla="*/ 173871 w 565181"/>
                <a:gd name="connsiteY4" fmla="*/ 758981 h 768055"/>
                <a:gd name="connsiteX5" fmla="*/ 17259 w 565181"/>
                <a:gd name="connsiteY5" fmla="*/ 555543 h 768055"/>
                <a:gd name="connsiteX6" fmla="*/ 189532 w 565181"/>
                <a:gd name="connsiteY6" fmla="*/ 0 h 76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181" h="768055">
                  <a:moveTo>
                    <a:pt x="189532" y="0"/>
                  </a:moveTo>
                  <a:cubicBezTo>
                    <a:pt x="189532" y="0"/>
                    <a:pt x="565399" y="7825"/>
                    <a:pt x="565399" y="39123"/>
                  </a:cubicBezTo>
                  <a:lnTo>
                    <a:pt x="565399" y="555543"/>
                  </a:lnTo>
                  <a:cubicBezTo>
                    <a:pt x="565399" y="602490"/>
                    <a:pt x="502755" y="665086"/>
                    <a:pt x="518416" y="696385"/>
                  </a:cubicBezTo>
                  <a:cubicBezTo>
                    <a:pt x="534077" y="727683"/>
                    <a:pt x="424449" y="805928"/>
                    <a:pt x="173871" y="758981"/>
                  </a:cubicBezTo>
                  <a:cubicBezTo>
                    <a:pt x="-76707" y="712035"/>
                    <a:pt x="17259" y="555543"/>
                    <a:pt x="17259" y="555543"/>
                  </a:cubicBezTo>
                  <a:cubicBezTo>
                    <a:pt x="17259" y="555543"/>
                    <a:pt x="220854" y="125193"/>
                    <a:pt x="189532" y="0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93746FB-8B87-E544-9F1B-543CC614CA2D}"/>
                </a:ext>
              </a:extLst>
            </p:cNvPr>
            <p:cNvSpPr/>
            <p:nvPr/>
          </p:nvSpPr>
          <p:spPr>
            <a:xfrm>
              <a:off x="17367003" y="8805780"/>
              <a:ext cx="1198185" cy="271078"/>
            </a:xfrm>
            <a:custGeom>
              <a:avLst/>
              <a:gdLst>
                <a:gd name="connsiteX0" fmla="*/ 1201840 w 1198185"/>
                <a:gd name="connsiteY0" fmla="*/ 85075 h 271078"/>
                <a:gd name="connsiteX1" fmla="*/ 121221 w 1198185"/>
                <a:gd name="connsiteY1" fmla="*/ 272865 h 271078"/>
                <a:gd name="connsiteX2" fmla="*/ 0 w 1198185"/>
                <a:gd name="connsiteY2" fmla="*/ 124981 h 271078"/>
                <a:gd name="connsiteX3" fmla="*/ 1193230 w 1198185"/>
                <a:gd name="connsiteY3" fmla="*/ 14654 h 271078"/>
                <a:gd name="connsiteX4" fmla="*/ 1201841 w 1198185"/>
                <a:gd name="connsiteY4" fmla="*/ 85075 h 27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185" h="271078">
                  <a:moveTo>
                    <a:pt x="1201840" y="85075"/>
                  </a:moveTo>
                  <a:cubicBezTo>
                    <a:pt x="1186179" y="257215"/>
                    <a:pt x="277833" y="272865"/>
                    <a:pt x="121221" y="272865"/>
                  </a:cubicBezTo>
                  <a:cubicBezTo>
                    <a:pt x="71730" y="272865"/>
                    <a:pt x="31644" y="210425"/>
                    <a:pt x="0" y="124981"/>
                  </a:cubicBezTo>
                  <a:cubicBezTo>
                    <a:pt x="168051" y="91647"/>
                    <a:pt x="890812" y="-44343"/>
                    <a:pt x="1193230" y="14654"/>
                  </a:cubicBezTo>
                  <a:cubicBezTo>
                    <a:pt x="1199000" y="37682"/>
                    <a:pt x="1201893" y="61336"/>
                    <a:pt x="1201841" y="8507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94EC7AF-D66A-9145-B2CC-AC382DE86A8F}"/>
                </a:ext>
              </a:extLst>
            </p:cNvPr>
            <p:cNvSpPr/>
            <p:nvPr/>
          </p:nvSpPr>
          <p:spPr>
            <a:xfrm>
              <a:off x="16007405" y="8745368"/>
              <a:ext cx="1130363" cy="225899"/>
            </a:xfrm>
            <a:custGeom>
              <a:avLst/>
              <a:gdLst>
                <a:gd name="connsiteX0" fmla="*/ 1136588 w 1130363"/>
                <a:gd name="connsiteY0" fmla="*/ 127022 h 225898"/>
                <a:gd name="connsiteX1" fmla="*/ 909188 w 1130363"/>
                <a:gd name="connsiteY1" fmla="*/ 231557 h 225898"/>
                <a:gd name="connsiteX2" fmla="*/ 314065 w 1130363"/>
                <a:gd name="connsiteY2" fmla="*/ 153311 h 225898"/>
                <a:gd name="connsiteX3" fmla="*/ 841 w 1130363"/>
                <a:gd name="connsiteY3" fmla="*/ 59417 h 225898"/>
                <a:gd name="connsiteX4" fmla="*/ 1155 w 1130363"/>
                <a:gd name="connsiteY4" fmla="*/ 2923 h 225898"/>
                <a:gd name="connsiteX5" fmla="*/ 1136588 w 1130363"/>
                <a:gd name="connsiteY5" fmla="*/ 127022 h 22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63" h="225898">
                  <a:moveTo>
                    <a:pt x="1136588" y="127022"/>
                  </a:moveTo>
                  <a:cubicBezTo>
                    <a:pt x="1082240" y="200259"/>
                    <a:pt x="1008011" y="248303"/>
                    <a:pt x="909188" y="231557"/>
                  </a:cubicBezTo>
                  <a:cubicBezTo>
                    <a:pt x="745059" y="203701"/>
                    <a:pt x="403175" y="133593"/>
                    <a:pt x="314065" y="153311"/>
                  </a:cubicBezTo>
                  <a:cubicBezTo>
                    <a:pt x="173114" y="184610"/>
                    <a:pt x="3503" y="93844"/>
                    <a:pt x="841" y="59417"/>
                  </a:cubicBezTo>
                  <a:cubicBezTo>
                    <a:pt x="-377" y="40601"/>
                    <a:pt x="-272" y="21724"/>
                    <a:pt x="1155" y="2923"/>
                  </a:cubicBezTo>
                  <a:cubicBezTo>
                    <a:pt x="330819" y="-5995"/>
                    <a:pt x="914670" y="-2083"/>
                    <a:pt x="1136588" y="127022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19711CE-243C-D24D-BF6B-5CCAED8D7714}"/>
                </a:ext>
              </a:extLst>
            </p:cNvPr>
            <p:cNvSpPr/>
            <p:nvPr/>
          </p:nvSpPr>
          <p:spPr>
            <a:xfrm>
              <a:off x="13473666" y="4994858"/>
              <a:ext cx="3051981" cy="903595"/>
            </a:xfrm>
            <a:custGeom>
              <a:avLst/>
              <a:gdLst>
                <a:gd name="connsiteX0" fmla="*/ 3059229 w 3051981"/>
                <a:gd name="connsiteY0" fmla="*/ 15023 h 903594"/>
                <a:gd name="connsiteX1" fmla="*/ 2526750 w 3051981"/>
                <a:gd name="connsiteY1" fmla="*/ 202813 h 903594"/>
                <a:gd name="connsiteX2" fmla="*/ 2479767 w 3051981"/>
                <a:gd name="connsiteY2" fmla="*/ 296707 h 903594"/>
                <a:gd name="connsiteX3" fmla="*/ 2009932 w 3051981"/>
                <a:gd name="connsiteY3" fmla="*/ 484497 h 903594"/>
                <a:gd name="connsiteX4" fmla="*/ 1273858 w 3051981"/>
                <a:gd name="connsiteY4" fmla="*/ 484497 h 903594"/>
                <a:gd name="connsiteX5" fmla="*/ 866669 w 3051981"/>
                <a:gd name="connsiteY5" fmla="*/ 390602 h 903594"/>
                <a:gd name="connsiteX6" fmla="*/ 5306 w 3051981"/>
                <a:gd name="connsiteY6" fmla="*/ 187163 h 903594"/>
                <a:gd name="connsiteX7" fmla="*/ 741379 w 3051981"/>
                <a:gd name="connsiteY7" fmla="*/ 656636 h 903594"/>
                <a:gd name="connsiteX8" fmla="*/ 1414809 w 3051981"/>
                <a:gd name="connsiteY8" fmla="*/ 844425 h 903594"/>
                <a:gd name="connsiteX9" fmla="*/ 2135221 w 3051981"/>
                <a:gd name="connsiteY9" fmla="*/ 875723 h 903594"/>
                <a:gd name="connsiteX10" fmla="*/ 2824312 w 3051981"/>
                <a:gd name="connsiteY10" fmla="*/ 625338 h 903594"/>
                <a:gd name="connsiteX11" fmla="*/ 3059229 w 3051981"/>
                <a:gd name="connsiteY11" fmla="*/ 734881 h 90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51981" h="903594">
                  <a:moveTo>
                    <a:pt x="3059229" y="15023"/>
                  </a:moveTo>
                  <a:cubicBezTo>
                    <a:pt x="3059229" y="15023"/>
                    <a:pt x="2777328" y="-78872"/>
                    <a:pt x="2526750" y="202813"/>
                  </a:cubicBezTo>
                  <a:lnTo>
                    <a:pt x="2479767" y="296707"/>
                  </a:lnTo>
                  <a:cubicBezTo>
                    <a:pt x="2479767" y="296707"/>
                    <a:pt x="2119560" y="406251"/>
                    <a:pt x="2009932" y="484497"/>
                  </a:cubicBezTo>
                  <a:cubicBezTo>
                    <a:pt x="2009932" y="484497"/>
                    <a:pt x="1681048" y="406252"/>
                    <a:pt x="1273858" y="484497"/>
                  </a:cubicBezTo>
                  <a:lnTo>
                    <a:pt x="866669" y="390602"/>
                  </a:lnTo>
                  <a:cubicBezTo>
                    <a:pt x="866669" y="390602"/>
                    <a:pt x="83611" y="-157117"/>
                    <a:pt x="5306" y="187163"/>
                  </a:cubicBezTo>
                  <a:cubicBezTo>
                    <a:pt x="-73000" y="531443"/>
                    <a:pt x="741379" y="656636"/>
                    <a:pt x="741379" y="656636"/>
                  </a:cubicBezTo>
                  <a:lnTo>
                    <a:pt x="1414809" y="844425"/>
                  </a:lnTo>
                  <a:cubicBezTo>
                    <a:pt x="1414809" y="844425"/>
                    <a:pt x="1931626" y="969618"/>
                    <a:pt x="2135221" y="875723"/>
                  </a:cubicBezTo>
                  <a:cubicBezTo>
                    <a:pt x="2135221" y="875723"/>
                    <a:pt x="2714684" y="844425"/>
                    <a:pt x="2824312" y="625338"/>
                  </a:cubicBezTo>
                  <a:lnTo>
                    <a:pt x="3059229" y="734881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3E519C3-D8F1-6A49-A2C7-100964756EFB}"/>
                </a:ext>
              </a:extLst>
            </p:cNvPr>
            <p:cNvSpPr/>
            <p:nvPr/>
          </p:nvSpPr>
          <p:spPr>
            <a:xfrm>
              <a:off x="17206324" y="4651296"/>
              <a:ext cx="3289358" cy="1242443"/>
            </a:xfrm>
            <a:custGeom>
              <a:avLst/>
              <a:gdLst>
                <a:gd name="connsiteX0" fmla="*/ 297562 w 3289357"/>
                <a:gd name="connsiteY0" fmla="*/ 280340 h 1242442"/>
                <a:gd name="connsiteX1" fmla="*/ 1096280 w 3289357"/>
                <a:gd name="connsiteY1" fmla="*/ 515076 h 1242442"/>
                <a:gd name="connsiteX2" fmla="*/ 1550453 w 3289357"/>
                <a:gd name="connsiteY2" fmla="*/ 640269 h 1242442"/>
                <a:gd name="connsiteX3" fmla="*/ 2239544 w 3289357"/>
                <a:gd name="connsiteY3" fmla="*/ 593322 h 1242442"/>
                <a:gd name="connsiteX4" fmla="*/ 2646733 w 3289357"/>
                <a:gd name="connsiteY4" fmla="*/ 483778 h 1242442"/>
                <a:gd name="connsiteX5" fmla="*/ 3257518 w 3289357"/>
                <a:gd name="connsiteY5" fmla="*/ 29955 h 1242442"/>
                <a:gd name="connsiteX6" fmla="*/ 2740700 w 3289357"/>
                <a:gd name="connsiteY6" fmla="*/ 749813 h 1242442"/>
                <a:gd name="connsiteX7" fmla="*/ 1754048 w 3289357"/>
                <a:gd name="connsiteY7" fmla="*/ 1078444 h 1242442"/>
                <a:gd name="connsiteX8" fmla="*/ 830040 w 3289357"/>
                <a:gd name="connsiteY8" fmla="*/ 859356 h 1242442"/>
                <a:gd name="connsiteX9" fmla="*/ 657768 w 3289357"/>
                <a:gd name="connsiteY9" fmla="*/ 1250583 h 1242442"/>
                <a:gd name="connsiteX10" fmla="*/ 0 w 3289357"/>
                <a:gd name="connsiteY10" fmla="*/ 1094092 h 124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9357" h="1242442">
                  <a:moveTo>
                    <a:pt x="297562" y="280340"/>
                  </a:moveTo>
                  <a:cubicBezTo>
                    <a:pt x="297562" y="280340"/>
                    <a:pt x="877024" y="217743"/>
                    <a:pt x="1096280" y="515076"/>
                  </a:cubicBezTo>
                  <a:lnTo>
                    <a:pt x="1550453" y="640269"/>
                  </a:lnTo>
                  <a:cubicBezTo>
                    <a:pt x="1550453" y="640269"/>
                    <a:pt x="2051610" y="546374"/>
                    <a:pt x="2239544" y="593322"/>
                  </a:cubicBezTo>
                  <a:lnTo>
                    <a:pt x="2646733" y="483778"/>
                  </a:lnTo>
                  <a:cubicBezTo>
                    <a:pt x="2646733" y="483778"/>
                    <a:pt x="3038262" y="-142185"/>
                    <a:pt x="3257518" y="29955"/>
                  </a:cubicBezTo>
                  <a:cubicBezTo>
                    <a:pt x="3476774" y="202095"/>
                    <a:pt x="2740700" y="749813"/>
                    <a:pt x="2740700" y="749813"/>
                  </a:cubicBezTo>
                  <a:lnTo>
                    <a:pt x="1754048" y="1078444"/>
                  </a:lnTo>
                  <a:cubicBezTo>
                    <a:pt x="1754048" y="1078444"/>
                    <a:pt x="986652" y="1141040"/>
                    <a:pt x="830040" y="859356"/>
                  </a:cubicBezTo>
                  <a:lnTo>
                    <a:pt x="657768" y="1250583"/>
                  </a:lnTo>
                  <a:lnTo>
                    <a:pt x="0" y="1094092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5FA6D89-072F-0042-9258-E7107EACAD3E}"/>
                </a:ext>
              </a:extLst>
            </p:cNvPr>
            <p:cNvSpPr/>
            <p:nvPr/>
          </p:nvSpPr>
          <p:spPr>
            <a:xfrm>
              <a:off x="16532895" y="4008339"/>
              <a:ext cx="836469" cy="835825"/>
            </a:xfrm>
            <a:custGeom>
              <a:avLst/>
              <a:gdLst>
                <a:gd name="connsiteX0" fmla="*/ 845702 w 836468"/>
                <a:gd name="connsiteY0" fmla="*/ 422525 h 835825"/>
                <a:gd name="connsiteX1" fmla="*/ 422851 w 836468"/>
                <a:gd name="connsiteY1" fmla="*/ 845051 h 835825"/>
                <a:gd name="connsiteX2" fmla="*/ 0 w 836468"/>
                <a:gd name="connsiteY2" fmla="*/ 422525 h 835825"/>
                <a:gd name="connsiteX3" fmla="*/ 422851 w 836468"/>
                <a:gd name="connsiteY3" fmla="*/ 0 h 835825"/>
                <a:gd name="connsiteX4" fmla="*/ 845702 w 836468"/>
                <a:gd name="connsiteY4" fmla="*/ 422525 h 83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468" h="835825">
                  <a:moveTo>
                    <a:pt x="845702" y="422525"/>
                  </a:moveTo>
                  <a:cubicBezTo>
                    <a:pt x="845702" y="655880"/>
                    <a:pt x="656385" y="845051"/>
                    <a:pt x="422851" y="845051"/>
                  </a:cubicBezTo>
                  <a:cubicBezTo>
                    <a:pt x="189317" y="845051"/>
                    <a:pt x="0" y="655880"/>
                    <a:pt x="0" y="422525"/>
                  </a:cubicBezTo>
                  <a:cubicBezTo>
                    <a:pt x="0" y="189171"/>
                    <a:pt x="189317" y="0"/>
                    <a:pt x="422851" y="0"/>
                  </a:cubicBezTo>
                  <a:cubicBezTo>
                    <a:pt x="656385" y="0"/>
                    <a:pt x="845702" y="189171"/>
                    <a:pt x="845702" y="422525"/>
                  </a:cubicBez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CD3488C-EEA0-094A-A0A3-4CFC4DF1011A}"/>
                </a:ext>
              </a:extLst>
            </p:cNvPr>
            <p:cNvSpPr/>
            <p:nvPr/>
          </p:nvSpPr>
          <p:spPr>
            <a:xfrm>
              <a:off x="16736490" y="4572576"/>
              <a:ext cx="621700" cy="993954"/>
            </a:xfrm>
            <a:custGeom>
              <a:avLst/>
              <a:gdLst>
                <a:gd name="connsiteX0" fmla="*/ 0 w 621699"/>
                <a:gd name="connsiteY0" fmla="*/ 108674 h 993954"/>
                <a:gd name="connsiteX1" fmla="*/ 0 w 621699"/>
                <a:gd name="connsiteY1" fmla="*/ 452954 h 993954"/>
                <a:gd name="connsiteX2" fmla="*/ 156612 w 621699"/>
                <a:gd name="connsiteY2" fmla="*/ 1000672 h 993954"/>
                <a:gd name="connsiteX3" fmla="*/ 626446 w 621699"/>
                <a:gd name="connsiteY3" fmla="*/ 452954 h 993954"/>
                <a:gd name="connsiteX4" fmla="*/ 501157 w 621699"/>
                <a:gd name="connsiteY4" fmla="*/ 14780 h 993954"/>
                <a:gd name="connsiteX5" fmla="*/ 0 w 621699"/>
                <a:gd name="connsiteY5" fmla="*/ 108674 h 99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699" h="993954">
                  <a:moveTo>
                    <a:pt x="0" y="108674"/>
                  </a:moveTo>
                  <a:lnTo>
                    <a:pt x="0" y="452954"/>
                  </a:lnTo>
                  <a:lnTo>
                    <a:pt x="156612" y="1000672"/>
                  </a:lnTo>
                  <a:lnTo>
                    <a:pt x="626446" y="452954"/>
                  </a:lnTo>
                  <a:cubicBezTo>
                    <a:pt x="626446" y="452954"/>
                    <a:pt x="501157" y="77376"/>
                    <a:pt x="501157" y="14780"/>
                  </a:cubicBezTo>
                  <a:cubicBezTo>
                    <a:pt x="501157" y="-47817"/>
                    <a:pt x="0" y="108674"/>
                    <a:pt x="0" y="108674"/>
                  </a:cubicBez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1BDDE3B-0068-2840-B817-4F428A65A72E}"/>
                </a:ext>
              </a:extLst>
            </p:cNvPr>
            <p:cNvSpPr/>
            <p:nvPr/>
          </p:nvSpPr>
          <p:spPr>
            <a:xfrm>
              <a:off x="16377537" y="4895173"/>
              <a:ext cx="1605116" cy="2270282"/>
            </a:xfrm>
            <a:custGeom>
              <a:avLst/>
              <a:gdLst>
                <a:gd name="connsiteX0" fmla="*/ 1604014 w 1605116"/>
                <a:gd name="connsiteY0" fmla="*/ 2047371 h 2270281"/>
                <a:gd name="connsiteX1" fmla="*/ 1525080 w 1605116"/>
                <a:gd name="connsiteY1" fmla="*/ 2109027 h 2270281"/>
                <a:gd name="connsiteX2" fmla="*/ 985398 w 1605116"/>
                <a:gd name="connsiteY2" fmla="*/ 2196037 h 2270281"/>
                <a:gd name="connsiteX3" fmla="*/ 45729 w 1605116"/>
                <a:gd name="connsiteY3" fmla="*/ 2274282 h 2270281"/>
                <a:gd name="connsiteX4" fmla="*/ 0 w 1605116"/>
                <a:gd name="connsiteY4" fmla="*/ 856787 h 2270281"/>
                <a:gd name="connsiteX5" fmla="*/ 22238 w 1605116"/>
                <a:gd name="connsiteY5" fmla="*/ 748496 h 2270281"/>
                <a:gd name="connsiteX6" fmla="*/ 131866 w 1605116"/>
                <a:gd name="connsiteY6" fmla="*/ 122533 h 2270281"/>
                <a:gd name="connsiteX7" fmla="*/ 223325 w 1605116"/>
                <a:gd name="connsiteY7" fmla="*/ 55085 h 2270281"/>
                <a:gd name="connsiteX8" fmla="*/ 308995 w 1605116"/>
                <a:gd name="connsiteY8" fmla="*/ 36619 h 2270281"/>
                <a:gd name="connsiteX9" fmla="*/ 335461 w 1605116"/>
                <a:gd name="connsiteY9" fmla="*/ 59936 h 2270281"/>
                <a:gd name="connsiteX10" fmla="*/ 539056 w 1605116"/>
                <a:gd name="connsiteY10" fmla="*/ 466813 h 2270281"/>
                <a:gd name="connsiteX11" fmla="*/ 961907 w 1605116"/>
                <a:gd name="connsiteY11" fmla="*/ 12989 h 2270281"/>
                <a:gd name="connsiteX12" fmla="*/ 1050078 w 1605116"/>
                <a:gd name="connsiteY12" fmla="*/ 0 h 2270281"/>
                <a:gd name="connsiteX13" fmla="*/ 1142324 w 1605116"/>
                <a:gd name="connsiteY13" fmla="*/ 10328 h 2270281"/>
                <a:gd name="connsiteX14" fmla="*/ 1225799 w 1605116"/>
                <a:gd name="connsiteY14" fmla="*/ 19718 h 2270281"/>
                <a:gd name="connsiteX15" fmla="*/ 1196824 w 1605116"/>
                <a:gd name="connsiteY15" fmla="*/ 44287 h 2270281"/>
                <a:gd name="connsiteX16" fmla="*/ 1181163 w 1605116"/>
                <a:gd name="connsiteY16" fmla="*/ 75585 h 2270281"/>
                <a:gd name="connsiteX17" fmla="*/ 1181163 w 1605116"/>
                <a:gd name="connsiteY17" fmla="*/ 75585 h 2270281"/>
                <a:gd name="connsiteX18" fmla="*/ 1400419 w 1605116"/>
                <a:gd name="connsiteY18" fmla="*/ 873689 h 2270281"/>
                <a:gd name="connsiteX19" fmla="*/ 1478724 w 1605116"/>
                <a:gd name="connsiteY19" fmla="*/ 951934 h 2270281"/>
                <a:gd name="connsiteX20" fmla="*/ 1541370 w 1605116"/>
                <a:gd name="connsiteY20" fmla="*/ 998882 h 2270281"/>
                <a:gd name="connsiteX21" fmla="*/ 1557030 w 1605116"/>
                <a:gd name="connsiteY21" fmla="*/ 1828283 h 2270281"/>
                <a:gd name="connsiteX22" fmla="*/ 1604014 w 1605116"/>
                <a:gd name="connsiteY22" fmla="*/ 2047371 h 227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05116" h="2270281">
                  <a:moveTo>
                    <a:pt x="1604014" y="2047371"/>
                  </a:moveTo>
                  <a:cubicBezTo>
                    <a:pt x="1604014" y="2047371"/>
                    <a:pt x="1596336" y="2103864"/>
                    <a:pt x="1525080" y="2109027"/>
                  </a:cubicBezTo>
                  <a:cubicBezTo>
                    <a:pt x="1382409" y="2119513"/>
                    <a:pt x="1142162" y="2143767"/>
                    <a:pt x="985398" y="2196037"/>
                  </a:cubicBezTo>
                  <a:cubicBezTo>
                    <a:pt x="750480" y="2274282"/>
                    <a:pt x="45729" y="2274282"/>
                    <a:pt x="45729" y="2274282"/>
                  </a:cubicBezTo>
                  <a:lnTo>
                    <a:pt x="0" y="856787"/>
                  </a:lnTo>
                  <a:lnTo>
                    <a:pt x="22238" y="748496"/>
                  </a:lnTo>
                  <a:cubicBezTo>
                    <a:pt x="6577" y="623303"/>
                    <a:pt x="131866" y="122533"/>
                    <a:pt x="131866" y="122533"/>
                  </a:cubicBezTo>
                  <a:lnTo>
                    <a:pt x="223325" y="55085"/>
                  </a:lnTo>
                  <a:lnTo>
                    <a:pt x="308995" y="36619"/>
                  </a:lnTo>
                  <a:lnTo>
                    <a:pt x="335461" y="59936"/>
                  </a:lnTo>
                  <a:cubicBezTo>
                    <a:pt x="335461" y="268382"/>
                    <a:pt x="539056" y="466813"/>
                    <a:pt x="539056" y="466813"/>
                  </a:cubicBezTo>
                  <a:cubicBezTo>
                    <a:pt x="836618" y="325971"/>
                    <a:pt x="961907" y="12989"/>
                    <a:pt x="961907" y="12989"/>
                  </a:cubicBezTo>
                  <a:lnTo>
                    <a:pt x="1050078" y="0"/>
                  </a:lnTo>
                  <a:lnTo>
                    <a:pt x="1142324" y="10328"/>
                  </a:lnTo>
                  <a:lnTo>
                    <a:pt x="1225799" y="19718"/>
                  </a:lnTo>
                  <a:lnTo>
                    <a:pt x="1196824" y="44287"/>
                  </a:lnTo>
                  <a:lnTo>
                    <a:pt x="1181163" y="75585"/>
                  </a:lnTo>
                  <a:cubicBezTo>
                    <a:pt x="1180223" y="77463"/>
                    <a:pt x="1181943" y="73708"/>
                    <a:pt x="1181163" y="75585"/>
                  </a:cubicBezTo>
                  <a:cubicBezTo>
                    <a:pt x="953136" y="558986"/>
                    <a:pt x="1228460" y="777605"/>
                    <a:pt x="1400419" y="873689"/>
                  </a:cubicBezTo>
                  <a:cubicBezTo>
                    <a:pt x="1471682" y="913752"/>
                    <a:pt x="1478724" y="951934"/>
                    <a:pt x="1478724" y="951934"/>
                  </a:cubicBezTo>
                  <a:cubicBezTo>
                    <a:pt x="1478724" y="951934"/>
                    <a:pt x="1543090" y="932686"/>
                    <a:pt x="1541370" y="998882"/>
                  </a:cubicBezTo>
                  <a:cubicBezTo>
                    <a:pt x="1536200" y="1213119"/>
                    <a:pt x="1497208" y="1696831"/>
                    <a:pt x="1557030" y="1828283"/>
                  </a:cubicBezTo>
                  <a:cubicBezTo>
                    <a:pt x="1635336" y="2000423"/>
                    <a:pt x="1604014" y="2047371"/>
                    <a:pt x="1604014" y="2047371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FB3BE9E-DE75-084F-9F99-5807BBF27950}"/>
                </a:ext>
              </a:extLst>
            </p:cNvPr>
            <p:cNvSpPr/>
            <p:nvPr/>
          </p:nvSpPr>
          <p:spPr>
            <a:xfrm>
              <a:off x="16509403" y="3797076"/>
              <a:ext cx="881684" cy="790645"/>
            </a:xfrm>
            <a:custGeom>
              <a:avLst/>
              <a:gdLst>
                <a:gd name="connsiteX0" fmla="*/ 0 w 881683"/>
                <a:gd name="connsiteY0" fmla="*/ 348143 h 790645"/>
                <a:gd name="connsiteX1" fmla="*/ 35707 w 881683"/>
                <a:gd name="connsiteY1" fmla="*/ 245748 h 790645"/>
                <a:gd name="connsiteX2" fmla="*/ 53561 w 881683"/>
                <a:gd name="connsiteY2" fmla="*/ 81916 h 790645"/>
                <a:gd name="connsiteX3" fmla="*/ 124976 w 881683"/>
                <a:gd name="connsiteY3" fmla="*/ 81916 h 790645"/>
                <a:gd name="connsiteX4" fmla="*/ 214245 w 881683"/>
                <a:gd name="connsiteY4" fmla="*/ 0 h 790645"/>
                <a:gd name="connsiteX5" fmla="*/ 267806 w 881683"/>
                <a:gd name="connsiteY5" fmla="*/ 40958 h 790645"/>
                <a:gd name="connsiteX6" fmla="*/ 339221 w 881683"/>
                <a:gd name="connsiteY6" fmla="*/ 0 h 790645"/>
                <a:gd name="connsiteX7" fmla="*/ 428489 w 881683"/>
                <a:gd name="connsiteY7" fmla="*/ 40958 h 790645"/>
                <a:gd name="connsiteX8" fmla="*/ 517757 w 881683"/>
                <a:gd name="connsiteY8" fmla="*/ 0 h 790645"/>
                <a:gd name="connsiteX9" fmla="*/ 660587 w 881683"/>
                <a:gd name="connsiteY9" fmla="*/ 102395 h 790645"/>
                <a:gd name="connsiteX10" fmla="*/ 696295 w 881683"/>
                <a:gd name="connsiteY10" fmla="*/ 81916 h 790645"/>
                <a:gd name="connsiteX11" fmla="*/ 732002 w 881683"/>
                <a:gd name="connsiteY11" fmla="*/ 143353 h 790645"/>
                <a:gd name="connsiteX12" fmla="*/ 749856 w 881683"/>
                <a:gd name="connsiteY12" fmla="*/ 143353 h 790645"/>
                <a:gd name="connsiteX13" fmla="*/ 821271 w 881683"/>
                <a:gd name="connsiteY13" fmla="*/ 245748 h 790645"/>
                <a:gd name="connsiteX14" fmla="*/ 856978 w 881683"/>
                <a:gd name="connsiteY14" fmla="*/ 245748 h 790645"/>
                <a:gd name="connsiteX15" fmla="*/ 856978 w 881683"/>
                <a:gd name="connsiteY15" fmla="*/ 348143 h 790645"/>
                <a:gd name="connsiteX16" fmla="*/ 892686 w 881683"/>
                <a:gd name="connsiteY16" fmla="*/ 348143 h 790645"/>
                <a:gd name="connsiteX17" fmla="*/ 892686 w 881683"/>
                <a:gd name="connsiteY17" fmla="*/ 614369 h 790645"/>
                <a:gd name="connsiteX18" fmla="*/ 845702 w 881683"/>
                <a:gd name="connsiteY18" fmla="*/ 798104 h 790645"/>
                <a:gd name="connsiteX19" fmla="*/ 830041 w 881683"/>
                <a:gd name="connsiteY19" fmla="*/ 707950 h 790645"/>
                <a:gd name="connsiteX20" fmla="*/ 824345 w 881683"/>
                <a:gd name="connsiteY20" fmla="*/ 702256 h 790645"/>
                <a:gd name="connsiteX21" fmla="*/ 819551 w 881683"/>
                <a:gd name="connsiteY21" fmla="*/ 704873 h 790645"/>
                <a:gd name="connsiteX22" fmla="*/ 785563 w 881683"/>
                <a:gd name="connsiteY22" fmla="*/ 757722 h 790645"/>
                <a:gd name="connsiteX23" fmla="*/ 763757 w 881683"/>
                <a:gd name="connsiteY23" fmla="*/ 674347 h 790645"/>
                <a:gd name="connsiteX24" fmla="*/ 555210 w 881683"/>
                <a:gd name="connsiteY24" fmla="*/ 362586 h 790645"/>
                <a:gd name="connsiteX25" fmla="*/ 35707 w 881683"/>
                <a:gd name="connsiteY25" fmla="*/ 491495 h 79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81683" h="790645">
                  <a:moveTo>
                    <a:pt x="0" y="348143"/>
                  </a:moveTo>
                  <a:cubicBezTo>
                    <a:pt x="10136" y="313421"/>
                    <a:pt x="22054" y="279244"/>
                    <a:pt x="35707" y="245748"/>
                  </a:cubicBezTo>
                  <a:cubicBezTo>
                    <a:pt x="53561" y="204790"/>
                    <a:pt x="35707" y="81916"/>
                    <a:pt x="53561" y="81916"/>
                  </a:cubicBezTo>
                  <a:lnTo>
                    <a:pt x="124976" y="81916"/>
                  </a:lnTo>
                  <a:lnTo>
                    <a:pt x="214245" y="0"/>
                  </a:lnTo>
                  <a:lnTo>
                    <a:pt x="267806" y="40958"/>
                  </a:lnTo>
                  <a:lnTo>
                    <a:pt x="339221" y="0"/>
                  </a:lnTo>
                  <a:lnTo>
                    <a:pt x="428489" y="40958"/>
                  </a:lnTo>
                  <a:lnTo>
                    <a:pt x="517757" y="0"/>
                  </a:lnTo>
                  <a:lnTo>
                    <a:pt x="660587" y="102395"/>
                  </a:lnTo>
                  <a:lnTo>
                    <a:pt x="696295" y="81916"/>
                  </a:lnTo>
                  <a:lnTo>
                    <a:pt x="732002" y="143353"/>
                  </a:lnTo>
                  <a:lnTo>
                    <a:pt x="749856" y="143353"/>
                  </a:lnTo>
                  <a:lnTo>
                    <a:pt x="821271" y="245748"/>
                  </a:lnTo>
                  <a:lnTo>
                    <a:pt x="856978" y="245748"/>
                  </a:lnTo>
                  <a:lnTo>
                    <a:pt x="856978" y="348143"/>
                  </a:lnTo>
                  <a:lnTo>
                    <a:pt x="892686" y="348143"/>
                  </a:lnTo>
                  <a:lnTo>
                    <a:pt x="892686" y="614369"/>
                  </a:lnTo>
                  <a:lnTo>
                    <a:pt x="845702" y="798104"/>
                  </a:lnTo>
                  <a:lnTo>
                    <a:pt x="830041" y="707950"/>
                  </a:lnTo>
                  <a:cubicBezTo>
                    <a:pt x="830042" y="704806"/>
                    <a:pt x="827492" y="702257"/>
                    <a:pt x="824345" y="702256"/>
                  </a:cubicBezTo>
                  <a:cubicBezTo>
                    <a:pt x="822406" y="702256"/>
                    <a:pt x="820599" y="703242"/>
                    <a:pt x="819551" y="704873"/>
                  </a:cubicBezTo>
                  <a:lnTo>
                    <a:pt x="785563" y="757722"/>
                  </a:lnTo>
                  <a:lnTo>
                    <a:pt x="763757" y="674347"/>
                  </a:lnTo>
                  <a:cubicBezTo>
                    <a:pt x="732368" y="549475"/>
                    <a:pt x="658679" y="439315"/>
                    <a:pt x="555210" y="362586"/>
                  </a:cubicBezTo>
                  <a:cubicBezTo>
                    <a:pt x="423088" y="266790"/>
                    <a:pt x="232098" y="221173"/>
                    <a:pt x="35707" y="491495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887FFBE-E8F8-B746-AAA8-9A5A21EEA72E}"/>
                </a:ext>
              </a:extLst>
            </p:cNvPr>
            <p:cNvSpPr/>
            <p:nvPr/>
          </p:nvSpPr>
          <p:spPr>
            <a:xfrm>
              <a:off x="16374752" y="4950258"/>
              <a:ext cx="226073" cy="790645"/>
            </a:xfrm>
            <a:custGeom>
              <a:avLst/>
              <a:gdLst>
                <a:gd name="connsiteX0" fmla="*/ 226110 w 226072"/>
                <a:gd name="connsiteY0" fmla="*/ 0 h 790645"/>
                <a:gd name="connsiteX1" fmla="*/ 2785 w 226072"/>
                <a:gd name="connsiteY1" fmla="*/ 801702 h 790645"/>
                <a:gd name="connsiteX2" fmla="*/ 1531 w 226072"/>
                <a:gd name="connsiteY2" fmla="*/ 763832 h 790645"/>
                <a:gd name="connsiteX3" fmla="*/ 95498 w 226072"/>
                <a:gd name="connsiteY3" fmla="*/ 28325 h 79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2" h="790645">
                  <a:moveTo>
                    <a:pt x="226110" y="0"/>
                  </a:moveTo>
                  <a:cubicBezTo>
                    <a:pt x="196355" y="180747"/>
                    <a:pt x="106464" y="680578"/>
                    <a:pt x="2785" y="801702"/>
                  </a:cubicBezTo>
                  <a:lnTo>
                    <a:pt x="1531" y="763832"/>
                  </a:lnTo>
                  <a:cubicBezTo>
                    <a:pt x="-14130" y="638639"/>
                    <a:pt x="95498" y="28325"/>
                    <a:pt x="95498" y="2832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F0AF055-E1ED-E343-9745-8FEC59076185}"/>
                </a:ext>
              </a:extLst>
            </p:cNvPr>
            <p:cNvSpPr/>
            <p:nvPr/>
          </p:nvSpPr>
          <p:spPr>
            <a:xfrm>
              <a:off x="16686324" y="4882810"/>
              <a:ext cx="734736" cy="508272"/>
            </a:xfrm>
            <a:custGeom>
              <a:avLst/>
              <a:gdLst>
                <a:gd name="connsiteX0" fmla="*/ 741290 w 734736"/>
                <a:gd name="connsiteY0" fmla="*/ 12363 h 508272"/>
                <a:gd name="connsiteX1" fmla="*/ 222438 w 734736"/>
                <a:gd name="connsiteY1" fmla="*/ 518298 h 508272"/>
                <a:gd name="connsiteX2" fmla="*/ 207 w 734736"/>
                <a:gd name="connsiteY2" fmla="*/ 48982 h 508272"/>
                <a:gd name="connsiteX3" fmla="*/ 50166 w 734736"/>
                <a:gd name="connsiteY3" fmla="*/ 38184 h 508272"/>
                <a:gd name="connsiteX4" fmla="*/ 238100 w 734736"/>
                <a:gd name="connsiteY4" fmla="*/ 424403 h 508272"/>
                <a:gd name="connsiteX5" fmla="*/ 630408 w 734736"/>
                <a:gd name="connsiteY5" fmla="*/ 0 h 50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4736" h="508272">
                  <a:moveTo>
                    <a:pt x="741290" y="12363"/>
                  </a:moveTo>
                  <a:cubicBezTo>
                    <a:pt x="662671" y="160716"/>
                    <a:pt x="437465" y="543650"/>
                    <a:pt x="222438" y="518298"/>
                  </a:cubicBezTo>
                  <a:cubicBezTo>
                    <a:pt x="14928" y="493886"/>
                    <a:pt x="-2301" y="184346"/>
                    <a:pt x="207" y="48982"/>
                  </a:cubicBezTo>
                  <a:lnTo>
                    <a:pt x="50166" y="38184"/>
                  </a:lnTo>
                  <a:cubicBezTo>
                    <a:pt x="50166" y="246630"/>
                    <a:pt x="238100" y="424403"/>
                    <a:pt x="238100" y="424403"/>
                  </a:cubicBezTo>
                  <a:cubicBezTo>
                    <a:pt x="535662" y="283562"/>
                    <a:pt x="630408" y="0"/>
                    <a:pt x="630408" y="0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9ED4493-A62F-3C47-96D4-4D0769852E7E}"/>
                </a:ext>
              </a:extLst>
            </p:cNvPr>
            <p:cNvSpPr/>
            <p:nvPr/>
          </p:nvSpPr>
          <p:spPr>
            <a:xfrm>
              <a:off x="17459711" y="4905500"/>
              <a:ext cx="474753" cy="993954"/>
            </a:xfrm>
            <a:custGeom>
              <a:avLst/>
              <a:gdLst>
                <a:gd name="connsiteX0" fmla="*/ 482687 w 474752"/>
                <a:gd name="connsiteY0" fmla="*/ 886835 h 993954"/>
                <a:gd name="connsiteX1" fmla="*/ 479245 w 474752"/>
                <a:gd name="connsiteY1" fmla="*/ 994969 h 993954"/>
                <a:gd name="connsiteX2" fmla="*/ 350194 w 474752"/>
                <a:gd name="connsiteY2" fmla="*/ 974940 h 993954"/>
                <a:gd name="connsiteX3" fmla="*/ 60149 w 474752"/>
                <a:gd name="connsiteY3" fmla="*/ 0 h 993954"/>
                <a:gd name="connsiteX4" fmla="*/ 143624 w 474752"/>
                <a:gd name="connsiteY4" fmla="*/ 9390 h 993954"/>
                <a:gd name="connsiteX5" fmla="*/ 143777 w 474752"/>
                <a:gd name="connsiteY5" fmla="*/ 9390 h 993954"/>
                <a:gd name="connsiteX6" fmla="*/ 151141 w 474752"/>
                <a:gd name="connsiteY6" fmla="*/ 16276 h 993954"/>
                <a:gd name="connsiteX7" fmla="*/ 355203 w 474752"/>
                <a:gd name="connsiteY7" fmla="*/ 830810 h 993954"/>
                <a:gd name="connsiteX8" fmla="*/ 482687 w 474752"/>
                <a:gd name="connsiteY8" fmla="*/ 886835 h 99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752" h="993954">
                  <a:moveTo>
                    <a:pt x="482687" y="886835"/>
                  </a:moveTo>
                  <a:cubicBezTo>
                    <a:pt x="482687" y="886835"/>
                    <a:pt x="480966" y="928773"/>
                    <a:pt x="479245" y="994969"/>
                  </a:cubicBezTo>
                  <a:cubicBezTo>
                    <a:pt x="435666" y="992626"/>
                    <a:pt x="392431" y="985916"/>
                    <a:pt x="350194" y="974940"/>
                  </a:cubicBezTo>
                  <a:cubicBezTo>
                    <a:pt x="-133581" y="847399"/>
                    <a:pt x="7844" y="190919"/>
                    <a:pt x="60149" y="0"/>
                  </a:cubicBezTo>
                  <a:lnTo>
                    <a:pt x="143624" y="9390"/>
                  </a:lnTo>
                  <a:lnTo>
                    <a:pt x="143777" y="9390"/>
                  </a:lnTo>
                  <a:cubicBezTo>
                    <a:pt x="146125" y="11581"/>
                    <a:pt x="148633" y="13928"/>
                    <a:pt x="151141" y="16276"/>
                  </a:cubicBezTo>
                  <a:cubicBezTo>
                    <a:pt x="-76886" y="499676"/>
                    <a:pt x="183244" y="734726"/>
                    <a:pt x="355203" y="830810"/>
                  </a:cubicBezTo>
                  <a:cubicBezTo>
                    <a:pt x="395582" y="853964"/>
                    <a:pt x="438319" y="872745"/>
                    <a:pt x="482687" y="88683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C2A8E79-D96D-D144-B816-A5C90BB94433}"/>
                </a:ext>
              </a:extLst>
            </p:cNvPr>
            <p:cNvSpPr/>
            <p:nvPr/>
          </p:nvSpPr>
          <p:spPr>
            <a:xfrm>
              <a:off x="17803170" y="5736311"/>
              <a:ext cx="226073" cy="1265033"/>
            </a:xfrm>
            <a:custGeom>
              <a:avLst/>
              <a:gdLst>
                <a:gd name="connsiteX0" fmla="*/ 217533 w 226072"/>
                <a:gd name="connsiteY0" fmla="*/ 1261005 h 1265032"/>
                <a:gd name="connsiteX1" fmla="*/ 99447 w 226072"/>
                <a:gd name="connsiteY1" fmla="*/ 1267889 h 1265032"/>
                <a:gd name="connsiteX2" fmla="*/ 13938 w 226072"/>
                <a:gd name="connsiteY2" fmla="*/ 869778 h 1265032"/>
                <a:gd name="connsiteX3" fmla="*/ 6735 w 226072"/>
                <a:gd name="connsiteY3" fmla="*/ 144129 h 1265032"/>
                <a:gd name="connsiteX4" fmla="*/ 11744 w 226072"/>
                <a:gd name="connsiteY4" fmla="*/ 0 h 1265032"/>
                <a:gd name="connsiteX5" fmla="*/ 139227 w 226072"/>
                <a:gd name="connsiteY5" fmla="*/ 56025 h 1265032"/>
                <a:gd name="connsiteX6" fmla="*/ 135786 w 226072"/>
                <a:gd name="connsiteY6" fmla="*/ 164158 h 1265032"/>
                <a:gd name="connsiteX7" fmla="*/ 186210 w 226072"/>
                <a:gd name="connsiteY7" fmla="*/ 979321 h 1265032"/>
                <a:gd name="connsiteX8" fmla="*/ 217533 w 226072"/>
                <a:gd name="connsiteY8" fmla="*/ 1261005 h 126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72" h="1265032">
                  <a:moveTo>
                    <a:pt x="217533" y="1261005"/>
                  </a:moveTo>
                  <a:cubicBezTo>
                    <a:pt x="217533" y="1261005"/>
                    <a:pt x="170702" y="1262726"/>
                    <a:pt x="99447" y="1267889"/>
                  </a:cubicBezTo>
                  <a:cubicBezTo>
                    <a:pt x="63705" y="1136842"/>
                    <a:pt x="35159" y="1003939"/>
                    <a:pt x="13938" y="869778"/>
                  </a:cubicBezTo>
                  <a:cubicBezTo>
                    <a:pt x="-6732" y="725180"/>
                    <a:pt x="-156" y="369477"/>
                    <a:pt x="6735" y="144129"/>
                  </a:cubicBezTo>
                  <a:cubicBezTo>
                    <a:pt x="8615" y="85132"/>
                    <a:pt x="10336" y="34897"/>
                    <a:pt x="11744" y="0"/>
                  </a:cubicBezTo>
                  <a:cubicBezTo>
                    <a:pt x="52122" y="23154"/>
                    <a:pt x="94859" y="41935"/>
                    <a:pt x="139227" y="56025"/>
                  </a:cubicBezTo>
                  <a:cubicBezTo>
                    <a:pt x="139227" y="56025"/>
                    <a:pt x="137507" y="97963"/>
                    <a:pt x="135786" y="164158"/>
                  </a:cubicBezTo>
                  <a:cubicBezTo>
                    <a:pt x="130617" y="378395"/>
                    <a:pt x="126388" y="847868"/>
                    <a:pt x="186210" y="979321"/>
                  </a:cubicBezTo>
                  <a:cubicBezTo>
                    <a:pt x="264517" y="1151461"/>
                    <a:pt x="217533" y="1261005"/>
                    <a:pt x="217533" y="126100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91E616F-E67A-9C4B-AC35-68865A3D322A}"/>
                </a:ext>
              </a:extLst>
            </p:cNvPr>
            <p:cNvSpPr/>
            <p:nvPr/>
          </p:nvSpPr>
          <p:spPr>
            <a:xfrm>
              <a:off x="16556386" y="5817653"/>
              <a:ext cx="983416" cy="101654"/>
            </a:xfrm>
            <a:custGeom>
              <a:avLst/>
              <a:gdLst>
                <a:gd name="connsiteX0" fmla="*/ 0 w 983416"/>
                <a:gd name="connsiteY0" fmla="*/ 106484 h 101654"/>
                <a:gd name="connsiteX1" fmla="*/ 986652 w 983416"/>
                <a:gd name="connsiteY1" fmla="*/ 106484 h 10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3416" h="101654">
                  <a:moveTo>
                    <a:pt x="0" y="106484"/>
                  </a:moveTo>
                  <a:cubicBezTo>
                    <a:pt x="0" y="106484"/>
                    <a:pt x="501157" y="-133105"/>
                    <a:pt x="986652" y="106484"/>
                  </a:cubicBezTo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CCDA09B-D97D-EC4D-9C98-EA56E1C936C2}"/>
                </a:ext>
              </a:extLst>
            </p:cNvPr>
            <p:cNvSpPr/>
            <p:nvPr/>
          </p:nvSpPr>
          <p:spPr>
            <a:xfrm>
              <a:off x="16450725" y="7004838"/>
              <a:ext cx="1469473" cy="192014"/>
            </a:xfrm>
            <a:custGeom>
              <a:avLst/>
              <a:gdLst>
                <a:gd name="connsiteX0" fmla="*/ 0 w 1469472"/>
                <a:gd name="connsiteY0" fmla="*/ 169424 h 192013"/>
                <a:gd name="connsiteX1" fmla="*/ 508664 w 1469472"/>
                <a:gd name="connsiteY1" fmla="*/ 192014 h 192013"/>
                <a:gd name="connsiteX2" fmla="*/ 1469473 w 1469472"/>
                <a:gd name="connsiteY2" fmla="*/ 0 h 1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472" h="192013">
                  <a:moveTo>
                    <a:pt x="0" y="169424"/>
                  </a:moveTo>
                  <a:cubicBezTo>
                    <a:pt x="0" y="169424"/>
                    <a:pt x="146947" y="158129"/>
                    <a:pt x="508664" y="192014"/>
                  </a:cubicBezTo>
                  <a:cubicBezTo>
                    <a:pt x="870380" y="225899"/>
                    <a:pt x="1469473" y="0"/>
                    <a:pt x="1469473" y="0"/>
                  </a:cubicBezTo>
                </a:path>
              </a:pathLst>
            </a:custGeom>
            <a:solidFill>
              <a:srgbClr val="CACAC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C24A1BE-BE28-6B44-A118-357AC804F55D}"/>
                </a:ext>
              </a:extLst>
            </p:cNvPr>
            <p:cNvSpPr/>
            <p:nvPr/>
          </p:nvSpPr>
          <p:spPr>
            <a:xfrm>
              <a:off x="13138545" y="3988837"/>
              <a:ext cx="1333829" cy="1332802"/>
            </a:xfrm>
            <a:custGeom>
              <a:avLst/>
              <a:gdLst>
                <a:gd name="connsiteX0" fmla="*/ 1334281 w 1333828"/>
                <a:gd name="connsiteY0" fmla="*/ 661093 h 1332802"/>
                <a:gd name="connsiteX1" fmla="*/ 1334281 w 1333828"/>
                <a:gd name="connsiteY1" fmla="*/ 671823 h 1332802"/>
                <a:gd name="connsiteX2" fmla="*/ 1334055 w 1333828"/>
                <a:gd name="connsiteY2" fmla="*/ 680407 h 1332802"/>
                <a:gd name="connsiteX3" fmla="*/ 1188577 w 1333828"/>
                <a:gd name="connsiteY3" fmla="*/ 1082507 h 1332802"/>
                <a:gd name="connsiteX4" fmla="*/ 1174110 w 1333828"/>
                <a:gd name="connsiteY4" fmla="*/ 1100014 h 1332802"/>
                <a:gd name="connsiteX5" fmla="*/ 1151050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1 w 1333828"/>
                <a:gd name="connsiteY8" fmla="*/ 1130962 h 1332802"/>
                <a:gd name="connsiteX9" fmla="*/ 1102104 w 1333828"/>
                <a:gd name="connsiteY9" fmla="*/ 1172188 h 1332802"/>
                <a:gd name="connsiteX10" fmla="*/ 1092609 w 1333828"/>
                <a:gd name="connsiteY10" fmla="*/ 1180095 h 1332802"/>
                <a:gd name="connsiteX11" fmla="*/ 672905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1 h 1332802"/>
                <a:gd name="connsiteX19" fmla="*/ 186058 w 1333828"/>
                <a:gd name="connsiteY19" fmla="*/ 1128477 h 1332802"/>
                <a:gd name="connsiteX20" fmla="*/ 185720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4 w 1333828"/>
                <a:gd name="connsiteY22" fmla="*/ 1095270 h 1332802"/>
                <a:gd name="connsiteX23" fmla="*/ 141862 w 1333828"/>
                <a:gd name="connsiteY23" fmla="*/ 1077650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3 w 1333828"/>
                <a:gd name="connsiteY29" fmla="*/ 241260 h 1332802"/>
                <a:gd name="connsiteX30" fmla="*/ 181423 w 1333828"/>
                <a:gd name="connsiteY30" fmla="*/ 209634 h 1332802"/>
                <a:gd name="connsiteX31" fmla="*/ 183570 w 1333828"/>
                <a:gd name="connsiteY31" fmla="*/ 207375 h 1332802"/>
                <a:gd name="connsiteX32" fmla="*/ 183796 w 1333828"/>
                <a:gd name="connsiteY32" fmla="*/ 207036 h 1332802"/>
                <a:gd name="connsiteX33" fmla="*/ 186622 w 1333828"/>
                <a:gd name="connsiteY33" fmla="*/ 204212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3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2 h 1332802"/>
                <a:gd name="connsiteX41" fmla="*/ 1147319 w 1333828"/>
                <a:gd name="connsiteY41" fmla="*/ 203874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1 w 1333828"/>
                <a:gd name="connsiteY48" fmla="*/ 661093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1" y="661093"/>
                  </a:moveTo>
                  <a:lnTo>
                    <a:pt x="1334281" y="671823"/>
                  </a:lnTo>
                  <a:cubicBezTo>
                    <a:pt x="1334281" y="674647"/>
                    <a:pt x="1334281" y="677583"/>
                    <a:pt x="1334055" y="680407"/>
                  </a:cubicBezTo>
                  <a:cubicBezTo>
                    <a:pt x="1331340" y="826817"/>
                    <a:pt x="1280186" y="968209"/>
                    <a:pt x="1188577" y="1082507"/>
                  </a:cubicBezTo>
                  <a:cubicBezTo>
                    <a:pt x="1183943" y="1088493"/>
                    <a:pt x="1179082" y="1094254"/>
                    <a:pt x="1174110" y="1100014"/>
                  </a:cubicBezTo>
                  <a:cubicBezTo>
                    <a:pt x="1166647" y="1108824"/>
                    <a:pt x="1158962" y="1117295"/>
                    <a:pt x="1151050" y="1125653"/>
                  </a:cubicBezTo>
                  <a:cubicBezTo>
                    <a:pt x="1150371" y="1126331"/>
                    <a:pt x="1149692" y="1127121"/>
                    <a:pt x="1148902" y="1127799"/>
                  </a:cubicBezTo>
                  <a:lnTo>
                    <a:pt x="1148564" y="1128138"/>
                  </a:lnTo>
                  <a:cubicBezTo>
                    <a:pt x="1147658" y="1129042"/>
                    <a:pt x="1146753" y="1130058"/>
                    <a:pt x="1145851" y="1130962"/>
                  </a:cubicBezTo>
                  <a:cubicBezTo>
                    <a:pt x="1131946" y="1145306"/>
                    <a:pt x="1117364" y="1159048"/>
                    <a:pt x="1102104" y="1172188"/>
                  </a:cubicBezTo>
                  <a:cubicBezTo>
                    <a:pt x="1099053" y="1174786"/>
                    <a:pt x="1095888" y="1177497"/>
                    <a:pt x="1092609" y="1180095"/>
                  </a:cubicBezTo>
                  <a:cubicBezTo>
                    <a:pt x="974592" y="1278021"/>
                    <a:pt x="826304" y="1332134"/>
                    <a:pt x="672905" y="1333254"/>
                  </a:cubicBezTo>
                  <a:cubicBezTo>
                    <a:pt x="671775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4" y="1333367"/>
                    <a:pt x="662055" y="1333254"/>
                  </a:cubicBezTo>
                  <a:cubicBezTo>
                    <a:pt x="658098" y="1333254"/>
                    <a:pt x="654255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2"/>
                    <a:pt x="188771" y="1131301"/>
                  </a:cubicBezTo>
                  <a:cubicBezTo>
                    <a:pt x="187868" y="1130397"/>
                    <a:pt x="186963" y="1129381"/>
                    <a:pt x="186058" y="1128477"/>
                  </a:cubicBezTo>
                  <a:lnTo>
                    <a:pt x="185720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3"/>
                    <a:pt x="164922" y="1105774"/>
                    <a:pt x="156104" y="1095270"/>
                  </a:cubicBezTo>
                  <a:cubicBezTo>
                    <a:pt x="151243" y="1089509"/>
                    <a:pt x="146496" y="1083636"/>
                    <a:pt x="141862" y="1077650"/>
                  </a:cubicBezTo>
                  <a:cubicBezTo>
                    <a:pt x="52580" y="964201"/>
                    <a:pt x="2844" y="824708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2"/>
                    <a:pt x="0" y="659060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3" y="241260"/>
                  </a:cubicBezTo>
                  <a:cubicBezTo>
                    <a:pt x="162433" y="230417"/>
                    <a:pt x="171814" y="219912"/>
                    <a:pt x="181423" y="209634"/>
                  </a:cubicBezTo>
                  <a:cubicBezTo>
                    <a:pt x="182102" y="208843"/>
                    <a:pt x="182780" y="208166"/>
                    <a:pt x="183570" y="207375"/>
                  </a:cubicBezTo>
                  <a:cubicBezTo>
                    <a:pt x="183570" y="207262"/>
                    <a:pt x="183683" y="207149"/>
                    <a:pt x="183796" y="207036"/>
                  </a:cubicBezTo>
                  <a:cubicBezTo>
                    <a:pt x="184702" y="206133"/>
                    <a:pt x="185605" y="205116"/>
                    <a:pt x="186622" y="204212"/>
                  </a:cubicBezTo>
                  <a:cubicBezTo>
                    <a:pt x="199171" y="191223"/>
                    <a:pt x="212245" y="178724"/>
                    <a:pt x="225846" y="166713"/>
                  </a:cubicBezTo>
                  <a:cubicBezTo>
                    <a:pt x="228898" y="163890"/>
                    <a:pt x="232063" y="161179"/>
                    <a:pt x="235229" y="158581"/>
                  </a:cubicBezTo>
                  <a:cubicBezTo>
                    <a:pt x="354204" y="57321"/>
                    <a:pt x="505096" y="1210"/>
                    <a:pt x="661376" y="113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6" y="154063"/>
                    <a:pt x="1096792" y="156661"/>
                    <a:pt x="1099957" y="159372"/>
                  </a:cubicBezTo>
                  <a:cubicBezTo>
                    <a:pt x="1116461" y="173377"/>
                    <a:pt x="1132286" y="188287"/>
                    <a:pt x="1147319" y="203874"/>
                  </a:cubicBezTo>
                  <a:cubicBezTo>
                    <a:pt x="1148224" y="204777"/>
                    <a:pt x="1149128" y="205794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0" y="208505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0" y="659999"/>
                    <a:pt x="1334281" y="661093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3D7BCAF-EF06-FA42-8E23-F03F85896B8B}"/>
                </a:ext>
              </a:extLst>
            </p:cNvPr>
            <p:cNvSpPr/>
            <p:nvPr/>
          </p:nvSpPr>
          <p:spPr>
            <a:xfrm>
              <a:off x="13788843" y="3991548"/>
              <a:ext cx="22607" cy="1321507"/>
            </a:xfrm>
            <a:custGeom>
              <a:avLst/>
              <a:gdLst>
                <a:gd name="connsiteX0" fmla="*/ 0 w 22607"/>
                <a:gd name="connsiteY0" fmla="*/ 0 h 1321507"/>
                <a:gd name="connsiteX1" fmla="*/ 22607 w 22607"/>
                <a:gd name="connsiteY1" fmla="*/ 0 h 1321507"/>
                <a:gd name="connsiteX2" fmla="*/ 22607 w 22607"/>
                <a:gd name="connsiteY2" fmla="*/ 1332802 h 1321507"/>
                <a:gd name="connsiteX3" fmla="*/ 0 w 22607"/>
                <a:gd name="connsiteY3" fmla="*/ 1332802 h 132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21507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4A93729-87DD-4E4C-BDF2-64145931493F}"/>
                </a:ext>
              </a:extLst>
            </p:cNvPr>
            <p:cNvSpPr/>
            <p:nvPr/>
          </p:nvSpPr>
          <p:spPr>
            <a:xfrm>
              <a:off x="13133232" y="4646654"/>
              <a:ext cx="1333829" cy="22590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AAFFD77-174C-5847-8736-B260764C82AE}"/>
                </a:ext>
              </a:extLst>
            </p:cNvPr>
            <p:cNvSpPr/>
            <p:nvPr/>
          </p:nvSpPr>
          <p:spPr>
            <a:xfrm>
              <a:off x="13277807" y="4230097"/>
              <a:ext cx="237376" cy="847120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3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3" y="249562"/>
                    <a:pt x="152071" y="94515"/>
                    <a:pt x="14243" y="0"/>
                  </a:cubicBezTo>
                  <a:cubicBezTo>
                    <a:pt x="9382" y="5761"/>
                    <a:pt x="4634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2"/>
                    <a:pt x="217142" y="435420"/>
                    <a:pt x="217029" y="439147"/>
                  </a:cubicBezTo>
                  <a:cubicBezTo>
                    <a:pt x="213311" y="598226"/>
                    <a:pt x="133592" y="745908"/>
                    <a:pt x="2599" y="836390"/>
                  </a:cubicBezTo>
                  <a:cubicBezTo>
                    <a:pt x="7233" y="842376"/>
                    <a:pt x="11980" y="848250"/>
                    <a:pt x="16842" y="854010"/>
                  </a:cubicBezTo>
                  <a:cubicBezTo>
                    <a:pt x="153162" y="759236"/>
                    <a:pt x="235923" y="605051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80851EF-FC03-9642-A356-AB8ED8C76F0F}"/>
                </a:ext>
              </a:extLst>
            </p:cNvPr>
            <p:cNvSpPr/>
            <p:nvPr/>
          </p:nvSpPr>
          <p:spPr>
            <a:xfrm>
              <a:off x="14082738" y="4225240"/>
              <a:ext cx="237376" cy="858415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4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4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7"/>
                    <a:pt x="22607" y="436549"/>
                    <a:pt x="22607" y="432709"/>
                  </a:cubicBezTo>
                  <a:cubicBezTo>
                    <a:pt x="22607" y="428869"/>
                    <a:pt x="22607" y="425141"/>
                    <a:pt x="22720" y="421414"/>
                  </a:cubicBezTo>
                  <a:cubicBezTo>
                    <a:pt x="26509" y="258134"/>
                    <a:pt x="110348" y="107138"/>
                    <a:pt x="246984" y="17507"/>
                  </a:cubicBezTo>
                  <a:cubicBezTo>
                    <a:pt x="242236" y="11521"/>
                    <a:pt x="237489" y="5760"/>
                    <a:pt x="232517" y="0"/>
                  </a:cubicBezTo>
                  <a:cubicBezTo>
                    <a:pt x="90691" y="93982"/>
                    <a:pt x="3916" y="251407"/>
                    <a:pt x="226" y="421414"/>
                  </a:cubicBezTo>
                  <a:cubicBezTo>
                    <a:pt x="0" y="425141"/>
                    <a:pt x="0" y="428982"/>
                    <a:pt x="0" y="432709"/>
                  </a:cubicBezTo>
                  <a:cubicBezTo>
                    <a:pt x="0" y="436436"/>
                    <a:pt x="0" y="440277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49" y="852090"/>
                    <a:pt x="244385" y="846104"/>
                  </a:cubicBezTo>
                  <a:cubicBezTo>
                    <a:pt x="109231" y="756268"/>
                    <a:pt x="26482" y="606160"/>
                    <a:pt x="22720" y="44400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7CFD82E-D9C4-6AAA-2359-7C28B69F4C4D}"/>
              </a:ext>
            </a:extLst>
          </p:cNvPr>
          <p:cNvGrpSpPr/>
          <p:nvPr/>
        </p:nvGrpSpPr>
        <p:grpSpPr>
          <a:xfrm>
            <a:off x="16950128" y="8953201"/>
            <a:ext cx="1047426" cy="1054395"/>
            <a:chOff x="21900748" y="12398222"/>
            <a:chExt cx="1047426" cy="1054395"/>
          </a:xfrm>
        </p:grpSpPr>
        <p:sp>
          <p:nvSpPr>
            <p:cNvPr id="85" name="Freeform 4">
              <a:extLst>
                <a:ext uri="{FF2B5EF4-FFF2-40B4-BE49-F238E27FC236}">
                  <a16:creationId xmlns:a16="http://schemas.microsoft.com/office/drawing/2014/main" id="{91CF6D6B-2C4A-DA97-BCA7-600F423A78AB}"/>
                </a:ext>
              </a:extLst>
            </p:cNvPr>
            <p:cNvSpPr/>
            <p:nvPr/>
          </p:nvSpPr>
          <p:spPr>
            <a:xfrm>
              <a:off x="21904902" y="12398222"/>
              <a:ext cx="1043272" cy="1052254"/>
            </a:xfrm>
            <a:custGeom>
              <a:avLst/>
              <a:gdLst>
                <a:gd name="connsiteX0" fmla="*/ 1334282 w 1333828"/>
                <a:gd name="connsiteY0" fmla="*/ 661092 h 1332802"/>
                <a:gd name="connsiteX1" fmla="*/ 1334282 w 1333828"/>
                <a:gd name="connsiteY1" fmla="*/ 671822 h 1332802"/>
                <a:gd name="connsiteX2" fmla="*/ 1334055 w 1333828"/>
                <a:gd name="connsiteY2" fmla="*/ 680407 h 1332802"/>
                <a:gd name="connsiteX3" fmla="*/ 1188578 w 1333828"/>
                <a:gd name="connsiteY3" fmla="*/ 1082506 h 1332802"/>
                <a:gd name="connsiteX4" fmla="*/ 1174110 w 1333828"/>
                <a:gd name="connsiteY4" fmla="*/ 1100014 h 1332802"/>
                <a:gd name="connsiteX5" fmla="*/ 1151051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2 w 1333828"/>
                <a:gd name="connsiteY8" fmla="*/ 1130962 h 1332802"/>
                <a:gd name="connsiteX9" fmla="*/ 1102104 w 1333828"/>
                <a:gd name="connsiteY9" fmla="*/ 1172188 h 1332802"/>
                <a:gd name="connsiteX10" fmla="*/ 1092610 w 1333828"/>
                <a:gd name="connsiteY10" fmla="*/ 1180095 h 1332802"/>
                <a:gd name="connsiteX11" fmla="*/ 672906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0 h 1332802"/>
                <a:gd name="connsiteX19" fmla="*/ 186057 w 1333828"/>
                <a:gd name="connsiteY19" fmla="*/ 1128477 h 1332802"/>
                <a:gd name="connsiteX20" fmla="*/ 185719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5 w 1333828"/>
                <a:gd name="connsiteY22" fmla="*/ 1095269 h 1332802"/>
                <a:gd name="connsiteX23" fmla="*/ 141862 w 1333828"/>
                <a:gd name="connsiteY23" fmla="*/ 1077649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4 w 1333828"/>
                <a:gd name="connsiteY29" fmla="*/ 241260 h 1332802"/>
                <a:gd name="connsiteX30" fmla="*/ 181424 w 1333828"/>
                <a:gd name="connsiteY30" fmla="*/ 209634 h 1332802"/>
                <a:gd name="connsiteX31" fmla="*/ 183571 w 1333828"/>
                <a:gd name="connsiteY31" fmla="*/ 207375 h 1332802"/>
                <a:gd name="connsiteX32" fmla="*/ 183797 w 1333828"/>
                <a:gd name="connsiteY32" fmla="*/ 207036 h 1332802"/>
                <a:gd name="connsiteX33" fmla="*/ 186622 w 1333828"/>
                <a:gd name="connsiteY33" fmla="*/ 204213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2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1 h 1332802"/>
                <a:gd name="connsiteX41" fmla="*/ 1147319 w 1333828"/>
                <a:gd name="connsiteY41" fmla="*/ 203873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2 w 1333828"/>
                <a:gd name="connsiteY48" fmla="*/ 66109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2" y="661092"/>
                  </a:moveTo>
                  <a:lnTo>
                    <a:pt x="1334282" y="671822"/>
                  </a:lnTo>
                  <a:cubicBezTo>
                    <a:pt x="1334282" y="674646"/>
                    <a:pt x="1334282" y="677583"/>
                    <a:pt x="1334055" y="680407"/>
                  </a:cubicBezTo>
                  <a:cubicBezTo>
                    <a:pt x="1331341" y="826817"/>
                    <a:pt x="1280186" y="968208"/>
                    <a:pt x="1188578" y="1082506"/>
                  </a:cubicBezTo>
                  <a:cubicBezTo>
                    <a:pt x="1183943" y="1088493"/>
                    <a:pt x="1179083" y="1094253"/>
                    <a:pt x="1174110" y="1100014"/>
                  </a:cubicBezTo>
                  <a:cubicBezTo>
                    <a:pt x="1166648" y="1108824"/>
                    <a:pt x="1158962" y="1117295"/>
                    <a:pt x="1151051" y="1125653"/>
                  </a:cubicBezTo>
                  <a:cubicBezTo>
                    <a:pt x="1150372" y="1126331"/>
                    <a:pt x="1149693" y="1127121"/>
                    <a:pt x="1148902" y="1127799"/>
                  </a:cubicBezTo>
                  <a:lnTo>
                    <a:pt x="1148564" y="1128138"/>
                  </a:lnTo>
                  <a:cubicBezTo>
                    <a:pt x="1147659" y="1129041"/>
                    <a:pt x="1146754" y="1130058"/>
                    <a:pt x="1145852" y="1130962"/>
                  </a:cubicBezTo>
                  <a:cubicBezTo>
                    <a:pt x="1131947" y="1145306"/>
                    <a:pt x="1117365" y="1159048"/>
                    <a:pt x="1102104" y="1172188"/>
                  </a:cubicBezTo>
                  <a:cubicBezTo>
                    <a:pt x="1099053" y="1174786"/>
                    <a:pt x="1095888" y="1177497"/>
                    <a:pt x="1092610" y="1180095"/>
                  </a:cubicBezTo>
                  <a:cubicBezTo>
                    <a:pt x="974592" y="1278021"/>
                    <a:pt x="826304" y="1332134"/>
                    <a:pt x="672906" y="1333254"/>
                  </a:cubicBezTo>
                  <a:cubicBezTo>
                    <a:pt x="671776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5" y="1333367"/>
                    <a:pt x="662055" y="1333254"/>
                  </a:cubicBezTo>
                  <a:cubicBezTo>
                    <a:pt x="658097" y="1333254"/>
                    <a:pt x="654254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1"/>
                    <a:pt x="188771" y="1131300"/>
                  </a:cubicBezTo>
                  <a:cubicBezTo>
                    <a:pt x="187868" y="1130397"/>
                    <a:pt x="186963" y="1129380"/>
                    <a:pt x="186057" y="1128477"/>
                  </a:cubicBezTo>
                  <a:lnTo>
                    <a:pt x="185719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2"/>
                    <a:pt x="164922" y="1105774"/>
                    <a:pt x="156105" y="1095269"/>
                  </a:cubicBezTo>
                  <a:cubicBezTo>
                    <a:pt x="151243" y="1089509"/>
                    <a:pt x="146495" y="1083636"/>
                    <a:pt x="141862" y="1077649"/>
                  </a:cubicBezTo>
                  <a:cubicBezTo>
                    <a:pt x="52580" y="964201"/>
                    <a:pt x="2844" y="824707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1"/>
                    <a:pt x="0" y="659059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4" y="241260"/>
                  </a:cubicBezTo>
                  <a:cubicBezTo>
                    <a:pt x="162434" y="230416"/>
                    <a:pt x="171814" y="219912"/>
                    <a:pt x="181424" y="209634"/>
                  </a:cubicBezTo>
                  <a:cubicBezTo>
                    <a:pt x="182103" y="208843"/>
                    <a:pt x="182780" y="208166"/>
                    <a:pt x="183571" y="207375"/>
                  </a:cubicBezTo>
                  <a:cubicBezTo>
                    <a:pt x="183571" y="207262"/>
                    <a:pt x="183683" y="207149"/>
                    <a:pt x="183797" y="207036"/>
                  </a:cubicBezTo>
                  <a:cubicBezTo>
                    <a:pt x="184702" y="206133"/>
                    <a:pt x="185605" y="205116"/>
                    <a:pt x="186622" y="204213"/>
                  </a:cubicBezTo>
                  <a:cubicBezTo>
                    <a:pt x="199171" y="191223"/>
                    <a:pt x="212245" y="178723"/>
                    <a:pt x="225846" y="166713"/>
                  </a:cubicBezTo>
                  <a:cubicBezTo>
                    <a:pt x="228898" y="163890"/>
                    <a:pt x="232064" y="161179"/>
                    <a:pt x="235229" y="158581"/>
                  </a:cubicBezTo>
                  <a:cubicBezTo>
                    <a:pt x="354205" y="57321"/>
                    <a:pt x="505096" y="1209"/>
                    <a:pt x="661376" y="112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7" y="154063"/>
                    <a:pt x="1096792" y="156661"/>
                    <a:pt x="1099957" y="159371"/>
                  </a:cubicBezTo>
                  <a:cubicBezTo>
                    <a:pt x="1116461" y="173377"/>
                    <a:pt x="1132286" y="188286"/>
                    <a:pt x="1147319" y="203873"/>
                  </a:cubicBezTo>
                  <a:cubicBezTo>
                    <a:pt x="1148224" y="204777"/>
                    <a:pt x="1149128" y="205793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1" y="208504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1" y="659999"/>
                    <a:pt x="1334282" y="661092"/>
                  </a:cubicBezTo>
                  <a:close/>
                </a:path>
              </a:pathLst>
            </a:custGeom>
            <a:solidFill>
              <a:schemeClr val="accent5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633F6F7E-91F9-609C-691D-912F3D3F57C5}"/>
                </a:ext>
              </a:extLst>
            </p:cNvPr>
            <p:cNvSpPr/>
            <p:nvPr/>
          </p:nvSpPr>
          <p:spPr>
            <a:xfrm>
              <a:off x="22413542" y="12400363"/>
              <a:ext cx="17682" cy="1052254"/>
            </a:xfrm>
            <a:custGeom>
              <a:avLst/>
              <a:gdLst>
                <a:gd name="connsiteX0" fmla="*/ 0 w 22607"/>
                <a:gd name="connsiteY0" fmla="*/ 0 h 1332802"/>
                <a:gd name="connsiteX1" fmla="*/ 22607 w 22607"/>
                <a:gd name="connsiteY1" fmla="*/ 0 h 1332802"/>
                <a:gd name="connsiteX2" fmla="*/ 22607 w 22607"/>
                <a:gd name="connsiteY2" fmla="*/ 1332802 h 1332802"/>
                <a:gd name="connsiteX3" fmla="*/ 0 w 22607"/>
                <a:gd name="connsiteY3" fmla="*/ 133280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32802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1E766734-D6A9-F115-4153-CEF1FD330211}"/>
                </a:ext>
              </a:extLst>
            </p:cNvPr>
            <p:cNvSpPr/>
            <p:nvPr/>
          </p:nvSpPr>
          <p:spPr>
            <a:xfrm>
              <a:off x="21900748" y="12917572"/>
              <a:ext cx="1043272" cy="17835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10337AB4-BADB-8518-07B8-DD4597C3225C}"/>
                </a:ext>
              </a:extLst>
            </p:cNvPr>
            <p:cNvSpPr/>
            <p:nvPr/>
          </p:nvSpPr>
          <p:spPr>
            <a:xfrm>
              <a:off x="22013828" y="12588698"/>
              <a:ext cx="185667" cy="668806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2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2" y="249562"/>
                    <a:pt x="152071" y="94514"/>
                    <a:pt x="14242" y="0"/>
                  </a:cubicBezTo>
                  <a:cubicBezTo>
                    <a:pt x="9381" y="5761"/>
                    <a:pt x="4633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3"/>
                    <a:pt x="217142" y="435420"/>
                    <a:pt x="217029" y="439147"/>
                  </a:cubicBezTo>
                  <a:cubicBezTo>
                    <a:pt x="213311" y="598225"/>
                    <a:pt x="133592" y="745908"/>
                    <a:pt x="2599" y="836390"/>
                  </a:cubicBezTo>
                  <a:cubicBezTo>
                    <a:pt x="7232" y="842376"/>
                    <a:pt x="11980" y="848249"/>
                    <a:pt x="16842" y="854010"/>
                  </a:cubicBezTo>
                  <a:cubicBezTo>
                    <a:pt x="153163" y="759236"/>
                    <a:pt x="235923" y="605050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5AC89345-E806-8B78-3CA9-9B1978D23258}"/>
                </a:ext>
              </a:extLst>
            </p:cNvPr>
            <p:cNvSpPr/>
            <p:nvPr/>
          </p:nvSpPr>
          <p:spPr>
            <a:xfrm>
              <a:off x="22643415" y="12584864"/>
              <a:ext cx="185667" cy="677723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5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3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6"/>
                    <a:pt x="22607" y="436549"/>
                    <a:pt x="22607" y="432709"/>
                  </a:cubicBezTo>
                  <a:cubicBezTo>
                    <a:pt x="22607" y="428868"/>
                    <a:pt x="22607" y="425142"/>
                    <a:pt x="22720" y="421414"/>
                  </a:cubicBezTo>
                  <a:cubicBezTo>
                    <a:pt x="26509" y="258134"/>
                    <a:pt x="110348" y="107138"/>
                    <a:pt x="246985" y="17507"/>
                  </a:cubicBezTo>
                  <a:cubicBezTo>
                    <a:pt x="242237" y="11521"/>
                    <a:pt x="237489" y="5761"/>
                    <a:pt x="232517" y="0"/>
                  </a:cubicBezTo>
                  <a:cubicBezTo>
                    <a:pt x="90691" y="93982"/>
                    <a:pt x="3915" y="251407"/>
                    <a:pt x="226" y="421414"/>
                  </a:cubicBezTo>
                  <a:cubicBezTo>
                    <a:pt x="0" y="425142"/>
                    <a:pt x="0" y="428981"/>
                    <a:pt x="0" y="432709"/>
                  </a:cubicBezTo>
                  <a:cubicBezTo>
                    <a:pt x="0" y="436436"/>
                    <a:pt x="0" y="440276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50" y="852090"/>
                    <a:pt x="244385" y="846103"/>
                  </a:cubicBezTo>
                  <a:cubicBezTo>
                    <a:pt x="109231" y="756268"/>
                    <a:pt x="26482" y="606159"/>
                    <a:pt x="22720" y="4440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66E9EC3-64B3-D68B-E44D-634E0CBB4EC7}"/>
              </a:ext>
            </a:extLst>
          </p:cNvPr>
          <p:cNvSpPr txBox="1"/>
          <p:nvPr/>
        </p:nvSpPr>
        <p:spPr>
          <a:xfrm rot="16200000">
            <a:off x="19964979" y="5785327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35C49549-BD3E-CE11-B0A5-27F2B0A5B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8D29999-9DB8-64DA-AA97-6AC7B4342F74}"/>
              </a:ext>
            </a:extLst>
          </p:cNvPr>
          <p:cNvSpPr/>
          <p:nvPr/>
        </p:nvSpPr>
        <p:spPr>
          <a:xfrm>
            <a:off x="13874512" y="9013371"/>
            <a:ext cx="10385974" cy="419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3609947-6D8A-E64C-A3AA-0D29E0CBC18C}"/>
              </a:ext>
            </a:extLst>
          </p:cNvPr>
          <p:cNvSpPr/>
          <p:nvPr/>
        </p:nvSpPr>
        <p:spPr>
          <a:xfrm>
            <a:off x="19934718" y="0"/>
            <a:ext cx="4444520" cy="5387448"/>
          </a:xfrm>
          <a:custGeom>
            <a:avLst/>
            <a:gdLst>
              <a:gd name="connsiteX0" fmla="*/ 227540 w 4444520"/>
              <a:gd name="connsiteY0" fmla="*/ 0 h 5387448"/>
              <a:gd name="connsiteX1" fmla="*/ 267142 w 4444520"/>
              <a:gd name="connsiteY1" fmla="*/ 0 h 5387448"/>
              <a:gd name="connsiteX2" fmla="*/ 176998 w 4444520"/>
              <a:gd name="connsiteY2" fmla="*/ 273475 h 5387448"/>
              <a:gd name="connsiteX3" fmla="*/ 148166 w 4444520"/>
              <a:gd name="connsiteY3" fmla="*/ 402105 h 5387448"/>
              <a:gd name="connsiteX4" fmla="*/ 285220 w 4444520"/>
              <a:gd name="connsiteY4" fmla="*/ 418175 h 5387448"/>
              <a:gd name="connsiteX5" fmla="*/ 2031430 w 4444520"/>
              <a:gd name="connsiteY5" fmla="*/ 17584 h 5387448"/>
              <a:gd name="connsiteX6" fmla="*/ 2057694 w 4444520"/>
              <a:gd name="connsiteY6" fmla="*/ 0 h 5387448"/>
              <a:gd name="connsiteX7" fmla="*/ 2125282 w 4444520"/>
              <a:gd name="connsiteY7" fmla="*/ 0 h 5387448"/>
              <a:gd name="connsiteX8" fmla="*/ 2050680 w 4444520"/>
              <a:gd name="connsiteY8" fmla="*/ 49948 h 5387448"/>
              <a:gd name="connsiteX9" fmla="*/ 281894 w 4444520"/>
              <a:gd name="connsiteY9" fmla="*/ 455683 h 5387448"/>
              <a:gd name="connsiteX10" fmla="*/ 139890 w 4444520"/>
              <a:gd name="connsiteY10" fmla="*/ 439032 h 5387448"/>
              <a:gd name="connsiteX11" fmla="*/ 100488 w 4444520"/>
              <a:gd name="connsiteY11" fmla="*/ 614822 h 5387448"/>
              <a:gd name="connsiteX12" fmla="*/ 37654 w 4444520"/>
              <a:gd name="connsiteY12" fmla="*/ 1326934 h 5387448"/>
              <a:gd name="connsiteX13" fmla="*/ 956280 w 4444520"/>
              <a:gd name="connsiteY13" fmla="*/ 3885846 h 5387448"/>
              <a:gd name="connsiteX14" fmla="*/ 1028686 w 4444520"/>
              <a:gd name="connsiteY14" fmla="*/ 3965513 h 5387448"/>
              <a:gd name="connsiteX15" fmla="*/ 1145272 w 4444520"/>
              <a:gd name="connsiteY15" fmla="*/ 3635799 h 5387448"/>
              <a:gd name="connsiteX16" fmla="*/ 2695820 w 4444520"/>
              <a:gd name="connsiteY16" fmla="*/ 982525 h 5387448"/>
              <a:gd name="connsiteX17" fmla="*/ 3513408 w 4444520"/>
              <a:gd name="connsiteY17" fmla="*/ 155807 h 5387448"/>
              <a:gd name="connsiteX18" fmla="*/ 3610884 w 4444520"/>
              <a:gd name="connsiteY18" fmla="*/ 74603 h 5387448"/>
              <a:gd name="connsiteX19" fmla="*/ 3514988 w 4444520"/>
              <a:gd name="connsiteY19" fmla="*/ 0 h 5387448"/>
              <a:gd name="connsiteX20" fmla="*/ 3576296 w 4444520"/>
              <a:gd name="connsiteY20" fmla="*/ 0 h 5387448"/>
              <a:gd name="connsiteX21" fmla="*/ 3640488 w 4444520"/>
              <a:gd name="connsiteY21" fmla="*/ 49941 h 5387448"/>
              <a:gd name="connsiteX22" fmla="*/ 3700438 w 4444520"/>
              <a:gd name="connsiteY22" fmla="*/ 0 h 5387448"/>
              <a:gd name="connsiteX23" fmla="*/ 3759300 w 4444520"/>
              <a:gd name="connsiteY23" fmla="*/ 0 h 5387448"/>
              <a:gd name="connsiteX24" fmla="*/ 3758848 w 4444520"/>
              <a:gd name="connsiteY24" fmla="*/ 342 h 5387448"/>
              <a:gd name="connsiteX25" fmla="*/ 3670906 w 4444520"/>
              <a:gd name="connsiteY25" fmla="*/ 73605 h 5387448"/>
              <a:gd name="connsiteX26" fmla="*/ 3711362 w 4444520"/>
              <a:gd name="connsiteY26" fmla="*/ 105080 h 5387448"/>
              <a:gd name="connsiteX27" fmla="*/ 4054116 w 4444520"/>
              <a:gd name="connsiteY27" fmla="*/ 403474 h 5387448"/>
              <a:gd name="connsiteX28" fmla="*/ 4444520 w 4444520"/>
              <a:gd name="connsiteY28" fmla="*/ 790384 h 5387448"/>
              <a:gd name="connsiteX29" fmla="*/ 4444520 w 4444520"/>
              <a:gd name="connsiteY29" fmla="*/ 845765 h 5387448"/>
              <a:gd name="connsiteX30" fmla="*/ 4429570 w 4444520"/>
              <a:gd name="connsiteY30" fmla="*/ 828541 h 5387448"/>
              <a:gd name="connsiteX31" fmla="*/ 4028602 w 4444520"/>
              <a:gd name="connsiteY31" fmla="*/ 431168 h 5387448"/>
              <a:gd name="connsiteX32" fmla="*/ 3687376 w 4444520"/>
              <a:gd name="connsiteY32" fmla="*/ 134110 h 5387448"/>
              <a:gd name="connsiteX33" fmla="*/ 3641302 w 4444520"/>
              <a:gd name="connsiteY33" fmla="*/ 98267 h 5387448"/>
              <a:gd name="connsiteX34" fmla="*/ 3537958 w 4444520"/>
              <a:gd name="connsiteY34" fmla="*/ 184362 h 5387448"/>
              <a:gd name="connsiteX35" fmla="*/ 2724482 w 4444520"/>
              <a:gd name="connsiteY35" fmla="*/ 1006947 h 5387448"/>
              <a:gd name="connsiteX36" fmla="*/ 1180464 w 4444520"/>
              <a:gd name="connsiteY36" fmla="*/ 3649197 h 5387448"/>
              <a:gd name="connsiteX37" fmla="*/ 1057432 w 4444520"/>
              <a:gd name="connsiteY37" fmla="*/ 3997141 h 5387448"/>
              <a:gd name="connsiteX38" fmla="*/ 1215924 w 4444520"/>
              <a:gd name="connsiteY38" fmla="*/ 4171525 h 5387448"/>
              <a:gd name="connsiteX39" fmla="*/ 3853498 w 4444520"/>
              <a:gd name="connsiteY39" fmla="*/ 5344559 h 5387448"/>
              <a:gd name="connsiteX40" fmla="*/ 3945994 w 4444520"/>
              <a:gd name="connsiteY40" fmla="*/ 5346898 h 5387448"/>
              <a:gd name="connsiteX41" fmla="*/ 3819984 w 4444520"/>
              <a:gd name="connsiteY41" fmla="*/ 5124039 h 5387448"/>
              <a:gd name="connsiteX42" fmla="*/ 4379424 w 4444520"/>
              <a:gd name="connsiteY42" fmla="*/ 1680468 h 5387448"/>
              <a:gd name="connsiteX43" fmla="*/ 4444520 w 4444520"/>
              <a:gd name="connsiteY43" fmla="*/ 1619396 h 5387448"/>
              <a:gd name="connsiteX44" fmla="*/ 4444520 w 4444520"/>
              <a:gd name="connsiteY44" fmla="*/ 1670986 h 5387448"/>
              <a:gd name="connsiteX45" fmla="*/ 4406272 w 4444520"/>
              <a:gd name="connsiteY45" fmla="*/ 1706869 h 5387448"/>
              <a:gd name="connsiteX46" fmla="*/ 3853752 w 4444520"/>
              <a:gd name="connsiteY46" fmla="*/ 5107321 h 5387448"/>
              <a:gd name="connsiteX47" fmla="*/ 3989840 w 4444520"/>
              <a:gd name="connsiteY47" fmla="*/ 5348006 h 5387448"/>
              <a:gd name="connsiteX48" fmla="*/ 4060514 w 4444520"/>
              <a:gd name="connsiteY48" fmla="*/ 5349794 h 5387448"/>
              <a:gd name="connsiteX49" fmla="*/ 4344474 w 4444520"/>
              <a:gd name="connsiteY49" fmla="*/ 5339927 h 5387448"/>
              <a:gd name="connsiteX50" fmla="*/ 4444520 w 4444520"/>
              <a:gd name="connsiteY50" fmla="*/ 5329456 h 5387448"/>
              <a:gd name="connsiteX51" fmla="*/ 4444520 w 4444520"/>
              <a:gd name="connsiteY51" fmla="*/ 5367297 h 5387448"/>
              <a:gd name="connsiteX52" fmla="*/ 4347132 w 4444520"/>
              <a:gd name="connsiteY52" fmla="*/ 5377489 h 5387448"/>
              <a:gd name="connsiteX53" fmla="*/ 4060514 w 4444520"/>
              <a:gd name="connsiteY53" fmla="*/ 5387448 h 5387448"/>
              <a:gd name="connsiteX54" fmla="*/ 3984302 w 4444520"/>
              <a:gd name="connsiteY54" fmla="*/ 5385522 h 5387448"/>
              <a:gd name="connsiteX55" fmla="*/ 3975628 w 4444520"/>
              <a:gd name="connsiteY55" fmla="*/ 5386962 h 5387448"/>
              <a:gd name="connsiteX56" fmla="*/ 3973222 w 4444520"/>
              <a:gd name="connsiteY56" fmla="*/ 5385242 h 5387448"/>
              <a:gd name="connsiteX57" fmla="*/ 3851560 w 4444520"/>
              <a:gd name="connsiteY57" fmla="*/ 5382165 h 5387448"/>
              <a:gd name="connsiteX58" fmla="*/ 1189298 w 4444520"/>
              <a:gd name="connsiteY58" fmla="*/ 4198152 h 5387448"/>
              <a:gd name="connsiteX59" fmla="*/ 1043196 w 4444520"/>
              <a:gd name="connsiteY59" fmla="*/ 4037400 h 5387448"/>
              <a:gd name="connsiteX60" fmla="*/ 1040854 w 4444520"/>
              <a:gd name="connsiteY60" fmla="*/ 4044023 h 5387448"/>
              <a:gd name="connsiteX61" fmla="*/ 1017078 w 4444520"/>
              <a:gd name="connsiteY61" fmla="*/ 4056009 h 5387448"/>
              <a:gd name="connsiteX62" fmla="*/ 1005094 w 4444520"/>
              <a:gd name="connsiteY62" fmla="*/ 4032234 h 5387448"/>
              <a:gd name="connsiteX63" fmla="*/ 1014452 w 4444520"/>
              <a:gd name="connsiteY63" fmla="*/ 4005772 h 5387448"/>
              <a:gd name="connsiteX64" fmla="*/ 927224 w 4444520"/>
              <a:gd name="connsiteY64" fmla="*/ 3909798 h 5387448"/>
              <a:gd name="connsiteX65" fmla="*/ 0 w 4444520"/>
              <a:gd name="connsiteY65" fmla="*/ 1326934 h 5387448"/>
              <a:gd name="connsiteX66" fmla="*/ 63422 w 4444520"/>
              <a:gd name="connsiteY66" fmla="*/ 608156 h 5387448"/>
              <a:gd name="connsiteX67" fmla="*/ 103854 w 4444520"/>
              <a:gd name="connsiteY67" fmla="*/ 427762 h 5387448"/>
              <a:gd name="connsiteX68" fmla="*/ 100612 w 4444520"/>
              <a:gd name="connsiteY68" fmla="*/ 414941 h 5387448"/>
              <a:gd name="connsiteX69" fmla="*/ 107994 w 4444520"/>
              <a:gd name="connsiteY69" fmla="*/ 402565 h 5387448"/>
              <a:gd name="connsiteX70" fmla="*/ 109592 w 4444520"/>
              <a:gd name="connsiteY70" fmla="*/ 402160 h 5387448"/>
              <a:gd name="connsiteX71" fmla="*/ 140646 w 4444520"/>
              <a:gd name="connsiteY71" fmla="*/ 263614 h 53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444520" h="5387448">
                <a:moveTo>
                  <a:pt x="227540" y="0"/>
                </a:moveTo>
                <a:lnTo>
                  <a:pt x="267142" y="0"/>
                </a:lnTo>
                <a:lnTo>
                  <a:pt x="176998" y="273475"/>
                </a:lnTo>
                <a:lnTo>
                  <a:pt x="148166" y="402105"/>
                </a:lnTo>
                <a:lnTo>
                  <a:pt x="285220" y="418175"/>
                </a:lnTo>
                <a:cubicBezTo>
                  <a:pt x="897450" y="472427"/>
                  <a:pt x="1507362" y="330207"/>
                  <a:pt x="2031430" y="17584"/>
                </a:cubicBezTo>
                <a:lnTo>
                  <a:pt x="2057694" y="0"/>
                </a:lnTo>
                <a:lnTo>
                  <a:pt x="2125282" y="0"/>
                </a:lnTo>
                <a:lnTo>
                  <a:pt x="2050680" y="49948"/>
                </a:lnTo>
                <a:cubicBezTo>
                  <a:pt x="1519864" y="366583"/>
                  <a:pt x="902060" y="510639"/>
                  <a:pt x="281894" y="455683"/>
                </a:cubicBezTo>
                <a:lnTo>
                  <a:pt x="139890" y="439032"/>
                </a:lnTo>
                <a:lnTo>
                  <a:pt x="100488" y="614822"/>
                </a:lnTo>
                <a:cubicBezTo>
                  <a:pt x="59202" y="845956"/>
                  <a:pt x="37654" y="1083929"/>
                  <a:pt x="37654" y="1326934"/>
                </a:cubicBezTo>
                <a:cubicBezTo>
                  <a:pt x="37654" y="2298956"/>
                  <a:pt x="382396" y="3190459"/>
                  <a:pt x="956280" y="3885846"/>
                </a:cubicBezTo>
                <a:lnTo>
                  <a:pt x="1028686" y="3965513"/>
                </a:lnTo>
                <a:lnTo>
                  <a:pt x="1145272" y="3635799"/>
                </a:lnTo>
                <a:cubicBezTo>
                  <a:pt x="1494642" y="2711595"/>
                  <a:pt x="2001456" y="1797341"/>
                  <a:pt x="2695820" y="982525"/>
                </a:cubicBezTo>
                <a:cubicBezTo>
                  <a:pt x="2949788" y="684501"/>
                  <a:pt x="3222126" y="408352"/>
                  <a:pt x="3513408" y="155807"/>
                </a:cubicBezTo>
                <a:lnTo>
                  <a:pt x="3610884" y="74603"/>
                </a:lnTo>
                <a:lnTo>
                  <a:pt x="3514988" y="0"/>
                </a:lnTo>
                <a:lnTo>
                  <a:pt x="3576296" y="0"/>
                </a:lnTo>
                <a:lnTo>
                  <a:pt x="3640488" y="49941"/>
                </a:lnTo>
                <a:lnTo>
                  <a:pt x="3700438" y="0"/>
                </a:lnTo>
                <a:lnTo>
                  <a:pt x="3759300" y="0"/>
                </a:lnTo>
                <a:lnTo>
                  <a:pt x="3758848" y="342"/>
                </a:lnTo>
                <a:lnTo>
                  <a:pt x="3670906" y="73605"/>
                </a:lnTo>
                <a:lnTo>
                  <a:pt x="3711362" y="105080"/>
                </a:lnTo>
                <a:cubicBezTo>
                  <a:pt x="3827836" y="200898"/>
                  <a:pt x="3942164" y="300337"/>
                  <a:pt x="4054116" y="403474"/>
                </a:cubicBezTo>
                <a:lnTo>
                  <a:pt x="4444520" y="790384"/>
                </a:lnTo>
                <a:lnTo>
                  <a:pt x="4444520" y="845765"/>
                </a:lnTo>
                <a:lnTo>
                  <a:pt x="4429570" y="828541"/>
                </a:lnTo>
                <a:cubicBezTo>
                  <a:pt x="4301392" y="691725"/>
                  <a:pt x="4167674" y="559289"/>
                  <a:pt x="4028602" y="431168"/>
                </a:cubicBezTo>
                <a:cubicBezTo>
                  <a:pt x="3917156" y="328496"/>
                  <a:pt x="3803336" y="229503"/>
                  <a:pt x="3687376" y="134110"/>
                </a:cubicBezTo>
                <a:lnTo>
                  <a:pt x="3641302" y="98267"/>
                </a:lnTo>
                <a:lnTo>
                  <a:pt x="3537958" y="184362"/>
                </a:lnTo>
                <a:cubicBezTo>
                  <a:pt x="3248158" y="435633"/>
                  <a:pt x="2977192" y="710399"/>
                  <a:pt x="2724482" y="1006947"/>
                </a:cubicBezTo>
                <a:cubicBezTo>
                  <a:pt x="2033178" y="1818174"/>
                  <a:pt x="1528420" y="2728739"/>
                  <a:pt x="1180464" y="3649197"/>
                </a:cubicBezTo>
                <a:lnTo>
                  <a:pt x="1057432" y="3997141"/>
                </a:lnTo>
                <a:lnTo>
                  <a:pt x="1215924" y="4171525"/>
                </a:lnTo>
                <a:cubicBezTo>
                  <a:pt x="1898418" y="4854020"/>
                  <a:pt x="2825002" y="5292424"/>
                  <a:pt x="3853498" y="5344559"/>
                </a:cubicBezTo>
                <a:lnTo>
                  <a:pt x="3945994" y="5346898"/>
                </a:lnTo>
                <a:lnTo>
                  <a:pt x="3819984" y="5124039"/>
                </a:lnTo>
                <a:cubicBezTo>
                  <a:pt x="3175012" y="3857360"/>
                  <a:pt x="3539114" y="2534286"/>
                  <a:pt x="4379424" y="1680468"/>
                </a:cubicBezTo>
                <a:lnTo>
                  <a:pt x="4444520" y="1619396"/>
                </a:lnTo>
                <a:lnTo>
                  <a:pt x="4444520" y="1670986"/>
                </a:lnTo>
                <a:lnTo>
                  <a:pt x="4406272" y="1706869"/>
                </a:lnTo>
                <a:cubicBezTo>
                  <a:pt x="3576472" y="2550030"/>
                  <a:pt x="3216886" y="3856544"/>
                  <a:pt x="3853752" y="5107321"/>
                </a:cubicBezTo>
                <a:lnTo>
                  <a:pt x="3989840" y="5348006"/>
                </a:lnTo>
                <a:lnTo>
                  <a:pt x="4060514" y="5349794"/>
                </a:lnTo>
                <a:cubicBezTo>
                  <a:pt x="4155980" y="5349794"/>
                  <a:pt x="4250670" y="5346468"/>
                  <a:pt x="4344474" y="5339927"/>
                </a:cubicBezTo>
                <a:lnTo>
                  <a:pt x="4444520" y="5329456"/>
                </a:lnTo>
                <a:lnTo>
                  <a:pt x="4444520" y="5367297"/>
                </a:lnTo>
                <a:lnTo>
                  <a:pt x="4347132" y="5377489"/>
                </a:lnTo>
                <a:cubicBezTo>
                  <a:pt x="4252450" y="5384092"/>
                  <a:pt x="4156874" y="5387448"/>
                  <a:pt x="4060514" y="5387448"/>
                </a:cubicBezTo>
                <a:lnTo>
                  <a:pt x="3984302" y="5385522"/>
                </a:lnTo>
                <a:lnTo>
                  <a:pt x="3975628" y="5386962"/>
                </a:lnTo>
                <a:lnTo>
                  <a:pt x="3973222" y="5385242"/>
                </a:lnTo>
                <a:lnTo>
                  <a:pt x="3851560" y="5382165"/>
                </a:lnTo>
                <a:cubicBezTo>
                  <a:pt x="2813438" y="5329542"/>
                  <a:pt x="1878180" y="4887035"/>
                  <a:pt x="1189298" y="4198152"/>
                </a:cubicBezTo>
                <a:lnTo>
                  <a:pt x="1043196" y="4037400"/>
                </a:lnTo>
                <a:lnTo>
                  <a:pt x="1040854" y="4044023"/>
                </a:lnTo>
                <a:cubicBezTo>
                  <a:pt x="1037600" y="4053899"/>
                  <a:pt x="1026954" y="4059265"/>
                  <a:pt x="1017078" y="4056009"/>
                </a:cubicBezTo>
                <a:cubicBezTo>
                  <a:pt x="1007204" y="4052754"/>
                  <a:pt x="1001838" y="4042109"/>
                  <a:pt x="1005094" y="4032234"/>
                </a:cubicBezTo>
                <a:lnTo>
                  <a:pt x="1014452" y="4005772"/>
                </a:lnTo>
                <a:lnTo>
                  <a:pt x="927224" y="3909798"/>
                </a:lnTo>
                <a:cubicBezTo>
                  <a:pt x="347968" y="3207902"/>
                  <a:pt x="0" y="2308054"/>
                  <a:pt x="0" y="1326934"/>
                </a:cubicBezTo>
                <a:cubicBezTo>
                  <a:pt x="0" y="1081654"/>
                  <a:pt x="21748" y="841453"/>
                  <a:pt x="63422" y="608156"/>
                </a:cubicBezTo>
                <a:lnTo>
                  <a:pt x="103854" y="427762"/>
                </a:lnTo>
                <a:lnTo>
                  <a:pt x="100612" y="414941"/>
                </a:lnTo>
                <a:cubicBezTo>
                  <a:pt x="101364" y="409797"/>
                  <a:pt x="104130" y="405444"/>
                  <a:pt x="107994" y="402565"/>
                </a:cubicBezTo>
                <a:lnTo>
                  <a:pt x="109592" y="402160"/>
                </a:lnTo>
                <a:lnTo>
                  <a:pt x="140646" y="2636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6A414A-AAF9-4245-AAF9-8EAE257684BF}"/>
              </a:ext>
            </a:extLst>
          </p:cNvPr>
          <p:cNvGrpSpPr/>
          <p:nvPr/>
        </p:nvGrpSpPr>
        <p:grpSpPr>
          <a:xfrm rot="5400000">
            <a:off x="-250963" y="250963"/>
            <a:ext cx="13722626" cy="13220700"/>
            <a:chOff x="2021561" y="2676776"/>
            <a:chExt cx="10168059" cy="101926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AE15AF-F039-B74B-A351-C5D49219636C}"/>
                </a:ext>
              </a:extLst>
            </p:cNvPr>
            <p:cNvSpPr/>
            <p:nvPr/>
          </p:nvSpPr>
          <p:spPr>
            <a:xfrm>
              <a:off x="2021562" y="2676776"/>
              <a:ext cx="10168058" cy="101926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D45F56D-2817-3B46-8A8C-6F7ABB0BE2BF}"/>
                </a:ext>
              </a:extLst>
            </p:cNvPr>
            <p:cNvSpPr/>
            <p:nvPr/>
          </p:nvSpPr>
          <p:spPr>
            <a:xfrm>
              <a:off x="2021561" y="4255010"/>
              <a:ext cx="6521881" cy="7036141"/>
            </a:xfrm>
            <a:custGeom>
              <a:avLst/>
              <a:gdLst>
                <a:gd name="connsiteX0" fmla="*/ 0 w 7421798"/>
                <a:gd name="connsiteY0" fmla="*/ 0 h 8007018"/>
                <a:gd name="connsiteX1" fmla="*/ 3418289 w 7421798"/>
                <a:gd name="connsiteY1" fmla="*/ 0 h 8007018"/>
                <a:gd name="connsiteX2" fmla="*/ 7421798 w 7421798"/>
                <a:gd name="connsiteY2" fmla="*/ 4003509 h 8007018"/>
                <a:gd name="connsiteX3" fmla="*/ 7421797 w 7421798"/>
                <a:gd name="connsiteY3" fmla="*/ 4003509 h 8007018"/>
                <a:gd name="connsiteX4" fmla="*/ 3418288 w 7421798"/>
                <a:gd name="connsiteY4" fmla="*/ 8007018 h 8007018"/>
                <a:gd name="connsiteX5" fmla="*/ 0 w 7421798"/>
                <a:gd name="connsiteY5" fmla="*/ 8007017 h 800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798" h="8007018">
                  <a:moveTo>
                    <a:pt x="0" y="0"/>
                  </a:moveTo>
                  <a:lnTo>
                    <a:pt x="3418289" y="0"/>
                  </a:lnTo>
                  <a:cubicBezTo>
                    <a:pt x="5629366" y="0"/>
                    <a:pt x="7421798" y="1792432"/>
                    <a:pt x="7421798" y="4003509"/>
                  </a:cubicBezTo>
                  <a:lnTo>
                    <a:pt x="7421797" y="4003509"/>
                  </a:lnTo>
                  <a:cubicBezTo>
                    <a:pt x="7421797" y="6214586"/>
                    <a:pt x="5629365" y="8007018"/>
                    <a:pt x="3418288" y="8007018"/>
                  </a:cubicBezTo>
                  <a:lnTo>
                    <a:pt x="0" y="8007017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4798DE-20C8-A84A-A5F6-8BDD756D3B8B}"/>
                </a:ext>
              </a:extLst>
            </p:cNvPr>
            <p:cNvGrpSpPr/>
            <p:nvPr/>
          </p:nvGrpSpPr>
          <p:grpSpPr>
            <a:xfrm>
              <a:off x="2021561" y="6197747"/>
              <a:ext cx="6023426" cy="3150668"/>
              <a:chOff x="618527" y="5065294"/>
              <a:chExt cx="6854562" cy="3585411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065A947-692D-E94C-AAC0-A1B2DA1E2BE2}"/>
                  </a:ext>
                </a:extLst>
              </p:cNvPr>
              <p:cNvSpPr/>
              <p:nvPr/>
            </p:nvSpPr>
            <p:spPr>
              <a:xfrm>
                <a:off x="618527" y="5065295"/>
                <a:ext cx="5061853" cy="3585410"/>
              </a:xfrm>
              <a:custGeom>
                <a:avLst/>
                <a:gdLst>
                  <a:gd name="connsiteX0" fmla="*/ 0 w 5061854"/>
                  <a:gd name="connsiteY0" fmla="*/ 0 h 3585410"/>
                  <a:gd name="connsiteX1" fmla="*/ 5061854 w 5061854"/>
                  <a:gd name="connsiteY1" fmla="*/ 0 h 3585410"/>
                  <a:gd name="connsiteX2" fmla="*/ 5061854 w 5061854"/>
                  <a:gd name="connsiteY2" fmla="*/ 3585410 h 3585410"/>
                  <a:gd name="connsiteX3" fmla="*/ 0 w 5061854"/>
                  <a:gd name="connsiteY3" fmla="*/ 3585410 h 3585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1854" h="3585410">
                    <a:moveTo>
                      <a:pt x="0" y="0"/>
                    </a:moveTo>
                    <a:lnTo>
                      <a:pt x="5061854" y="0"/>
                    </a:lnTo>
                    <a:lnTo>
                      <a:pt x="5061854" y="3585410"/>
                    </a:lnTo>
                    <a:lnTo>
                      <a:pt x="0" y="358541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78A76BC-FEF5-084F-8936-A94A37B6A1FE}"/>
                  </a:ext>
                </a:extLst>
              </p:cNvPr>
              <p:cNvSpPr/>
              <p:nvPr/>
            </p:nvSpPr>
            <p:spPr>
              <a:xfrm>
                <a:off x="3887677" y="5065294"/>
                <a:ext cx="1792705" cy="3585411"/>
              </a:xfrm>
              <a:custGeom>
                <a:avLst/>
                <a:gdLst>
                  <a:gd name="connsiteX0" fmla="*/ 1792705 w 1792705"/>
                  <a:gd name="connsiteY0" fmla="*/ 0 h 3585411"/>
                  <a:gd name="connsiteX1" fmla="*/ 1792705 w 1792705"/>
                  <a:gd name="connsiteY1" fmla="*/ 3585411 h 3585411"/>
                  <a:gd name="connsiteX2" fmla="*/ 1792686 w 1792705"/>
                  <a:gd name="connsiteY2" fmla="*/ 3585411 h 3585411"/>
                  <a:gd name="connsiteX3" fmla="*/ 1609412 w 1792705"/>
                  <a:gd name="connsiteY3" fmla="*/ 3576157 h 3585411"/>
                  <a:gd name="connsiteX4" fmla="*/ 0 w 1792705"/>
                  <a:gd name="connsiteY4" fmla="*/ 1792706 h 3585411"/>
                  <a:gd name="connsiteX5" fmla="*/ 1609412 w 1792705"/>
                  <a:gd name="connsiteY5" fmla="*/ 9256 h 358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2705" h="3585411">
                    <a:moveTo>
                      <a:pt x="1792705" y="0"/>
                    </a:moveTo>
                    <a:lnTo>
                      <a:pt x="1792705" y="3585411"/>
                    </a:lnTo>
                    <a:lnTo>
                      <a:pt x="1792686" y="3585411"/>
                    </a:lnTo>
                    <a:lnTo>
                      <a:pt x="1609412" y="3576157"/>
                    </a:lnTo>
                    <a:cubicBezTo>
                      <a:pt x="705430" y="3484352"/>
                      <a:pt x="0" y="2720910"/>
                      <a:pt x="0" y="1792706"/>
                    </a:cubicBezTo>
                    <a:cubicBezTo>
                      <a:pt x="0" y="864502"/>
                      <a:pt x="705430" y="101060"/>
                      <a:pt x="1609412" y="9256"/>
                    </a:cubicBezTo>
                    <a:close/>
                  </a:path>
                </a:pathLst>
              </a:custGeom>
              <a:noFill/>
              <a:ln w="762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B2FD17-964B-B047-A730-B39D7A25D19F}"/>
                  </a:ext>
                </a:extLst>
              </p:cNvPr>
              <p:cNvSpPr/>
              <p:nvPr/>
            </p:nvSpPr>
            <p:spPr>
              <a:xfrm rot="10800000">
                <a:off x="5680384" y="5065294"/>
                <a:ext cx="1792705" cy="3585411"/>
              </a:xfrm>
              <a:custGeom>
                <a:avLst/>
                <a:gdLst>
                  <a:gd name="connsiteX0" fmla="*/ 1792705 w 1792705"/>
                  <a:gd name="connsiteY0" fmla="*/ 0 h 3585411"/>
                  <a:gd name="connsiteX1" fmla="*/ 1792705 w 1792705"/>
                  <a:gd name="connsiteY1" fmla="*/ 3585411 h 3585411"/>
                  <a:gd name="connsiteX2" fmla="*/ 1792686 w 1792705"/>
                  <a:gd name="connsiteY2" fmla="*/ 3585411 h 3585411"/>
                  <a:gd name="connsiteX3" fmla="*/ 1609412 w 1792705"/>
                  <a:gd name="connsiteY3" fmla="*/ 3576157 h 3585411"/>
                  <a:gd name="connsiteX4" fmla="*/ 0 w 1792705"/>
                  <a:gd name="connsiteY4" fmla="*/ 1792706 h 3585411"/>
                  <a:gd name="connsiteX5" fmla="*/ 1609412 w 1792705"/>
                  <a:gd name="connsiteY5" fmla="*/ 9256 h 358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2705" h="3585411">
                    <a:moveTo>
                      <a:pt x="1792705" y="0"/>
                    </a:moveTo>
                    <a:lnTo>
                      <a:pt x="1792705" y="3585411"/>
                    </a:lnTo>
                    <a:lnTo>
                      <a:pt x="1792686" y="3585411"/>
                    </a:lnTo>
                    <a:lnTo>
                      <a:pt x="1609412" y="3576157"/>
                    </a:lnTo>
                    <a:cubicBezTo>
                      <a:pt x="705430" y="3484352"/>
                      <a:pt x="0" y="2720910"/>
                      <a:pt x="0" y="1792706"/>
                    </a:cubicBezTo>
                    <a:cubicBezTo>
                      <a:pt x="0" y="864502"/>
                      <a:pt x="705430" y="101060"/>
                      <a:pt x="1609412" y="9256"/>
                    </a:cubicBezTo>
                    <a:close/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124770-0A13-F349-941F-FFEFF7C7439F}"/>
                </a:ext>
              </a:extLst>
            </p:cNvPr>
            <p:cNvGrpSpPr/>
            <p:nvPr/>
          </p:nvGrpSpPr>
          <p:grpSpPr>
            <a:xfrm>
              <a:off x="2543918" y="6910760"/>
              <a:ext cx="862721" cy="1724641"/>
              <a:chOff x="1212962" y="5876693"/>
              <a:chExt cx="981763" cy="196261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FAB7D7-7DA6-1B41-BDC6-249183BF0B4C}"/>
                  </a:ext>
                </a:extLst>
              </p:cNvPr>
              <p:cNvSpPr/>
              <p:nvPr/>
            </p:nvSpPr>
            <p:spPr>
              <a:xfrm>
                <a:off x="1531091" y="6526183"/>
                <a:ext cx="663634" cy="66363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4EF7E7-B5FE-3E47-952A-F0E6FCFEEB07}"/>
                  </a:ext>
                </a:extLst>
              </p:cNvPr>
              <p:cNvCxnSpPr/>
              <p:nvPr/>
            </p:nvCxnSpPr>
            <p:spPr>
              <a:xfrm>
                <a:off x="1226634" y="5876693"/>
                <a:ext cx="0" cy="19626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42FADB1-E26E-DC4C-A1F0-E23477CE075F}"/>
                  </a:ext>
                </a:extLst>
              </p:cNvPr>
              <p:cNvGrpSpPr/>
              <p:nvPr/>
            </p:nvGrpSpPr>
            <p:grpSpPr>
              <a:xfrm>
                <a:off x="1212962" y="6760705"/>
                <a:ext cx="331803" cy="194591"/>
                <a:chOff x="1212962" y="6766378"/>
                <a:chExt cx="331803" cy="194591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9EA0D0-A4D4-CD4B-AD4C-70446CA65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12962" y="6766378"/>
                  <a:ext cx="331803" cy="723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1DC8A71-D417-6641-8252-386492541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12962" y="6953739"/>
                  <a:ext cx="331803" cy="723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0F0AF70-FBE2-EF4A-B47B-78E38C7BA1B9}"/>
                </a:ext>
              </a:extLst>
            </p:cNvPr>
            <p:cNvSpPr/>
            <p:nvPr/>
          </p:nvSpPr>
          <p:spPr>
            <a:xfrm rot="10800000">
              <a:off x="10614284" y="6197747"/>
              <a:ext cx="1575335" cy="3150668"/>
            </a:xfrm>
            <a:custGeom>
              <a:avLst/>
              <a:gdLst>
                <a:gd name="connsiteX0" fmla="*/ 1 w 1575335"/>
                <a:gd name="connsiteY0" fmla="*/ 0 h 3150668"/>
                <a:gd name="connsiteX1" fmla="*/ 1575335 w 1575335"/>
                <a:gd name="connsiteY1" fmla="*/ 1575334 h 3150668"/>
                <a:gd name="connsiteX2" fmla="*/ 1 w 1575335"/>
                <a:gd name="connsiteY2" fmla="*/ 3150668 h 3150668"/>
                <a:gd name="connsiteX3" fmla="*/ 0 w 1575335"/>
                <a:gd name="connsiteY3" fmla="*/ 3150668 h 3150668"/>
                <a:gd name="connsiteX4" fmla="*/ 0 w 1575335"/>
                <a:gd name="connsiteY4" fmla="*/ 0 h 315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335" h="3150668">
                  <a:moveTo>
                    <a:pt x="1" y="0"/>
                  </a:moveTo>
                  <a:cubicBezTo>
                    <a:pt x="870034" y="0"/>
                    <a:pt x="1575335" y="705301"/>
                    <a:pt x="1575335" y="1575334"/>
                  </a:cubicBezTo>
                  <a:cubicBezTo>
                    <a:pt x="1575335" y="2445367"/>
                    <a:pt x="870034" y="3150668"/>
                    <a:pt x="1" y="3150668"/>
                  </a:cubicBezTo>
                  <a:lnTo>
                    <a:pt x="0" y="31506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ECE05E22-6A1F-CB48-B7AE-B556D25A87E5}"/>
              </a:ext>
            </a:extLst>
          </p:cNvPr>
          <p:cNvSpPr/>
          <p:nvPr/>
        </p:nvSpPr>
        <p:spPr>
          <a:xfrm>
            <a:off x="3740089" y="156211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3" name="Graphic 31">
            <a:extLst>
              <a:ext uri="{FF2B5EF4-FFF2-40B4-BE49-F238E27FC236}">
                <a16:creationId xmlns:a16="http://schemas.microsoft.com/office/drawing/2014/main" id="{B882EA50-C9A4-A945-BF16-E51C18C638CE}"/>
              </a:ext>
            </a:extLst>
          </p:cNvPr>
          <p:cNvGrpSpPr/>
          <p:nvPr/>
        </p:nvGrpSpPr>
        <p:grpSpPr>
          <a:xfrm>
            <a:off x="3670432" y="704964"/>
            <a:ext cx="753629" cy="753629"/>
            <a:chOff x="12075318" y="6743699"/>
            <a:chExt cx="1385405" cy="1385405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8097548-E941-9A4A-8FCC-F31B840C5D94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28DF786-C2B7-DB48-A098-158929E94DED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5A20354-083D-D044-8707-C00C3D71D508}"/>
              </a:ext>
            </a:extLst>
          </p:cNvPr>
          <p:cNvSpPr/>
          <p:nvPr/>
        </p:nvSpPr>
        <p:spPr>
          <a:xfrm>
            <a:off x="10007703" y="3748727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7" name="Graphic 31">
            <a:extLst>
              <a:ext uri="{FF2B5EF4-FFF2-40B4-BE49-F238E27FC236}">
                <a16:creationId xmlns:a16="http://schemas.microsoft.com/office/drawing/2014/main" id="{180D048A-AA4F-7F44-9A4F-C401E10EB953}"/>
              </a:ext>
            </a:extLst>
          </p:cNvPr>
          <p:cNvGrpSpPr/>
          <p:nvPr/>
        </p:nvGrpSpPr>
        <p:grpSpPr>
          <a:xfrm>
            <a:off x="9938046" y="2891573"/>
            <a:ext cx="753629" cy="753629"/>
            <a:chOff x="12075318" y="6743699"/>
            <a:chExt cx="1385405" cy="1385405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D15AA65-7F24-AC45-8871-4EA486EFBD9A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27076B6-57FB-F041-A644-3941A4647439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9AB79BA-4557-AC42-B1E3-AA60F097AA75}"/>
              </a:ext>
            </a:extLst>
          </p:cNvPr>
          <p:cNvSpPr/>
          <p:nvPr/>
        </p:nvSpPr>
        <p:spPr>
          <a:xfrm>
            <a:off x="3626782" y="659131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1" name="Graphic 31">
            <a:extLst>
              <a:ext uri="{FF2B5EF4-FFF2-40B4-BE49-F238E27FC236}">
                <a16:creationId xmlns:a16="http://schemas.microsoft.com/office/drawing/2014/main" id="{6A3596D6-9096-9A4B-91F6-9F866AC35B57}"/>
              </a:ext>
            </a:extLst>
          </p:cNvPr>
          <p:cNvGrpSpPr/>
          <p:nvPr/>
        </p:nvGrpSpPr>
        <p:grpSpPr>
          <a:xfrm>
            <a:off x="3557125" y="5734164"/>
            <a:ext cx="753629" cy="753629"/>
            <a:chOff x="12075318" y="6743699"/>
            <a:chExt cx="1385405" cy="1385405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4B4F4FD-11D5-E04D-8B20-75A90DCBD929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78D9D35-A303-504E-B7DC-84C98B6F278B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4E99F196-C713-7C49-B9D6-06E9BD397309}"/>
              </a:ext>
            </a:extLst>
          </p:cNvPr>
          <p:cNvSpPr/>
          <p:nvPr/>
        </p:nvSpPr>
        <p:spPr>
          <a:xfrm>
            <a:off x="9133060" y="875804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5" name="Graphic 31">
            <a:extLst>
              <a:ext uri="{FF2B5EF4-FFF2-40B4-BE49-F238E27FC236}">
                <a16:creationId xmlns:a16="http://schemas.microsoft.com/office/drawing/2014/main" id="{3FD15CF2-7F6E-EC44-BB52-3633615AF6A1}"/>
              </a:ext>
            </a:extLst>
          </p:cNvPr>
          <p:cNvGrpSpPr/>
          <p:nvPr/>
        </p:nvGrpSpPr>
        <p:grpSpPr>
          <a:xfrm>
            <a:off x="9063403" y="7900894"/>
            <a:ext cx="753629" cy="753629"/>
            <a:chOff x="12075318" y="6743699"/>
            <a:chExt cx="1385405" cy="1385405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9B1E627-924F-E444-8163-7449DB90704A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98D3533-CEA3-A64D-86D0-6440170EA4EE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BAD15298-07B0-C343-89D8-8E0FDB21C070}"/>
              </a:ext>
            </a:extLst>
          </p:cNvPr>
          <p:cNvSpPr/>
          <p:nvPr/>
        </p:nvSpPr>
        <p:spPr>
          <a:xfrm>
            <a:off x="2513599" y="10189283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9" name="Graphic 31">
            <a:extLst>
              <a:ext uri="{FF2B5EF4-FFF2-40B4-BE49-F238E27FC236}">
                <a16:creationId xmlns:a16="http://schemas.microsoft.com/office/drawing/2014/main" id="{BABC7FFC-12FE-C942-9BEE-FF92373A293A}"/>
              </a:ext>
            </a:extLst>
          </p:cNvPr>
          <p:cNvGrpSpPr/>
          <p:nvPr/>
        </p:nvGrpSpPr>
        <p:grpSpPr>
          <a:xfrm>
            <a:off x="2443942" y="9332129"/>
            <a:ext cx="753629" cy="753629"/>
            <a:chOff x="12075318" y="6743699"/>
            <a:chExt cx="1385405" cy="1385405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AA32E76-F810-4849-B149-8C9A77A04835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F0951F4-8798-5847-B29D-3DE86142DB7D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AE09F54-AA33-A44A-BF85-30AB9C6DCF24}"/>
              </a:ext>
            </a:extLst>
          </p:cNvPr>
          <p:cNvSpPr txBox="1"/>
          <p:nvPr/>
        </p:nvSpPr>
        <p:spPr>
          <a:xfrm>
            <a:off x="13932627" y="1098462"/>
            <a:ext cx="8133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MAN TO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MAN</a:t>
            </a:r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team - 14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STRATEGY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002724-00B0-7B47-8D00-3475C6B3D30C}"/>
              </a:ext>
            </a:extLst>
          </p:cNvPr>
          <p:cNvSpPr txBox="1"/>
          <p:nvPr/>
        </p:nvSpPr>
        <p:spPr>
          <a:xfrm>
            <a:off x="13932627" y="698352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STRATEGY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173095-DFAE-AAFB-22CD-39C46D6B0A77}"/>
              </a:ext>
            </a:extLst>
          </p:cNvPr>
          <p:cNvSpPr txBox="1"/>
          <p:nvPr/>
        </p:nvSpPr>
        <p:spPr>
          <a:xfrm>
            <a:off x="13980449" y="3740410"/>
            <a:ext cx="654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DATA EXPLORATION</a:t>
            </a:r>
          </a:p>
          <a:p>
            <a:endParaRPr lang="en-CA" sz="3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66519F-2BF0-61D5-97D5-879E0C486163}"/>
              </a:ext>
            </a:extLst>
          </p:cNvPr>
          <p:cNvSpPr txBox="1"/>
          <p:nvPr/>
        </p:nvSpPr>
        <p:spPr>
          <a:xfrm>
            <a:off x="13916652" y="4509562"/>
            <a:ext cx="9659861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KAGGLE.COM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Kaggle offers the ability to download datasets directly via their public API. We gathered the rest of our player stats from this source.</a:t>
            </a:r>
          </a:p>
          <a:p>
            <a:pPr marL="571500" indent="-5715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spc="300" dirty="0">
                <a:solidFill>
                  <a:schemeClr val="bg1"/>
                </a:solidFill>
                <a:latin typeface="Causte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400" spc="300" dirty="0">
              <a:solidFill>
                <a:schemeClr val="bg1"/>
              </a:solidFill>
              <a:latin typeface="Causten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D9AA9B2-E465-B33F-734C-2F1E65DB6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t="6007" r="30657" b="17433"/>
          <a:stretch/>
        </p:blipFill>
        <p:spPr>
          <a:xfrm>
            <a:off x="14072718" y="9220782"/>
            <a:ext cx="9989562" cy="380194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1F1355C-05A2-8B37-1F2E-88E5455BE0C5}"/>
              </a:ext>
            </a:extLst>
          </p:cNvPr>
          <p:cNvSpPr txBox="1"/>
          <p:nvPr/>
        </p:nvSpPr>
        <p:spPr>
          <a:xfrm rot="5400000">
            <a:off x="-4782636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3829AA2-7FAD-6BAE-A108-50994B1C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132" y="317663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6B1B7-7127-EE92-5623-79086E8D4B33}"/>
              </a:ext>
            </a:extLst>
          </p:cNvPr>
          <p:cNvSpPr/>
          <p:nvPr/>
        </p:nvSpPr>
        <p:spPr>
          <a:xfrm>
            <a:off x="3454856" y="-38099"/>
            <a:ext cx="20924382" cy="333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7962C-0F74-5448-8E34-B2C6675E644A}"/>
              </a:ext>
            </a:extLst>
          </p:cNvPr>
          <p:cNvSpPr/>
          <p:nvPr/>
        </p:nvSpPr>
        <p:spPr>
          <a:xfrm>
            <a:off x="0" y="0"/>
            <a:ext cx="3461568" cy="3296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BA54D-FEE1-F3FB-DBFA-D474FBABA4FA}"/>
              </a:ext>
            </a:extLst>
          </p:cNvPr>
          <p:cNvSpPr txBox="1"/>
          <p:nvPr/>
        </p:nvSpPr>
        <p:spPr>
          <a:xfrm>
            <a:off x="855251" y="7309938"/>
            <a:ext cx="7504772" cy="16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To make our analysis, we decided to group players by their draft picks across 32 seasons. Thus creating 10 groups to compare: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A3E44E-219A-59E1-3415-0C12B8947305}"/>
              </a:ext>
            </a:extLst>
          </p:cNvPr>
          <p:cNvSpPr txBox="1"/>
          <p:nvPr/>
        </p:nvSpPr>
        <p:spPr>
          <a:xfrm>
            <a:off x="10870158" y="6207104"/>
            <a:ext cx="10565911" cy="389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Points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(PPG)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Assists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(APG)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Steals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(STPG)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Blocks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(BLKPG)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Win-Shares (WS)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Box Plus-Minus (BPM)</a:t>
            </a: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A75A4E18-C80D-5257-DDA0-1AD22C16DE4F}"/>
              </a:ext>
            </a:extLst>
          </p:cNvPr>
          <p:cNvSpPr txBox="1"/>
          <p:nvPr/>
        </p:nvSpPr>
        <p:spPr>
          <a:xfrm>
            <a:off x="10870158" y="5678309"/>
            <a:ext cx="1147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We narrowed down over 20 data points for each group to 6: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A70B3C95-651B-2766-656C-FD92ADCDD109}"/>
              </a:ext>
            </a:extLst>
          </p:cNvPr>
          <p:cNvSpPr txBox="1"/>
          <p:nvPr/>
        </p:nvSpPr>
        <p:spPr>
          <a:xfrm>
            <a:off x="733892" y="4631870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Grouping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top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10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players and their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key stats 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04CE5A35-C5B3-0CF6-DC7D-F0913F531F79}"/>
              </a:ext>
            </a:extLst>
          </p:cNvPr>
          <p:cNvSpPr txBox="1"/>
          <p:nvPr/>
        </p:nvSpPr>
        <p:spPr>
          <a:xfrm>
            <a:off x="772900" y="3937608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DATA CLEAN-UP</a:t>
            </a:r>
          </a:p>
          <a:p>
            <a:endParaRPr lang="en-US" sz="36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22D24-62F4-E2D3-9150-73AA91A4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28" y="285751"/>
            <a:ext cx="20120422" cy="27417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FC6D0EE-4008-1242-997C-7EBECFA5366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0E1BE-135F-1187-5927-21D2B09327C7}"/>
              </a:ext>
            </a:extLst>
          </p:cNvPr>
          <p:cNvSpPr txBox="1"/>
          <p:nvPr/>
        </p:nvSpPr>
        <p:spPr>
          <a:xfrm>
            <a:off x="733893" y="9396095"/>
            <a:ext cx="3770264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st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C0114-BC1A-EA9B-4EA0-1EFFE0036D8C}"/>
              </a:ext>
            </a:extLst>
          </p:cNvPr>
          <p:cNvSpPr txBox="1"/>
          <p:nvPr/>
        </p:nvSpPr>
        <p:spPr>
          <a:xfrm>
            <a:off x="4208593" y="9414013"/>
            <a:ext cx="4630607" cy="325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10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CA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405FD-361E-8DA9-388B-62088BD4F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0" y="506206"/>
            <a:ext cx="2182019" cy="20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02EAD5-E82D-414E-8FD2-C0BB69FAC23F}"/>
              </a:ext>
            </a:extLst>
          </p:cNvPr>
          <p:cNvGrpSpPr/>
          <p:nvPr/>
        </p:nvGrpSpPr>
        <p:grpSpPr>
          <a:xfrm>
            <a:off x="10132418" y="3385286"/>
            <a:ext cx="13070142" cy="6894627"/>
            <a:chOff x="7127340" y="4185505"/>
            <a:chExt cx="10132495" cy="534499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3318432-59D5-E648-B511-A7AEDB6CE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2093" y="4185505"/>
              <a:ext cx="7482989" cy="5074868"/>
            </a:xfrm>
            <a:custGeom>
              <a:avLst/>
              <a:gdLst>
                <a:gd name="T0" fmla="*/ 536 w 549"/>
                <a:gd name="T1" fmla="*/ 0 h 371"/>
                <a:gd name="T2" fmla="*/ 12 w 549"/>
                <a:gd name="T3" fmla="*/ 0 h 371"/>
                <a:gd name="T4" fmla="*/ 0 w 549"/>
                <a:gd name="T5" fmla="*/ 17 h 371"/>
                <a:gd name="T6" fmla="*/ 0 w 549"/>
                <a:gd name="T7" fmla="*/ 354 h 371"/>
                <a:gd name="T8" fmla="*/ 12 w 549"/>
                <a:gd name="T9" fmla="*/ 371 h 371"/>
                <a:gd name="T10" fmla="*/ 536 w 549"/>
                <a:gd name="T11" fmla="*/ 371 h 371"/>
                <a:gd name="T12" fmla="*/ 549 w 549"/>
                <a:gd name="T13" fmla="*/ 354 h 371"/>
                <a:gd name="T14" fmla="*/ 549 w 549"/>
                <a:gd name="T15" fmla="*/ 17 h 371"/>
                <a:gd name="T16" fmla="*/ 536 w 549"/>
                <a:gd name="T17" fmla="*/ 0 h 371"/>
                <a:gd name="T18" fmla="*/ 528 w 549"/>
                <a:gd name="T19" fmla="*/ 333 h 371"/>
                <a:gd name="T20" fmla="*/ 21 w 549"/>
                <a:gd name="T21" fmla="*/ 333 h 371"/>
                <a:gd name="T22" fmla="*/ 21 w 549"/>
                <a:gd name="T23" fmla="*/ 21 h 371"/>
                <a:gd name="T24" fmla="*/ 528 w 549"/>
                <a:gd name="T25" fmla="*/ 21 h 371"/>
                <a:gd name="T26" fmla="*/ 528 w 549"/>
                <a:gd name="T27" fmla="*/ 33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371">
                  <a:moveTo>
                    <a:pt x="5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8"/>
                    <a:pt x="0" y="17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63"/>
                    <a:pt x="5" y="371"/>
                    <a:pt x="12" y="371"/>
                  </a:cubicBezTo>
                  <a:cubicBezTo>
                    <a:pt x="536" y="371"/>
                    <a:pt x="536" y="371"/>
                    <a:pt x="536" y="371"/>
                  </a:cubicBezTo>
                  <a:cubicBezTo>
                    <a:pt x="543" y="371"/>
                    <a:pt x="549" y="363"/>
                    <a:pt x="549" y="354"/>
                  </a:cubicBezTo>
                  <a:cubicBezTo>
                    <a:pt x="549" y="17"/>
                    <a:pt x="549" y="17"/>
                    <a:pt x="549" y="17"/>
                  </a:cubicBezTo>
                  <a:cubicBezTo>
                    <a:pt x="549" y="8"/>
                    <a:pt x="543" y="0"/>
                    <a:pt x="536" y="0"/>
                  </a:cubicBezTo>
                  <a:close/>
                  <a:moveTo>
                    <a:pt x="528" y="333"/>
                  </a:moveTo>
                  <a:cubicBezTo>
                    <a:pt x="21" y="333"/>
                    <a:pt x="21" y="333"/>
                    <a:pt x="21" y="33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28" y="21"/>
                    <a:pt x="528" y="21"/>
                    <a:pt x="528" y="21"/>
                  </a:cubicBezTo>
                  <a:lnTo>
                    <a:pt x="528" y="3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798A13-C303-E04E-9C5E-F57CC77D8FD4}"/>
                </a:ext>
              </a:extLst>
            </p:cNvPr>
            <p:cNvGrpSpPr/>
            <p:nvPr/>
          </p:nvGrpSpPr>
          <p:grpSpPr>
            <a:xfrm>
              <a:off x="7127340" y="9082206"/>
              <a:ext cx="10132495" cy="448289"/>
              <a:chOff x="7127340" y="8105776"/>
              <a:chExt cx="10132495" cy="448289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C5827AA-BFD6-9848-A8A2-2BED8F20D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340" y="8306930"/>
                <a:ext cx="10103759" cy="247135"/>
              </a:xfrm>
              <a:custGeom>
                <a:avLst/>
                <a:gdLst>
                  <a:gd name="T0" fmla="*/ 5 w 741"/>
                  <a:gd name="T1" fmla="*/ 3 h 18"/>
                  <a:gd name="T2" fmla="*/ 33 w 741"/>
                  <a:gd name="T3" fmla="*/ 18 h 18"/>
                  <a:gd name="T4" fmla="*/ 713 w 741"/>
                  <a:gd name="T5" fmla="*/ 18 h 18"/>
                  <a:gd name="T6" fmla="*/ 741 w 741"/>
                  <a:gd name="T7" fmla="*/ 6 h 18"/>
                  <a:gd name="T8" fmla="*/ 741 w 741"/>
                  <a:gd name="T9" fmla="*/ 0 h 18"/>
                  <a:gd name="T10" fmla="*/ 5 w 741"/>
                  <a:gd name="T11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1" h="18">
                    <a:moveTo>
                      <a:pt x="5" y="3"/>
                    </a:moveTo>
                    <a:cubicBezTo>
                      <a:pt x="5" y="3"/>
                      <a:pt x="0" y="11"/>
                      <a:pt x="33" y="18"/>
                    </a:cubicBezTo>
                    <a:cubicBezTo>
                      <a:pt x="713" y="18"/>
                      <a:pt x="713" y="18"/>
                      <a:pt x="713" y="18"/>
                    </a:cubicBezTo>
                    <a:cubicBezTo>
                      <a:pt x="713" y="18"/>
                      <a:pt x="735" y="17"/>
                      <a:pt x="741" y="6"/>
                    </a:cubicBezTo>
                    <a:cubicBezTo>
                      <a:pt x="741" y="0"/>
                      <a:pt x="741" y="0"/>
                      <a:pt x="741" y="0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83004BA-EC10-504C-BB45-6B3D9DFA3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308" y="8105776"/>
                <a:ext cx="10063527" cy="310354"/>
              </a:xfrm>
              <a:custGeom>
                <a:avLst/>
                <a:gdLst>
                  <a:gd name="T0" fmla="*/ 0 w 738"/>
                  <a:gd name="T1" fmla="*/ 0 h 23"/>
                  <a:gd name="T2" fmla="*/ 737 w 738"/>
                  <a:gd name="T3" fmla="*/ 0 h 23"/>
                  <a:gd name="T4" fmla="*/ 737 w 738"/>
                  <a:gd name="T5" fmla="*/ 19 h 23"/>
                  <a:gd name="T6" fmla="*/ 729 w 738"/>
                  <a:gd name="T7" fmla="*/ 21 h 23"/>
                  <a:gd name="T8" fmla="*/ 7 w 738"/>
                  <a:gd name="T9" fmla="*/ 21 h 23"/>
                  <a:gd name="T10" fmla="*/ 0 w 738"/>
                  <a:gd name="T11" fmla="*/ 19 h 23"/>
                  <a:gd name="T12" fmla="*/ 0 w 738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8" h="23">
                    <a:moveTo>
                      <a:pt x="0" y="0"/>
                    </a:moveTo>
                    <a:cubicBezTo>
                      <a:pt x="737" y="0"/>
                      <a:pt x="737" y="0"/>
                      <a:pt x="737" y="0"/>
                    </a:cubicBezTo>
                    <a:cubicBezTo>
                      <a:pt x="737" y="19"/>
                      <a:pt x="737" y="19"/>
                      <a:pt x="737" y="19"/>
                    </a:cubicBezTo>
                    <a:cubicBezTo>
                      <a:pt x="737" y="19"/>
                      <a:pt x="738" y="22"/>
                      <a:pt x="729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0" y="23"/>
                      <a:pt x="0" y="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C463BD1-EC1E-234B-8382-6110066D8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7740" y="8237963"/>
                <a:ext cx="367828" cy="45978"/>
              </a:xfrm>
              <a:custGeom>
                <a:avLst/>
                <a:gdLst>
                  <a:gd name="T0" fmla="*/ 27 w 27"/>
                  <a:gd name="T1" fmla="*/ 2 h 3"/>
                  <a:gd name="T2" fmla="*/ 26 w 27"/>
                  <a:gd name="T3" fmla="*/ 3 h 3"/>
                  <a:gd name="T4" fmla="*/ 1 w 27"/>
                  <a:gd name="T5" fmla="*/ 3 h 3"/>
                  <a:gd name="T6" fmla="*/ 0 w 27"/>
                  <a:gd name="T7" fmla="*/ 2 h 3"/>
                  <a:gd name="T8" fmla="*/ 0 w 27"/>
                  <a:gd name="T9" fmla="*/ 2 h 3"/>
                  <a:gd name="T10" fmla="*/ 1 w 27"/>
                  <a:gd name="T11" fmla="*/ 0 h 3"/>
                  <a:gd name="T12" fmla="*/ 26 w 27"/>
                  <a:gd name="T13" fmla="*/ 0 h 3"/>
                  <a:gd name="T14" fmla="*/ 27 w 27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">
                    <a:moveTo>
                      <a:pt x="27" y="2"/>
                    </a:moveTo>
                    <a:cubicBezTo>
                      <a:pt x="27" y="2"/>
                      <a:pt x="27" y="3"/>
                      <a:pt x="2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1"/>
                      <a:pt x="27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5405FF1-498C-5645-9AFF-15C2B9B08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1038" y="8117270"/>
                <a:ext cx="1419583" cy="149429"/>
              </a:xfrm>
              <a:custGeom>
                <a:avLst/>
                <a:gdLst>
                  <a:gd name="T0" fmla="*/ 2 w 104"/>
                  <a:gd name="T1" fmla="*/ 0 h 11"/>
                  <a:gd name="T2" fmla="*/ 9 w 104"/>
                  <a:gd name="T3" fmla="*/ 10 h 11"/>
                  <a:gd name="T4" fmla="*/ 94 w 104"/>
                  <a:gd name="T5" fmla="*/ 10 h 11"/>
                  <a:gd name="T6" fmla="*/ 102 w 104"/>
                  <a:gd name="T7" fmla="*/ 0 h 11"/>
                  <a:gd name="T8" fmla="*/ 2 w 10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1">
                    <a:moveTo>
                      <a:pt x="2" y="0"/>
                    </a:moveTo>
                    <a:cubicBezTo>
                      <a:pt x="2" y="0"/>
                      <a:pt x="0" y="9"/>
                      <a:pt x="9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104" y="11"/>
                      <a:pt x="102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9CF51-9159-044E-9529-057C99EFC3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009A3EC-BF0F-0840-AE88-556FA9F66AD2}"/>
              </a:ext>
            </a:extLst>
          </p:cNvPr>
          <p:cNvSpPr/>
          <p:nvPr/>
        </p:nvSpPr>
        <p:spPr>
          <a:xfrm>
            <a:off x="0" y="0"/>
            <a:ext cx="4249998" cy="5349558"/>
          </a:xfrm>
          <a:custGeom>
            <a:avLst/>
            <a:gdLst>
              <a:gd name="connsiteX0" fmla="*/ 1589117 w 4249998"/>
              <a:gd name="connsiteY0" fmla="*/ 2041569 h 5349558"/>
              <a:gd name="connsiteX1" fmla="*/ 1533891 w 4249998"/>
              <a:gd name="connsiteY1" fmla="*/ 2078977 h 5349558"/>
              <a:gd name="connsiteX2" fmla="*/ 771360 w 4249998"/>
              <a:gd name="connsiteY2" fmla="*/ 5121200 h 5349558"/>
              <a:gd name="connsiteX3" fmla="*/ 882298 w 4249998"/>
              <a:gd name="connsiteY3" fmla="*/ 5317405 h 5349558"/>
              <a:gd name="connsiteX4" fmla="*/ 939910 w 4249998"/>
              <a:gd name="connsiteY4" fmla="*/ 5318861 h 5349558"/>
              <a:gd name="connsiteX5" fmla="*/ 2640394 w 4249998"/>
              <a:gd name="connsiteY5" fmla="*/ 4844093 h 5349558"/>
              <a:gd name="connsiteX6" fmla="*/ 2763094 w 4249998"/>
              <a:gd name="connsiteY6" fmla="*/ 4765430 h 5349558"/>
              <a:gd name="connsiteX7" fmla="*/ 2717563 w 4249998"/>
              <a:gd name="connsiteY7" fmla="*/ 4518236 h 5349558"/>
              <a:gd name="connsiteX8" fmla="*/ 1679940 w 4249998"/>
              <a:gd name="connsiteY8" fmla="*/ 2159352 h 5349558"/>
              <a:gd name="connsiteX9" fmla="*/ 3000581 w 4249998"/>
              <a:gd name="connsiteY9" fmla="*/ 1604100 h 5349558"/>
              <a:gd name="connsiteX10" fmla="*/ 1694875 w 4249998"/>
              <a:gd name="connsiteY10" fmla="*/ 1969932 h 5349558"/>
              <a:gd name="connsiteX11" fmla="*/ 1614577 w 4249998"/>
              <a:gd name="connsiteY11" fmla="*/ 2024324 h 5349558"/>
              <a:gd name="connsiteX12" fmla="*/ 1704644 w 4249998"/>
              <a:gd name="connsiteY12" fmla="*/ 2141129 h 5349558"/>
              <a:gd name="connsiteX13" fmla="*/ 2747612 w 4249998"/>
              <a:gd name="connsiteY13" fmla="*/ 4511968 h 5349558"/>
              <a:gd name="connsiteX14" fmla="*/ 2790806 w 4249998"/>
              <a:gd name="connsiteY14" fmla="*/ 4746450 h 5349558"/>
              <a:gd name="connsiteX15" fmla="*/ 2902023 w 4249998"/>
              <a:gd name="connsiteY15" fmla="*/ 4667362 h 5349558"/>
              <a:gd name="connsiteX16" fmla="*/ 4219300 w 4249998"/>
              <a:gd name="connsiteY16" fmla="*/ 2039472 h 5349558"/>
              <a:gd name="connsiteX17" fmla="*/ 4217979 w 4249998"/>
              <a:gd name="connsiteY17" fmla="*/ 1979724 h 5349558"/>
              <a:gd name="connsiteX18" fmla="*/ 4023157 w 4249998"/>
              <a:gd name="connsiteY18" fmla="*/ 1868953 h 5349558"/>
              <a:gd name="connsiteX19" fmla="*/ 3000581 w 4249998"/>
              <a:gd name="connsiteY19" fmla="*/ 1604100 h 5349558"/>
              <a:gd name="connsiteX20" fmla="*/ 2349423 w 4249998"/>
              <a:gd name="connsiteY20" fmla="*/ 0 h 5349558"/>
              <a:gd name="connsiteX21" fmla="*/ 2441186 w 4249998"/>
              <a:gd name="connsiteY21" fmla="*/ 0 h 5349558"/>
              <a:gd name="connsiteX22" fmla="*/ 2405017 w 4249998"/>
              <a:gd name="connsiteY22" fmla="*/ 11584 h 5349558"/>
              <a:gd name="connsiteX23" fmla="*/ 693995 w 4249998"/>
              <a:gd name="connsiteY23" fmla="*/ 958049 h 5349558"/>
              <a:gd name="connsiteX24" fmla="*/ 622306 w 4249998"/>
              <a:gd name="connsiteY24" fmla="*/ 1017772 h 5349558"/>
              <a:gd name="connsiteX25" fmla="*/ 655285 w 4249998"/>
              <a:gd name="connsiteY25" fmla="*/ 1043430 h 5349558"/>
              <a:gd name="connsiteX26" fmla="*/ 934694 w 4249998"/>
              <a:gd name="connsiteY26" fmla="*/ 1286677 h 5349558"/>
              <a:gd name="connsiteX27" fmla="*/ 1564505 w 4249998"/>
              <a:gd name="connsiteY27" fmla="*/ 1959387 h 5349558"/>
              <a:gd name="connsiteX28" fmla="*/ 1595795 w 4249998"/>
              <a:gd name="connsiteY28" fmla="*/ 1999966 h 5349558"/>
              <a:gd name="connsiteX29" fmla="*/ 1678983 w 4249998"/>
              <a:gd name="connsiteY29" fmla="*/ 1943619 h 5349558"/>
              <a:gd name="connsiteX30" fmla="*/ 4036864 w 4249998"/>
              <a:gd name="connsiteY30" fmla="*/ 1841467 h 5349558"/>
              <a:gd name="connsiteX31" fmla="*/ 4217188 w 4249998"/>
              <a:gd name="connsiteY31" fmla="*/ 1943995 h 5349558"/>
              <a:gd name="connsiteX32" fmla="*/ 4216030 w 4249998"/>
              <a:gd name="connsiteY32" fmla="*/ 1891693 h 5349558"/>
              <a:gd name="connsiteX33" fmla="*/ 3627069 w 4249998"/>
              <a:gd name="connsiteY33" fmla="*/ 159201 h 5349558"/>
              <a:gd name="connsiteX34" fmla="*/ 3505867 w 4249998"/>
              <a:gd name="connsiteY34" fmla="*/ 0 h 5349558"/>
              <a:gd name="connsiteX35" fmla="*/ 3544421 w 4249998"/>
              <a:gd name="connsiteY35" fmla="*/ 0 h 5349558"/>
              <a:gd name="connsiteX36" fmla="*/ 3652223 w 4249998"/>
              <a:gd name="connsiteY36" fmla="*/ 141601 h 5349558"/>
              <a:gd name="connsiteX37" fmla="*/ 4246696 w 4249998"/>
              <a:gd name="connsiteY37" fmla="*/ 1890309 h 5349558"/>
              <a:gd name="connsiteX38" fmla="*/ 4248380 w 4249998"/>
              <a:gd name="connsiteY38" fmla="*/ 1966396 h 5349558"/>
              <a:gd name="connsiteX39" fmla="*/ 4249616 w 4249998"/>
              <a:gd name="connsiteY39" fmla="*/ 1968131 h 5349558"/>
              <a:gd name="connsiteX40" fmla="*/ 4248558 w 4249998"/>
              <a:gd name="connsiteY40" fmla="*/ 1974382 h 5349558"/>
              <a:gd name="connsiteX41" fmla="*/ 4249998 w 4249998"/>
              <a:gd name="connsiteY41" fmla="*/ 2039472 h 5349558"/>
              <a:gd name="connsiteX42" fmla="*/ 2920388 w 4249998"/>
              <a:gd name="connsiteY42" fmla="*/ 4691961 h 5349558"/>
              <a:gd name="connsiteX43" fmla="*/ 2796661 w 4249998"/>
              <a:gd name="connsiteY43" fmla="*/ 4779945 h 5349558"/>
              <a:gd name="connsiteX44" fmla="*/ 2794157 w 4249998"/>
              <a:gd name="connsiteY44" fmla="*/ 4790631 h 5349558"/>
              <a:gd name="connsiteX45" fmla="*/ 2784174 w 4249998"/>
              <a:gd name="connsiteY45" fmla="*/ 4796823 h 5349558"/>
              <a:gd name="connsiteX46" fmla="*/ 2774523 w 4249998"/>
              <a:gd name="connsiteY46" fmla="*/ 4794560 h 5349558"/>
              <a:gd name="connsiteX47" fmla="*/ 2656310 w 4249998"/>
              <a:gd name="connsiteY47" fmla="*/ 4870346 h 5349558"/>
              <a:gd name="connsiteX48" fmla="*/ 939910 w 4249998"/>
              <a:gd name="connsiteY48" fmla="*/ 5349558 h 5349558"/>
              <a:gd name="connsiteX49" fmla="*/ 877783 w 4249998"/>
              <a:gd name="connsiteY49" fmla="*/ 5347987 h 5349558"/>
              <a:gd name="connsiteX50" fmla="*/ 870712 w 4249998"/>
              <a:gd name="connsiteY50" fmla="*/ 5349161 h 5349558"/>
              <a:gd name="connsiteX51" fmla="*/ 868750 w 4249998"/>
              <a:gd name="connsiteY51" fmla="*/ 5347759 h 5349558"/>
              <a:gd name="connsiteX52" fmla="*/ 769573 w 4249998"/>
              <a:gd name="connsiteY52" fmla="*/ 5345250 h 5349558"/>
              <a:gd name="connsiteX53" fmla="*/ 152424 w 4249998"/>
              <a:gd name="connsiteY53" fmla="*/ 5255312 h 5349558"/>
              <a:gd name="connsiteX54" fmla="*/ 0 w 4249998"/>
              <a:gd name="connsiteY54" fmla="*/ 5210504 h 5349558"/>
              <a:gd name="connsiteX55" fmla="*/ 0 w 4249998"/>
              <a:gd name="connsiteY55" fmla="*/ 5178536 h 5349558"/>
              <a:gd name="connsiteX56" fmla="*/ 159727 w 4249998"/>
              <a:gd name="connsiteY56" fmla="*/ 5225490 h 5349558"/>
              <a:gd name="connsiteX57" fmla="*/ 771153 w 4249998"/>
              <a:gd name="connsiteY57" fmla="*/ 5314594 h 5349558"/>
              <a:gd name="connsiteX58" fmla="*/ 846555 w 4249998"/>
              <a:gd name="connsiteY58" fmla="*/ 5316501 h 5349558"/>
              <a:gd name="connsiteX59" fmla="*/ 743833 w 4249998"/>
              <a:gd name="connsiteY59" fmla="*/ 5134828 h 5349558"/>
              <a:gd name="connsiteX60" fmla="*/ 1515959 w 4249998"/>
              <a:gd name="connsiteY60" fmla="*/ 2054041 h 5349558"/>
              <a:gd name="connsiteX61" fmla="*/ 1570335 w 4249998"/>
              <a:gd name="connsiteY61" fmla="*/ 2017210 h 5349558"/>
              <a:gd name="connsiteX62" fmla="*/ 1540517 w 4249998"/>
              <a:gd name="connsiteY62" fmla="*/ 1978542 h 5349558"/>
              <a:gd name="connsiteX63" fmla="*/ 913896 w 4249998"/>
              <a:gd name="connsiteY63" fmla="*/ 1309253 h 5349558"/>
              <a:gd name="connsiteX64" fmla="*/ 635732 w 4249998"/>
              <a:gd name="connsiteY64" fmla="*/ 1067095 h 5349558"/>
              <a:gd name="connsiteX65" fmla="*/ 598173 w 4249998"/>
              <a:gd name="connsiteY65" fmla="*/ 1037876 h 5349558"/>
              <a:gd name="connsiteX66" fmla="*/ 513928 w 4249998"/>
              <a:gd name="connsiteY66" fmla="*/ 1108060 h 5349558"/>
              <a:gd name="connsiteX67" fmla="*/ 171022 w 4249998"/>
              <a:gd name="connsiteY67" fmla="*/ 1429500 h 5349558"/>
              <a:gd name="connsiteX68" fmla="*/ 0 w 4249998"/>
              <a:gd name="connsiteY68" fmla="*/ 1615951 h 5349558"/>
              <a:gd name="connsiteX69" fmla="*/ 0 w 4249998"/>
              <a:gd name="connsiteY69" fmla="*/ 1570573 h 5349558"/>
              <a:gd name="connsiteX70" fmla="*/ 149264 w 4249998"/>
              <a:gd name="connsiteY70" fmla="*/ 1407845 h 5349558"/>
              <a:gd name="connsiteX71" fmla="*/ 493916 w 4249998"/>
              <a:gd name="connsiteY71" fmla="*/ 1084782 h 5349558"/>
              <a:gd name="connsiteX72" fmla="*/ 573377 w 4249998"/>
              <a:gd name="connsiteY72" fmla="*/ 1018585 h 5349558"/>
              <a:gd name="connsiteX73" fmla="*/ 347092 w 4249998"/>
              <a:gd name="connsiteY73" fmla="*/ 842547 h 5349558"/>
              <a:gd name="connsiteX74" fmla="*/ 0 w 4249998"/>
              <a:gd name="connsiteY74" fmla="*/ 604381 h 5349558"/>
              <a:gd name="connsiteX75" fmla="*/ 0 w 4249998"/>
              <a:gd name="connsiteY75" fmla="*/ 567154 h 5349558"/>
              <a:gd name="connsiteX76" fmla="*/ 365385 w 4249998"/>
              <a:gd name="connsiteY76" fmla="*/ 817889 h 5349558"/>
              <a:gd name="connsiteX77" fmla="*/ 597510 w 4249998"/>
              <a:gd name="connsiteY77" fmla="*/ 998481 h 5349558"/>
              <a:gd name="connsiteX78" fmla="*/ 674904 w 4249998"/>
              <a:gd name="connsiteY78" fmla="*/ 934008 h 5349558"/>
              <a:gd name="connsiteX79" fmla="*/ 2079419 w 4249998"/>
              <a:gd name="connsiteY79" fmla="*/ 103358 h 5349558"/>
              <a:gd name="connsiteX80" fmla="*/ 195524 w 4249998"/>
              <a:gd name="connsiteY80" fmla="*/ 0 h 5349558"/>
              <a:gd name="connsiteX81" fmla="*/ 230307 w 4249998"/>
              <a:gd name="connsiteY81" fmla="*/ 0 h 5349558"/>
              <a:gd name="connsiteX82" fmla="*/ 154605 w 4249998"/>
              <a:gd name="connsiteY82" fmla="*/ 141462 h 5349558"/>
              <a:gd name="connsiteX83" fmla="*/ 34375 w 4249998"/>
              <a:gd name="connsiteY83" fmla="*/ 325135 h 5349558"/>
              <a:gd name="connsiteX84" fmla="*/ 0 w 4249998"/>
              <a:gd name="connsiteY84" fmla="*/ 368658 h 5349558"/>
              <a:gd name="connsiteX85" fmla="*/ 0 w 4249998"/>
              <a:gd name="connsiteY85" fmla="*/ 319177 h 5349558"/>
              <a:gd name="connsiteX86" fmla="*/ 9486 w 4249998"/>
              <a:gd name="connsiteY86" fmla="*/ 307166 h 5349558"/>
              <a:gd name="connsiteX87" fmla="*/ 128230 w 4249998"/>
              <a:gd name="connsiteY87" fmla="*/ 125756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349558">
                <a:moveTo>
                  <a:pt x="1589117" y="2041569"/>
                </a:moveTo>
                <a:lnTo>
                  <a:pt x="1533891" y="2078977"/>
                </a:lnTo>
                <a:cubicBezTo>
                  <a:pt x="645653" y="2731296"/>
                  <a:pt x="178028" y="3955921"/>
                  <a:pt x="771360" y="5121200"/>
                </a:cubicBezTo>
                <a:lnTo>
                  <a:pt x="882298" y="5317405"/>
                </a:lnTo>
                <a:lnTo>
                  <a:pt x="939910" y="5318861"/>
                </a:lnTo>
                <a:cubicBezTo>
                  <a:pt x="1562496" y="5318861"/>
                  <a:pt x="2144559" y="5145369"/>
                  <a:pt x="2640394" y="4844093"/>
                </a:cubicBezTo>
                <a:lnTo>
                  <a:pt x="2763094" y="4765430"/>
                </a:lnTo>
                <a:lnTo>
                  <a:pt x="2717563" y="4518236"/>
                </a:lnTo>
                <a:cubicBezTo>
                  <a:pt x="2532660" y="3615704"/>
                  <a:pt x="2178161" y="2832332"/>
                  <a:pt x="1679940" y="2159352"/>
                </a:cubicBezTo>
                <a:close/>
                <a:moveTo>
                  <a:pt x="3000581" y="1604100"/>
                </a:moveTo>
                <a:cubicBezTo>
                  <a:pt x="2530221" y="1593310"/>
                  <a:pt x="2080084" y="1729954"/>
                  <a:pt x="1694875" y="1969932"/>
                </a:cubicBezTo>
                <a:lnTo>
                  <a:pt x="1614577" y="2024324"/>
                </a:lnTo>
                <a:lnTo>
                  <a:pt x="1704644" y="2141129"/>
                </a:lnTo>
                <a:cubicBezTo>
                  <a:pt x="2205424" y="2817577"/>
                  <a:pt x="2561786" y="3604998"/>
                  <a:pt x="2747612" y="4511968"/>
                </a:cubicBezTo>
                <a:lnTo>
                  <a:pt x="2790806" y="4746450"/>
                </a:lnTo>
                <a:lnTo>
                  <a:pt x="2902023" y="4667362"/>
                </a:lnTo>
                <a:cubicBezTo>
                  <a:pt x="3701691" y="4069326"/>
                  <a:pt x="4219300" y="3114846"/>
                  <a:pt x="4219300" y="2039472"/>
                </a:cubicBezTo>
                <a:lnTo>
                  <a:pt x="4217979" y="1979724"/>
                </a:lnTo>
                <a:lnTo>
                  <a:pt x="4023157" y="1868953"/>
                </a:lnTo>
                <a:cubicBezTo>
                  <a:pt x="3682841" y="1694734"/>
                  <a:pt x="3336552" y="1611807"/>
                  <a:pt x="3000581" y="1604100"/>
                </a:cubicBezTo>
                <a:close/>
                <a:moveTo>
                  <a:pt x="2349423" y="0"/>
                </a:moveTo>
                <a:lnTo>
                  <a:pt x="2441186" y="0"/>
                </a:lnTo>
                <a:lnTo>
                  <a:pt x="2405017" y="11584"/>
                </a:lnTo>
                <a:cubicBezTo>
                  <a:pt x="1766099" y="235938"/>
                  <a:pt x="1197139" y="555512"/>
                  <a:pt x="693995" y="958049"/>
                </a:cubicBezTo>
                <a:lnTo>
                  <a:pt x="622306" y="1017772"/>
                </a:lnTo>
                <a:lnTo>
                  <a:pt x="655285" y="1043430"/>
                </a:lnTo>
                <a:cubicBezTo>
                  <a:pt x="750234" y="1121540"/>
                  <a:pt x="843432" y="1202601"/>
                  <a:pt x="934694" y="1286677"/>
                </a:cubicBezTo>
                <a:cubicBezTo>
                  <a:pt x="1162577" y="1496619"/>
                  <a:pt x="1372933" y="1720717"/>
                  <a:pt x="1564505" y="1959387"/>
                </a:cubicBezTo>
                <a:lnTo>
                  <a:pt x="1595795" y="1999966"/>
                </a:lnTo>
                <a:lnTo>
                  <a:pt x="1678983" y="1943619"/>
                </a:lnTo>
                <a:cubicBezTo>
                  <a:pt x="2347714" y="1527041"/>
                  <a:pt x="3209694" y="1417999"/>
                  <a:pt x="4036864" y="1841467"/>
                </a:cubicBezTo>
                <a:lnTo>
                  <a:pt x="4217188" y="1943995"/>
                </a:lnTo>
                <a:lnTo>
                  <a:pt x="4216030" y="1891693"/>
                </a:lnTo>
                <a:cubicBezTo>
                  <a:pt x="4187516" y="1248725"/>
                  <a:pt x="3973856" y="653889"/>
                  <a:pt x="3627069" y="159201"/>
                </a:cubicBezTo>
                <a:lnTo>
                  <a:pt x="3505867" y="0"/>
                </a:lnTo>
                <a:lnTo>
                  <a:pt x="3544421" y="0"/>
                </a:lnTo>
                <a:lnTo>
                  <a:pt x="3652223" y="141601"/>
                </a:lnTo>
                <a:cubicBezTo>
                  <a:pt x="4002256" y="640918"/>
                  <a:pt x="4217915" y="1241323"/>
                  <a:pt x="4246696" y="1890309"/>
                </a:cubicBezTo>
                <a:lnTo>
                  <a:pt x="4248380" y="1966396"/>
                </a:lnTo>
                <a:lnTo>
                  <a:pt x="4249616" y="1968131"/>
                </a:lnTo>
                <a:lnTo>
                  <a:pt x="4248558" y="1974382"/>
                </a:lnTo>
                <a:lnTo>
                  <a:pt x="4249998" y="2039472"/>
                </a:lnTo>
                <a:cubicBezTo>
                  <a:pt x="4249998" y="3124912"/>
                  <a:pt x="3727543" y="4088326"/>
                  <a:pt x="2920388" y="4691961"/>
                </a:cubicBezTo>
                <a:lnTo>
                  <a:pt x="2796661" y="4779945"/>
                </a:lnTo>
                <a:lnTo>
                  <a:pt x="2794157" y="4790631"/>
                </a:lnTo>
                <a:cubicBezTo>
                  <a:pt x="2791865" y="4793820"/>
                  <a:pt x="2788356" y="4796136"/>
                  <a:pt x="2784174" y="4796823"/>
                </a:cubicBezTo>
                <a:lnTo>
                  <a:pt x="2774523" y="4794560"/>
                </a:lnTo>
                <a:lnTo>
                  <a:pt x="2656310" y="4870346"/>
                </a:lnTo>
                <a:cubicBezTo>
                  <a:pt x="2155836" y="5174441"/>
                  <a:pt x="1568323" y="5349558"/>
                  <a:pt x="939910" y="5349558"/>
                </a:cubicBezTo>
                <a:lnTo>
                  <a:pt x="877783" y="5347987"/>
                </a:lnTo>
                <a:lnTo>
                  <a:pt x="870712" y="5349161"/>
                </a:lnTo>
                <a:lnTo>
                  <a:pt x="868750" y="5347759"/>
                </a:lnTo>
                <a:lnTo>
                  <a:pt x="769573" y="5345250"/>
                </a:lnTo>
                <a:cubicBezTo>
                  <a:pt x="558007" y="5334526"/>
                  <a:pt x="351681" y="5303937"/>
                  <a:pt x="152424" y="5255312"/>
                </a:cubicBezTo>
                <a:lnTo>
                  <a:pt x="0" y="5210504"/>
                </a:lnTo>
                <a:lnTo>
                  <a:pt x="0" y="5178536"/>
                </a:lnTo>
                <a:lnTo>
                  <a:pt x="159727" y="5225490"/>
                </a:lnTo>
                <a:cubicBezTo>
                  <a:pt x="357136" y="5273664"/>
                  <a:pt x="561548" y="5303969"/>
                  <a:pt x="771153" y="5314594"/>
                </a:cubicBezTo>
                <a:lnTo>
                  <a:pt x="846555" y="5316501"/>
                </a:lnTo>
                <a:lnTo>
                  <a:pt x="743833" y="5134828"/>
                </a:lnTo>
                <a:cubicBezTo>
                  <a:pt x="142949" y="3954735"/>
                  <a:pt x="616461" y="2714595"/>
                  <a:pt x="1515959" y="2054041"/>
                </a:cubicBezTo>
                <a:lnTo>
                  <a:pt x="1570335" y="2017210"/>
                </a:lnTo>
                <a:lnTo>
                  <a:pt x="1540517" y="1978542"/>
                </a:lnTo>
                <a:cubicBezTo>
                  <a:pt x="1349922" y="1741093"/>
                  <a:pt x="1140634" y="1518139"/>
                  <a:pt x="913896" y="1309253"/>
                </a:cubicBezTo>
                <a:cubicBezTo>
                  <a:pt x="823046" y="1225556"/>
                  <a:pt x="730261" y="1144858"/>
                  <a:pt x="635732" y="1067095"/>
                </a:cubicBezTo>
                <a:lnTo>
                  <a:pt x="598173" y="1037876"/>
                </a:lnTo>
                <a:lnTo>
                  <a:pt x="513928" y="1108060"/>
                </a:lnTo>
                <a:cubicBezTo>
                  <a:pt x="395808" y="1210476"/>
                  <a:pt x="281525" y="1317681"/>
                  <a:pt x="171022" y="1429500"/>
                </a:cubicBezTo>
                <a:lnTo>
                  <a:pt x="0" y="1615951"/>
                </a:lnTo>
                <a:lnTo>
                  <a:pt x="0" y="1570573"/>
                </a:lnTo>
                <a:lnTo>
                  <a:pt x="149264" y="1407845"/>
                </a:lnTo>
                <a:cubicBezTo>
                  <a:pt x="260326" y="1295464"/>
                  <a:pt x="375191" y="1187718"/>
                  <a:pt x="493916" y="1084782"/>
                </a:cubicBezTo>
                <a:lnTo>
                  <a:pt x="573377" y="1018585"/>
                </a:lnTo>
                <a:lnTo>
                  <a:pt x="347092" y="842547"/>
                </a:lnTo>
                <a:lnTo>
                  <a:pt x="0" y="604381"/>
                </a:lnTo>
                <a:lnTo>
                  <a:pt x="0" y="567154"/>
                </a:lnTo>
                <a:lnTo>
                  <a:pt x="365385" y="817889"/>
                </a:lnTo>
                <a:lnTo>
                  <a:pt x="597510" y="998481"/>
                </a:lnTo>
                <a:lnTo>
                  <a:pt x="674904" y="934008"/>
                </a:lnTo>
                <a:cubicBezTo>
                  <a:pt x="1096336" y="596853"/>
                  <a:pt x="1563723" y="317584"/>
                  <a:pt x="2079419" y="103358"/>
                </a:cubicBezTo>
                <a:close/>
                <a:moveTo>
                  <a:pt x="195524" y="0"/>
                </a:moveTo>
                <a:lnTo>
                  <a:pt x="230307" y="0"/>
                </a:lnTo>
                <a:lnTo>
                  <a:pt x="154605" y="141462"/>
                </a:lnTo>
                <a:cubicBezTo>
                  <a:pt x="117307" y="204344"/>
                  <a:pt x="77202" y="265637"/>
                  <a:pt x="34375" y="325135"/>
                </a:cubicBezTo>
                <a:lnTo>
                  <a:pt x="0" y="368658"/>
                </a:lnTo>
                <a:lnTo>
                  <a:pt x="0" y="319177"/>
                </a:lnTo>
                <a:lnTo>
                  <a:pt x="9486" y="307166"/>
                </a:lnTo>
                <a:cubicBezTo>
                  <a:pt x="51784" y="248401"/>
                  <a:pt x="91392" y="187864"/>
                  <a:pt x="128230" y="12575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9A349-7129-DC4D-8DE4-7ABC1D7BD6AB}"/>
              </a:ext>
            </a:extLst>
          </p:cNvPr>
          <p:cNvSpPr txBox="1"/>
          <p:nvPr/>
        </p:nvSpPr>
        <p:spPr>
          <a:xfrm>
            <a:off x="2315125" y="2847181"/>
            <a:ext cx="8452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POINTS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AF23F-BB1D-CE47-B81C-33D633F9A171}"/>
              </a:ext>
            </a:extLst>
          </p:cNvPr>
          <p:cNvSpPr txBox="1"/>
          <p:nvPr/>
        </p:nvSpPr>
        <p:spPr>
          <a:xfrm>
            <a:off x="2404659" y="5079262"/>
            <a:ext cx="7504772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PPG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60E18-EE7D-1547-A999-6346C116ADF7}"/>
              </a:ext>
            </a:extLst>
          </p:cNvPr>
          <p:cNvSpPr txBox="1"/>
          <p:nvPr/>
        </p:nvSpPr>
        <p:spPr>
          <a:xfrm>
            <a:off x="2315125" y="2628445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 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B7AD5-D71E-4C4F-92F8-E1034C0DDC87}"/>
              </a:ext>
            </a:extLst>
          </p:cNvPr>
          <p:cNvGrpSpPr/>
          <p:nvPr/>
        </p:nvGrpSpPr>
        <p:grpSpPr>
          <a:xfrm>
            <a:off x="2268548" y="6289560"/>
            <a:ext cx="1233919" cy="1090374"/>
            <a:chOff x="13219187" y="9012413"/>
            <a:chExt cx="1581976" cy="13119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F5D04F-CF42-2041-93FC-0C6A9B3ADB73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4CC6D2-9774-7844-B61D-5AFF204731FE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47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-0.87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1BFA1B-FF43-3D4A-9180-14AC224BE125}"/>
              </a:ext>
            </a:extLst>
          </p:cNvPr>
          <p:cNvSpPr txBox="1"/>
          <p:nvPr/>
        </p:nvSpPr>
        <p:spPr>
          <a:xfrm>
            <a:off x="3664418" y="6530821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F63F0-7330-7541-95A8-38DFB1CE97E3}"/>
              </a:ext>
            </a:extLst>
          </p:cNvPr>
          <p:cNvSpPr txBox="1"/>
          <p:nvPr/>
        </p:nvSpPr>
        <p:spPr>
          <a:xfrm>
            <a:off x="2282169" y="11350364"/>
            <a:ext cx="10565911" cy="195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8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D479E-18CB-F84E-A39F-DF5F307DB760}"/>
              </a:ext>
            </a:extLst>
          </p:cNvPr>
          <p:cNvSpPr txBox="1"/>
          <p:nvPr/>
        </p:nvSpPr>
        <p:spPr>
          <a:xfrm>
            <a:off x="2238828" y="10849496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B8CDFD-46FE-2B49-BE86-BE829D08EA7B}"/>
              </a:ext>
            </a:extLst>
          </p:cNvPr>
          <p:cNvSpPr/>
          <p:nvPr/>
        </p:nvSpPr>
        <p:spPr>
          <a:xfrm>
            <a:off x="18298865" y="1490551"/>
            <a:ext cx="1391478" cy="1391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DC0399-7E60-7248-A8BA-55038AF9E1BE}"/>
              </a:ext>
            </a:extLst>
          </p:cNvPr>
          <p:cNvSpPr/>
          <p:nvPr/>
        </p:nvSpPr>
        <p:spPr>
          <a:xfrm>
            <a:off x="13129852" y="10816442"/>
            <a:ext cx="783998" cy="783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CA59D6-2991-7F4D-B478-D0C16B827430}"/>
              </a:ext>
            </a:extLst>
          </p:cNvPr>
          <p:cNvSpPr/>
          <p:nvPr/>
        </p:nvSpPr>
        <p:spPr>
          <a:xfrm>
            <a:off x="14094508" y="9955187"/>
            <a:ext cx="321234" cy="3212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554319-7856-0646-9C02-AE71FC0CF5E2}"/>
              </a:ext>
            </a:extLst>
          </p:cNvPr>
          <p:cNvSpPr/>
          <p:nvPr/>
        </p:nvSpPr>
        <p:spPr>
          <a:xfrm>
            <a:off x="17371595" y="2853532"/>
            <a:ext cx="321234" cy="3212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5C3457-0837-214B-B930-3ED90FF0C11F}"/>
              </a:ext>
            </a:extLst>
          </p:cNvPr>
          <p:cNvSpPr/>
          <p:nvPr/>
        </p:nvSpPr>
        <p:spPr>
          <a:xfrm>
            <a:off x="20640190" y="11254399"/>
            <a:ext cx="321234" cy="3212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6D741A-4766-4643-B4B3-56CD760BECC5}"/>
              </a:ext>
            </a:extLst>
          </p:cNvPr>
          <p:cNvSpPr/>
          <p:nvPr/>
        </p:nvSpPr>
        <p:spPr>
          <a:xfrm>
            <a:off x="21442856" y="11542296"/>
            <a:ext cx="783998" cy="783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C2A69A-DD70-1804-34B1-4FCD48236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189619" y="3677321"/>
            <a:ext cx="8955739" cy="5714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B6D3DDA1-AF39-854D-8A84-40A0DE8A88F7}"/>
              </a:ext>
            </a:extLst>
          </p:cNvPr>
          <p:cNvSpPr/>
          <p:nvPr/>
        </p:nvSpPr>
        <p:spPr>
          <a:xfrm>
            <a:off x="20800807" y="2010964"/>
            <a:ext cx="2310350" cy="23103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E8B003-CA18-FA4A-A3A5-63319A095812}"/>
              </a:ext>
            </a:extLst>
          </p:cNvPr>
          <p:cNvGrpSpPr/>
          <p:nvPr/>
        </p:nvGrpSpPr>
        <p:grpSpPr>
          <a:xfrm>
            <a:off x="21344841" y="2475036"/>
            <a:ext cx="1222282" cy="1382207"/>
            <a:chOff x="5163449" y="2384308"/>
            <a:chExt cx="3920917" cy="443393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6FBA61A-04A2-AD4D-BB44-233011530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63449" y="2384308"/>
              <a:ext cx="3920917" cy="4433935"/>
            </a:xfrm>
            <a:prstGeom prst="rect">
              <a:avLst/>
            </a:prstGeom>
          </p:spPr>
        </p:pic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405EA28-D886-3D4E-BD05-1011D0C27CEA}"/>
                </a:ext>
              </a:extLst>
            </p:cNvPr>
            <p:cNvSpPr/>
            <p:nvPr/>
          </p:nvSpPr>
          <p:spPr>
            <a:xfrm>
              <a:off x="7123902" y="2908428"/>
              <a:ext cx="1009415" cy="570575"/>
            </a:xfrm>
            <a:custGeom>
              <a:avLst/>
              <a:gdLst>
                <a:gd name="connsiteX0" fmla="*/ 904821 w 882869"/>
                <a:gd name="connsiteY0" fmla="*/ 500708 h 499044"/>
                <a:gd name="connsiteX1" fmla="*/ 835385 w 882869"/>
                <a:gd name="connsiteY1" fmla="*/ 465561 h 499044"/>
                <a:gd name="connsiteX2" fmla="*/ 455035 w 882869"/>
                <a:gd name="connsiteY2" fmla="*/ 413732 h 499044"/>
                <a:gd name="connsiteX3" fmla="*/ 194231 w 882869"/>
                <a:gd name="connsiteY3" fmla="*/ 509976 h 499044"/>
                <a:gd name="connsiteX4" fmla="*/ 33883 w 882869"/>
                <a:gd name="connsiteY4" fmla="*/ 340800 h 499044"/>
                <a:gd name="connsiteX5" fmla="*/ 0 w 882869"/>
                <a:gd name="connsiteY5" fmla="*/ 310596 h 499044"/>
                <a:gd name="connsiteX6" fmla="*/ 680048 w 882869"/>
                <a:gd name="connsiteY6" fmla="*/ 10456 h 499044"/>
                <a:gd name="connsiteX7" fmla="*/ 701046 w 882869"/>
                <a:gd name="connsiteY7" fmla="*/ 0 h 499044"/>
                <a:gd name="connsiteX8" fmla="*/ 884539 w 882869"/>
                <a:gd name="connsiteY8" fmla="*/ 369531 h 499044"/>
                <a:gd name="connsiteX9" fmla="*/ 890505 w 882869"/>
                <a:gd name="connsiteY9" fmla="*/ 396860 h 499044"/>
                <a:gd name="connsiteX10" fmla="*/ 896470 w 882869"/>
                <a:gd name="connsiteY10" fmla="*/ 430367 h 499044"/>
                <a:gd name="connsiteX11" fmla="*/ 900526 w 882869"/>
                <a:gd name="connsiteY11" fmla="*/ 459359 h 499044"/>
                <a:gd name="connsiteX12" fmla="*/ 904821 w 882869"/>
                <a:gd name="connsiteY12" fmla="*/ 500708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869" h="499044">
                  <a:moveTo>
                    <a:pt x="904821" y="500708"/>
                  </a:moveTo>
                  <a:cubicBezTo>
                    <a:pt x="881915" y="487638"/>
                    <a:pt x="858769" y="475994"/>
                    <a:pt x="835385" y="465561"/>
                  </a:cubicBezTo>
                  <a:cubicBezTo>
                    <a:pt x="713692" y="411831"/>
                    <a:pt x="584125" y="393770"/>
                    <a:pt x="455035" y="413732"/>
                  </a:cubicBezTo>
                  <a:cubicBezTo>
                    <a:pt x="363885" y="427753"/>
                    <a:pt x="274882" y="460785"/>
                    <a:pt x="194231" y="509976"/>
                  </a:cubicBezTo>
                  <a:cubicBezTo>
                    <a:pt x="145315" y="450566"/>
                    <a:pt x="91866" y="394269"/>
                    <a:pt x="33883" y="340800"/>
                  </a:cubicBezTo>
                  <a:cubicBezTo>
                    <a:pt x="22668" y="330320"/>
                    <a:pt x="11215" y="320339"/>
                    <a:pt x="0" y="310596"/>
                  </a:cubicBezTo>
                  <a:cubicBezTo>
                    <a:pt x="196140" y="159457"/>
                    <a:pt x="423777" y="58935"/>
                    <a:pt x="680048" y="10456"/>
                  </a:cubicBezTo>
                  <a:cubicBezTo>
                    <a:pt x="688161" y="8793"/>
                    <a:pt x="695319" y="5228"/>
                    <a:pt x="701046" y="0"/>
                  </a:cubicBezTo>
                  <a:cubicBezTo>
                    <a:pt x="788855" y="105512"/>
                    <a:pt x="852804" y="231462"/>
                    <a:pt x="884539" y="369531"/>
                  </a:cubicBezTo>
                  <a:cubicBezTo>
                    <a:pt x="886687" y="378561"/>
                    <a:pt x="888596" y="387829"/>
                    <a:pt x="890505" y="396860"/>
                  </a:cubicBezTo>
                  <a:cubicBezTo>
                    <a:pt x="892652" y="408052"/>
                    <a:pt x="894800" y="419198"/>
                    <a:pt x="896470" y="430367"/>
                  </a:cubicBezTo>
                  <a:cubicBezTo>
                    <a:pt x="898140" y="440110"/>
                    <a:pt x="899333" y="449639"/>
                    <a:pt x="900526" y="459359"/>
                  </a:cubicBezTo>
                  <a:cubicBezTo>
                    <a:pt x="902197" y="473142"/>
                    <a:pt x="903629" y="486925"/>
                    <a:pt x="904821" y="50070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21955E8-7D3D-0D47-910E-A1B5581B07E2}"/>
                </a:ext>
              </a:extLst>
            </p:cNvPr>
            <p:cNvSpPr/>
            <p:nvPr/>
          </p:nvSpPr>
          <p:spPr>
            <a:xfrm>
              <a:off x="6497516" y="3328760"/>
              <a:ext cx="763881" cy="760767"/>
            </a:xfrm>
            <a:custGeom>
              <a:avLst/>
              <a:gdLst>
                <a:gd name="connsiteX0" fmla="*/ 668356 w 668117"/>
                <a:gd name="connsiteY0" fmla="*/ 193202 h 665393"/>
                <a:gd name="connsiteX1" fmla="*/ 602976 w 668117"/>
                <a:gd name="connsiteY1" fmla="*/ 250948 h 665393"/>
                <a:gd name="connsiteX2" fmla="*/ 408506 w 668117"/>
                <a:gd name="connsiteY2" fmla="*/ 591487 h 665393"/>
                <a:gd name="connsiteX3" fmla="*/ 397530 w 668117"/>
                <a:gd name="connsiteY3" fmla="*/ 647095 h 665393"/>
                <a:gd name="connsiteX4" fmla="*/ 394189 w 668117"/>
                <a:gd name="connsiteY4" fmla="*/ 672974 h 665393"/>
                <a:gd name="connsiteX5" fmla="*/ 0 w 668117"/>
                <a:gd name="connsiteY5" fmla="*/ 672974 h 665393"/>
                <a:gd name="connsiteX6" fmla="*/ 19805 w 668117"/>
                <a:gd name="connsiteY6" fmla="*/ 627846 h 665393"/>
                <a:gd name="connsiteX7" fmla="*/ 29111 w 668117"/>
                <a:gd name="connsiteY7" fmla="*/ 607623 h 665393"/>
                <a:gd name="connsiteX8" fmla="*/ 59176 w 668117"/>
                <a:gd name="connsiteY8" fmla="*/ 545147 h 665393"/>
                <a:gd name="connsiteX9" fmla="*/ 81367 w 668117"/>
                <a:gd name="connsiteY9" fmla="*/ 502847 h 665393"/>
                <a:gd name="connsiteX10" fmla="*/ 82560 w 668117"/>
                <a:gd name="connsiteY10" fmla="*/ 500471 h 665393"/>
                <a:gd name="connsiteX11" fmla="*/ 305902 w 668117"/>
                <a:gd name="connsiteY11" fmla="*/ 173478 h 665393"/>
                <a:gd name="connsiteX12" fmla="*/ 477942 w 668117"/>
                <a:gd name="connsiteY12" fmla="*/ 0 h 665393"/>
                <a:gd name="connsiteX13" fmla="*/ 668356 w 668117"/>
                <a:gd name="connsiteY13" fmla="*/ 193202 h 66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117" h="665393">
                  <a:moveTo>
                    <a:pt x="668356" y="193202"/>
                  </a:moveTo>
                  <a:cubicBezTo>
                    <a:pt x="645449" y="211025"/>
                    <a:pt x="623735" y="230274"/>
                    <a:pt x="602976" y="250948"/>
                  </a:cubicBezTo>
                  <a:cubicBezTo>
                    <a:pt x="507292" y="346218"/>
                    <a:pt x="439287" y="465538"/>
                    <a:pt x="408506" y="591487"/>
                  </a:cubicBezTo>
                  <a:cubicBezTo>
                    <a:pt x="403972" y="610023"/>
                    <a:pt x="400393" y="628559"/>
                    <a:pt x="397530" y="647095"/>
                  </a:cubicBezTo>
                  <a:cubicBezTo>
                    <a:pt x="396098" y="655650"/>
                    <a:pt x="394905" y="664443"/>
                    <a:pt x="394189" y="672974"/>
                  </a:cubicBezTo>
                  <a:lnTo>
                    <a:pt x="0" y="672974"/>
                  </a:lnTo>
                  <a:cubicBezTo>
                    <a:pt x="6204" y="658264"/>
                    <a:pt x="12646" y="643055"/>
                    <a:pt x="19805" y="627846"/>
                  </a:cubicBezTo>
                  <a:cubicBezTo>
                    <a:pt x="22907" y="621192"/>
                    <a:pt x="25770" y="614301"/>
                    <a:pt x="29111" y="607623"/>
                  </a:cubicBezTo>
                  <a:cubicBezTo>
                    <a:pt x="38417" y="587210"/>
                    <a:pt x="48438" y="566297"/>
                    <a:pt x="59176" y="545147"/>
                  </a:cubicBezTo>
                  <a:cubicBezTo>
                    <a:pt x="66573" y="531127"/>
                    <a:pt x="73970" y="517106"/>
                    <a:pt x="81367" y="502847"/>
                  </a:cubicBezTo>
                  <a:cubicBezTo>
                    <a:pt x="81606" y="502134"/>
                    <a:pt x="82083" y="501184"/>
                    <a:pt x="82560" y="500471"/>
                  </a:cubicBezTo>
                  <a:cubicBezTo>
                    <a:pt x="140066" y="394008"/>
                    <a:pt x="213320" y="281604"/>
                    <a:pt x="305902" y="173478"/>
                  </a:cubicBezTo>
                  <a:cubicBezTo>
                    <a:pt x="359829" y="110503"/>
                    <a:pt x="417335" y="52756"/>
                    <a:pt x="477942" y="0"/>
                  </a:cubicBezTo>
                  <a:cubicBezTo>
                    <a:pt x="544038" y="57034"/>
                    <a:pt x="608464" y="120959"/>
                    <a:pt x="668356" y="193202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B7AE105-018F-E746-900A-1C7278336B68}"/>
                </a:ext>
              </a:extLst>
            </p:cNvPr>
            <p:cNvSpPr/>
            <p:nvPr/>
          </p:nvSpPr>
          <p:spPr>
            <a:xfrm>
              <a:off x="7051330" y="3630606"/>
              <a:ext cx="518348" cy="461895"/>
            </a:xfrm>
            <a:custGeom>
              <a:avLst/>
              <a:gdLst>
                <a:gd name="connsiteX0" fmla="*/ 453842 w 453365"/>
                <a:gd name="connsiteY0" fmla="*/ 408979 h 403988"/>
                <a:gd name="connsiteX1" fmla="*/ 0 w 453365"/>
                <a:gd name="connsiteY1" fmla="*/ 408979 h 403988"/>
                <a:gd name="connsiteX2" fmla="*/ 3341 w 453365"/>
                <a:gd name="connsiteY2" fmla="*/ 388067 h 403988"/>
                <a:gd name="connsiteX3" fmla="*/ 6920 w 453365"/>
                <a:gd name="connsiteY3" fmla="*/ 369555 h 403988"/>
                <a:gd name="connsiteX4" fmla="*/ 9783 w 453365"/>
                <a:gd name="connsiteY4" fmla="*/ 356722 h 403988"/>
                <a:gd name="connsiteX5" fmla="*/ 13601 w 453365"/>
                <a:gd name="connsiteY5" fmla="*/ 341252 h 403988"/>
                <a:gd name="connsiteX6" fmla="*/ 15748 w 453365"/>
                <a:gd name="connsiteY6" fmla="*/ 332697 h 403988"/>
                <a:gd name="connsiteX7" fmla="*/ 15987 w 453365"/>
                <a:gd name="connsiteY7" fmla="*/ 332697 h 403988"/>
                <a:gd name="connsiteX8" fmla="*/ 182062 w 453365"/>
                <a:gd name="connsiteY8" fmla="*/ 50380 h 403988"/>
                <a:gd name="connsiteX9" fmla="*/ 239329 w 453365"/>
                <a:gd name="connsiteY9" fmla="*/ 0 h 403988"/>
                <a:gd name="connsiteX10" fmla="*/ 395859 w 453365"/>
                <a:gd name="connsiteY10" fmla="*/ 264256 h 403988"/>
                <a:gd name="connsiteX11" fmla="*/ 423061 w 453365"/>
                <a:gd name="connsiteY11" fmla="*/ 327255 h 403988"/>
                <a:gd name="connsiteX12" fmla="*/ 436424 w 453365"/>
                <a:gd name="connsiteY12" fmla="*/ 360762 h 403988"/>
                <a:gd name="connsiteX13" fmla="*/ 452172 w 453365"/>
                <a:gd name="connsiteY13" fmla="*/ 403989 h 403988"/>
                <a:gd name="connsiteX14" fmla="*/ 453842 w 453365"/>
                <a:gd name="connsiteY14" fmla="*/ 408979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365" h="403988">
                  <a:moveTo>
                    <a:pt x="453842" y="408979"/>
                  </a:moveTo>
                  <a:lnTo>
                    <a:pt x="0" y="408979"/>
                  </a:lnTo>
                  <a:cubicBezTo>
                    <a:pt x="954" y="401850"/>
                    <a:pt x="2148" y="394958"/>
                    <a:pt x="3341" y="388067"/>
                  </a:cubicBezTo>
                  <a:cubicBezTo>
                    <a:pt x="4295" y="381888"/>
                    <a:pt x="5488" y="375733"/>
                    <a:pt x="6920" y="369555"/>
                  </a:cubicBezTo>
                  <a:cubicBezTo>
                    <a:pt x="7636" y="365253"/>
                    <a:pt x="8590" y="360976"/>
                    <a:pt x="9783" y="356722"/>
                  </a:cubicBezTo>
                  <a:cubicBezTo>
                    <a:pt x="10976" y="351470"/>
                    <a:pt x="12169" y="346480"/>
                    <a:pt x="13601" y="341252"/>
                  </a:cubicBezTo>
                  <a:cubicBezTo>
                    <a:pt x="14317" y="338400"/>
                    <a:pt x="15033" y="335548"/>
                    <a:pt x="15748" y="332697"/>
                  </a:cubicBezTo>
                  <a:lnTo>
                    <a:pt x="15987" y="332697"/>
                  </a:lnTo>
                  <a:cubicBezTo>
                    <a:pt x="47245" y="219128"/>
                    <a:pt x="110716" y="121434"/>
                    <a:pt x="182062" y="50380"/>
                  </a:cubicBezTo>
                  <a:cubicBezTo>
                    <a:pt x="199481" y="33056"/>
                    <a:pt x="218808" y="16183"/>
                    <a:pt x="239329" y="0"/>
                  </a:cubicBezTo>
                  <a:cubicBezTo>
                    <a:pt x="297551" y="79134"/>
                    <a:pt x="350762" y="166847"/>
                    <a:pt x="395859" y="264256"/>
                  </a:cubicBezTo>
                  <a:cubicBezTo>
                    <a:pt x="405404" y="284717"/>
                    <a:pt x="414471" y="305843"/>
                    <a:pt x="423061" y="327255"/>
                  </a:cubicBezTo>
                  <a:cubicBezTo>
                    <a:pt x="427834" y="338186"/>
                    <a:pt x="432129" y="349331"/>
                    <a:pt x="436424" y="360762"/>
                  </a:cubicBezTo>
                  <a:cubicBezTo>
                    <a:pt x="441912" y="374997"/>
                    <a:pt x="447161" y="389516"/>
                    <a:pt x="452172" y="403989"/>
                  </a:cubicBezTo>
                  <a:cubicBezTo>
                    <a:pt x="452888" y="405652"/>
                    <a:pt x="453365" y="407339"/>
                    <a:pt x="453842" y="40897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05DF60-3DF2-6243-A48E-1FF28EF93E53}"/>
                </a:ext>
              </a:extLst>
            </p:cNvPr>
            <p:cNvSpPr/>
            <p:nvPr/>
          </p:nvSpPr>
          <p:spPr>
            <a:xfrm>
              <a:off x="6878911" y="2537286"/>
              <a:ext cx="954851" cy="652086"/>
            </a:xfrm>
            <a:custGeom>
              <a:avLst/>
              <a:gdLst>
                <a:gd name="connsiteX0" fmla="*/ 848747 w 835146"/>
                <a:gd name="connsiteY0" fmla="*/ 252849 h 570337"/>
                <a:gd name="connsiteX1" fmla="*/ 715601 w 835146"/>
                <a:gd name="connsiteY1" fmla="*/ 285406 h 570337"/>
                <a:gd name="connsiteX2" fmla="*/ 143645 w 835146"/>
                <a:gd name="connsiteY2" fmla="*/ 576516 h 570337"/>
                <a:gd name="connsiteX3" fmla="*/ 0 w 835146"/>
                <a:gd name="connsiteY3" fmla="*/ 473380 h 570337"/>
                <a:gd name="connsiteX4" fmla="*/ 117159 w 835146"/>
                <a:gd name="connsiteY4" fmla="*/ 252350 h 570337"/>
                <a:gd name="connsiteX5" fmla="*/ 140305 w 835146"/>
                <a:gd name="connsiteY5" fmla="*/ 157080 h 570337"/>
                <a:gd name="connsiteX6" fmla="*/ 149611 w 835146"/>
                <a:gd name="connsiteY6" fmla="*/ 5466 h 570337"/>
                <a:gd name="connsiteX7" fmla="*/ 149133 w 835146"/>
                <a:gd name="connsiteY7" fmla="*/ 3089 h 570337"/>
                <a:gd name="connsiteX8" fmla="*/ 222626 w 835146"/>
                <a:gd name="connsiteY8" fmla="*/ 0 h 570337"/>
                <a:gd name="connsiteX9" fmla="*/ 789810 w 835146"/>
                <a:gd name="connsiteY9" fmla="*/ 200806 h 570337"/>
                <a:gd name="connsiteX10" fmla="*/ 848747 w 835146"/>
                <a:gd name="connsiteY10" fmla="*/ 252849 h 5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146" h="570337">
                  <a:moveTo>
                    <a:pt x="848747" y="252849"/>
                  </a:moveTo>
                  <a:cubicBezTo>
                    <a:pt x="803411" y="262117"/>
                    <a:pt x="759029" y="272811"/>
                    <a:pt x="715601" y="285406"/>
                  </a:cubicBezTo>
                  <a:cubicBezTo>
                    <a:pt x="503474" y="345767"/>
                    <a:pt x="312345" y="443199"/>
                    <a:pt x="143645" y="576516"/>
                  </a:cubicBezTo>
                  <a:cubicBezTo>
                    <a:pt x="95923" y="538731"/>
                    <a:pt x="47961" y="504511"/>
                    <a:pt x="0" y="473380"/>
                  </a:cubicBezTo>
                  <a:cubicBezTo>
                    <a:pt x="52495" y="406603"/>
                    <a:pt x="92105" y="331984"/>
                    <a:pt x="117159" y="252350"/>
                  </a:cubicBezTo>
                  <a:cubicBezTo>
                    <a:pt x="127181" y="221243"/>
                    <a:pt x="135055" y="189399"/>
                    <a:pt x="140305" y="157080"/>
                  </a:cubicBezTo>
                  <a:cubicBezTo>
                    <a:pt x="148895" y="107651"/>
                    <a:pt x="151997" y="56796"/>
                    <a:pt x="149611" y="5466"/>
                  </a:cubicBezTo>
                  <a:cubicBezTo>
                    <a:pt x="149372" y="4753"/>
                    <a:pt x="149133" y="3802"/>
                    <a:pt x="149133" y="3089"/>
                  </a:cubicBezTo>
                  <a:cubicBezTo>
                    <a:pt x="173472" y="1188"/>
                    <a:pt x="197810" y="0"/>
                    <a:pt x="222626" y="0"/>
                  </a:cubicBezTo>
                  <a:cubicBezTo>
                    <a:pt x="437617" y="0"/>
                    <a:pt x="635189" y="75332"/>
                    <a:pt x="789810" y="200806"/>
                  </a:cubicBezTo>
                  <a:cubicBezTo>
                    <a:pt x="810331" y="217203"/>
                    <a:pt x="829897" y="234527"/>
                    <a:pt x="848747" y="25284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6E8611-C03A-2F4D-8CE7-7EB6875A1476}"/>
                </a:ext>
              </a:extLst>
            </p:cNvPr>
            <p:cNvSpPr/>
            <p:nvPr/>
          </p:nvSpPr>
          <p:spPr>
            <a:xfrm>
              <a:off x="7409533" y="3473673"/>
              <a:ext cx="736600" cy="597745"/>
            </a:xfrm>
            <a:custGeom>
              <a:avLst/>
              <a:gdLst>
                <a:gd name="connsiteX0" fmla="*/ 657141 w 644255"/>
                <a:gd name="connsiteY0" fmla="*/ 104469 h 522809"/>
                <a:gd name="connsiteX1" fmla="*/ 524233 w 644255"/>
                <a:gd name="connsiteY1" fmla="*/ 546243 h 522809"/>
                <a:gd name="connsiteX2" fmla="*/ 235511 w 644255"/>
                <a:gd name="connsiteY2" fmla="*/ 546243 h 522809"/>
                <a:gd name="connsiteX3" fmla="*/ 230739 w 644255"/>
                <a:gd name="connsiteY3" fmla="*/ 532721 h 522809"/>
                <a:gd name="connsiteX4" fmla="*/ 226205 w 644255"/>
                <a:gd name="connsiteY4" fmla="*/ 519152 h 522809"/>
                <a:gd name="connsiteX5" fmla="*/ 207116 w 644255"/>
                <a:gd name="connsiteY5" fmla="*/ 466871 h 522809"/>
                <a:gd name="connsiteX6" fmla="*/ 205446 w 644255"/>
                <a:gd name="connsiteY6" fmla="*/ 462379 h 522809"/>
                <a:gd name="connsiteX7" fmla="*/ 186357 w 644255"/>
                <a:gd name="connsiteY7" fmla="*/ 415540 h 522809"/>
                <a:gd name="connsiteX8" fmla="*/ 165120 w 644255"/>
                <a:gd name="connsiteY8" fmla="*/ 367537 h 522809"/>
                <a:gd name="connsiteX9" fmla="*/ 164166 w 644255"/>
                <a:gd name="connsiteY9" fmla="*/ 365184 h 522809"/>
                <a:gd name="connsiteX10" fmla="*/ 0 w 644255"/>
                <a:gd name="connsiteY10" fmla="*/ 86884 h 522809"/>
                <a:gd name="connsiteX11" fmla="*/ 536403 w 644255"/>
                <a:gd name="connsiteY11" fmla="*/ 47198 h 522809"/>
                <a:gd name="connsiteX12" fmla="*/ 537118 w 644255"/>
                <a:gd name="connsiteY12" fmla="*/ 47459 h 522809"/>
                <a:gd name="connsiteX13" fmla="*/ 558116 w 644255"/>
                <a:gd name="connsiteY13" fmla="*/ 56703 h 522809"/>
                <a:gd name="connsiteX14" fmla="*/ 562650 w 644255"/>
                <a:gd name="connsiteY14" fmla="*/ 59080 h 522809"/>
                <a:gd name="connsiteX15" fmla="*/ 584841 w 644255"/>
                <a:gd name="connsiteY15" fmla="*/ 70011 h 522809"/>
                <a:gd name="connsiteX16" fmla="*/ 603691 w 644255"/>
                <a:gd name="connsiteY16" fmla="*/ 80230 h 522809"/>
                <a:gd name="connsiteX17" fmla="*/ 633757 w 644255"/>
                <a:gd name="connsiteY17" fmla="*/ 97839 h 522809"/>
                <a:gd name="connsiteX18" fmla="*/ 657141 w 644255"/>
                <a:gd name="connsiteY18" fmla="*/ 104469 h 5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255" h="522809">
                  <a:moveTo>
                    <a:pt x="657141" y="104469"/>
                  </a:moveTo>
                  <a:cubicBezTo>
                    <a:pt x="652130" y="266326"/>
                    <a:pt x="604169" y="417204"/>
                    <a:pt x="524233" y="546243"/>
                  </a:cubicBezTo>
                  <a:lnTo>
                    <a:pt x="235511" y="546243"/>
                  </a:lnTo>
                  <a:cubicBezTo>
                    <a:pt x="233841" y="541727"/>
                    <a:pt x="232409" y="537212"/>
                    <a:pt x="230739" y="532721"/>
                  </a:cubicBezTo>
                  <a:cubicBezTo>
                    <a:pt x="229307" y="528182"/>
                    <a:pt x="227637" y="523691"/>
                    <a:pt x="226205" y="519152"/>
                  </a:cubicBezTo>
                  <a:cubicBezTo>
                    <a:pt x="220001" y="501566"/>
                    <a:pt x="213797" y="484004"/>
                    <a:pt x="207116" y="466871"/>
                  </a:cubicBezTo>
                  <a:cubicBezTo>
                    <a:pt x="206639" y="465231"/>
                    <a:pt x="205923" y="463781"/>
                    <a:pt x="205446" y="462379"/>
                  </a:cubicBezTo>
                  <a:cubicBezTo>
                    <a:pt x="199481" y="446671"/>
                    <a:pt x="193038" y="430987"/>
                    <a:pt x="186357" y="415540"/>
                  </a:cubicBezTo>
                  <a:cubicBezTo>
                    <a:pt x="179676" y="399381"/>
                    <a:pt x="172517" y="383459"/>
                    <a:pt x="165120" y="367537"/>
                  </a:cubicBezTo>
                  <a:cubicBezTo>
                    <a:pt x="164882" y="366824"/>
                    <a:pt x="164643" y="365873"/>
                    <a:pt x="164166" y="365184"/>
                  </a:cubicBezTo>
                  <a:cubicBezTo>
                    <a:pt x="118829" y="266777"/>
                    <a:pt x="63948" y="174121"/>
                    <a:pt x="0" y="86884"/>
                  </a:cubicBezTo>
                  <a:cubicBezTo>
                    <a:pt x="144122" y="1832"/>
                    <a:pt x="335252" y="-37616"/>
                    <a:pt x="536403" y="47198"/>
                  </a:cubicBezTo>
                  <a:cubicBezTo>
                    <a:pt x="536641" y="47198"/>
                    <a:pt x="536880" y="47459"/>
                    <a:pt x="537118" y="47459"/>
                  </a:cubicBezTo>
                  <a:cubicBezTo>
                    <a:pt x="544038" y="50525"/>
                    <a:pt x="551197" y="53614"/>
                    <a:pt x="558116" y="56703"/>
                  </a:cubicBezTo>
                  <a:cubicBezTo>
                    <a:pt x="559787" y="57440"/>
                    <a:pt x="561218" y="58129"/>
                    <a:pt x="562650" y="59080"/>
                  </a:cubicBezTo>
                  <a:cubicBezTo>
                    <a:pt x="570047" y="62407"/>
                    <a:pt x="577444" y="65971"/>
                    <a:pt x="584841" y="70011"/>
                  </a:cubicBezTo>
                  <a:cubicBezTo>
                    <a:pt x="591284" y="73124"/>
                    <a:pt x="597488" y="76665"/>
                    <a:pt x="603691" y="80230"/>
                  </a:cubicBezTo>
                  <a:cubicBezTo>
                    <a:pt x="613713" y="85695"/>
                    <a:pt x="623735" y="91636"/>
                    <a:pt x="633757" y="97839"/>
                  </a:cubicBezTo>
                  <a:cubicBezTo>
                    <a:pt x="640915" y="102330"/>
                    <a:pt x="649028" y="104469"/>
                    <a:pt x="657141" y="10446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1AF07B1-D6E1-6F4F-B273-F4764463EBD2}"/>
                </a:ext>
              </a:extLst>
            </p:cNvPr>
            <p:cNvSpPr/>
            <p:nvPr/>
          </p:nvSpPr>
          <p:spPr>
            <a:xfrm>
              <a:off x="6105489" y="3155692"/>
              <a:ext cx="845726" cy="923789"/>
            </a:xfrm>
            <a:custGeom>
              <a:avLst/>
              <a:gdLst>
                <a:gd name="connsiteX0" fmla="*/ 750439 w 739701"/>
                <a:gd name="connsiteY0" fmla="*/ 93868 h 807977"/>
                <a:gd name="connsiteX1" fmla="*/ 580307 w 739701"/>
                <a:gd name="connsiteY1" fmla="*/ 266846 h 807977"/>
                <a:gd name="connsiteX2" fmla="*/ 346228 w 739701"/>
                <a:gd name="connsiteY2" fmla="*/ 609785 h 807977"/>
                <a:gd name="connsiteX3" fmla="*/ 302562 w 739701"/>
                <a:gd name="connsiteY3" fmla="*/ 695811 h 807977"/>
                <a:gd name="connsiteX4" fmla="*/ 287052 w 739701"/>
                <a:gd name="connsiteY4" fmla="*/ 728843 h 807977"/>
                <a:gd name="connsiteX5" fmla="*/ 279178 w 739701"/>
                <a:gd name="connsiteY5" fmla="*/ 745716 h 807977"/>
                <a:gd name="connsiteX6" fmla="*/ 263429 w 739701"/>
                <a:gd name="connsiteY6" fmla="*/ 781813 h 807977"/>
                <a:gd name="connsiteX7" fmla="*/ 245772 w 739701"/>
                <a:gd name="connsiteY7" fmla="*/ 824351 h 807977"/>
                <a:gd name="connsiteX8" fmla="*/ 133623 w 739701"/>
                <a:gd name="connsiteY8" fmla="*/ 824351 h 807977"/>
                <a:gd name="connsiteX9" fmla="*/ 0 w 739701"/>
                <a:gd name="connsiteY9" fmla="*/ 354773 h 807977"/>
                <a:gd name="connsiteX10" fmla="*/ 3341 w 739701"/>
                <a:gd name="connsiteY10" fmla="*/ 277089 h 807977"/>
                <a:gd name="connsiteX11" fmla="*/ 3341 w 739701"/>
                <a:gd name="connsiteY11" fmla="*/ 276827 h 807977"/>
                <a:gd name="connsiteX12" fmla="*/ 13840 w 739701"/>
                <a:gd name="connsiteY12" fmla="*/ 197004 h 807977"/>
                <a:gd name="connsiteX13" fmla="*/ 16226 w 739701"/>
                <a:gd name="connsiteY13" fmla="*/ 197717 h 807977"/>
                <a:gd name="connsiteX14" fmla="*/ 117159 w 739701"/>
                <a:gd name="connsiteY14" fmla="*/ 204846 h 807977"/>
                <a:gd name="connsiteX15" fmla="*/ 150565 w 739701"/>
                <a:gd name="connsiteY15" fmla="*/ 203896 h 807977"/>
                <a:gd name="connsiteX16" fmla="*/ 616815 w 739701"/>
                <a:gd name="connsiteY16" fmla="*/ 0 h 807977"/>
                <a:gd name="connsiteX17" fmla="*/ 750439 w 739701"/>
                <a:gd name="connsiteY17" fmla="*/ 93868 h 80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9701" h="807977">
                  <a:moveTo>
                    <a:pt x="750439" y="93868"/>
                  </a:moveTo>
                  <a:cubicBezTo>
                    <a:pt x="690547" y="146624"/>
                    <a:pt x="633995" y="204347"/>
                    <a:pt x="580307" y="266846"/>
                  </a:cubicBezTo>
                  <a:cubicBezTo>
                    <a:pt x="483192" y="380462"/>
                    <a:pt x="406358" y="498332"/>
                    <a:pt x="346228" y="609785"/>
                  </a:cubicBezTo>
                  <a:cubicBezTo>
                    <a:pt x="330479" y="638991"/>
                    <a:pt x="315924" y="667746"/>
                    <a:pt x="302562" y="695811"/>
                  </a:cubicBezTo>
                  <a:cubicBezTo>
                    <a:pt x="297074" y="706980"/>
                    <a:pt x="291824" y="717912"/>
                    <a:pt x="287052" y="728843"/>
                  </a:cubicBezTo>
                  <a:cubicBezTo>
                    <a:pt x="284188" y="734547"/>
                    <a:pt x="281802" y="739989"/>
                    <a:pt x="279178" y="745716"/>
                  </a:cubicBezTo>
                  <a:cubicBezTo>
                    <a:pt x="273689" y="757812"/>
                    <a:pt x="268440" y="769931"/>
                    <a:pt x="263429" y="781813"/>
                  </a:cubicBezTo>
                  <a:cubicBezTo>
                    <a:pt x="257225" y="796333"/>
                    <a:pt x="251260" y="810568"/>
                    <a:pt x="245772" y="824351"/>
                  </a:cubicBezTo>
                  <a:lnTo>
                    <a:pt x="133623" y="824351"/>
                  </a:lnTo>
                  <a:cubicBezTo>
                    <a:pt x="48677" y="687969"/>
                    <a:pt x="0" y="527063"/>
                    <a:pt x="0" y="354773"/>
                  </a:cubicBezTo>
                  <a:cubicBezTo>
                    <a:pt x="0" y="328657"/>
                    <a:pt x="1193" y="302754"/>
                    <a:pt x="3341" y="277089"/>
                  </a:cubicBezTo>
                  <a:lnTo>
                    <a:pt x="3341" y="276827"/>
                  </a:lnTo>
                  <a:cubicBezTo>
                    <a:pt x="5727" y="249974"/>
                    <a:pt x="9067" y="223121"/>
                    <a:pt x="13840" y="197004"/>
                  </a:cubicBezTo>
                  <a:cubicBezTo>
                    <a:pt x="14555" y="197242"/>
                    <a:pt x="15510" y="197455"/>
                    <a:pt x="16226" y="197717"/>
                  </a:cubicBezTo>
                  <a:cubicBezTo>
                    <a:pt x="49632" y="202446"/>
                    <a:pt x="83515" y="204846"/>
                    <a:pt x="117159" y="204846"/>
                  </a:cubicBezTo>
                  <a:cubicBezTo>
                    <a:pt x="128374" y="204846"/>
                    <a:pt x="139350" y="204585"/>
                    <a:pt x="150565" y="203896"/>
                  </a:cubicBezTo>
                  <a:cubicBezTo>
                    <a:pt x="327616" y="195554"/>
                    <a:pt x="491782" y="123573"/>
                    <a:pt x="616815" y="0"/>
                  </a:cubicBezTo>
                  <a:cubicBezTo>
                    <a:pt x="661197" y="28255"/>
                    <a:pt x="706057" y="59648"/>
                    <a:pt x="750439" y="9386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97992C-DED0-B942-9476-6EA9EF6D241F}"/>
                </a:ext>
              </a:extLst>
            </p:cNvPr>
            <p:cNvSpPr/>
            <p:nvPr/>
          </p:nvSpPr>
          <p:spPr>
            <a:xfrm>
              <a:off x="6144229" y="2919297"/>
              <a:ext cx="572911" cy="353214"/>
            </a:xfrm>
            <a:custGeom>
              <a:avLst/>
              <a:gdLst>
                <a:gd name="connsiteX0" fmla="*/ 503235 w 501087"/>
                <a:gd name="connsiteY0" fmla="*/ 158506 h 308932"/>
                <a:gd name="connsiteX1" fmla="*/ 112387 w 501087"/>
                <a:gd name="connsiteY1" fmla="*/ 321314 h 308932"/>
                <a:gd name="connsiteX2" fmla="*/ 0 w 501087"/>
                <a:gd name="connsiteY2" fmla="*/ 316299 h 308932"/>
                <a:gd name="connsiteX3" fmla="*/ 164643 w 501087"/>
                <a:gd name="connsiteY3" fmla="*/ 0 h 308932"/>
                <a:gd name="connsiteX4" fmla="*/ 178483 w 501087"/>
                <a:gd name="connsiteY4" fmla="*/ 8080 h 308932"/>
                <a:gd name="connsiteX5" fmla="*/ 503235 w 501087"/>
                <a:gd name="connsiteY5" fmla="*/ 158506 h 30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087" h="308932">
                  <a:moveTo>
                    <a:pt x="503235" y="158506"/>
                  </a:moveTo>
                  <a:cubicBezTo>
                    <a:pt x="396337" y="256889"/>
                    <a:pt x="259611" y="314422"/>
                    <a:pt x="112387" y="321314"/>
                  </a:cubicBezTo>
                  <a:cubicBezTo>
                    <a:pt x="74925" y="323191"/>
                    <a:pt x="37224" y="321314"/>
                    <a:pt x="0" y="316299"/>
                  </a:cubicBezTo>
                  <a:cubicBezTo>
                    <a:pt x="33406" y="199380"/>
                    <a:pt x="90196" y="92204"/>
                    <a:pt x="164643" y="0"/>
                  </a:cubicBezTo>
                  <a:cubicBezTo>
                    <a:pt x="168700" y="3327"/>
                    <a:pt x="173233" y="6179"/>
                    <a:pt x="178483" y="8080"/>
                  </a:cubicBezTo>
                  <a:cubicBezTo>
                    <a:pt x="273212" y="42538"/>
                    <a:pt x="385838" y="91016"/>
                    <a:pt x="503235" y="158506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EEF6352-DA48-F84F-A601-C8C2D58F253D}"/>
                </a:ext>
              </a:extLst>
            </p:cNvPr>
            <p:cNvSpPr/>
            <p:nvPr/>
          </p:nvSpPr>
          <p:spPr>
            <a:xfrm>
              <a:off x="6403667" y="2554107"/>
              <a:ext cx="518348" cy="461895"/>
            </a:xfrm>
            <a:custGeom>
              <a:avLst/>
              <a:gdLst>
                <a:gd name="connsiteX0" fmla="*/ 464103 w 453365"/>
                <a:gd name="connsiteY0" fmla="*/ 144984 h 403988"/>
                <a:gd name="connsiteX1" fmla="*/ 436424 w 453365"/>
                <a:gd name="connsiteY1" fmla="*/ 241466 h 403988"/>
                <a:gd name="connsiteX2" fmla="*/ 339069 w 453365"/>
                <a:gd name="connsiteY2" fmla="*/ 411142 h 403988"/>
                <a:gd name="connsiteX3" fmla="*/ 79458 w 453365"/>
                <a:gd name="connsiteY3" fmla="*/ 281129 h 403988"/>
                <a:gd name="connsiteX4" fmla="*/ 0 w 453365"/>
                <a:gd name="connsiteY4" fmla="*/ 250022 h 403988"/>
                <a:gd name="connsiteX5" fmla="*/ 71107 w 453365"/>
                <a:gd name="connsiteY5" fmla="*/ 186072 h 403988"/>
                <a:gd name="connsiteX6" fmla="*/ 475556 w 453365"/>
                <a:gd name="connsiteY6" fmla="*/ 0 h 403988"/>
                <a:gd name="connsiteX7" fmla="*/ 464103 w 453365"/>
                <a:gd name="connsiteY7" fmla="*/ 144984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365" h="403988">
                  <a:moveTo>
                    <a:pt x="464103" y="144984"/>
                  </a:moveTo>
                  <a:cubicBezTo>
                    <a:pt x="457660" y="178016"/>
                    <a:pt x="448593" y="210098"/>
                    <a:pt x="436424" y="241466"/>
                  </a:cubicBezTo>
                  <a:cubicBezTo>
                    <a:pt x="413755" y="302302"/>
                    <a:pt x="380827" y="359574"/>
                    <a:pt x="339069" y="411142"/>
                  </a:cubicBezTo>
                  <a:cubicBezTo>
                    <a:pt x="246965" y="356960"/>
                    <a:pt x="158439" y="314422"/>
                    <a:pt x="79458" y="281129"/>
                  </a:cubicBezTo>
                  <a:cubicBezTo>
                    <a:pt x="51779" y="269746"/>
                    <a:pt x="25293" y="259527"/>
                    <a:pt x="0" y="250022"/>
                  </a:cubicBezTo>
                  <a:cubicBezTo>
                    <a:pt x="22430" y="227446"/>
                    <a:pt x="46291" y="206058"/>
                    <a:pt x="71107" y="186072"/>
                  </a:cubicBezTo>
                  <a:cubicBezTo>
                    <a:pt x="185880" y="92941"/>
                    <a:pt x="324037" y="27590"/>
                    <a:pt x="475556" y="0"/>
                  </a:cubicBezTo>
                  <a:cubicBezTo>
                    <a:pt x="477465" y="49215"/>
                    <a:pt x="473647" y="97932"/>
                    <a:pt x="464103" y="144984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0D8FC2D-5E22-3F44-B170-DDBA22FAB12D}"/>
                </a:ext>
              </a:extLst>
            </p:cNvPr>
            <p:cNvSpPr/>
            <p:nvPr/>
          </p:nvSpPr>
          <p:spPr>
            <a:xfrm>
              <a:off x="8079026" y="3330926"/>
              <a:ext cx="54563" cy="135851"/>
            </a:xfrm>
            <a:custGeom>
              <a:avLst/>
              <a:gdLst>
                <a:gd name="connsiteX0" fmla="*/ 69436 w 47722"/>
                <a:gd name="connsiteY0" fmla="*/ 131178 h 118820"/>
                <a:gd name="connsiteX1" fmla="*/ 0 w 47722"/>
                <a:gd name="connsiteY1" fmla="*/ 96031 h 118820"/>
                <a:gd name="connsiteX2" fmla="*/ 49154 w 47722"/>
                <a:gd name="connsiteY2" fmla="*/ 0 h 118820"/>
                <a:gd name="connsiteX3" fmla="*/ 55120 w 47722"/>
                <a:gd name="connsiteY3" fmla="*/ 27329 h 118820"/>
                <a:gd name="connsiteX4" fmla="*/ 61085 w 47722"/>
                <a:gd name="connsiteY4" fmla="*/ 60836 h 118820"/>
                <a:gd name="connsiteX5" fmla="*/ 65141 w 47722"/>
                <a:gd name="connsiteY5" fmla="*/ 89828 h 118820"/>
                <a:gd name="connsiteX6" fmla="*/ 69436 w 47722"/>
                <a:gd name="connsiteY6" fmla="*/ 131178 h 11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22" h="118820">
                  <a:moveTo>
                    <a:pt x="69436" y="131178"/>
                  </a:moveTo>
                  <a:cubicBezTo>
                    <a:pt x="46530" y="118107"/>
                    <a:pt x="23384" y="106463"/>
                    <a:pt x="0" y="96031"/>
                  </a:cubicBezTo>
                  <a:cubicBezTo>
                    <a:pt x="18134" y="65114"/>
                    <a:pt x="34599" y="33032"/>
                    <a:pt x="49154" y="0"/>
                  </a:cubicBezTo>
                  <a:cubicBezTo>
                    <a:pt x="51302" y="9030"/>
                    <a:pt x="53211" y="18298"/>
                    <a:pt x="55120" y="27329"/>
                  </a:cubicBezTo>
                  <a:cubicBezTo>
                    <a:pt x="57267" y="38522"/>
                    <a:pt x="59415" y="49667"/>
                    <a:pt x="61085" y="60836"/>
                  </a:cubicBezTo>
                  <a:cubicBezTo>
                    <a:pt x="62755" y="70579"/>
                    <a:pt x="63948" y="80109"/>
                    <a:pt x="65141" y="89828"/>
                  </a:cubicBezTo>
                  <a:cubicBezTo>
                    <a:pt x="66812" y="103611"/>
                    <a:pt x="68243" y="117394"/>
                    <a:pt x="69436" y="131178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A7D10E1-55E0-B840-831B-FCFF25A0ACD8}"/>
                </a:ext>
              </a:extLst>
            </p:cNvPr>
            <p:cNvSpPr/>
            <p:nvPr/>
          </p:nvSpPr>
          <p:spPr>
            <a:xfrm>
              <a:off x="6497521" y="3900950"/>
              <a:ext cx="463786" cy="190191"/>
            </a:xfrm>
            <a:custGeom>
              <a:avLst/>
              <a:gdLst>
                <a:gd name="connsiteX0" fmla="*/ 394189 w 405642"/>
                <a:gd name="connsiteY0" fmla="*/ 172527 h 166348"/>
                <a:gd name="connsiteX1" fmla="*/ 0 w 405642"/>
                <a:gd name="connsiteY1" fmla="*/ 172527 h 166348"/>
                <a:gd name="connsiteX2" fmla="*/ 19805 w 405642"/>
                <a:gd name="connsiteY2" fmla="*/ 127399 h 166348"/>
                <a:gd name="connsiteX3" fmla="*/ 29111 w 405642"/>
                <a:gd name="connsiteY3" fmla="*/ 107176 h 166348"/>
                <a:gd name="connsiteX4" fmla="*/ 59176 w 405642"/>
                <a:gd name="connsiteY4" fmla="*/ 44676 h 166348"/>
                <a:gd name="connsiteX5" fmla="*/ 81367 w 405642"/>
                <a:gd name="connsiteY5" fmla="*/ 2400 h 166348"/>
                <a:gd name="connsiteX6" fmla="*/ 82560 w 405642"/>
                <a:gd name="connsiteY6" fmla="*/ 0 h 166348"/>
                <a:gd name="connsiteX7" fmla="*/ 408506 w 405642"/>
                <a:gd name="connsiteY7" fmla="*/ 91016 h 166348"/>
                <a:gd name="connsiteX8" fmla="*/ 397530 w 405642"/>
                <a:gd name="connsiteY8" fmla="*/ 146624 h 166348"/>
                <a:gd name="connsiteX9" fmla="*/ 394189 w 405642"/>
                <a:gd name="connsiteY9" fmla="*/ 172527 h 16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642" h="166348">
                  <a:moveTo>
                    <a:pt x="394189" y="172527"/>
                  </a:moveTo>
                  <a:lnTo>
                    <a:pt x="0" y="172527"/>
                  </a:lnTo>
                  <a:cubicBezTo>
                    <a:pt x="6204" y="157817"/>
                    <a:pt x="12646" y="142584"/>
                    <a:pt x="19805" y="127399"/>
                  </a:cubicBezTo>
                  <a:cubicBezTo>
                    <a:pt x="22907" y="120721"/>
                    <a:pt x="25770" y="113830"/>
                    <a:pt x="29111" y="107176"/>
                  </a:cubicBezTo>
                  <a:cubicBezTo>
                    <a:pt x="38417" y="86763"/>
                    <a:pt x="48438" y="65850"/>
                    <a:pt x="59176" y="44676"/>
                  </a:cubicBezTo>
                  <a:cubicBezTo>
                    <a:pt x="66573" y="30656"/>
                    <a:pt x="73970" y="16635"/>
                    <a:pt x="81367" y="2400"/>
                  </a:cubicBezTo>
                  <a:cubicBezTo>
                    <a:pt x="81606" y="1687"/>
                    <a:pt x="82083" y="737"/>
                    <a:pt x="82560" y="0"/>
                  </a:cubicBezTo>
                  <a:cubicBezTo>
                    <a:pt x="183016" y="47766"/>
                    <a:pt x="293017" y="79134"/>
                    <a:pt x="408506" y="91016"/>
                  </a:cubicBezTo>
                  <a:cubicBezTo>
                    <a:pt x="403972" y="109576"/>
                    <a:pt x="400393" y="128112"/>
                    <a:pt x="397530" y="146624"/>
                  </a:cubicBezTo>
                  <a:cubicBezTo>
                    <a:pt x="396098" y="155203"/>
                    <a:pt x="394905" y="163996"/>
                    <a:pt x="394189" y="17252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631EFBA-6062-464B-A217-93B1396AADF3}"/>
                </a:ext>
              </a:extLst>
            </p:cNvPr>
            <p:cNvSpPr/>
            <p:nvPr/>
          </p:nvSpPr>
          <p:spPr>
            <a:xfrm>
              <a:off x="7051330" y="3932739"/>
              <a:ext cx="518348" cy="163021"/>
            </a:xfrm>
            <a:custGeom>
              <a:avLst/>
              <a:gdLst>
                <a:gd name="connsiteX0" fmla="*/ 0 w 453365"/>
                <a:gd name="connsiteY0" fmla="*/ 144723 h 142584"/>
                <a:gd name="connsiteX1" fmla="*/ 3341 w 453365"/>
                <a:gd name="connsiteY1" fmla="*/ 123811 h 142584"/>
                <a:gd name="connsiteX2" fmla="*/ 6920 w 453365"/>
                <a:gd name="connsiteY2" fmla="*/ 105298 h 142584"/>
                <a:gd name="connsiteX3" fmla="*/ 9783 w 453365"/>
                <a:gd name="connsiteY3" fmla="*/ 92466 h 142584"/>
                <a:gd name="connsiteX4" fmla="*/ 13601 w 453365"/>
                <a:gd name="connsiteY4" fmla="*/ 76996 h 142584"/>
                <a:gd name="connsiteX5" fmla="*/ 15748 w 453365"/>
                <a:gd name="connsiteY5" fmla="*/ 68440 h 142584"/>
                <a:gd name="connsiteX6" fmla="*/ 15987 w 453365"/>
                <a:gd name="connsiteY6" fmla="*/ 68440 h 142584"/>
                <a:gd name="connsiteX7" fmla="*/ 29111 w 453365"/>
                <a:gd name="connsiteY7" fmla="*/ 68702 h 142584"/>
                <a:gd name="connsiteX8" fmla="*/ 395859 w 453365"/>
                <a:gd name="connsiteY8" fmla="*/ 0 h 142584"/>
                <a:gd name="connsiteX9" fmla="*/ 423061 w 453365"/>
                <a:gd name="connsiteY9" fmla="*/ 62999 h 142584"/>
                <a:gd name="connsiteX10" fmla="*/ 436424 w 453365"/>
                <a:gd name="connsiteY10" fmla="*/ 96506 h 142584"/>
                <a:gd name="connsiteX11" fmla="*/ 452172 w 453365"/>
                <a:gd name="connsiteY11" fmla="*/ 139733 h 142584"/>
                <a:gd name="connsiteX12" fmla="*/ 454081 w 453365"/>
                <a:gd name="connsiteY12" fmla="*/ 144723 h 142584"/>
                <a:gd name="connsiteX13" fmla="*/ 0 w 453365"/>
                <a:gd name="connsiteY13" fmla="*/ 144723 h 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3365" h="142584">
                  <a:moveTo>
                    <a:pt x="0" y="144723"/>
                  </a:moveTo>
                  <a:cubicBezTo>
                    <a:pt x="954" y="137594"/>
                    <a:pt x="2148" y="130702"/>
                    <a:pt x="3341" y="123811"/>
                  </a:cubicBezTo>
                  <a:cubicBezTo>
                    <a:pt x="4295" y="117632"/>
                    <a:pt x="5488" y="111477"/>
                    <a:pt x="6920" y="105298"/>
                  </a:cubicBezTo>
                  <a:cubicBezTo>
                    <a:pt x="7636" y="100997"/>
                    <a:pt x="8590" y="96720"/>
                    <a:pt x="9783" y="92466"/>
                  </a:cubicBezTo>
                  <a:cubicBezTo>
                    <a:pt x="10976" y="87214"/>
                    <a:pt x="12169" y="82224"/>
                    <a:pt x="13601" y="76996"/>
                  </a:cubicBezTo>
                  <a:cubicBezTo>
                    <a:pt x="14317" y="74144"/>
                    <a:pt x="15033" y="71292"/>
                    <a:pt x="15748" y="68440"/>
                  </a:cubicBezTo>
                  <a:lnTo>
                    <a:pt x="15987" y="68440"/>
                  </a:lnTo>
                  <a:cubicBezTo>
                    <a:pt x="20521" y="68702"/>
                    <a:pt x="24577" y="68702"/>
                    <a:pt x="29111" y="68702"/>
                  </a:cubicBezTo>
                  <a:cubicBezTo>
                    <a:pt x="158678" y="68702"/>
                    <a:pt x="282279" y="44439"/>
                    <a:pt x="395859" y="0"/>
                  </a:cubicBezTo>
                  <a:cubicBezTo>
                    <a:pt x="405404" y="20461"/>
                    <a:pt x="414471" y="41587"/>
                    <a:pt x="423061" y="62999"/>
                  </a:cubicBezTo>
                  <a:cubicBezTo>
                    <a:pt x="427834" y="73930"/>
                    <a:pt x="432129" y="85075"/>
                    <a:pt x="436424" y="96506"/>
                  </a:cubicBezTo>
                  <a:cubicBezTo>
                    <a:pt x="441912" y="110740"/>
                    <a:pt x="447161" y="125260"/>
                    <a:pt x="452172" y="139733"/>
                  </a:cubicBezTo>
                  <a:cubicBezTo>
                    <a:pt x="452888" y="141396"/>
                    <a:pt x="453604" y="143083"/>
                    <a:pt x="454081" y="144723"/>
                  </a:cubicBezTo>
                  <a:lnTo>
                    <a:pt x="0" y="144723"/>
                  </a:lnTo>
                  <a:close/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3303341-5B0E-AD4E-8FE0-9CEC289035C7}"/>
                </a:ext>
              </a:extLst>
            </p:cNvPr>
            <p:cNvSpPr/>
            <p:nvPr/>
          </p:nvSpPr>
          <p:spPr>
            <a:xfrm>
              <a:off x="7597230" y="3527637"/>
              <a:ext cx="545630" cy="570575"/>
            </a:xfrm>
            <a:custGeom>
              <a:avLst/>
              <a:gdLst>
                <a:gd name="connsiteX0" fmla="*/ 492975 w 477226"/>
                <a:gd name="connsiteY0" fmla="*/ 57271 h 499044"/>
                <a:gd name="connsiteX1" fmla="*/ 360067 w 477226"/>
                <a:gd name="connsiteY1" fmla="*/ 499045 h 499044"/>
                <a:gd name="connsiteX2" fmla="*/ 71345 w 477226"/>
                <a:gd name="connsiteY2" fmla="*/ 499045 h 499044"/>
                <a:gd name="connsiteX3" fmla="*/ 74925 w 477226"/>
                <a:gd name="connsiteY3" fmla="*/ 510689 h 499044"/>
                <a:gd name="connsiteX4" fmla="*/ 70868 w 477226"/>
                <a:gd name="connsiteY4" fmla="*/ 499045 h 499044"/>
                <a:gd name="connsiteX5" fmla="*/ 66573 w 477226"/>
                <a:gd name="connsiteY5" fmla="*/ 485523 h 499044"/>
                <a:gd name="connsiteX6" fmla="*/ 62039 w 477226"/>
                <a:gd name="connsiteY6" fmla="*/ 471954 h 499044"/>
                <a:gd name="connsiteX7" fmla="*/ 42950 w 477226"/>
                <a:gd name="connsiteY7" fmla="*/ 419673 h 499044"/>
                <a:gd name="connsiteX8" fmla="*/ 41280 w 477226"/>
                <a:gd name="connsiteY8" fmla="*/ 415182 h 499044"/>
                <a:gd name="connsiteX9" fmla="*/ 22191 w 477226"/>
                <a:gd name="connsiteY9" fmla="*/ 368343 h 499044"/>
                <a:gd name="connsiteX10" fmla="*/ 954 w 477226"/>
                <a:gd name="connsiteY10" fmla="*/ 320339 h 499044"/>
                <a:gd name="connsiteX11" fmla="*/ 0 w 477226"/>
                <a:gd name="connsiteY11" fmla="*/ 317987 h 499044"/>
                <a:gd name="connsiteX12" fmla="*/ 372237 w 477226"/>
                <a:gd name="connsiteY12" fmla="*/ 0 h 499044"/>
                <a:gd name="connsiteX13" fmla="*/ 372952 w 477226"/>
                <a:gd name="connsiteY13" fmla="*/ 261 h 499044"/>
                <a:gd name="connsiteX14" fmla="*/ 393951 w 477226"/>
                <a:gd name="connsiteY14" fmla="*/ 9506 h 499044"/>
                <a:gd name="connsiteX15" fmla="*/ 398484 w 477226"/>
                <a:gd name="connsiteY15" fmla="*/ 11882 h 499044"/>
                <a:gd name="connsiteX16" fmla="*/ 420675 w 477226"/>
                <a:gd name="connsiteY16" fmla="*/ 22814 h 499044"/>
                <a:gd name="connsiteX17" fmla="*/ 439526 w 477226"/>
                <a:gd name="connsiteY17" fmla="*/ 33032 h 499044"/>
                <a:gd name="connsiteX18" fmla="*/ 469591 w 477226"/>
                <a:gd name="connsiteY18" fmla="*/ 50641 h 499044"/>
                <a:gd name="connsiteX19" fmla="*/ 492975 w 477226"/>
                <a:gd name="connsiteY19" fmla="*/ 57271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7226" h="499044">
                  <a:moveTo>
                    <a:pt x="492975" y="57271"/>
                  </a:moveTo>
                  <a:cubicBezTo>
                    <a:pt x="487964" y="219128"/>
                    <a:pt x="440003" y="370006"/>
                    <a:pt x="360067" y="499045"/>
                  </a:cubicBezTo>
                  <a:lnTo>
                    <a:pt x="71345" y="499045"/>
                  </a:lnTo>
                  <a:cubicBezTo>
                    <a:pt x="72538" y="503085"/>
                    <a:pt x="73731" y="506887"/>
                    <a:pt x="74925" y="510689"/>
                  </a:cubicBezTo>
                  <a:cubicBezTo>
                    <a:pt x="73493" y="506887"/>
                    <a:pt x="72300" y="503085"/>
                    <a:pt x="70868" y="499045"/>
                  </a:cubicBezTo>
                  <a:cubicBezTo>
                    <a:pt x="69675" y="494530"/>
                    <a:pt x="68243" y="490015"/>
                    <a:pt x="66573" y="485523"/>
                  </a:cubicBezTo>
                  <a:cubicBezTo>
                    <a:pt x="65142" y="480984"/>
                    <a:pt x="63471" y="476493"/>
                    <a:pt x="62039" y="471954"/>
                  </a:cubicBezTo>
                  <a:cubicBezTo>
                    <a:pt x="55835" y="454369"/>
                    <a:pt x="49632" y="436807"/>
                    <a:pt x="42950" y="419673"/>
                  </a:cubicBezTo>
                  <a:cubicBezTo>
                    <a:pt x="42473" y="418033"/>
                    <a:pt x="41757" y="416584"/>
                    <a:pt x="41280" y="415182"/>
                  </a:cubicBezTo>
                  <a:cubicBezTo>
                    <a:pt x="35315" y="399474"/>
                    <a:pt x="28872" y="383789"/>
                    <a:pt x="22191" y="368343"/>
                  </a:cubicBezTo>
                  <a:cubicBezTo>
                    <a:pt x="15510" y="352183"/>
                    <a:pt x="8351" y="336261"/>
                    <a:pt x="954" y="320339"/>
                  </a:cubicBezTo>
                  <a:cubicBezTo>
                    <a:pt x="716" y="319626"/>
                    <a:pt x="477" y="318676"/>
                    <a:pt x="0" y="317987"/>
                  </a:cubicBezTo>
                  <a:cubicBezTo>
                    <a:pt x="148895" y="244057"/>
                    <a:pt x="276791" y="134267"/>
                    <a:pt x="372237" y="0"/>
                  </a:cubicBezTo>
                  <a:cubicBezTo>
                    <a:pt x="372475" y="0"/>
                    <a:pt x="372714" y="261"/>
                    <a:pt x="372952" y="261"/>
                  </a:cubicBezTo>
                  <a:cubicBezTo>
                    <a:pt x="379872" y="3327"/>
                    <a:pt x="387031" y="6416"/>
                    <a:pt x="393951" y="9506"/>
                  </a:cubicBezTo>
                  <a:cubicBezTo>
                    <a:pt x="395621" y="10242"/>
                    <a:pt x="397052" y="10932"/>
                    <a:pt x="398484" y="11882"/>
                  </a:cubicBezTo>
                  <a:cubicBezTo>
                    <a:pt x="405881" y="15209"/>
                    <a:pt x="413278" y="18774"/>
                    <a:pt x="420675" y="22814"/>
                  </a:cubicBezTo>
                  <a:cubicBezTo>
                    <a:pt x="427118" y="25927"/>
                    <a:pt x="433322" y="29467"/>
                    <a:pt x="439526" y="33032"/>
                  </a:cubicBezTo>
                  <a:cubicBezTo>
                    <a:pt x="449547" y="38498"/>
                    <a:pt x="459569" y="44439"/>
                    <a:pt x="469591" y="50641"/>
                  </a:cubicBezTo>
                  <a:cubicBezTo>
                    <a:pt x="476749" y="55133"/>
                    <a:pt x="484862" y="57271"/>
                    <a:pt x="492975" y="57271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4EFD849-690D-E54C-B7A6-742DC270D4D6}"/>
                </a:ext>
              </a:extLst>
            </p:cNvPr>
            <p:cNvSpPr/>
            <p:nvPr/>
          </p:nvSpPr>
          <p:spPr>
            <a:xfrm>
              <a:off x="6105489" y="3472495"/>
              <a:ext cx="381941" cy="624916"/>
            </a:xfrm>
            <a:custGeom>
              <a:avLst/>
              <a:gdLst>
                <a:gd name="connsiteX0" fmla="*/ 346228 w 334058"/>
                <a:gd name="connsiteY0" fmla="*/ 332697 h 546573"/>
                <a:gd name="connsiteX1" fmla="*/ 302562 w 334058"/>
                <a:gd name="connsiteY1" fmla="*/ 418722 h 546573"/>
                <a:gd name="connsiteX2" fmla="*/ 287052 w 334058"/>
                <a:gd name="connsiteY2" fmla="*/ 451755 h 546573"/>
                <a:gd name="connsiteX3" fmla="*/ 279178 w 334058"/>
                <a:gd name="connsiteY3" fmla="*/ 468627 h 546573"/>
                <a:gd name="connsiteX4" fmla="*/ 263429 w 334058"/>
                <a:gd name="connsiteY4" fmla="*/ 504725 h 546573"/>
                <a:gd name="connsiteX5" fmla="*/ 245772 w 334058"/>
                <a:gd name="connsiteY5" fmla="*/ 547262 h 546573"/>
                <a:gd name="connsiteX6" fmla="*/ 133623 w 334058"/>
                <a:gd name="connsiteY6" fmla="*/ 547262 h 546573"/>
                <a:gd name="connsiteX7" fmla="*/ 0 w 334058"/>
                <a:gd name="connsiteY7" fmla="*/ 77708 h 546573"/>
                <a:gd name="connsiteX8" fmla="*/ 3341 w 334058"/>
                <a:gd name="connsiteY8" fmla="*/ 0 h 546573"/>
                <a:gd name="connsiteX9" fmla="*/ 346228 w 334058"/>
                <a:gd name="connsiteY9" fmla="*/ 33269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058" h="546573">
                  <a:moveTo>
                    <a:pt x="346228" y="332697"/>
                  </a:moveTo>
                  <a:cubicBezTo>
                    <a:pt x="330479" y="361903"/>
                    <a:pt x="315924" y="390657"/>
                    <a:pt x="302562" y="418722"/>
                  </a:cubicBezTo>
                  <a:cubicBezTo>
                    <a:pt x="297074" y="429892"/>
                    <a:pt x="291824" y="440823"/>
                    <a:pt x="287052" y="451755"/>
                  </a:cubicBezTo>
                  <a:cubicBezTo>
                    <a:pt x="284188" y="457458"/>
                    <a:pt x="281802" y="462900"/>
                    <a:pt x="279178" y="468627"/>
                  </a:cubicBezTo>
                  <a:cubicBezTo>
                    <a:pt x="273689" y="480723"/>
                    <a:pt x="268440" y="492843"/>
                    <a:pt x="263429" y="504725"/>
                  </a:cubicBezTo>
                  <a:cubicBezTo>
                    <a:pt x="257225" y="519244"/>
                    <a:pt x="251260" y="533479"/>
                    <a:pt x="245772" y="547262"/>
                  </a:cubicBezTo>
                  <a:lnTo>
                    <a:pt x="133623" y="547262"/>
                  </a:lnTo>
                  <a:cubicBezTo>
                    <a:pt x="48677" y="410880"/>
                    <a:pt x="0" y="249998"/>
                    <a:pt x="0" y="77708"/>
                  </a:cubicBezTo>
                  <a:cubicBezTo>
                    <a:pt x="0" y="51568"/>
                    <a:pt x="1193" y="25665"/>
                    <a:pt x="3341" y="0"/>
                  </a:cubicBezTo>
                  <a:cubicBezTo>
                    <a:pt x="89241" y="136643"/>
                    <a:pt x="206878" y="250948"/>
                    <a:pt x="346228" y="33269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E35FA77-B9A4-9643-B1D0-1907177CB7E1}"/>
                </a:ext>
              </a:extLst>
            </p:cNvPr>
            <p:cNvSpPr/>
            <p:nvPr/>
          </p:nvSpPr>
          <p:spPr>
            <a:xfrm>
              <a:off x="5395618" y="2825301"/>
              <a:ext cx="845726" cy="1277002"/>
            </a:xfrm>
            <a:custGeom>
              <a:avLst/>
              <a:gdLst>
                <a:gd name="connsiteX0" fmla="*/ 514698 w 739701"/>
                <a:gd name="connsiteY0" fmla="*/ 657076 h 1116910"/>
                <a:gd name="connsiteX1" fmla="*/ 632096 w 739701"/>
                <a:gd name="connsiteY1" fmla="*/ 1126891 h 1116910"/>
                <a:gd name="connsiteX2" fmla="*/ 58947 w 739701"/>
                <a:gd name="connsiteY2" fmla="*/ 1126891 h 1116910"/>
                <a:gd name="connsiteX3" fmla="*/ 9 w 739701"/>
                <a:gd name="connsiteY3" fmla="*/ 1134258 h 1116910"/>
                <a:gd name="connsiteX4" fmla="*/ 9 w 739701"/>
                <a:gd name="connsiteY4" fmla="*/ 475043 h 1116910"/>
                <a:gd name="connsiteX5" fmla="*/ 182549 w 739701"/>
                <a:gd name="connsiteY5" fmla="*/ 190326 h 1116910"/>
                <a:gd name="connsiteX6" fmla="*/ 761424 w 739701"/>
                <a:gd name="connsiteY6" fmla="*/ 0 h 1116910"/>
                <a:gd name="connsiteX7" fmla="*/ 670990 w 739701"/>
                <a:gd name="connsiteY7" fmla="*/ 120484 h 1116910"/>
                <a:gd name="connsiteX8" fmla="*/ 514698 w 739701"/>
                <a:gd name="connsiteY8" fmla="*/ 657076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514698" y="657076"/>
                  </a:moveTo>
                  <a:cubicBezTo>
                    <a:pt x="514698" y="826751"/>
                    <a:pt x="557171" y="986659"/>
                    <a:pt x="632096" y="1126891"/>
                  </a:cubicBezTo>
                  <a:lnTo>
                    <a:pt x="58947" y="1126891"/>
                  </a:lnTo>
                  <a:cubicBezTo>
                    <a:pt x="38665" y="1126891"/>
                    <a:pt x="18860" y="1129505"/>
                    <a:pt x="9" y="1134258"/>
                  </a:cubicBezTo>
                  <a:lnTo>
                    <a:pt x="9" y="475043"/>
                  </a:lnTo>
                  <a:cubicBezTo>
                    <a:pt x="-945" y="353371"/>
                    <a:pt x="70878" y="241205"/>
                    <a:pt x="182549" y="190326"/>
                  </a:cubicBezTo>
                  <a:cubicBezTo>
                    <a:pt x="370814" y="108602"/>
                    <a:pt x="564330" y="44890"/>
                    <a:pt x="761424" y="0"/>
                  </a:cubicBezTo>
                  <a:cubicBezTo>
                    <a:pt x="728496" y="37761"/>
                    <a:pt x="698192" y="78184"/>
                    <a:pt x="670990" y="120484"/>
                  </a:cubicBezTo>
                  <a:cubicBezTo>
                    <a:pt x="571965" y="275639"/>
                    <a:pt x="514698" y="459573"/>
                    <a:pt x="514698" y="65707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2677EAC-D844-4643-AD7F-6CD295C4B900}"/>
                </a:ext>
              </a:extLst>
            </p:cNvPr>
            <p:cNvSpPr/>
            <p:nvPr/>
          </p:nvSpPr>
          <p:spPr>
            <a:xfrm>
              <a:off x="8000191" y="2825285"/>
              <a:ext cx="845726" cy="1277002"/>
            </a:xfrm>
            <a:custGeom>
              <a:avLst/>
              <a:gdLst>
                <a:gd name="connsiteX0" fmla="*/ 761420 w 739701"/>
                <a:gd name="connsiteY0" fmla="*/ 475519 h 1116910"/>
                <a:gd name="connsiteX1" fmla="*/ 761420 w 739701"/>
                <a:gd name="connsiteY1" fmla="*/ 1134282 h 1116910"/>
                <a:gd name="connsiteX2" fmla="*/ 702478 w 739701"/>
                <a:gd name="connsiteY2" fmla="*/ 1126891 h 1116910"/>
                <a:gd name="connsiteX3" fmla="*/ 129328 w 739701"/>
                <a:gd name="connsiteY3" fmla="*/ 1126891 h 1116910"/>
                <a:gd name="connsiteX4" fmla="*/ 246726 w 739701"/>
                <a:gd name="connsiteY4" fmla="*/ 657100 h 1116910"/>
                <a:gd name="connsiteX5" fmla="*/ 90434 w 739701"/>
                <a:gd name="connsiteY5" fmla="*/ 120721 h 1116910"/>
                <a:gd name="connsiteX6" fmla="*/ 0 w 739701"/>
                <a:gd name="connsiteY6" fmla="*/ 0 h 1116910"/>
                <a:gd name="connsiteX7" fmla="*/ 577206 w 739701"/>
                <a:gd name="connsiteY7" fmla="*/ 189661 h 1116910"/>
                <a:gd name="connsiteX8" fmla="*/ 761420 w 739701"/>
                <a:gd name="connsiteY8" fmla="*/ 475519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761420" y="475519"/>
                  </a:moveTo>
                  <a:lnTo>
                    <a:pt x="761420" y="1134282"/>
                  </a:lnTo>
                  <a:cubicBezTo>
                    <a:pt x="742565" y="1129529"/>
                    <a:pt x="722760" y="1126891"/>
                    <a:pt x="702478" y="1126891"/>
                  </a:cubicBezTo>
                  <a:lnTo>
                    <a:pt x="129328" y="1126891"/>
                  </a:lnTo>
                  <a:cubicBezTo>
                    <a:pt x="204253" y="986683"/>
                    <a:pt x="246726" y="826751"/>
                    <a:pt x="246726" y="657100"/>
                  </a:cubicBezTo>
                  <a:cubicBezTo>
                    <a:pt x="246726" y="459597"/>
                    <a:pt x="189459" y="275924"/>
                    <a:pt x="90434" y="120721"/>
                  </a:cubicBezTo>
                  <a:cubicBezTo>
                    <a:pt x="63471" y="78184"/>
                    <a:pt x="33167" y="37785"/>
                    <a:pt x="0" y="0"/>
                  </a:cubicBezTo>
                  <a:cubicBezTo>
                    <a:pt x="196856" y="44676"/>
                    <a:pt x="389656" y="108126"/>
                    <a:pt x="577206" y="189661"/>
                  </a:cubicBezTo>
                  <a:cubicBezTo>
                    <a:pt x="690547" y="241229"/>
                    <a:pt x="762131" y="353371"/>
                    <a:pt x="761420" y="475519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F6440D-ABDF-F046-90E5-0A7F1665070C}"/>
                </a:ext>
              </a:extLst>
            </p:cNvPr>
            <p:cNvSpPr/>
            <p:nvPr/>
          </p:nvSpPr>
          <p:spPr>
            <a:xfrm>
              <a:off x="5644435" y="5279583"/>
              <a:ext cx="2973682" cy="1385682"/>
            </a:xfrm>
            <a:custGeom>
              <a:avLst/>
              <a:gdLst>
                <a:gd name="connsiteX0" fmla="*/ 2522620 w 2600884"/>
                <a:gd name="connsiteY0" fmla="*/ 249522 h 1211966"/>
                <a:gd name="connsiteX1" fmla="*/ 2607327 w 2600884"/>
                <a:gd name="connsiteY1" fmla="*/ 288733 h 1211966"/>
                <a:gd name="connsiteX2" fmla="*/ 1645716 w 2600884"/>
                <a:gd name="connsiteY2" fmla="*/ 1141625 h 1211966"/>
                <a:gd name="connsiteX3" fmla="*/ 1493719 w 2600884"/>
                <a:gd name="connsiteY3" fmla="*/ 1199847 h 1211966"/>
                <a:gd name="connsiteX4" fmla="*/ 1302113 w 2600884"/>
                <a:gd name="connsiteY4" fmla="*/ 1235231 h 1211966"/>
                <a:gd name="connsiteX5" fmla="*/ 1110506 w 2600884"/>
                <a:gd name="connsiteY5" fmla="*/ 1199847 h 1211966"/>
                <a:gd name="connsiteX6" fmla="*/ 958509 w 2600884"/>
                <a:gd name="connsiteY6" fmla="*/ 1141625 h 1211966"/>
                <a:gd name="connsiteX7" fmla="*/ 0 w 2600884"/>
                <a:gd name="connsiteY7" fmla="*/ 294437 h 1211966"/>
                <a:gd name="connsiteX8" fmla="*/ 85901 w 2600884"/>
                <a:gd name="connsiteY8" fmla="*/ 257602 h 1211966"/>
                <a:gd name="connsiteX9" fmla="*/ 1347449 w 2600884"/>
                <a:gd name="connsiteY9" fmla="*/ 0 h 1211966"/>
                <a:gd name="connsiteX10" fmla="*/ 1981922 w 2600884"/>
                <a:gd name="connsiteY10" fmla="*/ 69842 h 1211966"/>
                <a:gd name="connsiteX11" fmla="*/ 2522620 w 2600884"/>
                <a:gd name="connsiteY11" fmla="*/ 249522 h 12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884" h="1211966">
                  <a:moveTo>
                    <a:pt x="2522620" y="249522"/>
                  </a:moveTo>
                  <a:cubicBezTo>
                    <a:pt x="2551014" y="262117"/>
                    <a:pt x="2579171" y="275188"/>
                    <a:pt x="2607327" y="288733"/>
                  </a:cubicBezTo>
                  <a:cubicBezTo>
                    <a:pt x="2403313" y="671572"/>
                    <a:pt x="2065675" y="980742"/>
                    <a:pt x="1645716" y="1141625"/>
                  </a:cubicBezTo>
                  <a:lnTo>
                    <a:pt x="1493719" y="1199847"/>
                  </a:lnTo>
                  <a:cubicBezTo>
                    <a:pt x="1432395" y="1223135"/>
                    <a:pt x="1367731" y="1235231"/>
                    <a:pt x="1302113" y="1235231"/>
                  </a:cubicBezTo>
                  <a:cubicBezTo>
                    <a:pt x="1236255" y="1235231"/>
                    <a:pt x="1171830" y="1223135"/>
                    <a:pt x="1110506" y="1199847"/>
                  </a:cubicBezTo>
                  <a:lnTo>
                    <a:pt x="958509" y="1141625"/>
                  </a:lnTo>
                  <a:cubicBezTo>
                    <a:pt x="540698" y="981455"/>
                    <a:pt x="204253" y="674661"/>
                    <a:pt x="0" y="294437"/>
                  </a:cubicBezTo>
                  <a:cubicBezTo>
                    <a:pt x="26486" y="282792"/>
                    <a:pt x="55120" y="270435"/>
                    <a:pt x="85901" y="257602"/>
                  </a:cubicBezTo>
                  <a:cubicBezTo>
                    <a:pt x="366749" y="141634"/>
                    <a:pt x="817728" y="0"/>
                    <a:pt x="1347449" y="0"/>
                  </a:cubicBezTo>
                  <a:cubicBezTo>
                    <a:pt x="1563155" y="0"/>
                    <a:pt x="1775283" y="23265"/>
                    <a:pt x="1981922" y="69842"/>
                  </a:cubicBezTo>
                  <a:cubicBezTo>
                    <a:pt x="2166608" y="111430"/>
                    <a:pt x="2347239" y="171339"/>
                    <a:pt x="2522620" y="249522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1546BAF-B354-F34A-96C3-BAD98FD1B0B3}"/>
                </a:ext>
              </a:extLst>
            </p:cNvPr>
            <p:cNvSpPr/>
            <p:nvPr/>
          </p:nvSpPr>
          <p:spPr>
            <a:xfrm>
              <a:off x="5504747" y="2963055"/>
              <a:ext cx="654756" cy="1141151"/>
            </a:xfrm>
            <a:custGeom>
              <a:avLst/>
              <a:gdLst>
                <a:gd name="connsiteX0" fmla="*/ 419250 w 572671"/>
                <a:gd name="connsiteY0" fmla="*/ 536592 h 998089"/>
                <a:gd name="connsiteX1" fmla="*/ 536648 w 572671"/>
                <a:gd name="connsiteY1" fmla="*/ 1006407 h 998089"/>
                <a:gd name="connsiteX2" fmla="*/ 3 w 572671"/>
                <a:gd name="connsiteY2" fmla="*/ 1006407 h 998089"/>
                <a:gd name="connsiteX3" fmla="*/ 3 w 572671"/>
                <a:gd name="connsiteY3" fmla="*/ 354560 h 998089"/>
                <a:gd name="connsiteX4" fmla="*/ 126710 w 572671"/>
                <a:gd name="connsiteY4" fmla="*/ 156367 h 998089"/>
                <a:gd name="connsiteX5" fmla="*/ 575542 w 572671"/>
                <a:gd name="connsiteY5" fmla="*/ 0 h 998089"/>
                <a:gd name="connsiteX6" fmla="*/ 419250 w 572671"/>
                <a:gd name="connsiteY6" fmla="*/ 53659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671" h="998089">
                  <a:moveTo>
                    <a:pt x="419250" y="536592"/>
                  </a:moveTo>
                  <a:cubicBezTo>
                    <a:pt x="419250" y="706267"/>
                    <a:pt x="461723" y="866176"/>
                    <a:pt x="536648" y="1006407"/>
                  </a:cubicBezTo>
                  <a:lnTo>
                    <a:pt x="3" y="1006407"/>
                  </a:lnTo>
                  <a:lnTo>
                    <a:pt x="3" y="354560"/>
                  </a:lnTo>
                  <a:cubicBezTo>
                    <a:pt x="-470" y="269247"/>
                    <a:pt x="49161" y="191752"/>
                    <a:pt x="126710" y="156367"/>
                  </a:cubicBezTo>
                  <a:cubicBezTo>
                    <a:pt x="272503" y="92917"/>
                    <a:pt x="422591" y="40874"/>
                    <a:pt x="575542" y="0"/>
                  </a:cubicBezTo>
                  <a:cubicBezTo>
                    <a:pt x="476517" y="155155"/>
                    <a:pt x="419250" y="339089"/>
                    <a:pt x="419250" y="53659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45851D-B7F4-1A44-9FC8-F95B22AD3E09}"/>
                </a:ext>
              </a:extLst>
            </p:cNvPr>
            <p:cNvSpPr/>
            <p:nvPr/>
          </p:nvSpPr>
          <p:spPr>
            <a:xfrm>
              <a:off x="5742643" y="5279593"/>
              <a:ext cx="2782711" cy="1277002"/>
            </a:xfrm>
            <a:custGeom>
              <a:avLst/>
              <a:gdLst>
                <a:gd name="connsiteX0" fmla="*/ 1896021 w 2433855"/>
                <a:gd name="connsiteY0" fmla="*/ 69843 h 1116910"/>
                <a:gd name="connsiteX1" fmla="*/ 2436719 w 2433855"/>
                <a:gd name="connsiteY1" fmla="*/ 249522 h 1116910"/>
                <a:gd name="connsiteX2" fmla="*/ 2417868 w 2433855"/>
                <a:gd name="connsiteY2" fmla="*/ 283719 h 1116910"/>
                <a:gd name="connsiteX3" fmla="*/ 2398302 w 2433855"/>
                <a:gd name="connsiteY3" fmla="*/ 317488 h 1116910"/>
                <a:gd name="connsiteX4" fmla="*/ 2357022 w 2433855"/>
                <a:gd name="connsiteY4" fmla="*/ 383528 h 1116910"/>
                <a:gd name="connsiteX5" fmla="*/ 2337217 w 2433855"/>
                <a:gd name="connsiteY5" fmla="*/ 412995 h 1116910"/>
                <a:gd name="connsiteX6" fmla="*/ 2316219 w 2433855"/>
                <a:gd name="connsiteY6" fmla="*/ 442938 h 1116910"/>
                <a:gd name="connsiteX7" fmla="*/ 2297369 w 2433855"/>
                <a:gd name="connsiteY7" fmla="*/ 468841 h 1116910"/>
                <a:gd name="connsiteX8" fmla="*/ 2268974 w 2433855"/>
                <a:gd name="connsiteY8" fmla="*/ 505699 h 1116910"/>
                <a:gd name="connsiteX9" fmla="*/ 2250600 w 2433855"/>
                <a:gd name="connsiteY9" fmla="*/ 528750 h 1116910"/>
                <a:gd name="connsiteX10" fmla="*/ 2191663 w 2433855"/>
                <a:gd name="connsiteY10" fmla="*/ 597167 h 1116910"/>
                <a:gd name="connsiteX11" fmla="*/ 2168995 w 2433855"/>
                <a:gd name="connsiteY11" fmla="*/ 621667 h 1116910"/>
                <a:gd name="connsiteX12" fmla="*/ 2140122 w 2433855"/>
                <a:gd name="connsiteY12" fmla="*/ 651586 h 1116910"/>
                <a:gd name="connsiteX13" fmla="*/ 2115068 w 2433855"/>
                <a:gd name="connsiteY13" fmla="*/ 676325 h 1116910"/>
                <a:gd name="connsiteX14" fmla="*/ 2078083 w 2433855"/>
                <a:gd name="connsiteY14" fmla="*/ 711234 h 1116910"/>
                <a:gd name="connsiteX15" fmla="*/ 2043245 w 2433855"/>
                <a:gd name="connsiteY15" fmla="*/ 742389 h 1116910"/>
                <a:gd name="connsiteX16" fmla="*/ 1929188 w 2433855"/>
                <a:gd name="connsiteY16" fmla="*/ 833144 h 1116910"/>
                <a:gd name="connsiteX17" fmla="*/ 1907713 w 2433855"/>
                <a:gd name="connsiteY17" fmla="*/ 848614 h 1116910"/>
                <a:gd name="connsiteX18" fmla="*/ 1867387 w 2433855"/>
                <a:gd name="connsiteY18" fmla="*/ 876394 h 1116910"/>
                <a:gd name="connsiteX19" fmla="*/ 1834936 w 2433855"/>
                <a:gd name="connsiteY19" fmla="*/ 897307 h 1116910"/>
                <a:gd name="connsiteX20" fmla="*/ 1791031 w 2433855"/>
                <a:gd name="connsiteY20" fmla="*/ 924160 h 1116910"/>
                <a:gd name="connsiteX21" fmla="*/ 1525693 w 2433855"/>
                <a:gd name="connsiteY21" fmla="*/ 1052724 h 1116910"/>
                <a:gd name="connsiteX22" fmla="*/ 1373458 w 2433855"/>
                <a:gd name="connsiteY22" fmla="*/ 1110969 h 1116910"/>
                <a:gd name="connsiteX23" fmla="*/ 1058966 w 2433855"/>
                <a:gd name="connsiteY23" fmla="*/ 1110969 h 1116910"/>
                <a:gd name="connsiteX24" fmla="*/ 906730 w 2433855"/>
                <a:gd name="connsiteY24" fmla="*/ 1052724 h 1116910"/>
                <a:gd name="connsiteX25" fmla="*/ 338592 w 2433855"/>
                <a:gd name="connsiteY25" fmla="*/ 696999 h 1116910"/>
                <a:gd name="connsiteX26" fmla="*/ 0 w 2433855"/>
                <a:gd name="connsiteY26" fmla="*/ 257578 h 1116910"/>
                <a:gd name="connsiteX27" fmla="*/ 1261548 w 2433855"/>
                <a:gd name="connsiteY27" fmla="*/ 0 h 1116910"/>
                <a:gd name="connsiteX28" fmla="*/ 1896021 w 2433855"/>
                <a:gd name="connsiteY28" fmla="*/ 69843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3855" h="1116910">
                  <a:moveTo>
                    <a:pt x="1896021" y="69843"/>
                  </a:moveTo>
                  <a:cubicBezTo>
                    <a:pt x="2080708" y="111430"/>
                    <a:pt x="2261338" y="171339"/>
                    <a:pt x="2436719" y="249522"/>
                  </a:cubicBezTo>
                  <a:cubicBezTo>
                    <a:pt x="2430515" y="261167"/>
                    <a:pt x="2424311" y="272550"/>
                    <a:pt x="2417868" y="283719"/>
                  </a:cubicBezTo>
                  <a:cubicBezTo>
                    <a:pt x="2411426" y="295126"/>
                    <a:pt x="2404983" y="306556"/>
                    <a:pt x="2398302" y="317488"/>
                  </a:cubicBezTo>
                  <a:cubicBezTo>
                    <a:pt x="2385178" y="340040"/>
                    <a:pt x="2371339" y="361903"/>
                    <a:pt x="2357022" y="383528"/>
                  </a:cubicBezTo>
                  <a:cubicBezTo>
                    <a:pt x="2350579" y="393509"/>
                    <a:pt x="2343898" y="403252"/>
                    <a:pt x="2337217" y="412995"/>
                  </a:cubicBezTo>
                  <a:cubicBezTo>
                    <a:pt x="2330536" y="423214"/>
                    <a:pt x="2323377" y="433195"/>
                    <a:pt x="2316219" y="442938"/>
                  </a:cubicBezTo>
                  <a:cubicBezTo>
                    <a:pt x="2310015" y="451517"/>
                    <a:pt x="2303811" y="460310"/>
                    <a:pt x="2297369" y="468841"/>
                  </a:cubicBezTo>
                  <a:cubicBezTo>
                    <a:pt x="2288063" y="481436"/>
                    <a:pt x="2278757" y="493555"/>
                    <a:pt x="2268974" y="505699"/>
                  </a:cubicBezTo>
                  <a:cubicBezTo>
                    <a:pt x="2263008" y="513541"/>
                    <a:pt x="2256804" y="521122"/>
                    <a:pt x="2250600" y="528750"/>
                  </a:cubicBezTo>
                  <a:cubicBezTo>
                    <a:pt x="2231750" y="552015"/>
                    <a:pt x="2211945" y="574829"/>
                    <a:pt x="2191663" y="597167"/>
                  </a:cubicBezTo>
                  <a:cubicBezTo>
                    <a:pt x="2184266" y="605484"/>
                    <a:pt x="2176630" y="613588"/>
                    <a:pt x="2168995" y="621667"/>
                  </a:cubicBezTo>
                  <a:cubicBezTo>
                    <a:pt x="2159689" y="631648"/>
                    <a:pt x="2150144" y="641843"/>
                    <a:pt x="2140122" y="651586"/>
                  </a:cubicBezTo>
                  <a:cubicBezTo>
                    <a:pt x="2132010" y="659904"/>
                    <a:pt x="2123420" y="668245"/>
                    <a:pt x="2115068" y="676325"/>
                  </a:cubicBezTo>
                  <a:cubicBezTo>
                    <a:pt x="2102899" y="688207"/>
                    <a:pt x="2090729" y="699851"/>
                    <a:pt x="2078083" y="711234"/>
                  </a:cubicBezTo>
                  <a:cubicBezTo>
                    <a:pt x="2066630" y="721714"/>
                    <a:pt x="2054937" y="732146"/>
                    <a:pt x="2043245" y="742389"/>
                  </a:cubicBezTo>
                  <a:cubicBezTo>
                    <a:pt x="2006738" y="774233"/>
                    <a:pt x="1968559" y="804650"/>
                    <a:pt x="1929188" y="833144"/>
                  </a:cubicBezTo>
                  <a:cubicBezTo>
                    <a:pt x="1922030" y="838633"/>
                    <a:pt x="1914872" y="843623"/>
                    <a:pt x="1907713" y="848614"/>
                  </a:cubicBezTo>
                  <a:cubicBezTo>
                    <a:pt x="1894351" y="858120"/>
                    <a:pt x="1880988" y="867388"/>
                    <a:pt x="1867387" y="876394"/>
                  </a:cubicBezTo>
                  <a:cubicBezTo>
                    <a:pt x="1856650" y="883523"/>
                    <a:pt x="1845912" y="890415"/>
                    <a:pt x="1834936" y="897307"/>
                  </a:cubicBezTo>
                  <a:cubicBezTo>
                    <a:pt x="1820619" y="906598"/>
                    <a:pt x="1805825" y="915367"/>
                    <a:pt x="1791031" y="924160"/>
                  </a:cubicBezTo>
                  <a:cubicBezTo>
                    <a:pt x="1707278" y="974088"/>
                    <a:pt x="1618752" y="1017078"/>
                    <a:pt x="1525693" y="1052724"/>
                  </a:cubicBezTo>
                  <a:lnTo>
                    <a:pt x="1373458" y="1110969"/>
                  </a:lnTo>
                  <a:cubicBezTo>
                    <a:pt x="1272286" y="1149681"/>
                    <a:pt x="1160138" y="1149681"/>
                    <a:pt x="1058966" y="1110969"/>
                  </a:cubicBezTo>
                  <a:lnTo>
                    <a:pt x="906730" y="1052724"/>
                  </a:lnTo>
                  <a:cubicBezTo>
                    <a:pt x="691501" y="970286"/>
                    <a:pt x="499895" y="848377"/>
                    <a:pt x="338592" y="696999"/>
                  </a:cubicBezTo>
                  <a:cubicBezTo>
                    <a:pt x="202583" y="569387"/>
                    <a:pt x="88287" y="420861"/>
                    <a:pt x="0" y="257578"/>
                  </a:cubicBezTo>
                  <a:cubicBezTo>
                    <a:pt x="280848" y="141634"/>
                    <a:pt x="731827" y="0"/>
                    <a:pt x="1261548" y="0"/>
                  </a:cubicBezTo>
                  <a:cubicBezTo>
                    <a:pt x="1477255" y="0"/>
                    <a:pt x="1689382" y="23265"/>
                    <a:pt x="1896021" y="69843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B390F40-2778-7246-AEAD-0C403BC1A102}"/>
                </a:ext>
              </a:extLst>
            </p:cNvPr>
            <p:cNvSpPr/>
            <p:nvPr/>
          </p:nvSpPr>
          <p:spPr>
            <a:xfrm>
              <a:off x="8103588" y="2963321"/>
              <a:ext cx="654756" cy="1141151"/>
            </a:xfrm>
            <a:custGeom>
              <a:avLst/>
              <a:gdLst>
                <a:gd name="connsiteX0" fmla="*/ 575539 w 572671"/>
                <a:gd name="connsiteY0" fmla="*/ 354322 h 998089"/>
                <a:gd name="connsiteX1" fmla="*/ 575539 w 572671"/>
                <a:gd name="connsiteY1" fmla="*/ 1006170 h 998089"/>
                <a:gd name="connsiteX2" fmla="*/ 38894 w 572671"/>
                <a:gd name="connsiteY2" fmla="*/ 1006170 h 998089"/>
                <a:gd name="connsiteX3" fmla="*/ 156292 w 572671"/>
                <a:gd name="connsiteY3" fmla="*/ 536355 h 998089"/>
                <a:gd name="connsiteX4" fmla="*/ 0 w 572671"/>
                <a:gd name="connsiteY4" fmla="*/ 0 h 998089"/>
                <a:gd name="connsiteX5" fmla="*/ 448593 w 572671"/>
                <a:gd name="connsiteY5" fmla="*/ 156130 h 998089"/>
                <a:gd name="connsiteX6" fmla="*/ 458615 w 572671"/>
                <a:gd name="connsiteY6" fmla="*/ 161120 h 998089"/>
                <a:gd name="connsiteX7" fmla="*/ 575539 w 572671"/>
                <a:gd name="connsiteY7" fmla="*/ 35432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671" h="998089">
                  <a:moveTo>
                    <a:pt x="575539" y="354322"/>
                  </a:moveTo>
                  <a:lnTo>
                    <a:pt x="575539" y="1006170"/>
                  </a:lnTo>
                  <a:lnTo>
                    <a:pt x="38894" y="1006170"/>
                  </a:lnTo>
                  <a:cubicBezTo>
                    <a:pt x="113818" y="865938"/>
                    <a:pt x="156292" y="706030"/>
                    <a:pt x="156292" y="536355"/>
                  </a:cubicBezTo>
                  <a:cubicBezTo>
                    <a:pt x="156292" y="338875"/>
                    <a:pt x="99025" y="155179"/>
                    <a:pt x="0" y="0"/>
                  </a:cubicBezTo>
                  <a:cubicBezTo>
                    <a:pt x="152951" y="40637"/>
                    <a:pt x="302800" y="92680"/>
                    <a:pt x="448593" y="156130"/>
                  </a:cubicBezTo>
                  <a:cubicBezTo>
                    <a:pt x="451934" y="157556"/>
                    <a:pt x="455274" y="159219"/>
                    <a:pt x="458615" y="161120"/>
                  </a:cubicBezTo>
                  <a:cubicBezTo>
                    <a:pt x="530676" y="198406"/>
                    <a:pt x="576012" y="272788"/>
                    <a:pt x="575539" y="35432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B9EF41A-3F0D-D447-82BF-9C321B21C977}"/>
                </a:ext>
              </a:extLst>
            </p:cNvPr>
            <p:cNvSpPr/>
            <p:nvPr/>
          </p:nvSpPr>
          <p:spPr>
            <a:xfrm>
              <a:off x="8502989" y="3147535"/>
              <a:ext cx="245533" cy="950959"/>
            </a:xfrm>
            <a:custGeom>
              <a:avLst/>
              <a:gdLst>
                <a:gd name="connsiteX0" fmla="*/ 226205 w 214751"/>
                <a:gd name="connsiteY0" fmla="*/ 193202 h 831741"/>
                <a:gd name="connsiteX1" fmla="*/ 226205 w 214751"/>
                <a:gd name="connsiteY1" fmla="*/ 845049 h 831741"/>
                <a:gd name="connsiteX2" fmla="*/ 0 w 214751"/>
                <a:gd name="connsiteY2" fmla="*/ 845049 h 831741"/>
                <a:gd name="connsiteX3" fmla="*/ 109285 w 214751"/>
                <a:gd name="connsiteY3" fmla="*/ 0 h 831741"/>
                <a:gd name="connsiteX4" fmla="*/ 226205 w 214751"/>
                <a:gd name="connsiteY4" fmla="*/ 193202 h 83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51" h="831741">
                  <a:moveTo>
                    <a:pt x="226205" y="193202"/>
                  </a:moveTo>
                  <a:lnTo>
                    <a:pt x="226205" y="845049"/>
                  </a:lnTo>
                  <a:lnTo>
                    <a:pt x="0" y="845049"/>
                  </a:lnTo>
                  <a:cubicBezTo>
                    <a:pt x="73493" y="533265"/>
                    <a:pt x="101172" y="233339"/>
                    <a:pt x="109285" y="0"/>
                  </a:cubicBezTo>
                  <a:cubicBezTo>
                    <a:pt x="181346" y="37286"/>
                    <a:pt x="226683" y="111667"/>
                    <a:pt x="226205" y="193202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44873-B471-6447-872D-383EAB0764B3}"/>
                </a:ext>
              </a:extLst>
            </p:cNvPr>
            <p:cNvSpPr/>
            <p:nvPr/>
          </p:nvSpPr>
          <p:spPr>
            <a:xfrm>
              <a:off x="6129768" y="5359447"/>
              <a:ext cx="2373489" cy="1222661"/>
            </a:xfrm>
            <a:custGeom>
              <a:avLst/>
              <a:gdLst>
                <a:gd name="connsiteX0" fmla="*/ 1557429 w 2075935"/>
                <a:gd name="connsiteY0" fmla="*/ 0 h 1069382"/>
                <a:gd name="connsiteX1" fmla="*/ 2098126 w 2075935"/>
                <a:gd name="connsiteY1" fmla="*/ 179680 h 1069382"/>
                <a:gd name="connsiteX2" fmla="*/ 2079276 w 2075935"/>
                <a:gd name="connsiteY2" fmla="*/ 213876 h 1069382"/>
                <a:gd name="connsiteX3" fmla="*/ 2059710 w 2075935"/>
                <a:gd name="connsiteY3" fmla="*/ 247645 h 1069382"/>
                <a:gd name="connsiteX4" fmla="*/ 2018430 w 2075935"/>
                <a:gd name="connsiteY4" fmla="*/ 313685 h 1069382"/>
                <a:gd name="connsiteX5" fmla="*/ 1998625 w 2075935"/>
                <a:gd name="connsiteY5" fmla="*/ 343153 h 1069382"/>
                <a:gd name="connsiteX6" fmla="*/ 1977627 w 2075935"/>
                <a:gd name="connsiteY6" fmla="*/ 373095 h 1069382"/>
                <a:gd name="connsiteX7" fmla="*/ 1958776 w 2075935"/>
                <a:gd name="connsiteY7" fmla="*/ 398998 h 1069382"/>
                <a:gd name="connsiteX8" fmla="*/ 1930381 w 2075935"/>
                <a:gd name="connsiteY8" fmla="*/ 435856 h 1069382"/>
                <a:gd name="connsiteX9" fmla="*/ 1912008 w 2075935"/>
                <a:gd name="connsiteY9" fmla="*/ 458907 h 1069382"/>
                <a:gd name="connsiteX10" fmla="*/ 1853071 w 2075935"/>
                <a:gd name="connsiteY10" fmla="*/ 527324 h 1069382"/>
                <a:gd name="connsiteX11" fmla="*/ 1830402 w 2075935"/>
                <a:gd name="connsiteY11" fmla="*/ 551825 h 1069382"/>
                <a:gd name="connsiteX12" fmla="*/ 1801530 w 2075935"/>
                <a:gd name="connsiteY12" fmla="*/ 581744 h 1069382"/>
                <a:gd name="connsiteX13" fmla="*/ 1776476 w 2075935"/>
                <a:gd name="connsiteY13" fmla="*/ 606482 h 1069382"/>
                <a:gd name="connsiteX14" fmla="*/ 1739491 w 2075935"/>
                <a:gd name="connsiteY14" fmla="*/ 641391 h 1069382"/>
                <a:gd name="connsiteX15" fmla="*/ 1704653 w 2075935"/>
                <a:gd name="connsiteY15" fmla="*/ 672546 h 1069382"/>
                <a:gd name="connsiteX16" fmla="*/ 1590596 w 2075935"/>
                <a:gd name="connsiteY16" fmla="*/ 763301 h 1069382"/>
                <a:gd name="connsiteX17" fmla="*/ 1569121 w 2075935"/>
                <a:gd name="connsiteY17" fmla="*/ 778771 h 1069382"/>
                <a:gd name="connsiteX18" fmla="*/ 1528795 w 2075935"/>
                <a:gd name="connsiteY18" fmla="*/ 806552 h 1069382"/>
                <a:gd name="connsiteX19" fmla="*/ 1496344 w 2075935"/>
                <a:gd name="connsiteY19" fmla="*/ 827464 h 1069382"/>
                <a:gd name="connsiteX20" fmla="*/ 1452439 w 2075935"/>
                <a:gd name="connsiteY20" fmla="*/ 854317 h 1069382"/>
                <a:gd name="connsiteX21" fmla="*/ 1187101 w 2075935"/>
                <a:gd name="connsiteY21" fmla="*/ 982881 h 1069382"/>
                <a:gd name="connsiteX22" fmla="*/ 1034866 w 2075935"/>
                <a:gd name="connsiteY22" fmla="*/ 1041126 h 1069382"/>
                <a:gd name="connsiteX23" fmla="*/ 720373 w 2075935"/>
                <a:gd name="connsiteY23" fmla="*/ 1041126 h 1069382"/>
                <a:gd name="connsiteX24" fmla="*/ 568138 w 2075935"/>
                <a:gd name="connsiteY24" fmla="*/ 982881 h 1069382"/>
                <a:gd name="connsiteX25" fmla="*/ 0 w 2075935"/>
                <a:gd name="connsiteY25" fmla="*/ 627157 h 1069382"/>
                <a:gd name="connsiteX26" fmla="*/ 1557429 w 2075935"/>
                <a:gd name="connsiteY26" fmla="*/ 0 h 10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5935" h="1069382">
                  <a:moveTo>
                    <a:pt x="1557429" y="0"/>
                  </a:moveTo>
                  <a:cubicBezTo>
                    <a:pt x="1742115" y="41587"/>
                    <a:pt x="1922746" y="101496"/>
                    <a:pt x="2098126" y="179680"/>
                  </a:cubicBezTo>
                  <a:cubicBezTo>
                    <a:pt x="2091923" y="191324"/>
                    <a:pt x="2085719" y="202707"/>
                    <a:pt x="2079276" y="213876"/>
                  </a:cubicBezTo>
                  <a:cubicBezTo>
                    <a:pt x="2072833" y="225283"/>
                    <a:pt x="2066391" y="236714"/>
                    <a:pt x="2059710" y="247645"/>
                  </a:cubicBezTo>
                  <a:cubicBezTo>
                    <a:pt x="2046586" y="270197"/>
                    <a:pt x="2032746" y="292060"/>
                    <a:pt x="2018430" y="313685"/>
                  </a:cubicBezTo>
                  <a:cubicBezTo>
                    <a:pt x="2011987" y="323666"/>
                    <a:pt x="2005306" y="333410"/>
                    <a:pt x="1998625" y="343153"/>
                  </a:cubicBezTo>
                  <a:cubicBezTo>
                    <a:pt x="1991944" y="353371"/>
                    <a:pt x="1984785" y="363352"/>
                    <a:pt x="1977627" y="373095"/>
                  </a:cubicBezTo>
                  <a:cubicBezTo>
                    <a:pt x="1971423" y="381674"/>
                    <a:pt x="1965219" y="390467"/>
                    <a:pt x="1958776" y="398998"/>
                  </a:cubicBezTo>
                  <a:cubicBezTo>
                    <a:pt x="1949470" y="411593"/>
                    <a:pt x="1940165" y="423713"/>
                    <a:pt x="1930381" y="435856"/>
                  </a:cubicBezTo>
                  <a:cubicBezTo>
                    <a:pt x="1924416" y="443698"/>
                    <a:pt x="1918212" y="451279"/>
                    <a:pt x="1912008" y="458907"/>
                  </a:cubicBezTo>
                  <a:cubicBezTo>
                    <a:pt x="1893158" y="482172"/>
                    <a:pt x="1873353" y="504986"/>
                    <a:pt x="1853071" y="527324"/>
                  </a:cubicBezTo>
                  <a:cubicBezTo>
                    <a:pt x="1845674" y="535641"/>
                    <a:pt x="1838038" y="543745"/>
                    <a:pt x="1830402" y="551825"/>
                  </a:cubicBezTo>
                  <a:cubicBezTo>
                    <a:pt x="1821096" y="561806"/>
                    <a:pt x="1811552" y="572000"/>
                    <a:pt x="1801530" y="581744"/>
                  </a:cubicBezTo>
                  <a:cubicBezTo>
                    <a:pt x="1793417" y="590061"/>
                    <a:pt x="1784827" y="598402"/>
                    <a:pt x="1776476" y="606482"/>
                  </a:cubicBezTo>
                  <a:cubicBezTo>
                    <a:pt x="1764306" y="618364"/>
                    <a:pt x="1752137" y="630009"/>
                    <a:pt x="1739491" y="641391"/>
                  </a:cubicBezTo>
                  <a:cubicBezTo>
                    <a:pt x="1728037" y="651872"/>
                    <a:pt x="1716345" y="662304"/>
                    <a:pt x="1704653" y="672546"/>
                  </a:cubicBezTo>
                  <a:cubicBezTo>
                    <a:pt x="1668145" y="704390"/>
                    <a:pt x="1629967" y="734808"/>
                    <a:pt x="1590596" y="763301"/>
                  </a:cubicBezTo>
                  <a:cubicBezTo>
                    <a:pt x="1583438" y="768791"/>
                    <a:pt x="1576279" y="773781"/>
                    <a:pt x="1569121" y="778771"/>
                  </a:cubicBezTo>
                  <a:cubicBezTo>
                    <a:pt x="1555759" y="788277"/>
                    <a:pt x="1542396" y="797545"/>
                    <a:pt x="1528795" y="806552"/>
                  </a:cubicBezTo>
                  <a:cubicBezTo>
                    <a:pt x="1518058" y="813681"/>
                    <a:pt x="1507320" y="820573"/>
                    <a:pt x="1496344" y="827464"/>
                  </a:cubicBezTo>
                  <a:cubicBezTo>
                    <a:pt x="1482027" y="836756"/>
                    <a:pt x="1467233" y="845525"/>
                    <a:pt x="1452439" y="854317"/>
                  </a:cubicBezTo>
                  <a:cubicBezTo>
                    <a:pt x="1368686" y="904246"/>
                    <a:pt x="1280160" y="947235"/>
                    <a:pt x="1187101" y="982881"/>
                  </a:cubicBezTo>
                  <a:lnTo>
                    <a:pt x="1034866" y="1041126"/>
                  </a:lnTo>
                  <a:cubicBezTo>
                    <a:pt x="933694" y="1079838"/>
                    <a:pt x="821545" y="1079838"/>
                    <a:pt x="720373" y="1041126"/>
                  </a:cubicBezTo>
                  <a:lnTo>
                    <a:pt x="568138" y="982881"/>
                  </a:lnTo>
                  <a:cubicBezTo>
                    <a:pt x="352909" y="900443"/>
                    <a:pt x="161303" y="778534"/>
                    <a:pt x="0" y="627157"/>
                  </a:cubicBezTo>
                  <a:cubicBezTo>
                    <a:pt x="739462" y="643530"/>
                    <a:pt x="1231245" y="378799"/>
                    <a:pt x="1557429" y="0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7AF21B2-4E48-5E44-965C-435D28AA3053}"/>
                </a:ext>
              </a:extLst>
            </p:cNvPr>
            <p:cNvSpPr/>
            <p:nvPr/>
          </p:nvSpPr>
          <p:spPr>
            <a:xfrm>
              <a:off x="7678269" y="4113710"/>
              <a:ext cx="27281" cy="27170"/>
            </a:xfrm>
            <a:custGeom>
              <a:avLst/>
              <a:gdLst>
                <a:gd name="connsiteX0" fmla="*/ 4057 w 0"/>
                <a:gd name="connsiteY0" fmla="*/ 11644 h 0"/>
                <a:gd name="connsiteX1" fmla="*/ 0 w 0"/>
                <a:gd name="connsiteY1" fmla="*/ 0 h 0"/>
                <a:gd name="connsiteX2" fmla="*/ 477 w 0"/>
                <a:gd name="connsiteY2" fmla="*/ 0 h 0"/>
                <a:gd name="connsiteX3" fmla="*/ 4057 w 0"/>
                <a:gd name="connsiteY3" fmla="*/ 1164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4057" y="11644"/>
                  </a:moveTo>
                  <a:cubicBezTo>
                    <a:pt x="2625" y="7842"/>
                    <a:pt x="1432" y="4040"/>
                    <a:pt x="0" y="0"/>
                  </a:cubicBezTo>
                  <a:lnTo>
                    <a:pt x="477" y="0"/>
                  </a:lnTo>
                  <a:cubicBezTo>
                    <a:pt x="1670" y="4040"/>
                    <a:pt x="2863" y="7842"/>
                    <a:pt x="4057" y="11644"/>
                  </a:cubicBezTo>
                </a:path>
              </a:pathLst>
            </a:custGeom>
            <a:solidFill>
              <a:srgbClr val="FFFFFF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C529AB6-BC73-3C43-957A-54717212E1EA}"/>
                </a:ext>
              </a:extLst>
            </p:cNvPr>
            <p:cNvSpPr/>
            <p:nvPr/>
          </p:nvSpPr>
          <p:spPr>
            <a:xfrm>
              <a:off x="5296048" y="4215334"/>
              <a:ext cx="3655719" cy="1331342"/>
            </a:xfrm>
            <a:custGeom>
              <a:avLst/>
              <a:gdLst>
                <a:gd name="connsiteX0" fmla="*/ 3213644 w 3197417"/>
                <a:gd name="connsiteY0" fmla="*/ 145175 h 1164438"/>
                <a:gd name="connsiteX1" fmla="*/ 3213644 w 3197417"/>
                <a:gd name="connsiteY1" fmla="*/ 1022068 h 1164438"/>
                <a:gd name="connsiteX2" fmla="*/ 3001039 w 3197417"/>
                <a:gd name="connsiteY2" fmla="*/ 1151107 h 1164438"/>
                <a:gd name="connsiteX3" fmla="*/ 2954748 w 3197417"/>
                <a:gd name="connsiteY3" fmla="*/ 1128293 h 1164438"/>
                <a:gd name="connsiteX4" fmla="*/ 2870040 w 3197417"/>
                <a:gd name="connsiteY4" fmla="*/ 1088869 h 1164438"/>
                <a:gd name="connsiteX5" fmla="*/ 2353443 w 3197417"/>
                <a:gd name="connsiteY5" fmla="*/ 912278 h 1164438"/>
                <a:gd name="connsiteX6" fmla="*/ 347660 w 3197417"/>
                <a:gd name="connsiteY6" fmla="*/ 1097400 h 1164438"/>
                <a:gd name="connsiteX7" fmla="*/ 261759 w 3197417"/>
                <a:gd name="connsiteY7" fmla="*/ 1134234 h 1164438"/>
                <a:gd name="connsiteX8" fmla="*/ 208787 w 3197417"/>
                <a:gd name="connsiteY8" fmla="*/ 1158711 h 1164438"/>
                <a:gd name="connsiteX9" fmla="*/ 0 w 3197417"/>
                <a:gd name="connsiteY9" fmla="*/ 1027557 h 1164438"/>
                <a:gd name="connsiteX10" fmla="*/ 0 w 3197417"/>
                <a:gd name="connsiteY10" fmla="*/ 145175 h 1164438"/>
                <a:gd name="connsiteX11" fmla="*/ 87094 w 3197417"/>
                <a:gd name="connsiteY11" fmla="*/ 12334 h 1164438"/>
                <a:gd name="connsiteX12" fmla="*/ 146031 w 3197417"/>
                <a:gd name="connsiteY12" fmla="*/ 0 h 1164438"/>
                <a:gd name="connsiteX13" fmla="*/ 3067612 w 3197417"/>
                <a:gd name="connsiteY13" fmla="*/ 0 h 1164438"/>
                <a:gd name="connsiteX14" fmla="*/ 3126550 w 3197417"/>
                <a:gd name="connsiteY14" fmla="*/ 12334 h 1164438"/>
                <a:gd name="connsiteX15" fmla="*/ 3213644 w 3197417"/>
                <a:gd name="connsiteY15" fmla="*/ 145175 h 116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97417" h="1164438">
                  <a:moveTo>
                    <a:pt x="3213644" y="145175"/>
                  </a:moveTo>
                  <a:lnTo>
                    <a:pt x="3213644" y="1022068"/>
                  </a:lnTo>
                  <a:cubicBezTo>
                    <a:pt x="3213644" y="1130693"/>
                    <a:pt x="3098393" y="1200298"/>
                    <a:pt x="3001039" y="1151107"/>
                  </a:cubicBezTo>
                  <a:cubicBezTo>
                    <a:pt x="2985529" y="1143265"/>
                    <a:pt x="2970258" y="1135684"/>
                    <a:pt x="2954748" y="1128293"/>
                  </a:cubicBezTo>
                  <a:cubicBezTo>
                    <a:pt x="2926592" y="1114510"/>
                    <a:pt x="2898197" y="1101440"/>
                    <a:pt x="2870040" y="1088869"/>
                  </a:cubicBezTo>
                  <a:cubicBezTo>
                    <a:pt x="2695375" y="1010685"/>
                    <a:pt x="2522381" y="953152"/>
                    <a:pt x="2353443" y="912278"/>
                  </a:cubicBezTo>
                  <a:cubicBezTo>
                    <a:pt x="1510422" y="708882"/>
                    <a:pt x="763562" y="923946"/>
                    <a:pt x="347660" y="1097400"/>
                  </a:cubicBezTo>
                  <a:cubicBezTo>
                    <a:pt x="317117" y="1109781"/>
                    <a:pt x="288483" y="1122352"/>
                    <a:pt x="261759" y="1134234"/>
                  </a:cubicBezTo>
                  <a:cubicBezTo>
                    <a:pt x="243147" y="1142789"/>
                    <a:pt x="225490" y="1150869"/>
                    <a:pt x="208787" y="1158711"/>
                  </a:cubicBezTo>
                  <a:cubicBezTo>
                    <a:pt x="111910" y="1204338"/>
                    <a:pt x="0" y="1134496"/>
                    <a:pt x="0" y="1027557"/>
                  </a:cubicBezTo>
                  <a:lnTo>
                    <a:pt x="0" y="145175"/>
                  </a:lnTo>
                  <a:cubicBezTo>
                    <a:pt x="0" y="85764"/>
                    <a:pt x="35792" y="34909"/>
                    <a:pt x="87094" y="12334"/>
                  </a:cubicBezTo>
                  <a:cubicBezTo>
                    <a:pt x="104990" y="4254"/>
                    <a:pt x="125033" y="0"/>
                    <a:pt x="146031" y="0"/>
                  </a:cubicBezTo>
                  <a:lnTo>
                    <a:pt x="3067612" y="0"/>
                  </a:lnTo>
                  <a:cubicBezTo>
                    <a:pt x="3088610" y="0"/>
                    <a:pt x="3108654" y="4254"/>
                    <a:pt x="3126550" y="12334"/>
                  </a:cubicBezTo>
                  <a:cubicBezTo>
                    <a:pt x="3177852" y="34909"/>
                    <a:pt x="3213644" y="85764"/>
                    <a:pt x="3213644" y="145175"/>
                  </a:cubicBezTo>
                </a:path>
              </a:pathLst>
            </a:custGeom>
            <a:solidFill>
              <a:schemeClr val="accent4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5EDE649-F9B6-8642-AE92-AE07DB150240}"/>
                </a:ext>
              </a:extLst>
            </p:cNvPr>
            <p:cNvSpPr/>
            <p:nvPr/>
          </p:nvSpPr>
          <p:spPr>
            <a:xfrm>
              <a:off x="5622902" y="4461998"/>
              <a:ext cx="327378" cy="679256"/>
            </a:xfrm>
            <a:custGeom>
              <a:avLst/>
              <a:gdLst>
                <a:gd name="connsiteX0" fmla="*/ 95493 w 286335"/>
                <a:gd name="connsiteY0" fmla="*/ 324998 h 594101"/>
                <a:gd name="connsiteX1" fmla="*/ 95254 w 286335"/>
                <a:gd name="connsiteY1" fmla="*/ 506437 h 594101"/>
                <a:gd name="connsiteX2" fmla="*/ 149873 w 286335"/>
                <a:gd name="connsiteY2" fmla="*/ 498476 h 594101"/>
                <a:gd name="connsiteX3" fmla="*/ 199481 w 286335"/>
                <a:gd name="connsiteY3" fmla="*/ 435026 h 594101"/>
                <a:gd name="connsiteX4" fmla="*/ 199601 w 286335"/>
                <a:gd name="connsiteY4" fmla="*/ 385026 h 594101"/>
                <a:gd name="connsiteX5" fmla="*/ 138062 w 286335"/>
                <a:gd name="connsiteY5" fmla="*/ 320958 h 594101"/>
                <a:gd name="connsiteX6" fmla="*/ 95493 w 286335"/>
                <a:gd name="connsiteY6" fmla="*/ 324998 h 594101"/>
                <a:gd name="connsiteX7" fmla="*/ 95803 w 286335"/>
                <a:gd name="connsiteY7" fmla="*/ 84482 h 594101"/>
                <a:gd name="connsiteX8" fmla="*/ 95588 w 286335"/>
                <a:gd name="connsiteY8" fmla="*/ 240612 h 594101"/>
                <a:gd name="connsiteX9" fmla="*/ 132979 w 286335"/>
                <a:gd name="connsiteY9" fmla="*/ 237974 h 594101"/>
                <a:gd name="connsiteX10" fmla="*/ 190533 w 286335"/>
                <a:gd name="connsiteY10" fmla="*/ 173265 h 594101"/>
                <a:gd name="connsiteX11" fmla="*/ 190605 w 286335"/>
                <a:gd name="connsiteY11" fmla="*/ 141231 h 594101"/>
                <a:gd name="connsiteX12" fmla="*/ 141951 w 286335"/>
                <a:gd name="connsiteY12" fmla="*/ 83294 h 594101"/>
                <a:gd name="connsiteX13" fmla="*/ 95803 w 286335"/>
                <a:gd name="connsiteY13" fmla="*/ 84482 h 594101"/>
                <a:gd name="connsiteX14" fmla="*/ 286431 w 286335"/>
                <a:gd name="connsiteY14" fmla="*/ 128684 h 594101"/>
                <a:gd name="connsiteX15" fmla="*/ 286384 w 286335"/>
                <a:gd name="connsiteY15" fmla="*/ 148693 h 594101"/>
                <a:gd name="connsiteX16" fmla="*/ 224249 w 286335"/>
                <a:gd name="connsiteY16" fmla="*/ 266064 h 594101"/>
                <a:gd name="connsiteX17" fmla="*/ 295214 w 286335"/>
                <a:gd name="connsiteY17" fmla="*/ 380796 h 594101"/>
                <a:gd name="connsiteX18" fmla="*/ 295069 w 286335"/>
                <a:gd name="connsiteY18" fmla="*/ 426328 h 594101"/>
                <a:gd name="connsiteX19" fmla="*/ 149730 w 286335"/>
                <a:gd name="connsiteY19" fmla="*/ 581531 h 594101"/>
                <a:gd name="connsiteX20" fmla="*/ 0 w 286335"/>
                <a:gd name="connsiteY20" fmla="*/ 608052 h 594101"/>
                <a:gd name="connsiteX21" fmla="*/ 0 w 286335"/>
                <a:gd name="connsiteY21" fmla="*/ 286 h 594101"/>
                <a:gd name="connsiteX22" fmla="*/ 144719 w 286335"/>
                <a:gd name="connsiteY22" fmla="*/ 1 h 594101"/>
                <a:gd name="connsiteX23" fmla="*/ 286431 w 286335"/>
                <a:gd name="connsiteY23" fmla="*/ 128684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594101">
                  <a:moveTo>
                    <a:pt x="95493" y="324998"/>
                  </a:moveTo>
                  <a:cubicBezTo>
                    <a:pt x="95398" y="397574"/>
                    <a:pt x="95350" y="433861"/>
                    <a:pt x="95254" y="506437"/>
                  </a:cubicBezTo>
                  <a:cubicBezTo>
                    <a:pt x="117088" y="503181"/>
                    <a:pt x="128016" y="501589"/>
                    <a:pt x="149873" y="498476"/>
                  </a:cubicBezTo>
                  <a:cubicBezTo>
                    <a:pt x="181990" y="493866"/>
                    <a:pt x="199385" y="477635"/>
                    <a:pt x="199481" y="435026"/>
                  </a:cubicBezTo>
                  <a:cubicBezTo>
                    <a:pt x="199528" y="415017"/>
                    <a:pt x="199552" y="405012"/>
                    <a:pt x="199601" y="385026"/>
                  </a:cubicBezTo>
                  <a:cubicBezTo>
                    <a:pt x="199743" y="331771"/>
                    <a:pt x="181489" y="316919"/>
                    <a:pt x="138062" y="320958"/>
                  </a:cubicBezTo>
                  <a:cubicBezTo>
                    <a:pt x="121025" y="322527"/>
                    <a:pt x="112506" y="323359"/>
                    <a:pt x="95493" y="324998"/>
                  </a:cubicBezTo>
                  <a:moveTo>
                    <a:pt x="95803" y="84482"/>
                  </a:moveTo>
                  <a:cubicBezTo>
                    <a:pt x="95708" y="146934"/>
                    <a:pt x="95684" y="178160"/>
                    <a:pt x="95588" y="240612"/>
                  </a:cubicBezTo>
                  <a:cubicBezTo>
                    <a:pt x="110550" y="239519"/>
                    <a:pt x="118018" y="239020"/>
                    <a:pt x="132979" y="237974"/>
                  </a:cubicBezTo>
                  <a:cubicBezTo>
                    <a:pt x="168628" y="235479"/>
                    <a:pt x="190437" y="219272"/>
                    <a:pt x="190533" y="173265"/>
                  </a:cubicBezTo>
                  <a:cubicBezTo>
                    <a:pt x="190557" y="160456"/>
                    <a:pt x="190580" y="154040"/>
                    <a:pt x="190605" y="141231"/>
                  </a:cubicBezTo>
                  <a:cubicBezTo>
                    <a:pt x="190700" y="100143"/>
                    <a:pt x="175930" y="82415"/>
                    <a:pt x="141951" y="83294"/>
                  </a:cubicBezTo>
                  <a:cubicBezTo>
                    <a:pt x="123482" y="83770"/>
                    <a:pt x="114248" y="83983"/>
                    <a:pt x="95803" y="84482"/>
                  </a:cubicBezTo>
                  <a:moveTo>
                    <a:pt x="286431" y="128684"/>
                  </a:moveTo>
                  <a:cubicBezTo>
                    <a:pt x="286407" y="136692"/>
                    <a:pt x="286407" y="140684"/>
                    <a:pt x="286384" y="148693"/>
                  </a:cubicBezTo>
                  <a:cubicBezTo>
                    <a:pt x="286193" y="206368"/>
                    <a:pt x="266937" y="244177"/>
                    <a:pt x="224249" y="266064"/>
                  </a:cubicBezTo>
                  <a:cubicBezTo>
                    <a:pt x="275527" y="280964"/>
                    <a:pt x="295403" y="321671"/>
                    <a:pt x="295214" y="380796"/>
                  </a:cubicBezTo>
                  <a:cubicBezTo>
                    <a:pt x="295165" y="399000"/>
                    <a:pt x="295141" y="408101"/>
                    <a:pt x="295069" y="426328"/>
                  </a:cubicBezTo>
                  <a:cubicBezTo>
                    <a:pt x="294807" y="512616"/>
                    <a:pt x="245080" y="565681"/>
                    <a:pt x="149730" y="581531"/>
                  </a:cubicBezTo>
                  <a:cubicBezTo>
                    <a:pt x="89742" y="591512"/>
                    <a:pt x="59796" y="596812"/>
                    <a:pt x="0" y="608052"/>
                  </a:cubicBezTo>
                  <a:lnTo>
                    <a:pt x="0" y="286"/>
                  </a:lnTo>
                  <a:cubicBezTo>
                    <a:pt x="57888" y="168"/>
                    <a:pt x="86831" y="120"/>
                    <a:pt x="144719" y="1"/>
                  </a:cubicBezTo>
                  <a:cubicBezTo>
                    <a:pt x="244125" y="-189"/>
                    <a:pt x="286718" y="42206"/>
                    <a:pt x="286431" y="128684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FD71806-7B27-4249-8401-EDAC9D0DF270}"/>
                </a:ext>
              </a:extLst>
            </p:cNvPr>
            <p:cNvSpPr/>
            <p:nvPr/>
          </p:nvSpPr>
          <p:spPr>
            <a:xfrm>
              <a:off x="5996450" y="4461260"/>
              <a:ext cx="381941" cy="624916"/>
            </a:xfrm>
            <a:custGeom>
              <a:avLst/>
              <a:gdLst>
                <a:gd name="connsiteX0" fmla="*/ 117278 w 334058"/>
                <a:gd name="connsiteY0" fmla="*/ 368438 h 546573"/>
                <a:gd name="connsiteX1" fmla="*/ 209646 w 334058"/>
                <a:gd name="connsiteY1" fmla="*/ 360952 h 546573"/>
                <a:gd name="connsiteX2" fmla="*/ 164572 w 334058"/>
                <a:gd name="connsiteY2" fmla="*/ 94652 h 546573"/>
                <a:gd name="connsiteX3" fmla="*/ 117278 w 334058"/>
                <a:gd name="connsiteY3" fmla="*/ 368438 h 546573"/>
                <a:gd name="connsiteX4" fmla="*/ 335419 w 334058"/>
                <a:gd name="connsiteY4" fmla="*/ 515537 h 546573"/>
                <a:gd name="connsiteX5" fmla="*/ 238565 w 334058"/>
                <a:gd name="connsiteY5" fmla="*/ 525328 h 546573"/>
                <a:gd name="connsiteX6" fmla="*/ 222411 w 334058"/>
                <a:gd name="connsiteY6" fmla="*/ 431460 h 546573"/>
                <a:gd name="connsiteX7" fmla="*/ 104799 w 334058"/>
                <a:gd name="connsiteY7" fmla="*/ 442891 h 546573"/>
                <a:gd name="connsiteX8" fmla="*/ 87881 w 334058"/>
                <a:gd name="connsiteY8" fmla="*/ 543127 h 546573"/>
                <a:gd name="connsiteX9" fmla="*/ 0 w 334058"/>
                <a:gd name="connsiteY9" fmla="*/ 554986 h 546573"/>
                <a:gd name="connsiteX10" fmla="*/ 99573 w 334058"/>
                <a:gd name="connsiteY10" fmla="*/ 190 h 546573"/>
                <a:gd name="connsiteX11" fmla="*/ 239973 w 334058"/>
                <a:gd name="connsiteY11" fmla="*/ 0 h 546573"/>
                <a:gd name="connsiteX12" fmla="*/ 335419 w 334058"/>
                <a:gd name="connsiteY12" fmla="*/ 51553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546573">
                  <a:moveTo>
                    <a:pt x="117278" y="368438"/>
                  </a:moveTo>
                  <a:cubicBezTo>
                    <a:pt x="154216" y="365253"/>
                    <a:pt x="172684" y="363780"/>
                    <a:pt x="209646" y="360952"/>
                  </a:cubicBezTo>
                  <a:cubicBezTo>
                    <a:pt x="191630" y="255440"/>
                    <a:pt x="182611" y="202208"/>
                    <a:pt x="164572" y="94652"/>
                  </a:cubicBezTo>
                  <a:cubicBezTo>
                    <a:pt x="145649" y="203016"/>
                    <a:pt x="136177" y="257769"/>
                    <a:pt x="117278" y="368438"/>
                  </a:cubicBezTo>
                  <a:moveTo>
                    <a:pt x="335419" y="515537"/>
                  </a:moveTo>
                  <a:cubicBezTo>
                    <a:pt x="296668" y="519197"/>
                    <a:pt x="277292" y="521146"/>
                    <a:pt x="238565" y="525328"/>
                  </a:cubicBezTo>
                  <a:cubicBezTo>
                    <a:pt x="232099" y="487900"/>
                    <a:pt x="228878" y="469126"/>
                    <a:pt x="222411" y="431460"/>
                  </a:cubicBezTo>
                  <a:cubicBezTo>
                    <a:pt x="175333" y="435714"/>
                    <a:pt x="151806" y="438019"/>
                    <a:pt x="104799" y="442891"/>
                  </a:cubicBezTo>
                  <a:cubicBezTo>
                    <a:pt x="98022" y="482814"/>
                    <a:pt x="94634" y="502871"/>
                    <a:pt x="87881" y="543127"/>
                  </a:cubicBezTo>
                  <a:cubicBezTo>
                    <a:pt x="52710" y="547642"/>
                    <a:pt x="35124" y="550019"/>
                    <a:pt x="0" y="554986"/>
                  </a:cubicBezTo>
                  <a:cubicBezTo>
                    <a:pt x="39729" y="327611"/>
                    <a:pt x="59653" y="216918"/>
                    <a:pt x="99573" y="190"/>
                  </a:cubicBezTo>
                  <a:cubicBezTo>
                    <a:pt x="155743" y="95"/>
                    <a:pt x="183828" y="71"/>
                    <a:pt x="239973" y="0"/>
                  </a:cubicBezTo>
                  <a:cubicBezTo>
                    <a:pt x="278128" y="210098"/>
                    <a:pt x="297193" y="312972"/>
                    <a:pt x="335419" y="51553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586A6B8-DB92-5C42-AD28-88175A119526}"/>
                </a:ext>
              </a:extLst>
            </p:cNvPr>
            <p:cNvSpPr/>
            <p:nvPr/>
          </p:nvSpPr>
          <p:spPr>
            <a:xfrm>
              <a:off x="6430772" y="4460925"/>
              <a:ext cx="327378" cy="570575"/>
            </a:xfrm>
            <a:custGeom>
              <a:avLst/>
              <a:gdLst>
                <a:gd name="connsiteX0" fmla="*/ 97808 w 286335"/>
                <a:gd name="connsiteY0" fmla="*/ 72029 h 499044"/>
                <a:gd name="connsiteX1" fmla="*/ 97187 w 286335"/>
                <a:gd name="connsiteY1" fmla="*/ 226828 h 499044"/>
                <a:gd name="connsiteX2" fmla="*/ 134721 w 286335"/>
                <a:gd name="connsiteY2" fmla="*/ 225592 h 499044"/>
                <a:gd name="connsiteX3" fmla="*/ 192537 w 286335"/>
                <a:gd name="connsiteY3" fmla="*/ 171244 h 499044"/>
                <a:gd name="connsiteX4" fmla="*/ 192705 w 286335"/>
                <a:gd name="connsiteY4" fmla="*/ 122195 h 499044"/>
                <a:gd name="connsiteX5" fmla="*/ 144027 w 286335"/>
                <a:gd name="connsiteY5" fmla="*/ 71530 h 499044"/>
                <a:gd name="connsiteX6" fmla="*/ 97808 w 286335"/>
                <a:gd name="connsiteY6" fmla="*/ 72029 h 499044"/>
                <a:gd name="connsiteX7" fmla="*/ 201032 w 286335"/>
                <a:gd name="connsiteY7" fmla="*/ 496930 h 499044"/>
                <a:gd name="connsiteX8" fmla="*/ 192489 w 286335"/>
                <a:gd name="connsiteY8" fmla="*/ 436332 h 499044"/>
                <a:gd name="connsiteX9" fmla="*/ 192752 w 286335"/>
                <a:gd name="connsiteY9" fmla="*/ 358148 h 499044"/>
                <a:gd name="connsiteX10" fmla="*/ 130092 w 286335"/>
                <a:gd name="connsiteY10" fmla="*/ 297360 h 499044"/>
                <a:gd name="connsiteX11" fmla="*/ 96901 w 286335"/>
                <a:gd name="connsiteY11" fmla="*/ 298809 h 499044"/>
                <a:gd name="connsiteX12" fmla="*/ 96113 w 286335"/>
                <a:gd name="connsiteY12" fmla="*/ 503988 h 499044"/>
                <a:gd name="connsiteX13" fmla="*/ 0 w 286335"/>
                <a:gd name="connsiteY13" fmla="*/ 511806 h 499044"/>
                <a:gd name="connsiteX14" fmla="*/ 2171 w 286335"/>
                <a:gd name="connsiteY14" fmla="*/ 143 h 499044"/>
                <a:gd name="connsiteX15" fmla="*/ 146914 w 286335"/>
                <a:gd name="connsiteY15" fmla="*/ 0 h 499044"/>
                <a:gd name="connsiteX16" fmla="*/ 288722 w 286335"/>
                <a:gd name="connsiteY16" fmla="*/ 113141 h 499044"/>
                <a:gd name="connsiteX17" fmla="*/ 288603 w 286335"/>
                <a:gd name="connsiteY17" fmla="*/ 151805 h 499044"/>
                <a:gd name="connsiteX18" fmla="*/ 225442 w 286335"/>
                <a:gd name="connsiteY18" fmla="*/ 253420 h 499044"/>
                <a:gd name="connsiteX19" fmla="*/ 288889 w 286335"/>
                <a:gd name="connsiteY19" fmla="*/ 356461 h 499044"/>
                <a:gd name="connsiteX20" fmla="*/ 288674 w 286335"/>
                <a:gd name="connsiteY20" fmla="*/ 432411 h 499044"/>
                <a:gd name="connsiteX21" fmla="*/ 299006 w 286335"/>
                <a:gd name="connsiteY21" fmla="*/ 491678 h 499044"/>
                <a:gd name="connsiteX22" fmla="*/ 201032 w 286335"/>
                <a:gd name="connsiteY22" fmla="*/ 49693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335" h="499044">
                  <a:moveTo>
                    <a:pt x="97808" y="72029"/>
                  </a:moveTo>
                  <a:cubicBezTo>
                    <a:pt x="97569" y="133934"/>
                    <a:pt x="97426" y="164899"/>
                    <a:pt x="97187" y="226828"/>
                  </a:cubicBezTo>
                  <a:cubicBezTo>
                    <a:pt x="112220" y="226305"/>
                    <a:pt x="119712" y="226044"/>
                    <a:pt x="134721" y="225592"/>
                  </a:cubicBezTo>
                  <a:cubicBezTo>
                    <a:pt x="170513" y="224452"/>
                    <a:pt x="192394" y="211072"/>
                    <a:pt x="192537" y="171244"/>
                  </a:cubicBezTo>
                  <a:cubicBezTo>
                    <a:pt x="192609" y="151639"/>
                    <a:pt x="192656" y="141848"/>
                    <a:pt x="192705" y="122195"/>
                  </a:cubicBezTo>
                  <a:cubicBezTo>
                    <a:pt x="192823" y="86668"/>
                    <a:pt x="178053" y="71174"/>
                    <a:pt x="144027" y="71530"/>
                  </a:cubicBezTo>
                  <a:cubicBezTo>
                    <a:pt x="125534" y="71720"/>
                    <a:pt x="116300" y="71815"/>
                    <a:pt x="97808" y="72029"/>
                  </a:cubicBezTo>
                  <a:moveTo>
                    <a:pt x="201032" y="496930"/>
                  </a:moveTo>
                  <a:cubicBezTo>
                    <a:pt x="195806" y="484430"/>
                    <a:pt x="192346" y="476850"/>
                    <a:pt x="192489" y="436332"/>
                  </a:cubicBezTo>
                  <a:cubicBezTo>
                    <a:pt x="192585" y="405058"/>
                    <a:pt x="192656" y="389422"/>
                    <a:pt x="192752" y="358148"/>
                  </a:cubicBezTo>
                  <a:cubicBezTo>
                    <a:pt x="192919" y="311975"/>
                    <a:pt x="173758" y="295530"/>
                    <a:pt x="130092" y="297360"/>
                  </a:cubicBezTo>
                  <a:cubicBezTo>
                    <a:pt x="116825" y="297930"/>
                    <a:pt x="110192" y="298239"/>
                    <a:pt x="96901" y="298809"/>
                  </a:cubicBezTo>
                  <a:cubicBezTo>
                    <a:pt x="96591" y="380867"/>
                    <a:pt x="96424" y="421931"/>
                    <a:pt x="96113" y="503988"/>
                  </a:cubicBezTo>
                  <a:cubicBezTo>
                    <a:pt x="57649" y="506864"/>
                    <a:pt x="38441" y="508408"/>
                    <a:pt x="0" y="511806"/>
                  </a:cubicBezTo>
                  <a:cubicBezTo>
                    <a:pt x="883" y="307151"/>
                    <a:pt x="1312" y="204799"/>
                    <a:pt x="2171" y="143"/>
                  </a:cubicBezTo>
                  <a:cubicBezTo>
                    <a:pt x="60059" y="95"/>
                    <a:pt x="89003" y="48"/>
                    <a:pt x="146914" y="0"/>
                  </a:cubicBezTo>
                  <a:cubicBezTo>
                    <a:pt x="246321" y="-71"/>
                    <a:pt x="288937" y="37167"/>
                    <a:pt x="288722" y="113141"/>
                  </a:cubicBezTo>
                  <a:cubicBezTo>
                    <a:pt x="288674" y="128611"/>
                    <a:pt x="288650" y="136358"/>
                    <a:pt x="288603" y="151805"/>
                  </a:cubicBezTo>
                  <a:cubicBezTo>
                    <a:pt x="288460" y="202446"/>
                    <a:pt x="268297" y="235858"/>
                    <a:pt x="225442" y="253420"/>
                  </a:cubicBezTo>
                  <a:cubicBezTo>
                    <a:pt x="273427" y="268273"/>
                    <a:pt x="289056" y="305131"/>
                    <a:pt x="288889" y="356461"/>
                  </a:cubicBezTo>
                  <a:cubicBezTo>
                    <a:pt x="288794" y="386831"/>
                    <a:pt x="288770" y="402040"/>
                    <a:pt x="288674" y="432411"/>
                  </a:cubicBezTo>
                  <a:cubicBezTo>
                    <a:pt x="288603" y="456317"/>
                    <a:pt x="289438" y="473879"/>
                    <a:pt x="299006" y="491678"/>
                  </a:cubicBezTo>
                  <a:cubicBezTo>
                    <a:pt x="259802" y="493508"/>
                    <a:pt x="240212" y="494554"/>
                    <a:pt x="201032" y="49693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DAE98B6-1319-6D48-B2F4-26AAF88AB4F0}"/>
                </a:ext>
              </a:extLst>
            </p:cNvPr>
            <p:cNvSpPr/>
            <p:nvPr/>
          </p:nvSpPr>
          <p:spPr>
            <a:xfrm>
              <a:off x="6832620" y="4460728"/>
              <a:ext cx="327378" cy="543405"/>
            </a:xfrm>
            <a:custGeom>
              <a:avLst/>
              <a:gdLst>
                <a:gd name="connsiteX0" fmla="*/ 96662 w 286335"/>
                <a:gd name="connsiteY0" fmla="*/ 267559 h 475280"/>
                <a:gd name="connsiteX1" fmla="*/ 96424 w 286335"/>
                <a:gd name="connsiteY1" fmla="*/ 416964 h 475280"/>
                <a:gd name="connsiteX2" fmla="*/ 151543 w 286335"/>
                <a:gd name="connsiteY2" fmla="*/ 415895 h 475280"/>
                <a:gd name="connsiteX3" fmla="*/ 201461 w 286335"/>
                <a:gd name="connsiteY3" fmla="*/ 367487 h 475280"/>
                <a:gd name="connsiteX4" fmla="*/ 201509 w 286335"/>
                <a:gd name="connsiteY4" fmla="*/ 325282 h 475280"/>
                <a:gd name="connsiteX5" fmla="*/ 139469 w 286335"/>
                <a:gd name="connsiteY5" fmla="*/ 267013 h 475280"/>
                <a:gd name="connsiteX6" fmla="*/ 96662 w 286335"/>
                <a:gd name="connsiteY6" fmla="*/ 267559 h 475280"/>
                <a:gd name="connsiteX7" fmla="*/ 96996 w 286335"/>
                <a:gd name="connsiteY7" fmla="*/ 69510 h 475280"/>
                <a:gd name="connsiteX8" fmla="*/ 96782 w 286335"/>
                <a:gd name="connsiteY8" fmla="*/ 198050 h 475280"/>
                <a:gd name="connsiteX9" fmla="*/ 134339 w 286335"/>
                <a:gd name="connsiteY9" fmla="*/ 197693 h 475280"/>
                <a:gd name="connsiteX10" fmla="*/ 192036 w 286335"/>
                <a:gd name="connsiteY10" fmla="*/ 146078 h 475280"/>
                <a:gd name="connsiteX11" fmla="*/ 192060 w 286335"/>
                <a:gd name="connsiteY11" fmla="*/ 119058 h 475280"/>
                <a:gd name="connsiteX12" fmla="*/ 143216 w 286335"/>
                <a:gd name="connsiteY12" fmla="*/ 69343 h 475280"/>
                <a:gd name="connsiteX13" fmla="*/ 96996 w 286335"/>
                <a:gd name="connsiteY13" fmla="*/ 69510 h 475280"/>
                <a:gd name="connsiteX14" fmla="*/ 288078 w 286335"/>
                <a:gd name="connsiteY14" fmla="*/ 111311 h 475280"/>
                <a:gd name="connsiteX15" fmla="*/ 288078 w 286335"/>
                <a:gd name="connsiteY15" fmla="*/ 128564 h 475280"/>
                <a:gd name="connsiteX16" fmla="*/ 226038 w 286335"/>
                <a:gd name="connsiteY16" fmla="*/ 226210 h 475280"/>
                <a:gd name="connsiteX17" fmla="*/ 297694 w 286335"/>
                <a:gd name="connsiteY17" fmla="*/ 329774 h 475280"/>
                <a:gd name="connsiteX18" fmla="*/ 297718 w 286335"/>
                <a:gd name="connsiteY18" fmla="*/ 369198 h 475280"/>
                <a:gd name="connsiteX19" fmla="*/ 151448 w 286335"/>
                <a:gd name="connsiteY19" fmla="*/ 485214 h 475280"/>
                <a:gd name="connsiteX20" fmla="*/ 0 w 286335"/>
                <a:gd name="connsiteY20" fmla="*/ 489611 h 475280"/>
                <a:gd name="connsiteX21" fmla="*/ 1193 w 286335"/>
                <a:gd name="connsiteY21" fmla="*/ 48 h 475280"/>
                <a:gd name="connsiteX22" fmla="*/ 145936 w 286335"/>
                <a:gd name="connsiteY22" fmla="*/ 0 h 475280"/>
                <a:gd name="connsiteX23" fmla="*/ 288078 w 286335"/>
                <a:gd name="connsiteY23" fmla="*/ 111311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475280">
                  <a:moveTo>
                    <a:pt x="96662" y="267559"/>
                  </a:moveTo>
                  <a:cubicBezTo>
                    <a:pt x="96567" y="327326"/>
                    <a:pt x="96519" y="357197"/>
                    <a:pt x="96424" y="416964"/>
                  </a:cubicBezTo>
                  <a:cubicBezTo>
                    <a:pt x="118471" y="416465"/>
                    <a:pt x="129495" y="416251"/>
                    <a:pt x="151543" y="415895"/>
                  </a:cubicBezTo>
                  <a:cubicBezTo>
                    <a:pt x="183923" y="415396"/>
                    <a:pt x="201437" y="403490"/>
                    <a:pt x="201461" y="367487"/>
                  </a:cubicBezTo>
                  <a:cubicBezTo>
                    <a:pt x="201485" y="350615"/>
                    <a:pt x="201485" y="342179"/>
                    <a:pt x="201509" y="325282"/>
                  </a:cubicBezTo>
                  <a:cubicBezTo>
                    <a:pt x="201533" y="280297"/>
                    <a:pt x="183183" y="266490"/>
                    <a:pt x="139469" y="267013"/>
                  </a:cubicBezTo>
                  <a:cubicBezTo>
                    <a:pt x="122361" y="267179"/>
                    <a:pt x="113795" y="267298"/>
                    <a:pt x="96662" y="267559"/>
                  </a:cubicBezTo>
                  <a:moveTo>
                    <a:pt x="96996" y="69510"/>
                  </a:moveTo>
                  <a:cubicBezTo>
                    <a:pt x="96901" y="120911"/>
                    <a:pt x="96853" y="146624"/>
                    <a:pt x="96782" y="198050"/>
                  </a:cubicBezTo>
                  <a:cubicBezTo>
                    <a:pt x="111790" y="197883"/>
                    <a:pt x="119307" y="197812"/>
                    <a:pt x="134339" y="197693"/>
                  </a:cubicBezTo>
                  <a:cubicBezTo>
                    <a:pt x="170155" y="197384"/>
                    <a:pt x="192012" y="184837"/>
                    <a:pt x="192036" y="146078"/>
                  </a:cubicBezTo>
                  <a:cubicBezTo>
                    <a:pt x="192036" y="135265"/>
                    <a:pt x="192060" y="129847"/>
                    <a:pt x="192060" y="119058"/>
                  </a:cubicBezTo>
                  <a:cubicBezTo>
                    <a:pt x="192084" y="84434"/>
                    <a:pt x="177242" y="69225"/>
                    <a:pt x="143216" y="69343"/>
                  </a:cubicBezTo>
                  <a:cubicBezTo>
                    <a:pt x="124723" y="69391"/>
                    <a:pt x="115489" y="69415"/>
                    <a:pt x="96996" y="69510"/>
                  </a:cubicBezTo>
                  <a:moveTo>
                    <a:pt x="288078" y="111311"/>
                  </a:moveTo>
                  <a:lnTo>
                    <a:pt x="288078" y="128564"/>
                  </a:lnTo>
                  <a:cubicBezTo>
                    <a:pt x="288078" y="178373"/>
                    <a:pt x="268869" y="210098"/>
                    <a:pt x="226038" y="226210"/>
                  </a:cubicBezTo>
                  <a:cubicBezTo>
                    <a:pt x="277579" y="241894"/>
                    <a:pt x="297694" y="278633"/>
                    <a:pt x="297694" y="329774"/>
                  </a:cubicBezTo>
                  <a:cubicBezTo>
                    <a:pt x="297718" y="345553"/>
                    <a:pt x="297718" y="353419"/>
                    <a:pt x="297718" y="369198"/>
                  </a:cubicBezTo>
                  <a:cubicBezTo>
                    <a:pt x="297718" y="443889"/>
                    <a:pt x="247776" y="483432"/>
                    <a:pt x="151448" y="485214"/>
                  </a:cubicBezTo>
                  <a:cubicBezTo>
                    <a:pt x="90864" y="486355"/>
                    <a:pt x="60560" y="487210"/>
                    <a:pt x="0" y="489611"/>
                  </a:cubicBezTo>
                  <a:cubicBezTo>
                    <a:pt x="477" y="293795"/>
                    <a:pt x="716" y="195863"/>
                    <a:pt x="1193" y="48"/>
                  </a:cubicBezTo>
                  <a:cubicBezTo>
                    <a:pt x="59081" y="24"/>
                    <a:pt x="88024" y="24"/>
                    <a:pt x="145936" y="0"/>
                  </a:cubicBezTo>
                  <a:cubicBezTo>
                    <a:pt x="245342" y="-24"/>
                    <a:pt x="288054" y="36620"/>
                    <a:pt x="288078" y="11131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FAA3E13-D2A4-2547-A126-0F7F453CD68B}"/>
                </a:ext>
              </a:extLst>
            </p:cNvPr>
            <p:cNvSpPr/>
            <p:nvPr/>
          </p:nvSpPr>
          <p:spPr>
            <a:xfrm>
              <a:off x="7209974" y="4460733"/>
              <a:ext cx="381941" cy="543405"/>
            </a:xfrm>
            <a:custGeom>
              <a:avLst/>
              <a:gdLst>
                <a:gd name="connsiteX0" fmla="*/ 117135 w 334058"/>
                <a:gd name="connsiteY0" fmla="*/ 331675 h 475280"/>
                <a:gd name="connsiteX1" fmla="*/ 209836 w 334058"/>
                <a:gd name="connsiteY1" fmla="*/ 333481 h 475280"/>
                <a:gd name="connsiteX2" fmla="*/ 163044 w 334058"/>
                <a:gd name="connsiteY2" fmla="*/ 86263 h 475280"/>
                <a:gd name="connsiteX3" fmla="*/ 117135 w 334058"/>
                <a:gd name="connsiteY3" fmla="*/ 331675 h 475280"/>
                <a:gd name="connsiteX4" fmla="*/ 337065 w 334058"/>
                <a:gd name="connsiteY4" fmla="*/ 493888 h 475280"/>
                <a:gd name="connsiteX5" fmla="*/ 239926 w 334058"/>
                <a:gd name="connsiteY5" fmla="*/ 489468 h 475280"/>
                <a:gd name="connsiteX6" fmla="*/ 223080 w 334058"/>
                <a:gd name="connsiteY6" fmla="*/ 400139 h 475280"/>
                <a:gd name="connsiteX7" fmla="*/ 104990 w 334058"/>
                <a:gd name="connsiteY7" fmla="*/ 397382 h 475280"/>
                <a:gd name="connsiteX8" fmla="*/ 88454 w 334058"/>
                <a:gd name="connsiteY8" fmla="*/ 485143 h 475280"/>
                <a:gd name="connsiteX9" fmla="*/ 0 w 334058"/>
                <a:gd name="connsiteY9" fmla="*/ 484074 h 475280"/>
                <a:gd name="connsiteX10" fmla="*/ 97497 w 334058"/>
                <a:gd name="connsiteY10" fmla="*/ 0 h 475280"/>
                <a:gd name="connsiteX11" fmla="*/ 237897 w 334058"/>
                <a:gd name="connsiteY11" fmla="*/ 48 h 475280"/>
                <a:gd name="connsiteX12" fmla="*/ 337065 w 334058"/>
                <a:gd name="connsiteY12" fmla="*/ 493888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475280">
                  <a:moveTo>
                    <a:pt x="117135" y="331675"/>
                  </a:moveTo>
                  <a:cubicBezTo>
                    <a:pt x="154216" y="332221"/>
                    <a:pt x="172756" y="332602"/>
                    <a:pt x="209836" y="333481"/>
                  </a:cubicBezTo>
                  <a:cubicBezTo>
                    <a:pt x="191082" y="234242"/>
                    <a:pt x="181728" y="184837"/>
                    <a:pt x="163044" y="86263"/>
                  </a:cubicBezTo>
                  <a:cubicBezTo>
                    <a:pt x="144719" y="184647"/>
                    <a:pt x="135532" y="233696"/>
                    <a:pt x="117135" y="331675"/>
                  </a:cubicBezTo>
                  <a:moveTo>
                    <a:pt x="337065" y="493888"/>
                  </a:moveTo>
                  <a:cubicBezTo>
                    <a:pt x="298219" y="491868"/>
                    <a:pt x="278796" y="490965"/>
                    <a:pt x="239926" y="489468"/>
                  </a:cubicBezTo>
                  <a:cubicBezTo>
                    <a:pt x="233197" y="453679"/>
                    <a:pt x="229832" y="435833"/>
                    <a:pt x="223080" y="400139"/>
                  </a:cubicBezTo>
                  <a:cubicBezTo>
                    <a:pt x="175858" y="398713"/>
                    <a:pt x="152235" y="398167"/>
                    <a:pt x="104990" y="397382"/>
                  </a:cubicBezTo>
                  <a:cubicBezTo>
                    <a:pt x="98380" y="432506"/>
                    <a:pt x="95087" y="450044"/>
                    <a:pt x="88454" y="485143"/>
                  </a:cubicBezTo>
                  <a:cubicBezTo>
                    <a:pt x="53068" y="484525"/>
                    <a:pt x="35386" y="484311"/>
                    <a:pt x="0" y="484074"/>
                  </a:cubicBezTo>
                  <a:cubicBezTo>
                    <a:pt x="39180" y="290658"/>
                    <a:pt x="58651" y="194105"/>
                    <a:pt x="97497" y="0"/>
                  </a:cubicBezTo>
                  <a:cubicBezTo>
                    <a:pt x="153643" y="24"/>
                    <a:pt x="181728" y="24"/>
                    <a:pt x="237897" y="48"/>
                  </a:cubicBezTo>
                  <a:cubicBezTo>
                    <a:pt x="277412" y="195792"/>
                    <a:pt x="297264" y="294342"/>
                    <a:pt x="337065" y="493888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D834571-8E44-384C-A968-0AE47D76E8F9}"/>
                </a:ext>
              </a:extLst>
            </p:cNvPr>
            <p:cNvSpPr/>
            <p:nvPr/>
          </p:nvSpPr>
          <p:spPr>
            <a:xfrm>
              <a:off x="7612505" y="4460866"/>
              <a:ext cx="327378" cy="570575"/>
            </a:xfrm>
            <a:custGeom>
              <a:avLst/>
              <a:gdLst>
                <a:gd name="connsiteX0" fmla="*/ 0 w 286335"/>
                <a:gd name="connsiteY0" fmla="*/ 0 h 499044"/>
                <a:gd name="connsiteX1" fmla="*/ 296477 w 286335"/>
                <a:gd name="connsiteY1" fmla="*/ 238 h 499044"/>
                <a:gd name="connsiteX2" fmla="*/ 296787 w 286335"/>
                <a:gd name="connsiteY2" fmla="*/ 74049 h 499044"/>
                <a:gd name="connsiteX3" fmla="*/ 196498 w 286335"/>
                <a:gd name="connsiteY3" fmla="*/ 72718 h 499044"/>
                <a:gd name="connsiteX4" fmla="*/ 198288 w 286335"/>
                <a:gd name="connsiteY4" fmla="*/ 508075 h 499044"/>
                <a:gd name="connsiteX5" fmla="*/ 102150 w 286335"/>
                <a:gd name="connsiteY5" fmla="*/ 500851 h 499044"/>
                <a:gd name="connsiteX6" fmla="*/ 100552 w 286335"/>
                <a:gd name="connsiteY6" fmla="*/ 71601 h 499044"/>
                <a:gd name="connsiteX7" fmla="*/ 215 w 286335"/>
                <a:gd name="connsiteY7" fmla="*/ 70651 h 499044"/>
                <a:gd name="connsiteX8" fmla="*/ 0 w 286335"/>
                <a:gd name="connsiteY8" fmla="*/ 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35" h="499044">
                  <a:moveTo>
                    <a:pt x="0" y="0"/>
                  </a:moveTo>
                  <a:cubicBezTo>
                    <a:pt x="118591" y="71"/>
                    <a:pt x="177910" y="119"/>
                    <a:pt x="296477" y="238"/>
                  </a:cubicBezTo>
                  <a:cubicBezTo>
                    <a:pt x="296620" y="29776"/>
                    <a:pt x="296668" y="44534"/>
                    <a:pt x="296787" y="74049"/>
                  </a:cubicBezTo>
                  <a:cubicBezTo>
                    <a:pt x="256676" y="73478"/>
                    <a:pt x="236633" y="73193"/>
                    <a:pt x="196498" y="72718"/>
                  </a:cubicBezTo>
                  <a:cubicBezTo>
                    <a:pt x="197214" y="246837"/>
                    <a:pt x="197572" y="333932"/>
                    <a:pt x="198288" y="508075"/>
                  </a:cubicBezTo>
                  <a:cubicBezTo>
                    <a:pt x="159847" y="504938"/>
                    <a:pt x="140639" y="503489"/>
                    <a:pt x="102150" y="500851"/>
                  </a:cubicBezTo>
                  <a:cubicBezTo>
                    <a:pt x="101530" y="329156"/>
                    <a:pt x="101196" y="243296"/>
                    <a:pt x="100552" y="71601"/>
                  </a:cubicBezTo>
                  <a:cubicBezTo>
                    <a:pt x="60417" y="71173"/>
                    <a:pt x="40350" y="70983"/>
                    <a:pt x="215" y="70651"/>
                  </a:cubicBezTo>
                  <a:cubicBezTo>
                    <a:pt x="143" y="42371"/>
                    <a:pt x="95" y="28255"/>
                    <a:pt x="0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044044C-4829-E74D-90E0-02ECA8BC3D00}"/>
                </a:ext>
              </a:extLst>
            </p:cNvPr>
            <p:cNvSpPr/>
            <p:nvPr/>
          </p:nvSpPr>
          <p:spPr>
            <a:xfrm>
              <a:off x="7990905" y="4454381"/>
              <a:ext cx="327378" cy="624916"/>
            </a:xfrm>
            <a:custGeom>
              <a:avLst/>
              <a:gdLst>
                <a:gd name="connsiteX0" fmla="*/ 97119 w 286335"/>
                <a:gd name="connsiteY0" fmla="*/ 414302 h 546573"/>
                <a:gd name="connsiteX1" fmla="*/ 147013 w 286335"/>
                <a:gd name="connsiteY1" fmla="*/ 471645 h 546573"/>
                <a:gd name="connsiteX2" fmla="*/ 196431 w 286335"/>
                <a:gd name="connsiteY2" fmla="*/ 423594 h 546573"/>
                <a:gd name="connsiteX3" fmla="*/ 195261 w 286335"/>
                <a:gd name="connsiteY3" fmla="*/ 130869 h 546573"/>
                <a:gd name="connsiteX4" fmla="*/ 145367 w 286335"/>
                <a:gd name="connsiteY4" fmla="*/ 76568 h 546573"/>
                <a:gd name="connsiteX5" fmla="*/ 95902 w 286335"/>
                <a:gd name="connsiteY5" fmla="*/ 128017 h 546573"/>
                <a:gd name="connsiteX6" fmla="*/ 97119 w 286335"/>
                <a:gd name="connsiteY6" fmla="*/ 414302 h 546573"/>
                <a:gd name="connsiteX7" fmla="*/ 2 w 286335"/>
                <a:gd name="connsiteY7" fmla="*/ 130750 h 546573"/>
                <a:gd name="connsiteX8" fmla="*/ 145057 w 286335"/>
                <a:gd name="connsiteY8" fmla="*/ 0 h 546573"/>
                <a:gd name="connsiteX9" fmla="*/ 291160 w 286335"/>
                <a:gd name="connsiteY9" fmla="*/ 139519 h 546573"/>
                <a:gd name="connsiteX10" fmla="*/ 292139 w 286335"/>
                <a:gd name="connsiteY10" fmla="*/ 427967 h 546573"/>
                <a:gd name="connsiteX11" fmla="*/ 147324 w 286335"/>
                <a:gd name="connsiteY11" fmla="*/ 548213 h 546573"/>
                <a:gd name="connsiteX12" fmla="*/ 1173 w 286335"/>
                <a:gd name="connsiteY12" fmla="*/ 401161 h 546573"/>
                <a:gd name="connsiteX13" fmla="*/ 2 w 286335"/>
                <a:gd name="connsiteY13" fmla="*/ 130750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335" h="546573">
                  <a:moveTo>
                    <a:pt x="97119" y="414302"/>
                  </a:moveTo>
                  <a:cubicBezTo>
                    <a:pt x="97286" y="452182"/>
                    <a:pt x="116519" y="468437"/>
                    <a:pt x="147013" y="471645"/>
                  </a:cubicBezTo>
                  <a:cubicBezTo>
                    <a:pt x="177508" y="474853"/>
                    <a:pt x="196573" y="462306"/>
                    <a:pt x="196431" y="423594"/>
                  </a:cubicBezTo>
                  <a:cubicBezTo>
                    <a:pt x="195977" y="306509"/>
                    <a:pt x="195738" y="247954"/>
                    <a:pt x="195261" y="130869"/>
                  </a:cubicBezTo>
                  <a:cubicBezTo>
                    <a:pt x="195118" y="92157"/>
                    <a:pt x="175886" y="77114"/>
                    <a:pt x="145367" y="76568"/>
                  </a:cubicBezTo>
                  <a:cubicBezTo>
                    <a:pt x="114872" y="76069"/>
                    <a:pt x="95735" y="90137"/>
                    <a:pt x="95902" y="128017"/>
                  </a:cubicBezTo>
                  <a:cubicBezTo>
                    <a:pt x="96380" y="242512"/>
                    <a:pt x="96618" y="299807"/>
                    <a:pt x="97119" y="414302"/>
                  </a:cubicBezTo>
                  <a:moveTo>
                    <a:pt x="2" y="130750"/>
                  </a:moveTo>
                  <a:cubicBezTo>
                    <a:pt x="-354" y="47528"/>
                    <a:pt x="50900" y="0"/>
                    <a:pt x="145057" y="0"/>
                  </a:cubicBezTo>
                  <a:cubicBezTo>
                    <a:pt x="239237" y="0"/>
                    <a:pt x="290849" y="50712"/>
                    <a:pt x="291160" y="139519"/>
                  </a:cubicBezTo>
                  <a:lnTo>
                    <a:pt x="292139" y="427967"/>
                  </a:lnTo>
                  <a:cubicBezTo>
                    <a:pt x="292448" y="516749"/>
                    <a:pt x="241385" y="559691"/>
                    <a:pt x="147324" y="548213"/>
                  </a:cubicBezTo>
                  <a:cubicBezTo>
                    <a:pt x="53262" y="536711"/>
                    <a:pt x="1531" y="484359"/>
                    <a:pt x="1173" y="401161"/>
                  </a:cubicBezTo>
                  <a:cubicBezTo>
                    <a:pt x="696" y="293011"/>
                    <a:pt x="457" y="238924"/>
                    <a:pt x="2" y="13075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CC0A650-EEDE-3D47-BD19-9C891A651D89}"/>
                </a:ext>
              </a:extLst>
            </p:cNvPr>
            <p:cNvSpPr/>
            <p:nvPr/>
          </p:nvSpPr>
          <p:spPr>
            <a:xfrm>
              <a:off x="8378736" y="4461754"/>
              <a:ext cx="300097" cy="679256"/>
            </a:xfrm>
            <a:custGeom>
              <a:avLst/>
              <a:gdLst>
                <a:gd name="connsiteX0" fmla="*/ 279273 w 262474"/>
                <a:gd name="connsiteY0" fmla="*/ 499 h 594101"/>
                <a:gd name="connsiteX1" fmla="*/ 279273 w 262474"/>
                <a:gd name="connsiteY1" fmla="*/ 85598 h 594101"/>
                <a:gd name="connsiteX2" fmla="*/ 98142 w 262474"/>
                <a:gd name="connsiteY2" fmla="*/ 494268 h 594101"/>
                <a:gd name="connsiteX3" fmla="*/ 279273 w 262474"/>
                <a:gd name="connsiteY3" fmla="*/ 521454 h 594101"/>
                <a:gd name="connsiteX4" fmla="*/ 279273 w 262474"/>
                <a:gd name="connsiteY4" fmla="*/ 608265 h 594101"/>
                <a:gd name="connsiteX5" fmla="*/ 263 w 262474"/>
                <a:gd name="connsiteY5" fmla="*/ 561426 h 594101"/>
                <a:gd name="connsiteX6" fmla="*/ 0 w 262474"/>
                <a:gd name="connsiteY6" fmla="*/ 482838 h 594101"/>
                <a:gd name="connsiteX7" fmla="*/ 180845 w 262474"/>
                <a:gd name="connsiteY7" fmla="*/ 84624 h 594101"/>
                <a:gd name="connsiteX8" fmla="*/ 7469 w 262474"/>
                <a:gd name="connsiteY8" fmla="*/ 80370 h 594101"/>
                <a:gd name="connsiteX9" fmla="*/ 7230 w 262474"/>
                <a:gd name="connsiteY9" fmla="*/ 0 h 594101"/>
                <a:gd name="connsiteX10" fmla="*/ 279273 w 262474"/>
                <a:gd name="connsiteY10" fmla="*/ 499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74" h="594101">
                  <a:moveTo>
                    <a:pt x="279273" y="499"/>
                  </a:moveTo>
                  <a:lnTo>
                    <a:pt x="279273" y="85598"/>
                  </a:lnTo>
                  <a:cubicBezTo>
                    <a:pt x="206472" y="257887"/>
                    <a:pt x="170346" y="338970"/>
                    <a:pt x="98142" y="494268"/>
                  </a:cubicBezTo>
                  <a:cubicBezTo>
                    <a:pt x="170704" y="504344"/>
                    <a:pt x="206926" y="509786"/>
                    <a:pt x="279273" y="521454"/>
                  </a:cubicBezTo>
                  <a:lnTo>
                    <a:pt x="279273" y="608265"/>
                  </a:lnTo>
                  <a:cubicBezTo>
                    <a:pt x="167960" y="587328"/>
                    <a:pt x="112124" y="577989"/>
                    <a:pt x="263" y="561426"/>
                  </a:cubicBezTo>
                  <a:cubicBezTo>
                    <a:pt x="167" y="529986"/>
                    <a:pt x="119" y="514278"/>
                    <a:pt x="0" y="482838"/>
                  </a:cubicBezTo>
                  <a:cubicBezTo>
                    <a:pt x="72157" y="331033"/>
                    <a:pt x="108259" y="252041"/>
                    <a:pt x="180845" y="84624"/>
                  </a:cubicBezTo>
                  <a:cubicBezTo>
                    <a:pt x="111528" y="82818"/>
                    <a:pt x="76857" y="81962"/>
                    <a:pt x="7469" y="80370"/>
                  </a:cubicBezTo>
                  <a:cubicBezTo>
                    <a:pt x="7373" y="48241"/>
                    <a:pt x="7349" y="32153"/>
                    <a:pt x="7230" y="0"/>
                  </a:cubicBezTo>
                  <a:cubicBezTo>
                    <a:pt x="116062" y="166"/>
                    <a:pt x="170465" y="285"/>
                    <a:pt x="279273" y="49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C029CF7-DE4E-1E4E-ADCE-2CA238C29E03}"/>
                </a:ext>
              </a:extLst>
            </p:cNvPr>
            <p:cNvSpPr/>
            <p:nvPr/>
          </p:nvSpPr>
          <p:spPr>
            <a:xfrm>
              <a:off x="6891751" y="5443001"/>
              <a:ext cx="463786" cy="461895"/>
            </a:xfrm>
            <a:custGeom>
              <a:avLst/>
              <a:gdLst>
                <a:gd name="connsiteX0" fmla="*/ 216201 w 405642"/>
                <a:gd name="connsiteY0" fmla="*/ 8146 h 403988"/>
                <a:gd name="connsiteX1" fmla="*/ 276618 w 405642"/>
                <a:gd name="connsiteY1" fmla="*/ 128440 h 403988"/>
                <a:gd name="connsiteX2" fmla="*/ 392823 w 405642"/>
                <a:gd name="connsiteY2" fmla="*/ 140037 h 403988"/>
                <a:gd name="connsiteX3" fmla="*/ 406018 w 405642"/>
                <a:gd name="connsiteY3" fmla="*/ 156030 h 403988"/>
                <a:gd name="connsiteX4" fmla="*/ 401771 w 405642"/>
                <a:gd name="connsiteY4" fmla="*/ 164965 h 403988"/>
                <a:gd name="connsiteX5" fmla="*/ 306016 w 405642"/>
                <a:gd name="connsiteY5" fmla="*/ 260283 h 403988"/>
                <a:gd name="connsiteX6" fmla="*/ 341521 w 405642"/>
                <a:gd name="connsiteY6" fmla="*/ 389844 h 403988"/>
                <a:gd name="connsiteX7" fmla="*/ 331142 w 405642"/>
                <a:gd name="connsiteY7" fmla="*/ 407834 h 403988"/>
                <a:gd name="connsiteX8" fmla="*/ 320738 w 405642"/>
                <a:gd name="connsiteY8" fmla="*/ 406812 h 403988"/>
                <a:gd name="connsiteX9" fmla="*/ 203054 w 405642"/>
                <a:gd name="connsiteY9" fmla="*/ 348210 h 403988"/>
                <a:gd name="connsiteX10" fmla="*/ 85346 w 405642"/>
                <a:gd name="connsiteY10" fmla="*/ 406883 h 403988"/>
                <a:gd name="connsiteX11" fmla="*/ 65636 w 405642"/>
                <a:gd name="connsiteY11" fmla="*/ 400324 h 403988"/>
                <a:gd name="connsiteX12" fmla="*/ 64610 w 405642"/>
                <a:gd name="connsiteY12" fmla="*/ 389892 h 403988"/>
                <a:gd name="connsiteX13" fmla="*/ 100068 w 405642"/>
                <a:gd name="connsiteY13" fmla="*/ 260283 h 403988"/>
                <a:gd name="connsiteX14" fmla="*/ 4313 w 405642"/>
                <a:gd name="connsiteY14" fmla="*/ 164894 h 403988"/>
                <a:gd name="connsiteX15" fmla="*/ 4313 w 405642"/>
                <a:gd name="connsiteY15" fmla="*/ 144195 h 403988"/>
                <a:gd name="connsiteX16" fmla="*/ 13285 w 405642"/>
                <a:gd name="connsiteY16" fmla="*/ 139965 h 403988"/>
                <a:gd name="connsiteX17" fmla="*/ 129489 w 405642"/>
                <a:gd name="connsiteY17" fmla="*/ 128392 h 403988"/>
                <a:gd name="connsiteX18" fmla="*/ 189883 w 405642"/>
                <a:gd name="connsiteY18" fmla="*/ 8075 h 403988"/>
                <a:gd name="connsiteX19" fmla="*/ 209640 w 405642"/>
                <a:gd name="connsiteY19" fmla="*/ 1564 h 403988"/>
                <a:gd name="connsiteX20" fmla="*/ 216201 w 405642"/>
                <a:gd name="connsiteY20" fmla="*/ 8146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5642" h="403988">
                  <a:moveTo>
                    <a:pt x="216201" y="8146"/>
                  </a:moveTo>
                  <a:lnTo>
                    <a:pt x="276618" y="128440"/>
                  </a:lnTo>
                  <a:lnTo>
                    <a:pt x="392823" y="140037"/>
                  </a:lnTo>
                  <a:cubicBezTo>
                    <a:pt x="400888" y="140821"/>
                    <a:pt x="406806" y="147974"/>
                    <a:pt x="406018" y="156030"/>
                  </a:cubicBezTo>
                  <a:cubicBezTo>
                    <a:pt x="405684" y="159381"/>
                    <a:pt x="404181" y="162541"/>
                    <a:pt x="401771" y="164965"/>
                  </a:cubicBezTo>
                  <a:lnTo>
                    <a:pt x="306016" y="260283"/>
                  </a:lnTo>
                  <a:lnTo>
                    <a:pt x="341521" y="389844"/>
                  </a:lnTo>
                  <a:cubicBezTo>
                    <a:pt x="343645" y="397686"/>
                    <a:pt x="338992" y="405719"/>
                    <a:pt x="331142" y="407834"/>
                  </a:cubicBezTo>
                  <a:cubicBezTo>
                    <a:pt x="327658" y="408784"/>
                    <a:pt x="323959" y="408431"/>
                    <a:pt x="320738" y="406812"/>
                  </a:cubicBezTo>
                  <a:lnTo>
                    <a:pt x="203054" y="348210"/>
                  </a:lnTo>
                  <a:lnTo>
                    <a:pt x="85346" y="406883"/>
                  </a:lnTo>
                  <a:cubicBezTo>
                    <a:pt x="78092" y="410495"/>
                    <a:pt x="69263" y="407572"/>
                    <a:pt x="65636" y="400324"/>
                  </a:cubicBezTo>
                  <a:cubicBezTo>
                    <a:pt x="64014" y="397092"/>
                    <a:pt x="63632" y="393385"/>
                    <a:pt x="64610" y="389892"/>
                  </a:cubicBezTo>
                  <a:lnTo>
                    <a:pt x="100068" y="260283"/>
                  </a:lnTo>
                  <a:lnTo>
                    <a:pt x="4313" y="164894"/>
                  </a:lnTo>
                  <a:cubicBezTo>
                    <a:pt x="-1438" y="159167"/>
                    <a:pt x="-1438" y="149899"/>
                    <a:pt x="4313" y="144195"/>
                  </a:cubicBezTo>
                  <a:cubicBezTo>
                    <a:pt x="6723" y="141795"/>
                    <a:pt x="9896" y="140298"/>
                    <a:pt x="13285" y="139965"/>
                  </a:cubicBezTo>
                  <a:lnTo>
                    <a:pt x="129489" y="128392"/>
                  </a:lnTo>
                  <a:lnTo>
                    <a:pt x="189883" y="8075"/>
                  </a:lnTo>
                  <a:cubicBezTo>
                    <a:pt x="193533" y="851"/>
                    <a:pt x="202362" y="-2072"/>
                    <a:pt x="209640" y="1564"/>
                  </a:cubicBezTo>
                  <a:cubicBezTo>
                    <a:pt x="212479" y="2989"/>
                    <a:pt x="214770" y="5295"/>
                    <a:pt x="216201" y="814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1512514-8F0A-1546-A19D-8DA827DDEB69}"/>
                </a:ext>
              </a:extLst>
            </p:cNvPr>
            <p:cNvSpPr/>
            <p:nvPr/>
          </p:nvSpPr>
          <p:spPr>
            <a:xfrm>
              <a:off x="7446951" y="5564157"/>
              <a:ext cx="300097" cy="298873"/>
            </a:xfrm>
            <a:custGeom>
              <a:avLst/>
              <a:gdLst>
                <a:gd name="connsiteX0" fmla="*/ 139953 w 262474"/>
                <a:gd name="connsiteY0" fmla="*/ 5264 h 261404"/>
                <a:gd name="connsiteX1" fmla="*/ 179061 w 262474"/>
                <a:gd name="connsiteY1" fmla="*/ 83139 h 261404"/>
                <a:gd name="connsiteX2" fmla="*/ 254296 w 262474"/>
                <a:gd name="connsiteY2" fmla="*/ 90648 h 261404"/>
                <a:gd name="connsiteX3" fmla="*/ 262838 w 262474"/>
                <a:gd name="connsiteY3" fmla="*/ 100985 h 261404"/>
                <a:gd name="connsiteX4" fmla="*/ 260094 w 262474"/>
                <a:gd name="connsiteY4" fmla="*/ 106760 h 261404"/>
                <a:gd name="connsiteX5" fmla="*/ 198103 w 262474"/>
                <a:gd name="connsiteY5" fmla="*/ 168499 h 261404"/>
                <a:gd name="connsiteX6" fmla="*/ 221081 w 262474"/>
                <a:gd name="connsiteY6" fmla="*/ 252362 h 261404"/>
                <a:gd name="connsiteX7" fmla="*/ 214376 w 262474"/>
                <a:gd name="connsiteY7" fmla="*/ 264031 h 261404"/>
                <a:gd name="connsiteX8" fmla="*/ 207623 w 262474"/>
                <a:gd name="connsiteY8" fmla="*/ 263365 h 261404"/>
                <a:gd name="connsiteX9" fmla="*/ 131458 w 262474"/>
                <a:gd name="connsiteY9" fmla="*/ 225414 h 261404"/>
                <a:gd name="connsiteX10" fmla="*/ 55245 w 262474"/>
                <a:gd name="connsiteY10" fmla="*/ 263389 h 261404"/>
                <a:gd name="connsiteX11" fmla="*/ 42479 w 262474"/>
                <a:gd name="connsiteY11" fmla="*/ 259159 h 261404"/>
                <a:gd name="connsiteX12" fmla="*/ 41811 w 262474"/>
                <a:gd name="connsiteY12" fmla="*/ 252410 h 261404"/>
                <a:gd name="connsiteX13" fmla="*/ 64790 w 262474"/>
                <a:gd name="connsiteY13" fmla="*/ 168499 h 261404"/>
                <a:gd name="connsiteX14" fmla="*/ 2774 w 262474"/>
                <a:gd name="connsiteY14" fmla="*/ 106760 h 261404"/>
                <a:gd name="connsiteX15" fmla="*/ 2774 w 262474"/>
                <a:gd name="connsiteY15" fmla="*/ 93333 h 261404"/>
                <a:gd name="connsiteX16" fmla="*/ 8596 w 262474"/>
                <a:gd name="connsiteY16" fmla="*/ 90601 h 261404"/>
                <a:gd name="connsiteX17" fmla="*/ 83807 w 262474"/>
                <a:gd name="connsiteY17" fmla="*/ 83091 h 261404"/>
                <a:gd name="connsiteX18" fmla="*/ 122940 w 262474"/>
                <a:gd name="connsiteY18" fmla="*/ 5216 h 261404"/>
                <a:gd name="connsiteX19" fmla="*/ 135705 w 262474"/>
                <a:gd name="connsiteY19" fmla="*/ 1010 h 261404"/>
                <a:gd name="connsiteX20" fmla="*/ 139953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53" y="5264"/>
                  </a:moveTo>
                  <a:lnTo>
                    <a:pt x="179061" y="83139"/>
                  </a:lnTo>
                  <a:lnTo>
                    <a:pt x="254296" y="90648"/>
                  </a:lnTo>
                  <a:cubicBezTo>
                    <a:pt x="259522" y="91147"/>
                    <a:pt x="263363" y="95805"/>
                    <a:pt x="262838" y="100985"/>
                  </a:cubicBezTo>
                  <a:cubicBezTo>
                    <a:pt x="262624" y="103172"/>
                    <a:pt x="261669" y="105239"/>
                    <a:pt x="260094" y="106760"/>
                  </a:cubicBezTo>
                  <a:lnTo>
                    <a:pt x="198103" y="168499"/>
                  </a:lnTo>
                  <a:lnTo>
                    <a:pt x="221081" y="252362"/>
                  </a:lnTo>
                  <a:cubicBezTo>
                    <a:pt x="222465" y="257448"/>
                    <a:pt x="219459" y="262652"/>
                    <a:pt x="214376" y="264031"/>
                  </a:cubicBezTo>
                  <a:cubicBezTo>
                    <a:pt x="212109" y="264625"/>
                    <a:pt x="209723" y="264387"/>
                    <a:pt x="207623" y="263365"/>
                  </a:cubicBezTo>
                  <a:lnTo>
                    <a:pt x="131458" y="225414"/>
                  </a:lnTo>
                  <a:lnTo>
                    <a:pt x="55245" y="263389"/>
                  </a:lnTo>
                  <a:cubicBezTo>
                    <a:pt x="50544" y="265742"/>
                    <a:pt x="44841" y="263840"/>
                    <a:pt x="42479" y="259159"/>
                  </a:cubicBezTo>
                  <a:cubicBezTo>
                    <a:pt x="41429" y="257068"/>
                    <a:pt x="41191" y="254668"/>
                    <a:pt x="41811" y="252410"/>
                  </a:cubicBezTo>
                  <a:lnTo>
                    <a:pt x="64790" y="168499"/>
                  </a:lnTo>
                  <a:lnTo>
                    <a:pt x="2774" y="106760"/>
                  </a:lnTo>
                  <a:cubicBezTo>
                    <a:pt x="-925" y="103029"/>
                    <a:pt x="-925" y="97041"/>
                    <a:pt x="2774" y="93333"/>
                  </a:cubicBezTo>
                  <a:cubicBezTo>
                    <a:pt x="4349" y="91789"/>
                    <a:pt x="6401" y="90838"/>
                    <a:pt x="8596" y="90601"/>
                  </a:cubicBezTo>
                  <a:lnTo>
                    <a:pt x="83807" y="83091"/>
                  </a:lnTo>
                  <a:lnTo>
                    <a:pt x="122940" y="5216"/>
                  </a:lnTo>
                  <a:cubicBezTo>
                    <a:pt x="125278" y="559"/>
                    <a:pt x="131005" y="-1343"/>
                    <a:pt x="135705" y="1010"/>
                  </a:cubicBezTo>
                  <a:cubicBezTo>
                    <a:pt x="137543" y="1913"/>
                    <a:pt x="139046" y="3434"/>
                    <a:pt x="139953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D3A697F-DB8D-354F-BE83-271EA80D4082}"/>
                </a:ext>
              </a:extLst>
            </p:cNvPr>
            <p:cNvSpPr/>
            <p:nvPr/>
          </p:nvSpPr>
          <p:spPr>
            <a:xfrm>
              <a:off x="6512859" y="5564157"/>
              <a:ext cx="300097" cy="298873"/>
            </a:xfrm>
            <a:custGeom>
              <a:avLst/>
              <a:gdLst>
                <a:gd name="connsiteX0" fmla="*/ 139971 w 262474"/>
                <a:gd name="connsiteY0" fmla="*/ 5264 h 261404"/>
                <a:gd name="connsiteX1" fmla="*/ 179079 w 262474"/>
                <a:gd name="connsiteY1" fmla="*/ 83139 h 261404"/>
                <a:gd name="connsiteX2" fmla="*/ 254314 w 262474"/>
                <a:gd name="connsiteY2" fmla="*/ 90648 h 261404"/>
                <a:gd name="connsiteX3" fmla="*/ 262856 w 262474"/>
                <a:gd name="connsiteY3" fmla="*/ 100985 h 261404"/>
                <a:gd name="connsiteX4" fmla="*/ 260112 w 262474"/>
                <a:gd name="connsiteY4" fmla="*/ 106760 h 261404"/>
                <a:gd name="connsiteX5" fmla="*/ 198121 w 262474"/>
                <a:gd name="connsiteY5" fmla="*/ 168499 h 261404"/>
                <a:gd name="connsiteX6" fmla="*/ 221099 w 262474"/>
                <a:gd name="connsiteY6" fmla="*/ 252362 h 261404"/>
                <a:gd name="connsiteX7" fmla="*/ 214394 w 262474"/>
                <a:gd name="connsiteY7" fmla="*/ 264031 h 261404"/>
                <a:gd name="connsiteX8" fmla="*/ 207641 w 262474"/>
                <a:gd name="connsiteY8" fmla="*/ 263365 h 261404"/>
                <a:gd name="connsiteX9" fmla="*/ 131452 w 262474"/>
                <a:gd name="connsiteY9" fmla="*/ 225414 h 261404"/>
                <a:gd name="connsiteX10" fmla="*/ 55263 w 262474"/>
                <a:gd name="connsiteY10" fmla="*/ 263389 h 261404"/>
                <a:gd name="connsiteX11" fmla="*/ 42497 w 262474"/>
                <a:gd name="connsiteY11" fmla="*/ 259159 h 261404"/>
                <a:gd name="connsiteX12" fmla="*/ 41829 w 262474"/>
                <a:gd name="connsiteY12" fmla="*/ 252410 h 261404"/>
                <a:gd name="connsiteX13" fmla="*/ 64807 w 262474"/>
                <a:gd name="connsiteY13" fmla="*/ 168499 h 261404"/>
                <a:gd name="connsiteX14" fmla="*/ 2792 w 262474"/>
                <a:gd name="connsiteY14" fmla="*/ 106760 h 261404"/>
                <a:gd name="connsiteX15" fmla="*/ 2792 w 262474"/>
                <a:gd name="connsiteY15" fmla="*/ 93333 h 261404"/>
                <a:gd name="connsiteX16" fmla="*/ 8590 w 262474"/>
                <a:gd name="connsiteY16" fmla="*/ 90601 h 261404"/>
                <a:gd name="connsiteX17" fmla="*/ 83825 w 262474"/>
                <a:gd name="connsiteY17" fmla="*/ 83091 h 261404"/>
                <a:gd name="connsiteX18" fmla="*/ 122934 w 262474"/>
                <a:gd name="connsiteY18" fmla="*/ 5216 h 261404"/>
                <a:gd name="connsiteX19" fmla="*/ 135723 w 262474"/>
                <a:gd name="connsiteY19" fmla="*/ 1010 h 261404"/>
                <a:gd name="connsiteX20" fmla="*/ 139971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71" y="5264"/>
                  </a:moveTo>
                  <a:lnTo>
                    <a:pt x="179079" y="83139"/>
                  </a:lnTo>
                  <a:lnTo>
                    <a:pt x="254314" y="90648"/>
                  </a:lnTo>
                  <a:cubicBezTo>
                    <a:pt x="259540" y="91147"/>
                    <a:pt x="263357" y="95805"/>
                    <a:pt x="262856" y="100985"/>
                  </a:cubicBezTo>
                  <a:cubicBezTo>
                    <a:pt x="262642" y="103172"/>
                    <a:pt x="261663" y="105239"/>
                    <a:pt x="260112" y="106760"/>
                  </a:cubicBezTo>
                  <a:lnTo>
                    <a:pt x="198121" y="168499"/>
                  </a:lnTo>
                  <a:lnTo>
                    <a:pt x="221099" y="252362"/>
                  </a:lnTo>
                  <a:cubicBezTo>
                    <a:pt x="222483" y="257448"/>
                    <a:pt x="219476" y="262652"/>
                    <a:pt x="214394" y="264031"/>
                  </a:cubicBezTo>
                  <a:cubicBezTo>
                    <a:pt x="212127" y="264625"/>
                    <a:pt x="209741" y="264387"/>
                    <a:pt x="207641" y="263365"/>
                  </a:cubicBezTo>
                  <a:lnTo>
                    <a:pt x="131452" y="225414"/>
                  </a:lnTo>
                  <a:lnTo>
                    <a:pt x="55263" y="263389"/>
                  </a:lnTo>
                  <a:cubicBezTo>
                    <a:pt x="50538" y="265742"/>
                    <a:pt x="44835" y="263840"/>
                    <a:pt x="42497" y="259159"/>
                  </a:cubicBezTo>
                  <a:cubicBezTo>
                    <a:pt x="41447" y="257068"/>
                    <a:pt x="41208" y="254668"/>
                    <a:pt x="41829" y="252410"/>
                  </a:cubicBezTo>
                  <a:lnTo>
                    <a:pt x="64807" y="168499"/>
                  </a:lnTo>
                  <a:lnTo>
                    <a:pt x="2792" y="106760"/>
                  </a:lnTo>
                  <a:cubicBezTo>
                    <a:pt x="-931" y="103029"/>
                    <a:pt x="-931" y="97041"/>
                    <a:pt x="2792" y="93333"/>
                  </a:cubicBezTo>
                  <a:cubicBezTo>
                    <a:pt x="4343" y="91789"/>
                    <a:pt x="6395" y="90838"/>
                    <a:pt x="8590" y="90601"/>
                  </a:cubicBezTo>
                  <a:lnTo>
                    <a:pt x="83825" y="83091"/>
                  </a:lnTo>
                  <a:lnTo>
                    <a:pt x="122934" y="5216"/>
                  </a:lnTo>
                  <a:cubicBezTo>
                    <a:pt x="125296" y="559"/>
                    <a:pt x="131023" y="-1343"/>
                    <a:pt x="135723" y="1010"/>
                  </a:cubicBezTo>
                  <a:cubicBezTo>
                    <a:pt x="137560" y="1913"/>
                    <a:pt x="139040" y="3434"/>
                    <a:pt x="139971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E8B9735-7665-0846-92B7-4079C0D74FCB}"/>
                </a:ext>
              </a:extLst>
            </p:cNvPr>
            <p:cNvSpPr/>
            <p:nvPr/>
          </p:nvSpPr>
          <p:spPr>
            <a:xfrm>
              <a:off x="7849305" y="5646793"/>
              <a:ext cx="218252" cy="217362"/>
            </a:xfrm>
            <a:custGeom>
              <a:avLst/>
              <a:gdLst>
                <a:gd name="connsiteX0" fmla="*/ 101709 w 190890"/>
                <a:gd name="connsiteY0" fmla="*/ 3838 h 190112"/>
                <a:gd name="connsiteX1" fmla="*/ 130128 w 190890"/>
                <a:gd name="connsiteY1" fmla="*/ 60420 h 190112"/>
                <a:gd name="connsiteX2" fmla="*/ 184794 w 190890"/>
                <a:gd name="connsiteY2" fmla="*/ 65862 h 190112"/>
                <a:gd name="connsiteX3" fmla="*/ 190998 w 190890"/>
                <a:gd name="connsiteY3" fmla="*/ 73395 h 190112"/>
                <a:gd name="connsiteX4" fmla="*/ 189018 w 190890"/>
                <a:gd name="connsiteY4" fmla="*/ 77602 h 190112"/>
                <a:gd name="connsiteX5" fmla="*/ 143967 w 190890"/>
                <a:gd name="connsiteY5" fmla="*/ 122444 h 190112"/>
                <a:gd name="connsiteX6" fmla="*/ 160670 w 190890"/>
                <a:gd name="connsiteY6" fmla="*/ 183399 h 190112"/>
                <a:gd name="connsiteX7" fmla="*/ 155779 w 190890"/>
                <a:gd name="connsiteY7" fmla="*/ 191859 h 190112"/>
                <a:gd name="connsiteX8" fmla="*/ 150887 w 190890"/>
                <a:gd name="connsiteY8" fmla="*/ 191384 h 190112"/>
                <a:gd name="connsiteX9" fmla="*/ 95529 w 190890"/>
                <a:gd name="connsiteY9" fmla="*/ 163794 h 190112"/>
                <a:gd name="connsiteX10" fmla="*/ 40147 w 190890"/>
                <a:gd name="connsiteY10" fmla="*/ 191408 h 190112"/>
                <a:gd name="connsiteX11" fmla="*/ 30889 w 190890"/>
                <a:gd name="connsiteY11" fmla="*/ 188318 h 190112"/>
                <a:gd name="connsiteX12" fmla="*/ 30387 w 190890"/>
                <a:gd name="connsiteY12" fmla="*/ 183423 h 190112"/>
                <a:gd name="connsiteX13" fmla="*/ 47090 w 190890"/>
                <a:gd name="connsiteY13" fmla="*/ 122444 h 190112"/>
                <a:gd name="connsiteX14" fmla="*/ 2040 w 190890"/>
                <a:gd name="connsiteY14" fmla="*/ 77578 h 190112"/>
                <a:gd name="connsiteX15" fmla="*/ 2040 w 190890"/>
                <a:gd name="connsiteY15" fmla="*/ 67811 h 190112"/>
                <a:gd name="connsiteX16" fmla="*/ 6264 w 190890"/>
                <a:gd name="connsiteY16" fmla="*/ 65838 h 190112"/>
                <a:gd name="connsiteX17" fmla="*/ 60930 w 190890"/>
                <a:gd name="connsiteY17" fmla="*/ 60396 h 190112"/>
                <a:gd name="connsiteX18" fmla="*/ 89325 w 190890"/>
                <a:gd name="connsiteY18" fmla="*/ 3790 h 190112"/>
                <a:gd name="connsiteX19" fmla="*/ 98631 w 190890"/>
                <a:gd name="connsiteY19" fmla="*/ 725 h 190112"/>
                <a:gd name="connsiteX20" fmla="*/ 101709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709" y="3838"/>
                  </a:moveTo>
                  <a:lnTo>
                    <a:pt x="130128" y="60420"/>
                  </a:lnTo>
                  <a:lnTo>
                    <a:pt x="184794" y="65862"/>
                  </a:lnTo>
                  <a:cubicBezTo>
                    <a:pt x="188588" y="66242"/>
                    <a:pt x="191380" y="69617"/>
                    <a:pt x="190998" y="73395"/>
                  </a:cubicBezTo>
                  <a:cubicBezTo>
                    <a:pt x="190831" y="74987"/>
                    <a:pt x="190139" y="76485"/>
                    <a:pt x="189018" y="77602"/>
                  </a:cubicBezTo>
                  <a:lnTo>
                    <a:pt x="143967" y="122444"/>
                  </a:lnTo>
                  <a:lnTo>
                    <a:pt x="160670" y="183399"/>
                  </a:lnTo>
                  <a:cubicBezTo>
                    <a:pt x="161649" y="187082"/>
                    <a:pt x="159477" y="190861"/>
                    <a:pt x="155779" y="191859"/>
                  </a:cubicBezTo>
                  <a:cubicBezTo>
                    <a:pt x="154156" y="192311"/>
                    <a:pt x="152414" y="192120"/>
                    <a:pt x="150887" y="191384"/>
                  </a:cubicBezTo>
                  <a:lnTo>
                    <a:pt x="95529" y="163794"/>
                  </a:lnTo>
                  <a:lnTo>
                    <a:pt x="40147" y="191408"/>
                  </a:lnTo>
                  <a:cubicBezTo>
                    <a:pt x="36734" y="193095"/>
                    <a:pt x="32583" y="191716"/>
                    <a:pt x="30889" y="188318"/>
                  </a:cubicBezTo>
                  <a:cubicBezTo>
                    <a:pt x="30125" y="186797"/>
                    <a:pt x="29958" y="185063"/>
                    <a:pt x="30387" y="183423"/>
                  </a:cubicBezTo>
                  <a:lnTo>
                    <a:pt x="47090" y="122444"/>
                  </a:lnTo>
                  <a:lnTo>
                    <a:pt x="2040" y="77578"/>
                  </a:lnTo>
                  <a:cubicBezTo>
                    <a:pt x="-680" y="74869"/>
                    <a:pt x="-680" y="70520"/>
                    <a:pt x="2040" y="67811"/>
                  </a:cubicBezTo>
                  <a:cubicBezTo>
                    <a:pt x="3162" y="66718"/>
                    <a:pt x="4665" y="65981"/>
                    <a:pt x="6264" y="65838"/>
                  </a:cubicBezTo>
                  <a:lnTo>
                    <a:pt x="60930" y="60396"/>
                  </a:lnTo>
                  <a:lnTo>
                    <a:pt x="89325" y="3790"/>
                  </a:lnTo>
                  <a:cubicBezTo>
                    <a:pt x="91043" y="392"/>
                    <a:pt x="95219" y="-962"/>
                    <a:pt x="98631" y="725"/>
                  </a:cubicBezTo>
                  <a:cubicBezTo>
                    <a:pt x="99967" y="1390"/>
                    <a:pt x="101041" y="2483"/>
                    <a:pt x="101709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29E8178-E602-DA4C-98DB-53DF719DB7DD}"/>
                </a:ext>
              </a:extLst>
            </p:cNvPr>
            <p:cNvSpPr/>
            <p:nvPr/>
          </p:nvSpPr>
          <p:spPr>
            <a:xfrm>
              <a:off x="6194213" y="5646793"/>
              <a:ext cx="218252" cy="217362"/>
            </a:xfrm>
            <a:custGeom>
              <a:avLst/>
              <a:gdLst>
                <a:gd name="connsiteX0" fmla="*/ 101691 w 190890"/>
                <a:gd name="connsiteY0" fmla="*/ 3838 h 190112"/>
                <a:gd name="connsiteX1" fmla="*/ 130110 w 190890"/>
                <a:gd name="connsiteY1" fmla="*/ 60420 h 190112"/>
                <a:gd name="connsiteX2" fmla="*/ 184776 w 190890"/>
                <a:gd name="connsiteY2" fmla="*/ 65862 h 190112"/>
                <a:gd name="connsiteX3" fmla="*/ 190980 w 190890"/>
                <a:gd name="connsiteY3" fmla="*/ 73395 h 190112"/>
                <a:gd name="connsiteX4" fmla="*/ 189000 w 190890"/>
                <a:gd name="connsiteY4" fmla="*/ 77602 h 190112"/>
                <a:gd name="connsiteX5" fmla="*/ 143949 w 190890"/>
                <a:gd name="connsiteY5" fmla="*/ 122444 h 190112"/>
                <a:gd name="connsiteX6" fmla="*/ 160652 w 190890"/>
                <a:gd name="connsiteY6" fmla="*/ 183399 h 190112"/>
                <a:gd name="connsiteX7" fmla="*/ 155761 w 190890"/>
                <a:gd name="connsiteY7" fmla="*/ 191859 h 190112"/>
                <a:gd name="connsiteX8" fmla="*/ 150869 w 190890"/>
                <a:gd name="connsiteY8" fmla="*/ 191384 h 190112"/>
                <a:gd name="connsiteX9" fmla="*/ 95511 w 190890"/>
                <a:gd name="connsiteY9" fmla="*/ 163794 h 190112"/>
                <a:gd name="connsiteX10" fmla="*/ 40129 w 190890"/>
                <a:gd name="connsiteY10" fmla="*/ 191408 h 190112"/>
                <a:gd name="connsiteX11" fmla="*/ 30871 w 190890"/>
                <a:gd name="connsiteY11" fmla="*/ 188318 h 190112"/>
                <a:gd name="connsiteX12" fmla="*/ 30393 w 190890"/>
                <a:gd name="connsiteY12" fmla="*/ 183423 h 190112"/>
                <a:gd name="connsiteX13" fmla="*/ 47072 w 190890"/>
                <a:gd name="connsiteY13" fmla="*/ 122444 h 190112"/>
                <a:gd name="connsiteX14" fmla="*/ 2022 w 190890"/>
                <a:gd name="connsiteY14" fmla="*/ 77578 h 190112"/>
                <a:gd name="connsiteX15" fmla="*/ 2022 w 190890"/>
                <a:gd name="connsiteY15" fmla="*/ 67811 h 190112"/>
                <a:gd name="connsiteX16" fmla="*/ 6246 w 190890"/>
                <a:gd name="connsiteY16" fmla="*/ 65838 h 190112"/>
                <a:gd name="connsiteX17" fmla="*/ 60912 w 190890"/>
                <a:gd name="connsiteY17" fmla="*/ 60396 h 190112"/>
                <a:gd name="connsiteX18" fmla="*/ 89307 w 190890"/>
                <a:gd name="connsiteY18" fmla="*/ 3790 h 190112"/>
                <a:gd name="connsiteX19" fmla="*/ 98613 w 190890"/>
                <a:gd name="connsiteY19" fmla="*/ 725 h 190112"/>
                <a:gd name="connsiteX20" fmla="*/ 101691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691" y="3838"/>
                  </a:moveTo>
                  <a:lnTo>
                    <a:pt x="130110" y="60420"/>
                  </a:lnTo>
                  <a:lnTo>
                    <a:pt x="184776" y="65862"/>
                  </a:lnTo>
                  <a:cubicBezTo>
                    <a:pt x="188594" y="66242"/>
                    <a:pt x="191362" y="69617"/>
                    <a:pt x="190980" y="73395"/>
                  </a:cubicBezTo>
                  <a:cubicBezTo>
                    <a:pt x="190837" y="74987"/>
                    <a:pt x="190121" y="76485"/>
                    <a:pt x="189000" y="77602"/>
                  </a:cubicBezTo>
                  <a:lnTo>
                    <a:pt x="143949" y="122444"/>
                  </a:lnTo>
                  <a:lnTo>
                    <a:pt x="160652" y="183399"/>
                  </a:lnTo>
                  <a:cubicBezTo>
                    <a:pt x="161655" y="187082"/>
                    <a:pt x="159459" y="190861"/>
                    <a:pt x="155761" y="191859"/>
                  </a:cubicBezTo>
                  <a:cubicBezTo>
                    <a:pt x="154138" y="192311"/>
                    <a:pt x="152396" y="192120"/>
                    <a:pt x="150869" y="191384"/>
                  </a:cubicBezTo>
                  <a:lnTo>
                    <a:pt x="95511" y="163794"/>
                  </a:lnTo>
                  <a:lnTo>
                    <a:pt x="40129" y="191408"/>
                  </a:lnTo>
                  <a:cubicBezTo>
                    <a:pt x="36717" y="193095"/>
                    <a:pt x="32589" y="191716"/>
                    <a:pt x="30871" y="188318"/>
                  </a:cubicBezTo>
                  <a:cubicBezTo>
                    <a:pt x="30107" y="186797"/>
                    <a:pt x="29940" y="185063"/>
                    <a:pt x="30393" y="183423"/>
                  </a:cubicBezTo>
                  <a:lnTo>
                    <a:pt x="47072" y="122444"/>
                  </a:lnTo>
                  <a:lnTo>
                    <a:pt x="2022" y="77578"/>
                  </a:lnTo>
                  <a:cubicBezTo>
                    <a:pt x="-674" y="74869"/>
                    <a:pt x="-674" y="70520"/>
                    <a:pt x="2022" y="67811"/>
                  </a:cubicBezTo>
                  <a:cubicBezTo>
                    <a:pt x="3144" y="66718"/>
                    <a:pt x="4647" y="65981"/>
                    <a:pt x="6246" y="65838"/>
                  </a:cubicBezTo>
                  <a:lnTo>
                    <a:pt x="60912" y="60396"/>
                  </a:lnTo>
                  <a:lnTo>
                    <a:pt x="89307" y="3790"/>
                  </a:lnTo>
                  <a:cubicBezTo>
                    <a:pt x="91025" y="392"/>
                    <a:pt x="95201" y="-962"/>
                    <a:pt x="98613" y="725"/>
                  </a:cubicBezTo>
                  <a:cubicBezTo>
                    <a:pt x="99949" y="1390"/>
                    <a:pt x="101023" y="2483"/>
                    <a:pt x="101691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04344F3-0797-C8A2-485A-4826D7911364}"/>
              </a:ext>
            </a:extLst>
          </p:cNvPr>
          <p:cNvSpPr txBox="1"/>
          <p:nvPr/>
        </p:nvSpPr>
        <p:spPr>
          <a:xfrm>
            <a:off x="2268548" y="773316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OFFENSIVE OUTPUT?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FF526A-691C-7D1F-ED85-9BDC31236B29}"/>
              </a:ext>
            </a:extLst>
          </p:cNvPr>
          <p:cNvGrpSpPr/>
          <p:nvPr/>
        </p:nvGrpSpPr>
        <p:grpSpPr>
          <a:xfrm>
            <a:off x="2238828" y="7719238"/>
            <a:ext cx="1234440" cy="1088136"/>
            <a:chOff x="13262708" y="9012413"/>
            <a:chExt cx="1581976" cy="131196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1E53163-8EB4-BA4A-DBC1-CCF3F8ADC304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547CEE-D4B8-B7D2-C7CD-A84A15D25713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47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0.001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D4DF1C0-9C14-0A35-FD25-8DAFF3BAE3D3}"/>
              </a:ext>
            </a:extLst>
          </p:cNvPr>
          <p:cNvSpPr txBox="1"/>
          <p:nvPr/>
        </p:nvSpPr>
        <p:spPr>
          <a:xfrm>
            <a:off x="3664418" y="7955942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45C66-F12C-DE1B-07ED-FBE024CE212B}"/>
              </a:ext>
            </a:extLst>
          </p:cNvPr>
          <p:cNvSpPr txBox="1"/>
          <p:nvPr/>
        </p:nvSpPr>
        <p:spPr>
          <a:xfrm rot="5400000">
            <a:off x="-4626132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B2DBD-0A79-2313-92B3-CBAE5370CC98}"/>
              </a:ext>
            </a:extLst>
          </p:cNvPr>
          <p:cNvSpPr txBox="1"/>
          <p:nvPr/>
        </p:nvSpPr>
        <p:spPr>
          <a:xfrm>
            <a:off x="2405855" y="9157173"/>
            <a:ext cx="7817293" cy="169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points they will produce per game.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A70D13-6035-9ED0-B68D-2C601534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2609" y="2475036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7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E4070F-55DA-1F42-891C-50B2DE13BCE6}"/>
              </a:ext>
            </a:extLst>
          </p:cNvPr>
          <p:cNvSpPr/>
          <p:nvPr/>
        </p:nvSpPr>
        <p:spPr>
          <a:xfrm>
            <a:off x="0" y="0"/>
            <a:ext cx="6339656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ABB4-277B-F743-9CCB-036887B4E0D5}"/>
              </a:ext>
            </a:extLst>
          </p:cNvPr>
          <p:cNvSpPr txBox="1"/>
          <p:nvPr/>
        </p:nvSpPr>
        <p:spPr>
          <a:xfrm>
            <a:off x="13449300" y="197715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assists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6E92-497A-8644-9C4B-082F17506286}"/>
              </a:ext>
            </a:extLst>
          </p:cNvPr>
          <p:cNvSpPr txBox="1"/>
          <p:nvPr/>
        </p:nvSpPr>
        <p:spPr>
          <a:xfrm>
            <a:off x="13449300" y="177710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77372-9E62-A4E3-3B1E-A59CF99B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7600" y="2732825"/>
            <a:ext cx="10001720" cy="6968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2F1EE-2F94-09B6-4E75-CB2A72404E17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6540E-4311-FEAE-82F1-D498FF745C03}"/>
              </a:ext>
            </a:extLst>
          </p:cNvPr>
          <p:cNvSpPr txBox="1"/>
          <p:nvPr/>
        </p:nvSpPr>
        <p:spPr>
          <a:xfrm>
            <a:off x="13551509" y="4227469"/>
            <a:ext cx="8703168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APG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3B462D-5E82-0833-8735-CB98BB5359D2}"/>
              </a:ext>
            </a:extLst>
          </p:cNvPr>
          <p:cNvGrpSpPr/>
          <p:nvPr/>
        </p:nvGrpSpPr>
        <p:grpSpPr>
          <a:xfrm>
            <a:off x="13479020" y="5513401"/>
            <a:ext cx="1233919" cy="1090374"/>
            <a:chOff x="13219187" y="9012413"/>
            <a:chExt cx="1581976" cy="13119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296D13-2F1F-75D4-0B74-8C11A4AE5458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D11E3-F73E-5C96-1DC6-BC7E0C8F5846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-0.83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219980-6D6C-2F19-1109-18DE38929897}"/>
              </a:ext>
            </a:extLst>
          </p:cNvPr>
          <p:cNvSpPr txBox="1"/>
          <p:nvPr/>
        </p:nvSpPr>
        <p:spPr>
          <a:xfrm>
            <a:off x="14874890" y="575466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0A3E7C-1434-4112-241E-E3C11D1152F3}"/>
              </a:ext>
            </a:extLst>
          </p:cNvPr>
          <p:cNvSpPr txBox="1"/>
          <p:nvPr/>
        </p:nvSpPr>
        <p:spPr>
          <a:xfrm>
            <a:off x="13417029" y="9915303"/>
            <a:ext cx="10929938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3rd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1st &amp;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4th and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9th &amp; 10th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5E8E0-EC14-79B8-4A5B-63E9722B8241}"/>
              </a:ext>
            </a:extLst>
          </p:cNvPr>
          <p:cNvSpPr txBox="1"/>
          <p:nvPr/>
        </p:nvSpPr>
        <p:spPr>
          <a:xfrm>
            <a:off x="13479020" y="941280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2B4DC-F997-9F00-2D30-D023451CEF17}"/>
              </a:ext>
            </a:extLst>
          </p:cNvPr>
          <p:cNvGrpSpPr/>
          <p:nvPr/>
        </p:nvGrpSpPr>
        <p:grpSpPr>
          <a:xfrm>
            <a:off x="13479020" y="6943079"/>
            <a:ext cx="1234440" cy="1088136"/>
            <a:chOff x="13262708" y="9012413"/>
            <a:chExt cx="1581976" cy="13119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5CA33E-9934-BA0A-0033-DCF3D92D703E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4DBB14-000F-5E4D-FA5D-18CCBF14FD6E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51B4CF-AA9B-0AB7-B4B8-CEF796B1248B}"/>
              </a:ext>
            </a:extLst>
          </p:cNvPr>
          <p:cNvSpPr txBox="1"/>
          <p:nvPr/>
        </p:nvSpPr>
        <p:spPr>
          <a:xfrm>
            <a:off x="14874890" y="717978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0CEC0-9803-F00F-F6EA-8886886874B0}"/>
              </a:ext>
            </a:extLst>
          </p:cNvPr>
          <p:cNvSpPr txBox="1"/>
          <p:nvPr/>
        </p:nvSpPr>
        <p:spPr>
          <a:xfrm>
            <a:off x="13551508" y="8055681"/>
            <a:ext cx="10001720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assists they will produce per game.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E5C2C-3859-8B1F-1062-C54F955921AD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OFFENSIVE OUTPUT?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8BAFD-4E0B-DB30-B826-FBDA7F365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36" y="349742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BASK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01010"/>
      </a:accent1>
      <a:accent2>
        <a:srgbClr val="C81E1D"/>
      </a:accent2>
      <a:accent3>
        <a:srgbClr val="E12322"/>
      </a:accent3>
      <a:accent4>
        <a:srgbClr val="FAB822"/>
      </a:accent4>
      <a:accent5>
        <a:srgbClr val="ED582D"/>
      </a:accent5>
      <a:accent6>
        <a:srgbClr val="0A34BB"/>
      </a:accent6>
      <a:hlink>
        <a:srgbClr val="C81E1D"/>
      </a:hlink>
      <a:folHlink>
        <a:srgbClr val="FAB82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Words>1291</Words>
  <Application>Microsoft Office PowerPoint</Application>
  <PresentationFormat>Custom</PresentationFormat>
  <Paragraphs>200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Bebas Neue</vt:lpstr>
      <vt:lpstr>Calibri</vt:lpstr>
      <vt:lpstr>Causten</vt:lpstr>
      <vt:lpstr>Work Sans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Septiandika Pratama</dc:creator>
  <cp:lastModifiedBy>Youssouf Ismael Youssouf</cp:lastModifiedBy>
  <cp:revision>140</cp:revision>
  <dcterms:created xsi:type="dcterms:W3CDTF">2019-03-14T23:44:23Z</dcterms:created>
  <dcterms:modified xsi:type="dcterms:W3CDTF">2022-12-12T22:19:33Z</dcterms:modified>
</cp:coreProperties>
</file>