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_rels/presentation.xml.rels" ContentType="application/vnd.openxmlformats-package.relationships+xml"/>
  <Override PartName="/ppt/slideLayouts/_rels/slideLayout9.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91.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90.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7.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26.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25.xml.rels" ContentType="application/vnd.openxmlformats-package.relationships+xml"/>
  <Override PartName="/ppt/slideLayouts/_rels/slideLayout28.xml.rels" ContentType="application/vnd.openxmlformats-package.relationships+xml"/>
  <Override PartName="/ppt/slideLayouts/_rels/slideLayout92.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93.xml.rels" ContentType="application/vnd.openxmlformats-package.relationships+xml"/>
  <Override PartName="/ppt/slideLayouts/_rels/slideLayout86.xml.rels" ContentType="application/vnd.openxmlformats-package.relationships+xml"/>
  <Override PartName="/ppt/slideLayouts/_rels/slideLayout71.xml.rels" ContentType="application/vnd.openxmlformats-package.relationships+xml"/>
  <Override PartName="/ppt/slideLayouts/_rels/slideLayout67.xml.rels" ContentType="application/vnd.openxmlformats-package.relationships+xml"/>
  <Override PartName="/ppt/slideLayouts/_rels/slideLayout77.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54.xml.rels" ContentType="application/vnd.openxmlformats-package.relationships+xml"/>
  <Override PartName="/ppt/slideLayouts/_rels/slideLayout47.xml.rels" ContentType="application/vnd.openxmlformats-package.relationships+xml"/>
  <Override PartName="/ppt/slideLayouts/_rels/slideLayout63.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2.xml.rels" ContentType="application/vnd.openxmlformats-package.relationships+xml"/>
  <Override PartName="/ppt/slideLayouts/_rels/slideLayout76.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65.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74.xml.rels" ContentType="application/vnd.openxmlformats-package.relationships+xml"/>
  <Override PartName="/ppt/slideLayouts/_rels/slideLayout81.xml.rels" ContentType="application/vnd.openxmlformats-package.relationships+xml"/>
  <Override PartName="/ppt/slideLayouts/_rels/slideLayout58.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75.xml.rels" ContentType="application/vnd.openxmlformats-package.relationships+xml"/>
  <Override PartName="/ppt/slideLayouts/_rels/slideLayout82.xml.rels" ContentType="application/vnd.openxmlformats-package.relationships+xml"/>
  <Override PartName="/ppt/slideLayouts/_rels/slideLayout43.xml.rels" ContentType="application/vnd.openxmlformats-package.relationships+xml"/>
  <Override PartName="/ppt/slideLayouts/_rels/slideLayout96.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88.xml.rels" ContentType="application/vnd.openxmlformats-package.relationships+xml"/>
  <Override PartName="/ppt/slideLayouts/_rels/slideLayout64.xml.rels" ContentType="application/vnd.openxmlformats-package.relationships+xml"/>
  <Override PartName="/ppt/slideLayouts/_rels/slideLayout95.xml.rels" ContentType="application/vnd.openxmlformats-package.relationships+xml"/>
  <Override PartName="/ppt/slideLayouts/_rels/slideLayout80.xml.rels" ContentType="application/vnd.openxmlformats-package.relationships+xml"/>
  <Override PartName="/ppt/slideLayouts/_rels/slideLayout94.xml.rels" ContentType="application/vnd.openxmlformats-package.relationships+xml"/>
  <Override PartName="/ppt/slideLayouts/_rels/slideLayout78.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87.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94.xml" ContentType="application/vnd.openxmlformats-officedocument.presentationml.slideLayout+xml"/>
  <Override PartName="/ppt/slideLayouts/slideLayout29.xml" ContentType="application/vnd.openxmlformats-officedocument.presentationml.slideLayout+xml"/>
  <Override PartName="/ppt/slideLayouts/slideLayout71.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61.xml" ContentType="application/vnd.openxmlformats-officedocument.presentationml.slideLayout+xml"/>
  <Override PartName="/ppt/slideLayouts/slideLayout96.xml" ContentType="application/vnd.openxmlformats-officedocument.presentationml.slideLayout+xml"/>
  <Override PartName="/ppt/slideLayouts/slideLayout60.xml" ContentType="application/vnd.openxmlformats-officedocument.presentationml.slideLayout+xml"/>
  <Override PartName="/ppt/slideLayouts/slideLayout95.xml" ContentType="application/vnd.openxmlformats-officedocument.presentationml.slideLayout+xml"/>
  <Override PartName="/ppt/slideLayouts/slideLayout89.xml" ContentType="application/vnd.openxmlformats-officedocument.presentationml.slideLayout+xml"/>
  <Override PartName="/ppt/slideLayouts/slideLayout77.xml" ContentType="application/vnd.openxmlformats-officedocument.presentationml.slideLayout+xml"/>
  <Override PartName="/ppt/slideLayouts/slideLayout88.xml" ContentType="application/vnd.openxmlformats-officedocument.presentationml.slideLayout+xml"/>
  <Override PartName="/ppt/slideLayouts/slideLayout76.xml" ContentType="application/vnd.openxmlformats-officedocument.presentationml.slideLayout+xml"/>
  <Override PartName="/ppt/slideLayouts/slideLayout87.xml" ContentType="application/vnd.openxmlformats-officedocument.presentationml.slideLayout+xml"/>
  <Override PartName="/ppt/slideLayouts/slideLayout75.xml" ContentType="application/vnd.openxmlformats-officedocument.presentationml.slideLayout+xml"/>
  <Override PartName="/ppt/slideLayouts/slideLayout86.xml" ContentType="application/vnd.openxmlformats-officedocument.presentationml.slideLayout+xml"/>
  <Override PartName="/ppt/slideLayouts/slideLayout74.xml" ContentType="application/vnd.openxmlformats-officedocument.presentationml.slideLayout+xml"/>
  <Override PartName="/ppt/slideLayouts/slideLayout85.xml" ContentType="application/vnd.openxmlformats-officedocument.presentationml.slideLayout+xml"/>
  <Override PartName="/ppt/slideLayouts/slideLayout79.xml" ContentType="application/vnd.openxmlformats-officedocument.presentationml.slideLayout+xml"/>
  <Override PartName="/ppt/slideLayouts/slideLayout78.xml" ContentType="application/vnd.openxmlformats-officedocument.presentationml.slideLayout+xml"/>
  <Override PartName="/ppt/slideLayouts/slideLayout28.xml" ContentType="application/vnd.openxmlformats-officedocument.presentationml.slideLayout+xml"/>
  <Override PartName="/ppt/slideLayouts/slideLayout93.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90.xml" ContentType="application/vnd.openxmlformats-officedocument.presentationml.slideLayout+xml"/>
  <Override PartName="/ppt/slideLayouts/slideLayout25.xml" ContentType="application/vnd.openxmlformats-officedocument.presentationml.slideLayout+xml"/>
  <Override PartName="/ppt/slideLayouts/slideLayout91.xml" ContentType="application/vnd.openxmlformats-officedocument.presentationml.slideLayout+xml"/>
  <Override PartName="/ppt/slideLayouts/slideLayout26.xml" ContentType="application/vnd.openxmlformats-officedocument.presentationml.slideLayout+xml"/>
  <Override PartName="/ppt/slideLayouts/slideLayout92.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media/image1.png" ContentType="image/png"/>
  <Override PartName="/ppt/media/image2.png" ContentType="image/png"/>
  <Override PartName="/ppt/media/image3.png" ContentType="image/png"/>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s/comment7.xml" ContentType="application/vnd.openxmlformats-officedocument.presentationml.comments+xml"/>
  <Override PartName="/ppt/commentAuthors.xml" ContentType="application/vnd.openxmlformats-officedocument.presentationml.commentAuthor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sldIdLst>
    <p:sldId id="256" r:id="rId10"/>
    <p:sldId id="257" r:id="rId11"/>
    <p:sldId id="258" r:id="rId12"/>
    <p:sldId id="259" r:id="rId13"/>
    <p:sldId id="260" r:id="rId14"/>
    <p:sldId id="261" r:id="rId15"/>
    <p:sldId id="262" r:id="rId16"/>
    <p:sldId id="263" r:id="rId17"/>
    <p:sldId id="264" r:id="rId18"/>
  </p:sldIdLst>
  <p:sldSz cx="9144000" cy="5143500"/>
  <p:notesSz cx="6858000" cy="9144000"/>
</p:presentation>
</file>

<file path=ppt/commentAuthors.xml><?xml version="1.0" encoding="utf-8"?>
<p:cmAuthorLst xmlns:p="http://schemas.openxmlformats.org/presentationml/2006/main">
  <p:cmAuthor id="0" name="Houda Chaouch" initials="HC" lastIdx="3" clrIdx="0"/>
</p:cmAuthorLst>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commentAuthors" Target="commentAuthors.xml"/>
</Relationships>
</file>

<file path=ppt/comments/comment7.xml><?xml version="1.0" encoding="utf-8"?>
<p:cmLst xmlns:p="http://schemas.openxmlformats.org/presentationml/2006/main">
  <p:cm authorId="0" dt="2023-01-19T23:25:46.072000000" idx="1">
    <p:pos x="6118" y="0"/>
    <p:text>fi est_valid tnjm tbedelha au moins une ligne vide
w 7ata fi pos_exact 
la ligne vide la plus basse .
fi modifier va changer le 0 dans  la case de la ligne lig et la colonne col par le symbole de joueur courant . 
5tr normalement ni7kiyou bil klem bch tfesir 3leh w kifh mch ta3tih affectation</p:text>
  </p:cm>
  <p:cm authorId="0" dt="2023-01-19T23:01:11.793000000" idx="2">
    <p:pos x="6118" y="0"/>
    <p:text>haya yezi khw</p:text>
  </p:cm>
  <p:cm authorId="0" dt="2023-01-19T23:25:46.072000000" idx="3">
    <p:pos x="6118" y="0"/>
    <p:text>haya houda yezi fih l barka</p:text>
  </p:cm>
</p:cmLst>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64" name="PlaceHolder 2"/>
          <p:cNvSpPr>
            <a:spLocks noGrp="1"/>
          </p:cNvSpPr>
          <p:nvPr>
            <p:ph type="body"/>
          </p:nvPr>
        </p:nvSpPr>
        <p:spPr>
          <a:xfrm>
            <a:off x="457200" y="1203480"/>
            <a:ext cx="822924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65" name="PlaceHolder 3"/>
          <p:cNvSpPr>
            <a:spLocks noGrp="1"/>
          </p:cNvSpPr>
          <p:nvPr>
            <p:ph type="body"/>
          </p:nvPr>
        </p:nvSpPr>
        <p:spPr>
          <a:xfrm>
            <a:off x="457200" y="2761920"/>
            <a:ext cx="8229240" cy="142272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67"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68"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69" name="PlaceHolder 4"/>
          <p:cNvSpPr>
            <a:spLocks noGrp="1"/>
          </p:cNvSpPr>
          <p:nvPr>
            <p:ph type="body"/>
          </p:nvPr>
        </p:nvSpPr>
        <p:spPr>
          <a:xfrm>
            <a:off x="457200" y="276192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70" name="PlaceHolder 5"/>
          <p:cNvSpPr>
            <a:spLocks noGrp="1"/>
          </p:cNvSpPr>
          <p:nvPr>
            <p:ph type="body"/>
          </p:nvPr>
        </p:nvSpPr>
        <p:spPr>
          <a:xfrm>
            <a:off x="4674240" y="276192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72" name="PlaceHolder 2"/>
          <p:cNvSpPr>
            <a:spLocks noGrp="1"/>
          </p:cNvSpPr>
          <p:nvPr>
            <p:ph type="body"/>
          </p:nvPr>
        </p:nvSpPr>
        <p:spPr>
          <a:xfrm>
            <a:off x="457200" y="1203480"/>
            <a:ext cx="26496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73" name="PlaceHolder 3"/>
          <p:cNvSpPr>
            <a:spLocks noGrp="1"/>
          </p:cNvSpPr>
          <p:nvPr>
            <p:ph type="body"/>
          </p:nvPr>
        </p:nvSpPr>
        <p:spPr>
          <a:xfrm>
            <a:off x="3239640" y="1203480"/>
            <a:ext cx="26496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74" name="PlaceHolder 4"/>
          <p:cNvSpPr>
            <a:spLocks noGrp="1"/>
          </p:cNvSpPr>
          <p:nvPr>
            <p:ph type="body"/>
          </p:nvPr>
        </p:nvSpPr>
        <p:spPr>
          <a:xfrm>
            <a:off x="6022080" y="1203480"/>
            <a:ext cx="26496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75" name="PlaceHolder 5"/>
          <p:cNvSpPr>
            <a:spLocks noGrp="1"/>
          </p:cNvSpPr>
          <p:nvPr>
            <p:ph type="body"/>
          </p:nvPr>
        </p:nvSpPr>
        <p:spPr>
          <a:xfrm>
            <a:off x="457200" y="2761920"/>
            <a:ext cx="26496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76" name="PlaceHolder 6"/>
          <p:cNvSpPr>
            <a:spLocks noGrp="1"/>
          </p:cNvSpPr>
          <p:nvPr>
            <p:ph type="body"/>
          </p:nvPr>
        </p:nvSpPr>
        <p:spPr>
          <a:xfrm>
            <a:off x="3239640" y="2761920"/>
            <a:ext cx="26496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77" name="PlaceHolder 7"/>
          <p:cNvSpPr>
            <a:spLocks noGrp="1"/>
          </p:cNvSpPr>
          <p:nvPr>
            <p:ph type="body"/>
          </p:nvPr>
        </p:nvSpPr>
        <p:spPr>
          <a:xfrm>
            <a:off x="6022080" y="2761920"/>
            <a:ext cx="2649600" cy="142272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84"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86" name="PlaceHolder 2"/>
          <p:cNvSpPr>
            <a:spLocks noGrp="1"/>
          </p:cNvSpPr>
          <p:nvPr>
            <p:ph type="body"/>
          </p:nvPr>
        </p:nvSpPr>
        <p:spPr>
          <a:xfrm>
            <a:off x="457200" y="1203480"/>
            <a:ext cx="8229240" cy="29829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88" name="PlaceHolder 2"/>
          <p:cNvSpPr>
            <a:spLocks noGrp="1"/>
          </p:cNvSpPr>
          <p:nvPr>
            <p:ph type="body"/>
          </p:nvPr>
        </p:nvSpPr>
        <p:spPr>
          <a:xfrm>
            <a:off x="457200" y="1203480"/>
            <a:ext cx="4015800" cy="2982960"/>
          </a:xfrm>
          <a:prstGeom prst="rect">
            <a:avLst/>
          </a:prstGeom>
        </p:spPr>
        <p:txBody>
          <a:bodyPr lIns="0" rIns="0" tIns="0" bIns="0">
            <a:normAutofit/>
          </a:bodyPr>
          <a:p>
            <a:endParaRPr b="0" lang="fr-FR" sz="1400" spc="-1" strike="noStrike">
              <a:solidFill>
                <a:srgbClr val="000000"/>
              </a:solidFill>
              <a:latin typeface="Arial"/>
            </a:endParaRPr>
          </a:p>
        </p:txBody>
      </p:sp>
      <p:sp>
        <p:nvSpPr>
          <p:cNvPr id="89" name="PlaceHolder 3"/>
          <p:cNvSpPr>
            <a:spLocks noGrp="1"/>
          </p:cNvSpPr>
          <p:nvPr>
            <p:ph type="body"/>
          </p:nvPr>
        </p:nvSpPr>
        <p:spPr>
          <a:xfrm>
            <a:off x="4674240" y="1203480"/>
            <a:ext cx="4015800" cy="29829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713160" y="523080"/>
            <a:ext cx="7717320" cy="250956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93"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94" name="PlaceHolder 3"/>
          <p:cNvSpPr>
            <a:spLocks noGrp="1"/>
          </p:cNvSpPr>
          <p:nvPr>
            <p:ph type="body"/>
          </p:nvPr>
        </p:nvSpPr>
        <p:spPr>
          <a:xfrm>
            <a:off x="4674240" y="1203480"/>
            <a:ext cx="4015800" cy="2982960"/>
          </a:xfrm>
          <a:prstGeom prst="rect">
            <a:avLst/>
          </a:prstGeom>
        </p:spPr>
        <p:txBody>
          <a:bodyPr lIns="0" rIns="0" tIns="0" bIns="0">
            <a:normAutofit/>
          </a:bodyPr>
          <a:p>
            <a:endParaRPr b="0" lang="fr-FR" sz="1400" spc="-1" strike="noStrike">
              <a:solidFill>
                <a:srgbClr val="000000"/>
              </a:solidFill>
              <a:latin typeface="Arial"/>
            </a:endParaRPr>
          </a:p>
        </p:txBody>
      </p:sp>
      <p:sp>
        <p:nvSpPr>
          <p:cNvPr id="95" name="PlaceHolder 4"/>
          <p:cNvSpPr>
            <a:spLocks noGrp="1"/>
          </p:cNvSpPr>
          <p:nvPr>
            <p:ph type="body"/>
          </p:nvPr>
        </p:nvSpPr>
        <p:spPr>
          <a:xfrm>
            <a:off x="457200" y="276192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4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97" name="PlaceHolder 2"/>
          <p:cNvSpPr>
            <a:spLocks noGrp="1"/>
          </p:cNvSpPr>
          <p:nvPr>
            <p:ph type="body"/>
          </p:nvPr>
        </p:nvSpPr>
        <p:spPr>
          <a:xfrm>
            <a:off x="457200" y="1203480"/>
            <a:ext cx="4015800" cy="2982960"/>
          </a:xfrm>
          <a:prstGeom prst="rect">
            <a:avLst/>
          </a:prstGeom>
        </p:spPr>
        <p:txBody>
          <a:bodyPr lIns="0" rIns="0" tIns="0" bIns="0">
            <a:normAutofit/>
          </a:bodyPr>
          <a:p>
            <a:endParaRPr b="0" lang="fr-FR" sz="1400" spc="-1" strike="noStrike">
              <a:solidFill>
                <a:srgbClr val="000000"/>
              </a:solidFill>
              <a:latin typeface="Arial"/>
            </a:endParaRPr>
          </a:p>
        </p:txBody>
      </p:sp>
      <p:sp>
        <p:nvSpPr>
          <p:cNvPr id="98"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99" name="PlaceHolder 4"/>
          <p:cNvSpPr>
            <a:spLocks noGrp="1"/>
          </p:cNvSpPr>
          <p:nvPr>
            <p:ph type="body"/>
          </p:nvPr>
        </p:nvSpPr>
        <p:spPr>
          <a:xfrm>
            <a:off x="4674240" y="276192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101"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102"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103" name="PlaceHolder 4"/>
          <p:cNvSpPr>
            <a:spLocks noGrp="1"/>
          </p:cNvSpPr>
          <p:nvPr>
            <p:ph type="body"/>
          </p:nvPr>
        </p:nvSpPr>
        <p:spPr>
          <a:xfrm>
            <a:off x="457200" y="2761920"/>
            <a:ext cx="8229240" cy="142272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105" name="PlaceHolder 2"/>
          <p:cNvSpPr>
            <a:spLocks noGrp="1"/>
          </p:cNvSpPr>
          <p:nvPr>
            <p:ph type="body"/>
          </p:nvPr>
        </p:nvSpPr>
        <p:spPr>
          <a:xfrm>
            <a:off x="457200" y="1203480"/>
            <a:ext cx="822924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106" name="PlaceHolder 3"/>
          <p:cNvSpPr>
            <a:spLocks noGrp="1"/>
          </p:cNvSpPr>
          <p:nvPr>
            <p:ph type="body"/>
          </p:nvPr>
        </p:nvSpPr>
        <p:spPr>
          <a:xfrm>
            <a:off x="457200" y="2761920"/>
            <a:ext cx="8229240" cy="142272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108"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109"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110" name="PlaceHolder 4"/>
          <p:cNvSpPr>
            <a:spLocks noGrp="1"/>
          </p:cNvSpPr>
          <p:nvPr>
            <p:ph type="body"/>
          </p:nvPr>
        </p:nvSpPr>
        <p:spPr>
          <a:xfrm>
            <a:off x="457200" y="276192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111" name="PlaceHolder 5"/>
          <p:cNvSpPr>
            <a:spLocks noGrp="1"/>
          </p:cNvSpPr>
          <p:nvPr>
            <p:ph type="body"/>
          </p:nvPr>
        </p:nvSpPr>
        <p:spPr>
          <a:xfrm>
            <a:off x="4674240" y="276192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113" name="PlaceHolder 2"/>
          <p:cNvSpPr>
            <a:spLocks noGrp="1"/>
          </p:cNvSpPr>
          <p:nvPr>
            <p:ph type="body"/>
          </p:nvPr>
        </p:nvSpPr>
        <p:spPr>
          <a:xfrm>
            <a:off x="457200" y="1203480"/>
            <a:ext cx="26496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114" name="PlaceHolder 3"/>
          <p:cNvSpPr>
            <a:spLocks noGrp="1"/>
          </p:cNvSpPr>
          <p:nvPr>
            <p:ph type="body"/>
          </p:nvPr>
        </p:nvSpPr>
        <p:spPr>
          <a:xfrm>
            <a:off x="3239640" y="1203480"/>
            <a:ext cx="26496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115" name="PlaceHolder 4"/>
          <p:cNvSpPr>
            <a:spLocks noGrp="1"/>
          </p:cNvSpPr>
          <p:nvPr>
            <p:ph type="body"/>
          </p:nvPr>
        </p:nvSpPr>
        <p:spPr>
          <a:xfrm>
            <a:off x="6022080" y="1203480"/>
            <a:ext cx="26496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116" name="PlaceHolder 5"/>
          <p:cNvSpPr>
            <a:spLocks noGrp="1"/>
          </p:cNvSpPr>
          <p:nvPr>
            <p:ph type="body"/>
          </p:nvPr>
        </p:nvSpPr>
        <p:spPr>
          <a:xfrm>
            <a:off x="457200" y="2761920"/>
            <a:ext cx="26496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117" name="PlaceHolder 6"/>
          <p:cNvSpPr>
            <a:spLocks noGrp="1"/>
          </p:cNvSpPr>
          <p:nvPr>
            <p:ph type="body"/>
          </p:nvPr>
        </p:nvSpPr>
        <p:spPr>
          <a:xfrm>
            <a:off x="3239640" y="2761920"/>
            <a:ext cx="26496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118" name="PlaceHolder 7"/>
          <p:cNvSpPr>
            <a:spLocks noGrp="1"/>
          </p:cNvSpPr>
          <p:nvPr>
            <p:ph type="body"/>
          </p:nvPr>
        </p:nvSpPr>
        <p:spPr>
          <a:xfrm>
            <a:off x="6022080" y="2761920"/>
            <a:ext cx="2649600" cy="142272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3"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124"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126" name="PlaceHolder 2"/>
          <p:cNvSpPr>
            <a:spLocks noGrp="1"/>
          </p:cNvSpPr>
          <p:nvPr>
            <p:ph type="body"/>
          </p:nvPr>
        </p:nvSpPr>
        <p:spPr>
          <a:xfrm>
            <a:off x="457200" y="1203480"/>
            <a:ext cx="8229240" cy="29829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128" name="PlaceHolder 2"/>
          <p:cNvSpPr>
            <a:spLocks noGrp="1"/>
          </p:cNvSpPr>
          <p:nvPr>
            <p:ph type="body"/>
          </p:nvPr>
        </p:nvSpPr>
        <p:spPr>
          <a:xfrm>
            <a:off x="457200" y="1203480"/>
            <a:ext cx="4015800" cy="2982960"/>
          </a:xfrm>
          <a:prstGeom prst="rect">
            <a:avLst/>
          </a:prstGeom>
        </p:spPr>
        <p:txBody>
          <a:bodyPr lIns="0" rIns="0" tIns="0" bIns="0">
            <a:normAutofit/>
          </a:bodyPr>
          <a:p>
            <a:endParaRPr b="0" lang="fr-FR" sz="1400" spc="-1" strike="noStrike">
              <a:solidFill>
                <a:srgbClr val="000000"/>
              </a:solidFill>
              <a:latin typeface="Arial"/>
            </a:endParaRPr>
          </a:p>
        </p:txBody>
      </p:sp>
      <p:sp>
        <p:nvSpPr>
          <p:cNvPr id="129" name="PlaceHolder 3"/>
          <p:cNvSpPr>
            <a:spLocks noGrp="1"/>
          </p:cNvSpPr>
          <p:nvPr>
            <p:ph type="body"/>
          </p:nvPr>
        </p:nvSpPr>
        <p:spPr>
          <a:xfrm>
            <a:off x="4674240" y="1203480"/>
            <a:ext cx="4015800" cy="29829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0"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45" name="PlaceHolder 2"/>
          <p:cNvSpPr>
            <a:spLocks noGrp="1"/>
          </p:cNvSpPr>
          <p:nvPr>
            <p:ph type="body"/>
          </p:nvPr>
        </p:nvSpPr>
        <p:spPr>
          <a:xfrm>
            <a:off x="457200" y="1203480"/>
            <a:ext cx="8229240" cy="29829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1" name="PlaceHolder 1"/>
          <p:cNvSpPr>
            <a:spLocks noGrp="1"/>
          </p:cNvSpPr>
          <p:nvPr>
            <p:ph type="subTitle"/>
          </p:nvPr>
        </p:nvSpPr>
        <p:spPr>
          <a:xfrm>
            <a:off x="713160" y="523080"/>
            <a:ext cx="7717320" cy="250956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133"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134" name="PlaceHolder 3"/>
          <p:cNvSpPr>
            <a:spLocks noGrp="1"/>
          </p:cNvSpPr>
          <p:nvPr>
            <p:ph type="body"/>
          </p:nvPr>
        </p:nvSpPr>
        <p:spPr>
          <a:xfrm>
            <a:off x="4674240" y="1203480"/>
            <a:ext cx="4015800" cy="2982960"/>
          </a:xfrm>
          <a:prstGeom prst="rect">
            <a:avLst/>
          </a:prstGeom>
        </p:spPr>
        <p:txBody>
          <a:bodyPr lIns="0" rIns="0" tIns="0" bIns="0">
            <a:normAutofit/>
          </a:bodyPr>
          <a:p>
            <a:endParaRPr b="0" lang="fr-FR" sz="1400" spc="-1" strike="noStrike">
              <a:solidFill>
                <a:srgbClr val="000000"/>
              </a:solidFill>
              <a:latin typeface="Arial"/>
            </a:endParaRPr>
          </a:p>
        </p:txBody>
      </p:sp>
      <p:sp>
        <p:nvSpPr>
          <p:cNvPr id="135" name="PlaceHolder 4"/>
          <p:cNvSpPr>
            <a:spLocks noGrp="1"/>
          </p:cNvSpPr>
          <p:nvPr>
            <p:ph type="body"/>
          </p:nvPr>
        </p:nvSpPr>
        <p:spPr>
          <a:xfrm>
            <a:off x="457200" y="276192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137" name="PlaceHolder 2"/>
          <p:cNvSpPr>
            <a:spLocks noGrp="1"/>
          </p:cNvSpPr>
          <p:nvPr>
            <p:ph type="body"/>
          </p:nvPr>
        </p:nvSpPr>
        <p:spPr>
          <a:xfrm>
            <a:off x="457200" y="1203480"/>
            <a:ext cx="4015800" cy="2982960"/>
          </a:xfrm>
          <a:prstGeom prst="rect">
            <a:avLst/>
          </a:prstGeom>
        </p:spPr>
        <p:txBody>
          <a:bodyPr lIns="0" rIns="0" tIns="0" bIns="0">
            <a:normAutofit/>
          </a:bodyPr>
          <a:p>
            <a:endParaRPr b="0" lang="fr-FR" sz="1400" spc="-1" strike="noStrike">
              <a:solidFill>
                <a:srgbClr val="000000"/>
              </a:solidFill>
              <a:latin typeface="Arial"/>
            </a:endParaRPr>
          </a:p>
        </p:txBody>
      </p:sp>
      <p:sp>
        <p:nvSpPr>
          <p:cNvPr id="138"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139" name="PlaceHolder 4"/>
          <p:cNvSpPr>
            <a:spLocks noGrp="1"/>
          </p:cNvSpPr>
          <p:nvPr>
            <p:ph type="body"/>
          </p:nvPr>
        </p:nvSpPr>
        <p:spPr>
          <a:xfrm>
            <a:off x="4674240" y="276192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141"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142"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143" name="PlaceHolder 4"/>
          <p:cNvSpPr>
            <a:spLocks noGrp="1"/>
          </p:cNvSpPr>
          <p:nvPr>
            <p:ph type="body"/>
          </p:nvPr>
        </p:nvSpPr>
        <p:spPr>
          <a:xfrm>
            <a:off x="457200" y="2761920"/>
            <a:ext cx="8229240" cy="142272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145" name="PlaceHolder 2"/>
          <p:cNvSpPr>
            <a:spLocks noGrp="1"/>
          </p:cNvSpPr>
          <p:nvPr>
            <p:ph type="body"/>
          </p:nvPr>
        </p:nvSpPr>
        <p:spPr>
          <a:xfrm>
            <a:off x="457200" y="1203480"/>
            <a:ext cx="822924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146" name="PlaceHolder 3"/>
          <p:cNvSpPr>
            <a:spLocks noGrp="1"/>
          </p:cNvSpPr>
          <p:nvPr>
            <p:ph type="body"/>
          </p:nvPr>
        </p:nvSpPr>
        <p:spPr>
          <a:xfrm>
            <a:off x="457200" y="2761920"/>
            <a:ext cx="8229240" cy="142272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148"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149"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150" name="PlaceHolder 4"/>
          <p:cNvSpPr>
            <a:spLocks noGrp="1"/>
          </p:cNvSpPr>
          <p:nvPr>
            <p:ph type="body"/>
          </p:nvPr>
        </p:nvSpPr>
        <p:spPr>
          <a:xfrm>
            <a:off x="457200" y="276192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151" name="PlaceHolder 5"/>
          <p:cNvSpPr>
            <a:spLocks noGrp="1"/>
          </p:cNvSpPr>
          <p:nvPr>
            <p:ph type="body"/>
          </p:nvPr>
        </p:nvSpPr>
        <p:spPr>
          <a:xfrm>
            <a:off x="4674240" y="276192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153" name="PlaceHolder 2"/>
          <p:cNvSpPr>
            <a:spLocks noGrp="1"/>
          </p:cNvSpPr>
          <p:nvPr>
            <p:ph type="body"/>
          </p:nvPr>
        </p:nvSpPr>
        <p:spPr>
          <a:xfrm>
            <a:off x="457200" y="1203480"/>
            <a:ext cx="26496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154" name="PlaceHolder 3"/>
          <p:cNvSpPr>
            <a:spLocks noGrp="1"/>
          </p:cNvSpPr>
          <p:nvPr>
            <p:ph type="body"/>
          </p:nvPr>
        </p:nvSpPr>
        <p:spPr>
          <a:xfrm>
            <a:off x="3239640" y="1203480"/>
            <a:ext cx="26496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155" name="PlaceHolder 4"/>
          <p:cNvSpPr>
            <a:spLocks noGrp="1"/>
          </p:cNvSpPr>
          <p:nvPr>
            <p:ph type="body"/>
          </p:nvPr>
        </p:nvSpPr>
        <p:spPr>
          <a:xfrm>
            <a:off x="6022080" y="1203480"/>
            <a:ext cx="26496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156" name="PlaceHolder 5"/>
          <p:cNvSpPr>
            <a:spLocks noGrp="1"/>
          </p:cNvSpPr>
          <p:nvPr>
            <p:ph type="body"/>
          </p:nvPr>
        </p:nvSpPr>
        <p:spPr>
          <a:xfrm>
            <a:off x="457200" y="2761920"/>
            <a:ext cx="26496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157" name="PlaceHolder 6"/>
          <p:cNvSpPr>
            <a:spLocks noGrp="1"/>
          </p:cNvSpPr>
          <p:nvPr>
            <p:ph type="body"/>
          </p:nvPr>
        </p:nvSpPr>
        <p:spPr>
          <a:xfrm>
            <a:off x="3239640" y="2761920"/>
            <a:ext cx="26496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158" name="PlaceHolder 7"/>
          <p:cNvSpPr>
            <a:spLocks noGrp="1"/>
          </p:cNvSpPr>
          <p:nvPr>
            <p:ph type="body"/>
          </p:nvPr>
        </p:nvSpPr>
        <p:spPr>
          <a:xfrm>
            <a:off x="6022080" y="2761920"/>
            <a:ext cx="2649600" cy="142272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3"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204"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206" name="PlaceHolder 2"/>
          <p:cNvSpPr>
            <a:spLocks noGrp="1"/>
          </p:cNvSpPr>
          <p:nvPr>
            <p:ph type="body"/>
          </p:nvPr>
        </p:nvSpPr>
        <p:spPr>
          <a:xfrm>
            <a:off x="457200" y="1203480"/>
            <a:ext cx="8229240" cy="29829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47" name="PlaceHolder 2"/>
          <p:cNvSpPr>
            <a:spLocks noGrp="1"/>
          </p:cNvSpPr>
          <p:nvPr>
            <p:ph type="body"/>
          </p:nvPr>
        </p:nvSpPr>
        <p:spPr>
          <a:xfrm>
            <a:off x="457200" y="1203480"/>
            <a:ext cx="4015800" cy="2982960"/>
          </a:xfrm>
          <a:prstGeom prst="rect">
            <a:avLst/>
          </a:prstGeom>
        </p:spPr>
        <p:txBody>
          <a:bodyPr lIns="0" rIns="0" tIns="0" bIns="0">
            <a:normAutofit/>
          </a:bodyPr>
          <a:p>
            <a:endParaRPr b="0" lang="fr-FR" sz="1400" spc="-1" strike="noStrike">
              <a:solidFill>
                <a:srgbClr val="000000"/>
              </a:solidFill>
              <a:latin typeface="Arial"/>
            </a:endParaRPr>
          </a:p>
        </p:txBody>
      </p:sp>
      <p:sp>
        <p:nvSpPr>
          <p:cNvPr id="48" name="PlaceHolder 3"/>
          <p:cNvSpPr>
            <a:spLocks noGrp="1"/>
          </p:cNvSpPr>
          <p:nvPr>
            <p:ph type="body"/>
          </p:nvPr>
        </p:nvSpPr>
        <p:spPr>
          <a:xfrm>
            <a:off x="4674240" y="1203480"/>
            <a:ext cx="4015800" cy="29829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208" name="PlaceHolder 2"/>
          <p:cNvSpPr>
            <a:spLocks noGrp="1"/>
          </p:cNvSpPr>
          <p:nvPr>
            <p:ph type="body"/>
          </p:nvPr>
        </p:nvSpPr>
        <p:spPr>
          <a:xfrm>
            <a:off x="457200" y="1203480"/>
            <a:ext cx="4015800" cy="2982960"/>
          </a:xfrm>
          <a:prstGeom prst="rect">
            <a:avLst/>
          </a:prstGeom>
        </p:spPr>
        <p:txBody>
          <a:bodyPr lIns="0" rIns="0" tIns="0" bIns="0">
            <a:normAutofit/>
          </a:bodyPr>
          <a:p>
            <a:endParaRPr b="0" lang="fr-FR" sz="1400" spc="-1" strike="noStrike">
              <a:solidFill>
                <a:srgbClr val="000000"/>
              </a:solidFill>
              <a:latin typeface="Arial"/>
            </a:endParaRPr>
          </a:p>
        </p:txBody>
      </p:sp>
      <p:sp>
        <p:nvSpPr>
          <p:cNvPr id="209" name="PlaceHolder 3"/>
          <p:cNvSpPr>
            <a:spLocks noGrp="1"/>
          </p:cNvSpPr>
          <p:nvPr>
            <p:ph type="body"/>
          </p:nvPr>
        </p:nvSpPr>
        <p:spPr>
          <a:xfrm>
            <a:off x="4674240" y="1203480"/>
            <a:ext cx="4015800" cy="29829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0"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1" name="PlaceHolder 1"/>
          <p:cNvSpPr>
            <a:spLocks noGrp="1"/>
          </p:cNvSpPr>
          <p:nvPr>
            <p:ph type="subTitle"/>
          </p:nvPr>
        </p:nvSpPr>
        <p:spPr>
          <a:xfrm>
            <a:off x="713160" y="523080"/>
            <a:ext cx="7717320" cy="250956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213"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214" name="PlaceHolder 3"/>
          <p:cNvSpPr>
            <a:spLocks noGrp="1"/>
          </p:cNvSpPr>
          <p:nvPr>
            <p:ph type="body"/>
          </p:nvPr>
        </p:nvSpPr>
        <p:spPr>
          <a:xfrm>
            <a:off x="4674240" y="1203480"/>
            <a:ext cx="4015800" cy="2982960"/>
          </a:xfrm>
          <a:prstGeom prst="rect">
            <a:avLst/>
          </a:prstGeom>
        </p:spPr>
        <p:txBody>
          <a:bodyPr lIns="0" rIns="0" tIns="0" bIns="0">
            <a:normAutofit/>
          </a:bodyPr>
          <a:p>
            <a:endParaRPr b="0" lang="fr-FR" sz="1400" spc="-1" strike="noStrike">
              <a:solidFill>
                <a:srgbClr val="000000"/>
              </a:solidFill>
              <a:latin typeface="Arial"/>
            </a:endParaRPr>
          </a:p>
        </p:txBody>
      </p:sp>
      <p:sp>
        <p:nvSpPr>
          <p:cNvPr id="215" name="PlaceHolder 4"/>
          <p:cNvSpPr>
            <a:spLocks noGrp="1"/>
          </p:cNvSpPr>
          <p:nvPr>
            <p:ph type="body"/>
          </p:nvPr>
        </p:nvSpPr>
        <p:spPr>
          <a:xfrm>
            <a:off x="457200" y="276192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217" name="PlaceHolder 2"/>
          <p:cNvSpPr>
            <a:spLocks noGrp="1"/>
          </p:cNvSpPr>
          <p:nvPr>
            <p:ph type="body"/>
          </p:nvPr>
        </p:nvSpPr>
        <p:spPr>
          <a:xfrm>
            <a:off x="457200" y="1203480"/>
            <a:ext cx="4015800" cy="2982960"/>
          </a:xfrm>
          <a:prstGeom prst="rect">
            <a:avLst/>
          </a:prstGeom>
        </p:spPr>
        <p:txBody>
          <a:bodyPr lIns="0" rIns="0" tIns="0" bIns="0">
            <a:normAutofit/>
          </a:bodyPr>
          <a:p>
            <a:endParaRPr b="0" lang="fr-FR" sz="1400" spc="-1" strike="noStrike">
              <a:solidFill>
                <a:srgbClr val="000000"/>
              </a:solidFill>
              <a:latin typeface="Arial"/>
            </a:endParaRPr>
          </a:p>
        </p:txBody>
      </p:sp>
      <p:sp>
        <p:nvSpPr>
          <p:cNvPr id="218"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219" name="PlaceHolder 4"/>
          <p:cNvSpPr>
            <a:spLocks noGrp="1"/>
          </p:cNvSpPr>
          <p:nvPr>
            <p:ph type="body"/>
          </p:nvPr>
        </p:nvSpPr>
        <p:spPr>
          <a:xfrm>
            <a:off x="4674240" y="276192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221"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222"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223" name="PlaceHolder 4"/>
          <p:cNvSpPr>
            <a:spLocks noGrp="1"/>
          </p:cNvSpPr>
          <p:nvPr>
            <p:ph type="body"/>
          </p:nvPr>
        </p:nvSpPr>
        <p:spPr>
          <a:xfrm>
            <a:off x="457200" y="2761920"/>
            <a:ext cx="8229240" cy="142272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225" name="PlaceHolder 2"/>
          <p:cNvSpPr>
            <a:spLocks noGrp="1"/>
          </p:cNvSpPr>
          <p:nvPr>
            <p:ph type="body"/>
          </p:nvPr>
        </p:nvSpPr>
        <p:spPr>
          <a:xfrm>
            <a:off x="457200" y="1203480"/>
            <a:ext cx="822924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226" name="PlaceHolder 3"/>
          <p:cNvSpPr>
            <a:spLocks noGrp="1"/>
          </p:cNvSpPr>
          <p:nvPr>
            <p:ph type="body"/>
          </p:nvPr>
        </p:nvSpPr>
        <p:spPr>
          <a:xfrm>
            <a:off x="457200" y="2761920"/>
            <a:ext cx="8229240" cy="142272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228"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229"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230" name="PlaceHolder 4"/>
          <p:cNvSpPr>
            <a:spLocks noGrp="1"/>
          </p:cNvSpPr>
          <p:nvPr>
            <p:ph type="body"/>
          </p:nvPr>
        </p:nvSpPr>
        <p:spPr>
          <a:xfrm>
            <a:off x="457200" y="276192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231" name="PlaceHolder 5"/>
          <p:cNvSpPr>
            <a:spLocks noGrp="1"/>
          </p:cNvSpPr>
          <p:nvPr>
            <p:ph type="body"/>
          </p:nvPr>
        </p:nvSpPr>
        <p:spPr>
          <a:xfrm>
            <a:off x="4674240" y="276192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233" name="PlaceHolder 2"/>
          <p:cNvSpPr>
            <a:spLocks noGrp="1"/>
          </p:cNvSpPr>
          <p:nvPr>
            <p:ph type="body"/>
          </p:nvPr>
        </p:nvSpPr>
        <p:spPr>
          <a:xfrm>
            <a:off x="457200" y="1203480"/>
            <a:ext cx="26496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234" name="PlaceHolder 3"/>
          <p:cNvSpPr>
            <a:spLocks noGrp="1"/>
          </p:cNvSpPr>
          <p:nvPr>
            <p:ph type="body"/>
          </p:nvPr>
        </p:nvSpPr>
        <p:spPr>
          <a:xfrm>
            <a:off x="3239640" y="1203480"/>
            <a:ext cx="26496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235" name="PlaceHolder 4"/>
          <p:cNvSpPr>
            <a:spLocks noGrp="1"/>
          </p:cNvSpPr>
          <p:nvPr>
            <p:ph type="body"/>
          </p:nvPr>
        </p:nvSpPr>
        <p:spPr>
          <a:xfrm>
            <a:off x="6022080" y="1203480"/>
            <a:ext cx="26496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236" name="PlaceHolder 5"/>
          <p:cNvSpPr>
            <a:spLocks noGrp="1"/>
          </p:cNvSpPr>
          <p:nvPr>
            <p:ph type="body"/>
          </p:nvPr>
        </p:nvSpPr>
        <p:spPr>
          <a:xfrm>
            <a:off x="457200" y="2761920"/>
            <a:ext cx="26496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237" name="PlaceHolder 6"/>
          <p:cNvSpPr>
            <a:spLocks noGrp="1"/>
          </p:cNvSpPr>
          <p:nvPr>
            <p:ph type="body"/>
          </p:nvPr>
        </p:nvSpPr>
        <p:spPr>
          <a:xfrm>
            <a:off x="3239640" y="2761920"/>
            <a:ext cx="26496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238" name="PlaceHolder 7"/>
          <p:cNvSpPr>
            <a:spLocks noGrp="1"/>
          </p:cNvSpPr>
          <p:nvPr>
            <p:ph type="body"/>
          </p:nvPr>
        </p:nvSpPr>
        <p:spPr>
          <a:xfrm>
            <a:off x="6022080" y="2761920"/>
            <a:ext cx="2649600" cy="142272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8"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279"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281" name="PlaceHolder 2"/>
          <p:cNvSpPr>
            <a:spLocks noGrp="1"/>
          </p:cNvSpPr>
          <p:nvPr>
            <p:ph type="body"/>
          </p:nvPr>
        </p:nvSpPr>
        <p:spPr>
          <a:xfrm>
            <a:off x="457200" y="1203480"/>
            <a:ext cx="8229240" cy="29829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283" name="PlaceHolder 2"/>
          <p:cNvSpPr>
            <a:spLocks noGrp="1"/>
          </p:cNvSpPr>
          <p:nvPr>
            <p:ph type="body"/>
          </p:nvPr>
        </p:nvSpPr>
        <p:spPr>
          <a:xfrm>
            <a:off x="457200" y="1203480"/>
            <a:ext cx="4015800" cy="2982960"/>
          </a:xfrm>
          <a:prstGeom prst="rect">
            <a:avLst/>
          </a:prstGeom>
        </p:spPr>
        <p:txBody>
          <a:bodyPr lIns="0" rIns="0" tIns="0" bIns="0">
            <a:normAutofit/>
          </a:bodyPr>
          <a:p>
            <a:endParaRPr b="0" lang="fr-FR" sz="1400" spc="-1" strike="noStrike">
              <a:solidFill>
                <a:srgbClr val="000000"/>
              </a:solidFill>
              <a:latin typeface="Arial"/>
            </a:endParaRPr>
          </a:p>
        </p:txBody>
      </p:sp>
      <p:sp>
        <p:nvSpPr>
          <p:cNvPr id="284" name="PlaceHolder 3"/>
          <p:cNvSpPr>
            <a:spLocks noGrp="1"/>
          </p:cNvSpPr>
          <p:nvPr>
            <p:ph type="body"/>
          </p:nvPr>
        </p:nvSpPr>
        <p:spPr>
          <a:xfrm>
            <a:off x="4674240" y="1203480"/>
            <a:ext cx="4015800" cy="29829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5"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6" name="PlaceHolder 1"/>
          <p:cNvSpPr>
            <a:spLocks noGrp="1"/>
          </p:cNvSpPr>
          <p:nvPr>
            <p:ph type="subTitle"/>
          </p:nvPr>
        </p:nvSpPr>
        <p:spPr>
          <a:xfrm>
            <a:off x="713160" y="523080"/>
            <a:ext cx="7717320" cy="250956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288"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289" name="PlaceHolder 3"/>
          <p:cNvSpPr>
            <a:spLocks noGrp="1"/>
          </p:cNvSpPr>
          <p:nvPr>
            <p:ph type="body"/>
          </p:nvPr>
        </p:nvSpPr>
        <p:spPr>
          <a:xfrm>
            <a:off x="4674240" y="1203480"/>
            <a:ext cx="4015800" cy="2982960"/>
          </a:xfrm>
          <a:prstGeom prst="rect">
            <a:avLst/>
          </a:prstGeom>
        </p:spPr>
        <p:txBody>
          <a:bodyPr lIns="0" rIns="0" tIns="0" bIns="0">
            <a:normAutofit/>
          </a:bodyPr>
          <a:p>
            <a:endParaRPr b="0" lang="fr-FR" sz="1400" spc="-1" strike="noStrike">
              <a:solidFill>
                <a:srgbClr val="000000"/>
              </a:solidFill>
              <a:latin typeface="Arial"/>
            </a:endParaRPr>
          </a:p>
        </p:txBody>
      </p:sp>
      <p:sp>
        <p:nvSpPr>
          <p:cNvPr id="290" name="PlaceHolder 4"/>
          <p:cNvSpPr>
            <a:spLocks noGrp="1"/>
          </p:cNvSpPr>
          <p:nvPr>
            <p:ph type="body"/>
          </p:nvPr>
        </p:nvSpPr>
        <p:spPr>
          <a:xfrm>
            <a:off x="457200" y="276192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292" name="PlaceHolder 2"/>
          <p:cNvSpPr>
            <a:spLocks noGrp="1"/>
          </p:cNvSpPr>
          <p:nvPr>
            <p:ph type="body"/>
          </p:nvPr>
        </p:nvSpPr>
        <p:spPr>
          <a:xfrm>
            <a:off x="457200" y="1203480"/>
            <a:ext cx="4015800" cy="2982960"/>
          </a:xfrm>
          <a:prstGeom prst="rect">
            <a:avLst/>
          </a:prstGeom>
        </p:spPr>
        <p:txBody>
          <a:bodyPr lIns="0" rIns="0" tIns="0" bIns="0">
            <a:normAutofit/>
          </a:bodyPr>
          <a:p>
            <a:endParaRPr b="0" lang="fr-FR" sz="1400" spc="-1" strike="noStrike">
              <a:solidFill>
                <a:srgbClr val="000000"/>
              </a:solidFill>
              <a:latin typeface="Arial"/>
            </a:endParaRPr>
          </a:p>
        </p:txBody>
      </p:sp>
      <p:sp>
        <p:nvSpPr>
          <p:cNvPr id="293"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294" name="PlaceHolder 4"/>
          <p:cNvSpPr>
            <a:spLocks noGrp="1"/>
          </p:cNvSpPr>
          <p:nvPr>
            <p:ph type="body"/>
          </p:nvPr>
        </p:nvSpPr>
        <p:spPr>
          <a:xfrm>
            <a:off x="4674240" y="276192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296"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297"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298" name="PlaceHolder 4"/>
          <p:cNvSpPr>
            <a:spLocks noGrp="1"/>
          </p:cNvSpPr>
          <p:nvPr>
            <p:ph type="body"/>
          </p:nvPr>
        </p:nvSpPr>
        <p:spPr>
          <a:xfrm>
            <a:off x="457200" y="2761920"/>
            <a:ext cx="8229240" cy="142272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300" name="PlaceHolder 2"/>
          <p:cNvSpPr>
            <a:spLocks noGrp="1"/>
          </p:cNvSpPr>
          <p:nvPr>
            <p:ph type="body"/>
          </p:nvPr>
        </p:nvSpPr>
        <p:spPr>
          <a:xfrm>
            <a:off x="457200" y="1203480"/>
            <a:ext cx="822924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301" name="PlaceHolder 3"/>
          <p:cNvSpPr>
            <a:spLocks noGrp="1"/>
          </p:cNvSpPr>
          <p:nvPr>
            <p:ph type="body"/>
          </p:nvPr>
        </p:nvSpPr>
        <p:spPr>
          <a:xfrm>
            <a:off x="457200" y="2761920"/>
            <a:ext cx="8229240" cy="142272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303"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304"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305" name="PlaceHolder 4"/>
          <p:cNvSpPr>
            <a:spLocks noGrp="1"/>
          </p:cNvSpPr>
          <p:nvPr>
            <p:ph type="body"/>
          </p:nvPr>
        </p:nvSpPr>
        <p:spPr>
          <a:xfrm>
            <a:off x="457200" y="276192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306" name="PlaceHolder 5"/>
          <p:cNvSpPr>
            <a:spLocks noGrp="1"/>
          </p:cNvSpPr>
          <p:nvPr>
            <p:ph type="body"/>
          </p:nvPr>
        </p:nvSpPr>
        <p:spPr>
          <a:xfrm>
            <a:off x="4674240" y="276192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713160" y="523080"/>
            <a:ext cx="7717320" cy="250956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308" name="PlaceHolder 2"/>
          <p:cNvSpPr>
            <a:spLocks noGrp="1"/>
          </p:cNvSpPr>
          <p:nvPr>
            <p:ph type="body"/>
          </p:nvPr>
        </p:nvSpPr>
        <p:spPr>
          <a:xfrm>
            <a:off x="457200" y="1203480"/>
            <a:ext cx="26496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309" name="PlaceHolder 3"/>
          <p:cNvSpPr>
            <a:spLocks noGrp="1"/>
          </p:cNvSpPr>
          <p:nvPr>
            <p:ph type="body"/>
          </p:nvPr>
        </p:nvSpPr>
        <p:spPr>
          <a:xfrm>
            <a:off x="3239640" y="1203480"/>
            <a:ext cx="26496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310" name="PlaceHolder 4"/>
          <p:cNvSpPr>
            <a:spLocks noGrp="1"/>
          </p:cNvSpPr>
          <p:nvPr>
            <p:ph type="body"/>
          </p:nvPr>
        </p:nvSpPr>
        <p:spPr>
          <a:xfrm>
            <a:off x="6022080" y="1203480"/>
            <a:ext cx="26496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311" name="PlaceHolder 5"/>
          <p:cNvSpPr>
            <a:spLocks noGrp="1"/>
          </p:cNvSpPr>
          <p:nvPr>
            <p:ph type="body"/>
          </p:nvPr>
        </p:nvSpPr>
        <p:spPr>
          <a:xfrm>
            <a:off x="457200" y="2761920"/>
            <a:ext cx="26496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312" name="PlaceHolder 6"/>
          <p:cNvSpPr>
            <a:spLocks noGrp="1"/>
          </p:cNvSpPr>
          <p:nvPr>
            <p:ph type="body"/>
          </p:nvPr>
        </p:nvSpPr>
        <p:spPr>
          <a:xfrm>
            <a:off x="3239640" y="2761920"/>
            <a:ext cx="26496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313" name="PlaceHolder 7"/>
          <p:cNvSpPr>
            <a:spLocks noGrp="1"/>
          </p:cNvSpPr>
          <p:nvPr>
            <p:ph type="body"/>
          </p:nvPr>
        </p:nvSpPr>
        <p:spPr>
          <a:xfrm>
            <a:off x="6022080" y="2761920"/>
            <a:ext cx="2649600" cy="142272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52"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35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54"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355" name="PlaceHolder 2"/>
          <p:cNvSpPr>
            <a:spLocks noGrp="1"/>
          </p:cNvSpPr>
          <p:nvPr>
            <p:ph type="body"/>
          </p:nvPr>
        </p:nvSpPr>
        <p:spPr>
          <a:xfrm>
            <a:off x="457200" y="1203480"/>
            <a:ext cx="8229240" cy="29829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357" name="PlaceHolder 2"/>
          <p:cNvSpPr>
            <a:spLocks noGrp="1"/>
          </p:cNvSpPr>
          <p:nvPr>
            <p:ph type="body"/>
          </p:nvPr>
        </p:nvSpPr>
        <p:spPr>
          <a:xfrm>
            <a:off x="457200" y="1203480"/>
            <a:ext cx="4015800" cy="2982960"/>
          </a:xfrm>
          <a:prstGeom prst="rect">
            <a:avLst/>
          </a:prstGeom>
        </p:spPr>
        <p:txBody>
          <a:bodyPr lIns="0" rIns="0" tIns="0" bIns="0">
            <a:normAutofit/>
          </a:bodyPr>
          <a:p>
            <a:endParaRPr b="0" lang="fr-FR" sz="1400" spc="-1" strike="noStrike">
              <a:solidFill>
                <a:srgbClr val="000000"/>
              </a:solidFill>
              <a:latin typeface="Arial"/>
            </a:endParaRPr>
          </a:p>
        </p:txBody>
      </p:sp>
      <p:sp>
        <p:nvSpPr>
          <p:cNvPr id="358" name="PlaceHolder 3"/>
          <p:cNvSpPr>
            <a:spLocks noGrp="1"/>
          </p:cNvSpPr>
          <p:nvPr>
            <p:ph type="body"/>
          </p:nvPr>
        </p:nvSpPr>
        <p:spPr>
          <a:xfrm>
            <a:off x="4674240" y="1203480"/>
            <a:ext cx="4015800" cy="29829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59"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60" name="PlaceHolder 1"/>
          <p:cNvSpPr>
            <a:spLocks noGrp="1"/>
          </p:cNvSpPr>
          <p:nvPr>
            <p:ph type="subTitle"/>
          </p:nvPr>
        </p:nvSpPr>
        <p:spPr>
          <a:xfrm>
            <a:off x="713160" y="523080"/>
            <a:ext cx="7717320" cy="250956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362"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363" name="PlaceHolder 3"/>
          <p:cNvSpPr>
            <a:spLocks noGrp="1"/>
          </p:cNvSpPr>
          <p:nvPr>
            <p:ph type="body"/>
          </p:nvPr>
        </p:nvSpPr>
        <p:spPr>
          <a:xfrm>
            <a:off x="4674240" y="1203480"/>
            <a:ext cx="4015800" cy="2982960"/>
          </a:xfrm>
          <a:prstGeom prst="rect">
            <a:avLst/>
          </a:prstGeom>
        </p:spPr>
        <p:txBody>
          <a:bodyPr lIns="0" rIns="0" tIns="0" bIns="0">
            <a:normAutofit/>
          </a:bodyPr>
          <a:p>
            <a:endParaRPr b="0" lang="fr-FR" sz="1400" spc="-1" strike="noStrike">
              <a:solidFill>
                <a:srgbClr val="000000"/>
              </a:solidFill>
              <a:latin typeface="Arial"/>
            </a:endParaRPr>
          </a:p>
        </p:txBody>
      </p:sp>
      <p:sp>
        <p:nvSpPr>
          <p:cNvPr id="364" name="PlaceHolder 4"/>
          <p:cNvSpPr>
            <a:spLocks noGrp="1"/>
          </p:cNvSpPr>
          <p:nvPr>
            <p:ph type="body"/>
          </p:nvPr>
        </p:nvSpPr>
        <p:spPr>
          <a:xfrm>
            <a:off x="457200" y="276192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366" name="PlaceHolder 2"/>
          <p:cNvSpPr>
            <a:spLocks noGrp="1"/>
          </p:cNvSpPr>
          <p:nvPr>
            <p:ph type="body"/>
          </p:nvPr>
        </p:nvSpPr>
        <p:spPr>
          <a:xfrm>
            <a:off x="457200" y="1203480"/>
            <a:ext cx="4015800" cy="2982960"/>
          </a:xfrm>
          <a:prstGeom prst="rect">
            <a:avLst/>
          </a:prstGeom>
        </p:spPr>
        <p:txBody>
          <a:bodyPr lIns="0" rIns="0" tIns="0" bIns="0">
            <a:normAutofit/>
          </a:bodyPr>
          <a:p>
            <a:endParaRPr b="0" lang="fr-FR" sz="1400" spc="-1" strike="noStrike">
              <a:solidFill>
                <a:srgbClr val="000000"/>
              </a:solidFill>
              <a:latin typeface="Arial"/>
            </a:endParaRPr>
          </a:p>
        </p:txBody>
      </p:sp>
      <p:sp>
        <p:nvSpPr>
          <p:cNvPr id="367"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368" name="PlaceHolder 4"/>
          <p:cNvSpPr>
            <a:spLocks noGrp="1"/>
          </p:cNvSpPr>
          <p:nvPr>
            <p:ph type="body"/>
          </p:nvPr>
        </p:nvSpPr>
        <p:spPr>
          <a:xfrm>
            <a:off x="4674240" y="276192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69"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370"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371"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372" name="PlaceHolder 4"/>
          <p:cNvSpPr>
            <a:spLocks noGrp="1"/>
          </p:cNvSpPr>
          <p:nvPr>
            <p:ph type="body"/>
          </p:nvPr>
        </p:nvSpPr>
        <p:spPr>
          <a:xfrm>
            <a:off x="457200" y="2761920"/>
            <a:ext cx="8229240" cy="142272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52"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53" name="PlaceHolder 3"/>
          <p:cNvSpPr>
            <a:spLocks noGrp="1"/>
          </p:cNvSpPr>
          <p:nvPr>
            <p:ph type="body"/>
          </p:nvPr>
        </p:nvSpPr>
        <p:spPr>
          <a:xfrm>
            <a:off x="4674240" y="1203480"/>
            <a:ext cx="4015800" cy="2982960"/>
          </a:xfrm>
          <a:prstGeom prst="rect">
            <a:avLst/>
          </a:prstGeom>
        </p:spPr>
        <p:txBody>
          <a:bodyPr lIns="0" rIns="0" tIns="0" bIns="0">
            <a:normAutofit/>
          </a:bodyPr>
          <a:p>
            <a:endParaRPr b="0" lang="fr-FR" sz="1400" spc="-1" strike="noStrike">
              <a:solidFill>
                <a:srgbClr val="000000"/>
              </a:solidFill>
              <a:latin typeface="Arial"/>
            </a:endParaRPr>
          </a:p>
        </p:txBody>
      </p:sp>
      <p:sp>
        <p:nvSpPr>
          <p:cNvPr id="54" name="PlaceHolder 4"/>
          <p:cNvSpPr>
            <a:spLocks noGrp="1"/>
          </p:cNvSpPr>
          <p:nvPr>
            <p:ph type="body"/>
          </p:nvPr>
        </p:nvSpPr>
        <p:spPr>
          <a:xfrm>
            <a:off x="457200" y="276192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3"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374" name="PlaceHolder 2"/>
          <p:cNvSpPr>
            <a:spLocks noGrp="1"/>
          </p:cNvSpPr>
          <p:nvPr>
            <p:ph type="body"/>
          </p:nvPr>
        </p:nvSpPr>
        <p:spPr>
          <a:xfrm>
            <a:off x="457200" y="1203480"/>
            <a:ext cx="822924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375" name="PlaceHolder 3"/>
          <p:cNvSpPr>
            <a:spLocks noGrp="1"/>
          </p:cNvSpPr>
          <p:nvPr>
            <p:ph type="body"/>
          </p:nvPr>
        </p:nvSpPr>
        <p:spPr>
          <a:xfrm>
            <a:off x="457200" y="2761920"/>
            <a:ext cx="8229240" cy="142272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6"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377"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378"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379" name="PlaceHolder 4"/>
          <p:cNvSpPr>
            <a:spLocks noGrp="1"/>
          </p:cNvSpPr>
          <p:nvPr>
            <p:ph type="body"/>
          </p:nvPr>
        </p:nvSpPr>
        <p:spPr>
          <a:xfrm>
            <a:off x="457200" y="276192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380" name="PlaceHolder 5"/>
          <p:cNvSpPr>
            <a:spLocks noGrp="1"/>
          </p:cNvSpPr>
          <p:nvPr>
            <p:ph type="body"/>
          </p:nvPr>
        </p:nvSpPr>
        <p:spPr>
          <a:xfrm>
            <a:off x="4674240" y="276192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1"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382" name="PlaceHolder 2"/>
          <p:cNvSpPr>
            <a:spLocks noGrp="1"/>
          </p:cNvSpPr>
          <p:nvPr>
            <p:ph type="body"/>
          </p:nvPr>
        </p:nvSpPr>
        <p:spPr>
          <a:xfrm>
            <a:off x="457200" y="1203480"/>
            <a:ext cx="26496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383" name="PlaceHolder 3"/>
          <p:cNvSpPr>
            <a:spLocks noGrp="1"/>
          </p:cNvSpPr>
          <p:nvPr>
            <p:ph type="body"/>
          </p:nvPr>
        </p:nvSpPr>
        <p:spPr>
          <a:xfrm>
            <a:off x="3239640" y="1203480"/>
            <a:ext cx="26496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384" name="PlaceHolder 4"/>
          <p:cNvSpPr>
            <a:spLocks noGrp="1"/>
          </p:cNvSpPr>
          <p:nvPr>
            <p:ph type="body"/>
          </p:nvPr>
        </p:nvSpPr>
        <p:spPr>
          <a:xfrm>
            <a:off x="6022080" y="1203480"/>
            <a:ext cx="26496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385" name="PlaceHolder 5"/>
          <p:cNvSpPr>
            <a:spLocks noGrp="1"/>
          </p:cNvSpPr>
          <p:nvPr>
            <p:ph type="body"/>
          </p:nvPr>
        </p:nvSpPr>
        <p:spPr>
          <a:xfrm>
            <a:off x="457200" y="2761920"/>
            <a:ext cx="26496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386" name="PlaceHolder 6"/>
          <p:cNvSpPr>
            <a:spLocks noGrp="1"/>
          </p:cNvSpPr>
          <p:nvPr>
            <p:ph type="body"/>
          </p:nvPr>
        </p:nvSpPr>
        <p:spPr>
          <a:xfrm>
            <a:off x="3239640" y="2761920"/>
            <a:ext cx="26496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387" name="PlaceHolder 7"/>
          <p:cNvSpPr>
            <a:spLocks noGrp="1"/>
          </p:cNvSpPr>
          <p:nvPr>
            <p:ph type="body"/>
          </p:nvPr>
        </p:nvSpPr>
        <p:spPr>
          <a:xfrm>
            <a:off x="6022080" y="2761920"/>
            <a:ext cx="2649600" cy="142272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6"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427"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8"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429" name="PlaceHolder 2"/>
          <p:cNvSpPr>
            <a:spLocks noGrp="1"/>
          </p:cNvSpPr>
          <p:nvPr>
            <p:ph type="body"/>
          </p:nvPr>
        </p:nvSpPr>
        <p:spPr>
          <a:xfrm>
            <a:off x="457200" y="1203480"/>
            <a:ext cx="8229240" cy="29829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30"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431" name="PlaceHolder 2"/>
          <p:cNvSpPr>
            <a:spLocks noGrp="1"/>
          </p:cNvSpPr>
          <p:nvPr>
            <p:ph type="body"/>
          </p:nvPr>
        </p:nvSpPr>
        <p:spPr>
          <a:xfrm>
            <a:off x="457200" y="1203480"/>
            <a:ext cx="4015800" cy="2982960"/>
          </a:xfrm>
          <a:prstGeom prst="rect">
            <a:avLst/>
          </a:prstGeom>
        </p:spPr>
        <p:txBody>
          <a:bodyPr lIns="0" rIns="0" tIns="0" bIns="0">
            <a:normAutofit/>
          </a:bodyPr>
          <a:p>
            <a:endParaRPr b="0" lang="fr-FR" sz="1400" spc="-1" strike="noStrike">
              <a:solidFill>
                <a:srgbClr val="000000"/>
              </a:solidFill>
              <a:latin typeface="Arial"/>
            </a:endParaRPr>
          </a:p>
        </p:txBody>
      </p:sp>
      <p:sp>
        <p:nvSpPr>
          <p:cNvPr id="432" name="PlaceHolder 3"/>
          <p:cNvSpPr>
            <a:spLocks noGrp="1"/>
          </p:cNvSpPr>
          <p:nvPr>
            <p:ph type="body"/>
          </p:nvPr>
        </p:nvSpPr>
        <p:spPr>
          <a:xfrm>
            <a:off x="4674240" y="1203480"/>
            <a:ext cx="4015800" cy="29829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33"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34" name="PlaceHolder 1"/>
          <p:cNvSpPr>
            <a:spLocks noGrp="1"/>
          </p:cNvSpPr>
          <p:nvPr>
            <p:ph type="subTitle"/>
          </p:nvPr>
        </p:nvSpPr>
        <p:spPr>
          <a:xfrm>
            <a:off x="713160" y="523080"/>
            <a:ext cx="7717320" cy="250956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35"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436"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437" name="PlaceHolder 3"/>
          <p:cNvSpPr>
            <a:spLocks noGrp="1"/>
          </p:cNvSpPr>
          <p:nvPr>
            <p:ph type="body"/>
          </p:nvPr>
        </p:nvSpPr>
        <p:spPr>
          <a:xfrm>
            <a:off x="4674240" y="1203480"/>
            <a:ext cx="4015800" cy="2982960"/>
          </a:xfrm>
          <a:prstGeom prst="rect">
            <a:avLst/>
          </a:prstGeom>
        </p:spPr>
        <p:txBody>
          <a:bodyPr lIns="0" rIns="0" tIns="0" bIns="0">
            <a:normAutofit/>
          </a:bodyPr>
          <a:p>
            <a:endParaRPr b="0" lang="fr-FR" sz="1400" spc="-1" strike="noStrike">
              <a:solidFill>
                <a:srgbClr val="000000"/>
              </a:solidFill>
              <a:latin typeface="Arial"/>
            </a:endParaRPr>
          </a:p>
        </p:txBody>
      </p:sp>
      <p:sp>
        <p:nvSpPr>
          <p:cNvPr id="438" name="PlaceHolder 4"/>
          <p:cNvSpPr>
            <a:spLocks noGrp="1"/>
          </p:cNvSpPr>
          <p:nvPr>
            <p:ph type="body"/>
          </p:nvPr>
        </p:nvSpPr>
        <p:spPr>
          <a:xfrm>
            <a:off x="457200" y="276192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56" name="PlaceHolder 2"/>
          <p:cNvSpPr>
            <a:spLocks noGrp="1"/>
          </p:cNvSpPr>
          <p:nvPr>
            <p:ph type="body"/>
          </p:nvPr>
        </p:nvSpPr>
        <p:spPr>
          <a:xfrm>
            <a:off x="457200" y="1203480"/>
            <a:ext cx="4015800" cy="2982960"/>
          </a:xfrm>
          <a:prstGeom prst="rect">
            <a:avLst/>
          </a:prstGeom>
        </p:spPr>
        <p:txBody>
          <a:bodyPr lIns="0" rIns="0" tIns="0" bIns="0">
            <a:normAutofit/>
          </a:bodyPr>
          <a:p>
            <a:endParaRPr b="0" lang="fr-FR" sz="1400" spc="-1" strike="noStrike">
              <a:solidFill>
                <a:srgbClr val="000000"/>
              </a:solidFill>
              <a:latin typeface="Arial"/>
            </a:endParaRPr>
          </a:p>
        </p:txBody>
      </p:sp>
      <p:sp>
        <p:nvSpPr>
          <p:cNvPr id="57"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58" name="PlaceHolder 4"/>
          <p:cNvSpPr>
            <a:spLocks noGrp="1"/>
          </p:cNvSpPr>
          <p:nvPr>
            <p:ph type="body"/>
          </p:nvPr>
        </p:nvSpPr>
        <p:spPr>
          <a:xfrm>
            <a:off x="4674240" y="276192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39"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440" name="PlaceHolder 2"/>
          <p:cNvSpPr>
            <a:spLocks noGrp="1"/>
          </p:cNvSpPr>
          <p:nvPr>
            <p:ph type="body"/>
          </p:nvPr>
        </p:nvSpPr>
        <p:spPr>
          <a:xfrm>
            <a:off x="457200" y="1203480"/>
            <a:ext cx="4015800" cy="2982960"/>
          </a:xfrm>
          <a:prstGeom prst="rect">
            <a:avLst/>
          </a:prstGeom>
        </p:spPr>
        <p:txBody>
          <a:bodyPr lIns="0" rIns="0" tIns="0" bIns="0">
            <a:normAutofit/>
          </a:bodyPr>
          <a:p>
            <a:endParaRPr b="0" lang="fr-FR" sz="1400" spc="-1" strike="noStrike">
              <a:solidFill>
                <a:srgbClr val="000000"/>
              </a:solidFill>
              <a:latin typeface="Arial"/>
            </a:endParaRPr>
          </a:p>
        </p:txBody>
      </p:sp>
      <p:sp>
        <p:nvSpPr>
          <p:cNvPr id="441"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442" name="PlaceHolder 4"/>
          <p:cNvSpPr>
            <a:spLocks noGrp="1"/>
          </p:cNvSpPr>
          <p:nvPr>
            <p:ph type="body"/>
          </p:nvPr>
        </p:nvSpPr>
        <p:spPr>
          <a:xfrm>
            <a:off x="4674240" y="276192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3"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444"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445"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446" name="PlaceHolder 4"/>
          <p:cNvSpPr>
            <a:spLocks noGrp="1"/>
          </p:cNvSpPr>
          <p:nvPr>
            <p:ph type="body"/>
          </p:nvPr>
        </p:nvSpPr>
        <p:spPr>
          <a:xfrm>
            <a:off x="457200" y="2761920"/>
            <a:ext cx="8229240" cy="142272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47"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448" name="PlaceHolder 2"/>
          <p:cNvSpPr>
            <a:spLocks noGrp="1"/>
          </p:cNvSpPr>
          <p:nvPr>
            <p:ph type="body"/>
          </p:nvPr>
        </p:nvSpPr>
        <p:spPr>
          <a:xfrm>
            <a:off x="457200" y="1203480"/>
            <a:ext cx="822924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449" name="PlaceHolder 3"/>
          <p:cNvSpPr>
            <a:spLocks noGrp="1"/>
          </p:cNvSpPr>
          <p:nvPr>
            <p:ph type="body"/>
          </p:nvPr>
        </p:nvSpPr>
        <p:spPr>
          <a:xfrm>
            <a:off x="457200" y="2761920"/>
            <a:ext cx="8229240" cy="142272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50"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451"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452"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453" name="PlaceHolder 4"/>
          <p:cNvSpPr>
            <a:spLocks noGrp="1"/>
          </p:cNvSpPr>
          <p:nvPr>
            <p:ph type="body"/>
          </p:nvPr>
        </p:nvSpPr>
        <p:spPr>
          <a:xfrm>
            <a:off x="457200" y="276192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454" name="PlaceHolder 5"/>
          <p:cNvSpPr>
            <a:spLocks noGrp="1"/>
          </p:cNvSpPr>
          <p:nvPr>
            <p:ph type="body"/>
          </p:nvPr>
        </p:nvSpPr>
        <p:spPr>
          <a:xfrm>
            <a:off x="4674240" y="276192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5"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456" name="PlaceHolder 2"/>
          <p:cNvSpPr>
            <a:spLocks noGrp="1"/>
          </p:cNvSpPr>
          <p:nvPr>
            <p:ph type="body"/>
          </p:nvPr>
        </p:nvSpPr>
        <p:spPr>
          <a:xfrm>
            <a:off x="457200" y="1203480"/>
            <a:ext cx="26496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457" name="PlaceHolder 3"/>
          <p:cNvSpPr>
            <a:spLocks noGrp="1"/>
          </p:cNvSpPr>
          <p:nvPr>
            <p:ph type="body"/>
          </p:nvPr>
        </p:nvSpPr>
        <p:spPr>
          <a:xfrm>
            <a:off x="3239640" y="1203480"/>
            <a:ext cx="26496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458" name="PlaceHolder 4"/>
          <p:cNvSpPr>
            <a:spLocks noGrp="1"/>
          </p:cNvSpPr>
          <p:nvPr>
            <p:ph type="body"/>
          </p:nvPr>
        </p:nvSpPr>
        <p:spPr>
          <a:xfrm>
            <a:off x="6022080" y="1203480"/>
            <a:ext cx="26496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459" name="PlaceHolder 5"/>
          <p:cNvSpPr>
            <a:spLocks noGrp="1"/>
          </p:cNvSpPr>
          <p:nvPr>
            <p:ph type="body"/>
          </p:nvPr>
        </p:nvSpPr>
        <p:spPr>
          <a:xfrm>
            <a:off x="457200" y="2761920"/>
            <a:ext cx="26496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460" name="PlaceHolder 6"/>
          <p:cNvSpPr>
            <a:spLocks noGrp="1"/>
          </p:cNvSpPr>
          <p:nvPr>
            <p:ph type="body"/>
          </p:nvPr>
        </p:nvSpPr>
        <p:spPr>
          <a:xfrm>
            <a:off x="3239640" y="2761920"/>
            <a:ext cx="26496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461" name="PlaceHolder 7"/>
          <p:cNvSpPr>
            <a:spLocks noGrp="1"/>
          </p:cNvSpPr>
          <p:nvPr>
            <p:ph type="body"/>
          </p:nvPr>
        </p:nvSpPr>
        <p:spPr>
          <a:xfrm>
            <a:off x="6022080" y="2761920"/>
            <a:ext cx="2649600" cy="142272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6"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467"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8"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469" name="PlaceHolder 2"/>
          <p:cNvSpPr>
            <a:spLocks noGrp="1"/>
          </p:cNvSpPr>
          <p:nvPr>
            <p:ph type="body"/>
          </p:nvPr>
        </p:nvSpPr>
        <p:spPr>
          <a:xfrm>
            <a:off x="457200" y="1203480"/>
            <a:ext cx="8229240" cy="29829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0"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471" name="PlaceHolder 2"/>
          <p:cNvSpPr>
            <a:spLocks noGrp="1"/>
          </p:cNvSpPr>
          <p:nvPr>
            <p:ph type="body"/>
          </p:nvPr>
        </p:nvSpPr>
        <p:spPr>
          <a:xfrm>
            <a:off x="457200" y="1203480"/>
            <a:ext cx="4015800" cy="2982960"/>
          </a:xfrm>
          <a:prstGeom prst="rect">
            <a:avLst/>
          </a:prstGeom>
        </p:spPr>
        <p:txBody>
          <a:bodyPr lIns="0" rIns="0" tIns="0" bIns="0">
            <a:normAutofit/>
          </a:bodyPr>
          <a:p>
            <a:endParaRPr b="0" lang="fr-FR" sz="1400" spc="-1" strike="noStrike">
              <a:solidFill>
                <a:srgbClr val="000000"/>
              </a:solidFill>
              <a:latin typeface="Arial"/>
            </a:endParaRPr>
          </a:p>
        </p:txBody>
      </p:sp>
      <p:sp>
        <p:nvSpPr>
          <p:cNvPr id="472" name="PlaceHolder 3"/>
          <p:cNvSpPr>
            <a:spLocks noGrp="1"/>
          </p:cNvSpPr>
          <p:nvPr>
            <p:ph type="body"/>
          </p:nvPr>
        </p:nvSpPr>
        <p:spPr>
          <a:xfrm>
            <a:off x="4674240" y="1203480"/>
            <a:ext cx="4015800" cy="29829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3"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60"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61"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62" name="PlaceHolder 4"/>
          <p:cNvSpPr>
            <a:spLocks noGrp="1"/>
          </p:cNvSpPr>
          <p:nvPr>
            <p:ph type="body"/>
          </p:nvPr>
        </p:nvSpPr>
        <p:spPr>
          <a:xfrm>
            <a:off x="457200" y="2761920"/>
            <a:ext cx="8229240" cy="142272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4" name="PlaceHolder 1"/>
          <p:cNvSpPr>
            <a:spLocks noGrp="1"/>
          </p:cNvSpPr>
          <p:nvPr>
            <p:ph type="subTitle"/>
          </p:nvPr>
        </p:nvSpPr>
        <p:spPr>
          <a:xfrm>
            <a:off x="713160" y="523080"/>
            <a:ext cx="7717320" cy="250956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5"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476"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477" name="PlaceHolder 3"/>
          <p:cNvSpPr>
            <a:spLocks noGrp="1"/>
          </p:cNvSpPr>
          <p:nvPr>
            <p:ph type="body"/>
          </p:nvPr>
        </p:nvSpPr>
        <p:spPr>
          <a:xfrm>
            <a:off x="4674240" y="1203480"/>
            <a:ext cx="4015800" cy="2982960"/>
          </a:xfrm>
          <a:prstGeom prst="rect">
            <a:avLst/>
          </a:prstGeom>
        </p:spPr>
        <p:txBody>
          <a:bodyPr lIns="0" rIns="0" tIns="0" bIns="0">
            <a:normAutofit/>
          </a:bodyPr>
          <a:p>
            <a:endParaRPr b="0" lang="fr-FR" sz="1400" spc="-1" strike="noStrike">
              <a:solidFill>
                <a:srgbClr val="000000"/>
              </a:solidFill>
              <a:latin typeface="Arial"/>
            </a:endParaRPr>
          </a:p>
        </p:txBody>
      </p:sp>
      <p:sp>
        <p:nvSpPr>
          <p:cNvPr id="478" name="PlaceHolder 4"/>
          <p:cNvSpPr>
            <a:spLocks noGrp="1"/>
          </p:cNvSpPr>
          <p:nvPr>
            <p:ph type="body"/>
          </p:nvPr>
        </p:nvSpPr>
        <p:spPr>
          <a:xfrm>
            <a:off x="457200" y="276192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79"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480" name="PlaceHolder 2"/>
          <p:cNvSpPr>
            <a:spLocks noGrp="1"/>
          </p:cNvSpPr>
          <p:nvPr>
            <p:ph type="body"/>
          </p:nvPr>
        </p:nvSpPr>
        <p:spPr>
          <a:xfrm>
            <a:off x="457200" y="1203480"/>
            <a:ext cx="4015800" cy="2982960"/>
          </a:xfrm>
          <a:prstGeom prst="rect">
            <a:avLst/>
          </a:prstGeom>
        </p:spPr>
        <p:txBody>
          <a:bodyPr lIns="0" rIns="0" tIns="0" bIns="0">
            <a:normAutofit/>
          </a:bodyPr>
          <a:p>
            <a:endParaRPr b="0" lang="fr-FR" sz="1400" spc="-1" strike="noStrike">
              <a:solidFill>
                <a:srgbClr val="000000"/>
              </a:solidFill>
              <a:latin typeface="Arial"/>
            </a:endParaRPr>
          </a:p>
        </p:txBody>
      </p:sp>
      <p:sp>
        <p:nvSpPr>
          <p:cNvPr id="481"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482" name="PlaceHolder 4"/>
          <p:cNvSpPr>
            <a:spLocks noGrp="1"/>
          </p:cNvSpPr>
          <p:nvPr>
            <p:ph type="body"/>
          </p:nvPr>
        </p:nvSpPr>
        <p:spPr>
          <a:xfrm>
            <a:off x="4674240" y="276192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3"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484"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485"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486" name="PlaceHolder 4"/>
          <p:cNvSpPr>
            <a:spLocks noGrp="1"/>
          </p:cNvSpPr>
          <p:nvPr>
            <p:ph type="body"/>
          </p:nvPr>
        </p:nvSpPr>
        <p:spPr>
          <a:xfrm>
            <a:off x="457200" y="2761920"/>
            <a:ext cx="8229240" cy="142272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7"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488" name="PlaceHolder 2"/>
          <p:cNvSpPr>
            <a:spLocks noGrp="1"/>
          </p:cNvSpPr>
          <p:nvPr>
            <p:ph type="body"/>
          </p:nvPr>
        </p:nvSpPr>
        <p:spPr>
          <a:xfrm>
            <a:off x="457200" y="1203480"/>
            <a:ext cx="822924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489" name="PlaceHolder 3"/>
          <p:cNvSpPr>
            <a:spLocks noGrp="1"/>
          </p:cNvSpPr>
          <p:nvPr>
            <p:ph type="body"/>
          </p:nvPr>
        </p:nvSpPr>
        <p:spPr>
          <a:xfrm>
            <a:off x="457200" y="2761920"/>
            <a:ext cx="8229240" cy="142272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90"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491" name="PlaceHolder 2"/>
          <p:cNvSpPr>
            <a:spLocks noGrp="1"/>
          </p:cNvSpPr>
          <p:nvPr>
            <p:ph type="body"/>
          </p:nvPr>
        </p:nvSpPr>
        <p:spPr>
          <a:xfrm>
            <a:off x="457200" y="120348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492" name="PlaceHolder 3"/>
          <p:cNvSpPr>
            <a:spLocks noGrp="1"/>
          </p:cNvSpPr>
          <p:nvPr>
            <p:ph type="body"/>
          </p:nvPr>
        </p:nvSpPr>
        <p:spPr>
          <a:xfrm>
            <a:off x="4674240" y="120348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493" name="PlaceHolder 4"/>
          <p:cNvSpPr>
            <a:spLocks noGrp="1"/>
          </p:cNvSpPr>
          <p:nvPr>
            <p:ph type="body"/>
          </p:nvPr>
        </p:nvSpPr>
        <p:spPr>
          <a:xfrm>
            <a:off x="457200" y="276192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494" name="PlaceHolder 5"/>
          <p:cNvSpPr>
            <a:spLocks noGrp="1"/>
          </p:cNvSpPr>
          <p:nvPr>
            <p:ph type="body"/>
          </p:nvPr>
        </p:nvSpPr>
        <p:spPr>
          <a:xfrm>
            <a:off x="4674240" y="2761920"/>
            <a:ext cx="4015800" cy="142272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5" name="PlaceHolder 1"/>
          <p:cNvSpPr>
            <a:spLocks noGrp="1"/>
          </p:cNvSpPr>
          <p:nvPr>
            <p:ph type="title"/>
          </p:nvPr>
        </p:nvSpPr>
        <p:spPr>
          <a:xfrm>
            <a:off x="713160" y="523080"/>
            <a:ext cx="7717320" cy="541080"/>
          </a:xfrm>
          <a:prstGeom prst="rect">
            <a:avLst/>
          </a:prstGeom>
        </p:spPr>
        <p:txBody>
          <a:bodyPr lIns="0" rIns="0" tIns="0" bIns="0" anchor="ctr">
            <a:noAutofit/>
          </a:bodyPr>
          <a:p>
            <a:endParaRPr b="0" lang="fr-FR" sz="1400" spc="-1" strike="noStrike">
              <a:solidFill>
                <a:srgbClr val="000000"/>
              </a:solidFill>
              <a:latin typeface="Arial"/>
            </a:endParaRPr>
          </a:p>
        </p:txBody>
      </p:sp>
      <p:sp>
        <p:nvSpPr>
          <p:cNvPr id="496" name="PlaceHolder 2"/>
          <p:cNvSpPr>
            <a:spLocks noGrp="1"/>
          </p:cNvSpPr>
          <p:nvPr>
            <p:ph type="body"/>
          </p:nvPr>
        </p:nvSpPr>
        <p:spPr>
          <a:xfrm>
            <a:off x="457200" y="1203480"/>
            <a:ext cx="26496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497" name="PlaceHolder 3"/>
          <p:cNvSpPr>
            <a:spLocks noGrp="1"/>
          </p:cNvSpPr>
          <p:nvPr>
            <p:ph type="body"/>
          </p:nvPr>
        </p:nvSpPr>
        <p:spPr>
          <a:xfrm>
            <a:off x="3239640" y="1203480"/>
            <a:ext cx="26496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498" name="PlaceHolder 4"/>
          <p:cNvSpPr>
            <a:spLocks noGrp="1"/>
          </p:cNvSpPr>
          <p:nvPr>
            <p:ph type="body"/>
          </p:nvPr>
        </p:nvSpPr>
        <p:spPr>
          <a:xfrm>
            <a:off x="6022080" y="1203480"/>
            <a:ext cx="26496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499" name="PlaceHolder 5"/>
          <p:cNvSpPr>
            <a:spLocks noGrp="1"/>
          </p:cNvSpPr>
          <p:nvPr>
            <p:ph type="body"/>
          </p:nvPr>
        </p:nvSpPr>
        <p:spPr>
          <a:xfrm>
            <a:off x="457200" y="2761920"/>
            <a:ext cx="26496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500" name="PlaceHolder 6"/>
          <p:cNvSpPr>
            <a:spLocks noGrp="1"/>
          </p:cNvSpPr>
          <p:nvPr>
            <p:ph type="body"/>
          </p:nvPr>
        </p:nvSpPr>
        <p:spPr>
          <a:xfrm>
            <a:off x="3239640" y="2761920"/>
            <a:ext cx="2649600" cy="1422720"/>
          </a:xfrm>
          <a:prstGeom prst="rect">
            <a:avLst/>
          </a:prstGeom>
        </p:spPr>
        <p:txBody>
          <a:bodyPr lIns="0" rIns="0" tIns="0" bIns="0">
            <a:normAutofit/>
          </a:bodyPr>
          <a:p>
            <a:endParaRPr b="0" lang="fr-FR" sz="1400" spc="-1" strike="noStrike">
              <a:solidFill>
                <a:srgbClr val="000000"/>
              </a:solidFill>
              <a:latin typeface="Arial"/>
            </a:endParaRPr>
          </a:p>
        </p:txBody>
      </p:sp>
      <p:sp>
        <p:nvSpPr>
          <p:cNvPr id="501" name="PlaceHolder 7"/>
          <p:cNvSpPr>
            <a:spLocks noGrp="1"/>
          </p:cNvSpPr>
          <p:nvPr>
            <p:ph type="body"/>
          </p:nvPr>
        </p:nvSpPr>
        <p:spPr>
          <a:xfrm>
            <a:off x="6022080" y="2761920"/>
            <a:ext cx="2649600" cy="142272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flipH="1" rot="10800000">
            <a:off x="-1411920" y="-1156680"/>
            <a:ext cx="4436280" cy="3714120"/>
          </a:xfrm>
          <a:custGeom>
            <a:avLst/>
            <a:gdLst/>
            <a:ahLst/>
            <a:rect l="l" t="t" r="r" b="b"/>
            <a:pathLst>
              <a:path w="61178" h="5203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style>
          <a:lnRef idx="0"/>
          <a:fillRef idx="0"/>
          <a:effectRef idx="0"/>
          <a:fontRef idx="minor"/>
        </p:style>
      </p:sp>
      <p:sp>
        <p:nvSpPr>
          <p:cNvPr id="1" name="CustomShape 2"/>
          <p:cNvSpPr/>
          <p:nvPr/>
        </p:nvSpPr>
        <p:spPr>
          <a:xfrm>
            <a:off x="1062720" y="3370680"/>
            <a:ext cx="775080" cy="1012680"/>
          </a:xfrm>
          <a:custGeom>
            <a:avLst/>
            <a:gdLst/>
            <a:ahLst/>
            <a:rect l="l" t="t" r="r" b="b"/>
            <a:pathLst>
              <a:path w="17277" h="22564">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style>
          <a:lnRef idx="0"/>
          <a:fillRef idx="0"/>
          <a:effectRef idx="0"/>
          <a:fontRef idx="minor"/>
        </p:style>
      </p:sp>
      <p:sp>
        <p:nvSpPr>
          <p:cNvPr id="2" name="CustomShape 3"/>
          <p:cNvSpPr/>
          <p:nvPr/>
        </p:nvSpPr>
        <p:spPr>
          <a:xfrm>
            <a:off x="7605360" y="342000"/>
            <a:ext cx="2052360" cy="2052360"/>
          </a:xfrm>
          <a:prstGeom prst="ellipse">
            <a:avLst/>
          </a:prstGeom>
          <a:solidFill>
            <a:schemeClr val="accent3"/>
          </a:solidFill>
          <a:ln>
            <a:noFill/>
          </a:ln>
        </p:spPr>
        <p:style>
          <a:lnRef idx="0"/>
          <a:fillRef idx="0"/>
          <a:effectRef idx="0"/>
          <a:fontRef idx="minor"/>
        </p:style>
      </p:sp>
      <p:grpSp>
        <p:nvGrpSpPr>
          <p:cNvPr id="3" name="Group 4"/>
          <p:cNvGrpSpPr/>
          <p:nvPr/>
        </p:nvGrpSpPr>
        <p:grpSpPr>
          <a:xfrm>
            <a:off x="6412680" y="-640080"/>
            <a:ext cx="1962000" cy="1953000"/>
            <a:chOff x="6412680" y="-640080"/>
            <a:chExt cx="1962000" cy="1953000"/>
          </a:xfrm>
        </p:grpSpPr>
        <p:sp>
          <p:nvSpPr>
            <p:cNvPr id="4" name="CustomShape 5"/>
            <p:cNvSpPr/>
            <p:nvPr/>
          </p:nvSpPr>
          <p:spPr>
            <a:xfrm>
              <a:off x="6628680" y="-281160"/>
              <a:ext cx="1800" cy="2160"/>
            </a:xfrm>
            <a:custGeom>
              <a:avLst/>
              <a:gdLst/>
              <a:ahLst/>
              <a:rect l="l" t="t" r="r" b="b"/>
              <a:pathLst>
                <a:path w="54" h="55">
                  <a:moveTo>
                    <a:pt x="54" y="1"/>
                  </a:moveTo>
                  <a:cubicBezTo>
                    <a:pt x="27" y="27"/>
                    <a:pt x="27" y="27"/>
                    <a:pt x="0" y="54"/>
                  </a:cubicBezTo>
                  <a:lnTo>
                    <a:pt x="54" y="27"/>
                  </a:lnTo>
                  <a:lnTo>
                    <a:pt x="54" y="1"/>
                  </a:lnTo>
                  <a:close/>
                </a:path>
              </a:pathLst>
            </a:custGeom>
            <a:solidFill>
              <a:schemeClr val="accent2"/>
            </a:solidFill>
            <a:ln>
              <a:noFill/>
            </a:ln>
          </p:spPr>
          <p:style>
            <a:lnRef idx="0"/>
            <a:fillRef idx="0"/>
            <a:effectRef idx="0"/>
            <a:fontRef idx="minor"/>
          </p:style>
        </p:sp>
        <p:sp>
          <p:nvSpPr>
            <p:cNvPr id="5" name="CustomShape 6"/>
            <p:cNvSpPr/>
            <p:nvPr/>
          </p:nvSpPr>
          <p:spPr>
            <a:xfrm>
              <a:off x="6412680" y="-640080"/>
              <a:ext cx="1962000" cy="1953000"/>
            </a:xfrm>
            <a:custGeom>
              <a:avLst/>
              <a:gdLst/>
              <a:ahLst/>
              <a:rect l="l" t="t" r="r" b="b"/>
              <a:pathLst>
                <a:path w="45663" h="45449">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style>
            <a:lnRef idx="0"/>
            <a:fillRef idx="0"/>
            <a:effectRef idx="0"/>
            <a:fontRef idx="minor"/>
          </p:style>
        </p:sp>
        <p:sp>
          <p:nvSpPr>
            <p:cNvPr id="6" name="CustomShape 7"/>
            <p:cNvSpPr/>
            <p:nvPr/>
          </p:nvSpPr>
          <p:spPr>
            <a:xfrm>
              <a:off x="6822000" y="-466200"/>
              <a:ext cx="10080" cy="7560"/>
            </a:xfrm>
            <a:custGeom>
              <a:avLst/>
              <a:gdLst/>
              <a:ahLst/>
              <a:rect l="l" t="t" r="r" b="b"/>
              <a:pathLst>
                <a:path w="242" h="188">
                  <a:moveTo>
                    <a:pt x="161" y="0"/>
                  </a:moveTo>
                  <a:cubicBezTo>
                    <a:pt x="108" y="27"/>
                    <a:pt x="54" y="81"/>
                    <a:pt x="1" y="107"/>
                  </a:cubicBezTo>
                  <a:lnTo>
                    <a:pt x="161" y="188"/>
                  </a:lnTo>
                  <a:lnTo>
                    <a:pt x="242" y="54"/>
                  </a:lnTo>
                  <a:lnTo>
                    <a:pt x="161" y="0"/>
                  </a:lnTo>
                  <a:close/>
                </a:path>
              </a:pathLst>
            </a:custGeom>
            <a:solidFill>
              <a:schemeClr val="accent2"/>
            </a:solidFill>
            <a:ln>
              <a:noFill/>
            </a:ln>
          </p:spPr>
          <p:style>
            <a:lnRef idx="0"/>
            <a:fillRef idx="0"/>
            <a:effectRef idx="0"/>
            <a:fontRef idx="minor"/>
          </p:style>
        </p:sp>
        <p:sp>
          <p:nvSpPr>
            <p:cNvPr id="7" name="CustomShape 8"/>
            <p:cNvSpPr/>
            <p:nvPr/>
          </p:nvSpPr>
          <p:spPr>
            <a:xfrm>
              <a:off x="6932520" y="-633240"/>
              <a:ext cx="307800" cy="259560"/>
            </a:xfrm>
            <a:custGeom>
              <a:avLst/>
              <a:gdLst/>
              <a:ahLst/>
              <a:rect l="l" t="t" r="r" b="b"/>
              <a:pathLst>
                <a:path w="7174" h="605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style>
            <a:lnRef idx="0"/>
            <a:fillRef idx="0"/>
            <a:effectRef idx="0"/>
            <a:fontRef idx="minor"/>
          </p:style>
        </p:sp>
        <p:sp>
          <p:nvSpPr>
            <p:cNvPr id="8" name="CustomShape 9"/>
            <p:cNvSpPr/>
            <p:nvPr/>
          </p:nvSpPr>
          <p:spPr>
            <a:xfrm>
              <a:off x="7340760" y="-640080"/>
              <a:ext cx="309240" cy="266400"/>
            </a:xfrm>
            <a:custGeom>
              <a:avLst/>
              <a:gdLst/>
              <a:ahLst/>
              <a:rect l="l" t="t" r="r" b="b"/>
              <a:pathLst>
                <a:path w="7201" h="621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style>
            <a:lnRef idx="0"/>
            <a:fillRef idx="0"/>
            <a:effectRef idx="0"/>
            <a:fontRef idx="minor"/>
          </p:style>
        </p:sp>
        <p:sp>
          <p:nvSpPr>
            <p:cNvPr id="9" name="CustomShape 10"/>
            <p:cNvSpPr/>
            <p:nvPr/>
          </p:nvSpPr>
          <p:spPr>
            <a:xfrm>
              <a:off x="7750440" y="-527400"/>
              <a:ext cx="117000" cy="68760"/>
            </a:xfrm>
            <a:custGeom>
              <a:avLst/>
              <a:gdLst/>
              <a:ahLst/>
              <a:rect l="l" t="t" r="r" b="b"/>
              <a:pathLst>
                <a:path w="2731" h="1607">
                  <a:moveTo>
                    <a:pt x="2543" y="1"/>
                  </a:moveTo>
                  <a:lnTo>
                    <a:pt x="1" y="1473"/>
                  </a:lnTo>
                  <a:lnTo>
                    <a:pt x="81" y="1607"/>
                  </a:lnTo>
                  <a:lnTo>
                    <a:pt x="2731" y="81"/>
                  </a:lnTo>
                  <a:cubicBezTo>
                    <a:pt x="2677" y="54"/>
                    <a:pt x="2597" y="27"/>
                    <a:pt x="2543" y="1"/>
                  </a:cubicBezTo>
                  <a:close/>
                </a:path>
              </a:pathLst>
            </a:custGeom>
            <a:solidFill>
              <a:schemeClr val="accent2"/>
            </a:solidFill>
            <a:ln>
              <a:noFill/>
            </a:ln>
          </p:spPr>
          <p:style>
            <a:lnRef idx="0"/>
            <a:fillRef idx="0"/>
            <a:effectRef idx="0"/>
            <a:fontRef idx="minor"/>
          </p:style>
        </p:sp>
        <p:sp>
          <p:nvSpPr>
            <p:cNvPr id="10" name="CustomShape 11"/>
            <p:cNvSpPr/>
            <p:nvPr/>
          </p:nvSpPr>
          <p:spPr>
            <a:xfrm>
              <a:off x="7900920" y="-504360"/>
              <a:ext cx="6480" cy="130680"/>
            </a:xfrm>
            <a:custGeom>
              <a:avLst/>
              <a:gdLst/>
              <a:ahLst/>
              <a:rect l="l" t="t" r="r" b="b"/>
              <a:pathLst>
                <a:path w="162" h="3052">
                  <a:moveTo>
                    <a:pt x="1" y="0"/>
                  </a:moveTo>
                  <a:lnTo>
                    <a:pt x="1" y="3051"/>
                  </a:lnTo>
                  <a:lnTo>
                    <a:pt x="162" y="3051"/>
                  </a:lnTo>
                  <a:lnTo>
                    <a:pt x="162" y="107"/>
                  </a:lnTo>
                  <a:cubicBezTo>
                    <a:pt x="108" y="54"/>
                    <a:pt x="54" y="27"/>
                    <a:pt x="1" y="0"/>
                  </a:cubicBezTo>
                  <a:close/>
                </a:path>
              </a:pathLst>
            </a:custGeom>
            <a:solidFill>
              <a:schemeClr val="accent2"/>
            </a:solidFill>
            <a:ln>
              <a:noFill/>
            </a:ln>
          </p:spPr>
          <p:style>
            <a:lnRef idx="0"/>
            <a:fillRef idx="0"/>
            <a:effectRef idx="0"/>
            <a:fontRef idx="minor"/>
          </p:style>
        </p:sp>
        <p:sp>
          <p:nvSpPr>
            <p:cNvPr id="11" name="CustomShape 12"/>
            <p:cNvSpPr/>
            <p:nvPr/>
          </p:nvSpPr>
          <p:spPr>
            <a:xfrm>
              <a:off x="6478200" y="-23400"/>
              <a:ext cx="2160" cy="4320"/>
            </a:xfrm>
            <a:custGeom>
              <a:avLst/>
              <a:gdLst/>
              <a:ahLst/>
              <a:rect l="l" t="t" r="r" b="b"/>
              <a:pathLst>
                <a:path w="55" h="108">
                  <a:moveTo>
                    <a:pt x="54" y="0"/>
                  </a:moveTo>
                  <a:cubicBezTo>
                    <a:pt x="28" y="27"/>
                    <a:pt x="28" y="54"/>
                    <a:pt x="1" y="107"/>
                  </a:cubicBezTo>
                  <a:lnTo>
                    <a:pt x="54" y="107"/>
                  </a:lnTo>
                  <a:lnTo>
                    <a:pt x="54" y="0"/>
                  </a:lnTo>
                  <a:close/>
                </a:path>
              </a:pathLst>
            </a:custGeom>
            <a:solidFill>
              <a:schemeClr val="accent2"/>
            </a:solidFill>
            <a:ln>
              <a:noFill/>
            </a:ln>
          </p:spPr>
          <p:style>
            <a:lnRef idx="0"/>
            <a:fillRef idx="0"/>
            <a:effectRef idx="0"/>
            <a:fontRef idx="minor"/>
          </p:style>
        </p:sp>
        <p:sp>
          <p:nvSpPr>
            <p:cNvPr id="12" name="CustomShape 13"/>
            <p:cNvSpPr/>
            <p:nvPr/>
          </p:nvSpPr>
          <p:spPr>
            <a:xfrm>
              <a:off x="6542640" y="-159120"/>
              <a:ext cx="88200" cy="55080"/>
            </a:xfrm>
            <a:custGeom>
              <a:avLst/>
              <a:gdLst/>
              <a:ahLst/>
              <a:rect l="l" t="t" r="r" b="b"/>
              <a:pathLst>
                <a:path w="2062" h="1286">
                  <a:moveTo>
                    <a:pt x="81" y="1"/>
                  </a:moveTo>
                  <a:cubicBezTo>
                    <a:pt x="54" y="54"/>
                    <a:pt x="27" y="108"/>
                    <a:pt x="1" y="135"/>
                  </a:cubicBezTo>
                  <a:lnTo>
                    <a:pt x="1981" y="1285"/>
                  </a:lnTo>
                  <a:lnTo>
                    <a:pt x="2062" y="1125"/>
                  </a:lnTo>
                  <a:lnTo>
                    <a:pt x="81" y="1"/>
                  </a:lnTo>
                  <a:close/>
                </a:path>
              </a:pathLst>
            </a:custGeom>
            <a:solidFill>
              <a:schemeClr val="accent2"/>
            </a:solidFill>
            <a:ln>
              <a:noFill/>
            </a:ln>
          </p:spPr>
          <p:style>
            <a:lnRef idx="0"/>
            <a:fillRef idx="0"/>
            <a:effectRef idx="0"/>
            <a:fontRef idx="minor"/>
          </p:style>
        </p:sp>
        <p:sp>
          <p:nvSpPr>
            <p:cNvPr id="13" name="CustomShape 14"/>
            <p:cNvSpPr/>
            <p:nvPr/>
          </p:nvSpPr>
          <p:spPr>
            <a:xfrm>
              <a:off x="6731280" y="-371880"/>
              <a:ext cx="307800" cy="352800"/>
            </a:xfrm>
            <a:custGeom>
              <a:avLst/>
              <a:gdLst/>
              <a:ahLst/>
              <a:rect l="l" t="t" r="r" b="b"/>
              <a:pathLst>
                <a:path w="7174" h="8218">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style>
            <a:lnRef idx="0"/>
            <a:fillRef idx="0"/>
            <a:effectRef idx="0"/>
            <a:fontRef idx="minor"/>
          </p:style>
        </p:sp>
        <p:sp>
          <p:nvSpPr>
            <p:cNvPr id="14" name="CustomShape 15"/>
            <p:cNvSpPr/>
            <p:nvPr/>
          </p:nvSpPr>
          <p:spPr>
            <a:xfrm>
              <a:off x="7139520" y="-371880"/>
              <a:ext cx="309240" cy="351720"/>
            </a:xfrm>
            <a:custGeom>
              <a:avLst/>
              <a:gdLst/>
              <a:ahLst/>
              <a:rect l="l" t="t" r="r" b="b"/>
              <a:pathLst>
                <a:path w="7201" h="819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style>
            <a:lnRef idx="0"/>
            <a:fillRef idx="0"/>
            <a:effectRef idx="0"/>
            <a:fontRef idx="minor"/>
          </p:style>
        </p:sp>
        <p:sp>
          <p:nvSpPr>
            <p:cNvPr id="15" name="CustomShape 16"/>
            <p:cNvSpPr/>
            <p:nvPr/>
          </p:nvSpPr>
          <p:spPr>
            <a:xfrm>
              <a:off x="7549200" y="-371880"/>
              <a:ext cx="307800" cy="351720"/>
            </a:xfrm>
            <a:custGeom>
              <a:avLst/>
              <a:gdLst/>
              <a:ahLst/>
              <a:rect l="l" t="t" r="r" b="b"/>
              <a:pathLst>
                <a:path w="7174" h="8191">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style>
            <a:lnRef idx="0"/>
            <a:fillRef idx="0"/>
            <a:effectRef idx="0"/>
            <a:fontRef idx="minor"/>
          </p:style>
        </p:sp>
        <p:sp>
          <p:nvSpPr>
            <p:cNvPr id="16" name="CustomShape 17"/>
            <p:cNvSpPr/>
            <p:nvPr/>
          </p:nvSpPr>
          <p:spPr>
            <a:xfrm>
              <a:off x="7957440" y="-337680"/>
              <a:ext cx="307800" cy="317160"/>
            </a:xfrm>
            <a:custGeom>
              <a:avLst/>
              <a:gdLst/>
              <a:ahLst/>
              <a:rect l="l" t="t" r="r" b="b"/>
              <a:pathLst>
                <a:path w="7174" h="7388">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style>
            <a:lnRef idx="0"/>
            <a:fillRef idx="0"/>
            <a:effectRef idx="0"/>
            <a:fontRef idx="minor"/>
          </p:style>
        </p:sp>
        <p:sp>
          <p:nvSpPr>
            <p:cNvPr id="17" name="CustomShape 18"/>
            <p:cNvSpPr/>
            <p:nvPr/>
          </p:nvSpPr>
          <p:spPr>
            <a:xfrm>
              <a:off x="6415920" y="246960"/>
              <a:ext cx="7560" cy="10080"/>
            </a:xfrm>
            <a:custGeom>
              <a:avLst/>
              <a:gdLst/>
              <a:ahLst/>
              <a:rect l="l" t="t" r="r" b="b"/>
              <a:pathLst>
                <a:path w="188" h="242">
                  <a:moveTo>
                    <a:pt x="1" y="1"/>
                  </a:moveTo>
                  <a:cubicBezTo>
                    <a:pt x="1" y="54"/>
                    <a:pt x="1" y="135"/>
                    <a:pt x="1" y="188"/>
                  </a:cubicBezTo>
                  <a:lnTo>
                    <a:pt x="108" y="242"/>
                  </a:lnTo>
                  <a:lnTo>
                    <a:pt x="188" y="108"/>
                  </a:lnTo>
                  <a:lnTo>
                    <a:pt x="1" y="1"/>
                  </a:lnTo>
                  <a:close/>
                </a:path>
              </a:pathLst>
            </a:custGeom>
            <a:solidFill>
              <a:schemeClr val="accent2"/>
            </a:solidFill>
            <a:ln>
              <a:noFill/>
            </a:ln>
          </p:spPr>
          <p:style>
            <a:lnRef idx="0"/>
            <a:fillRef idx="0"/>
            <a:effectRef idx="0"/>
            <a:fontRef idx="minor"/>
          </p:style>
        </p:sp>
        <p:sp>
          <p:nvSpPr>
            <p:cNvPr id="18" name="CustomShape 19"/>
            <p:cNvSpPr/>
            <p:nvPr/>
          </p:nvSpPr>
          <p:spPr>
            <a:xfrm>
              <a:off x="6524280" y="-9720"/>
              <a:ext cx="307800" cy="351720"/>
            </a:xfrm>
            <a:custGeom>
              <a:avLst/>
              <a:gdLst/>
              <a:ahLst/>
              <a:rect l="l" t="t" r="r" b="b"/>
              <a:pathLst>
                <a:path w="7174" h="8191">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style>
            <a:lnRef idx="0"/>
            <a:fillRef idx="0"/>
            <a:effectRef idx="0"/>
            <a:fontRef idx="minor"/>
          </p:style>
        </p:sp>
        <p:sp>
          <p:nvSpPr>
            <p:cNvPr id="19" name="CustomShape 20"/>
            <p:cNvSpPr/>
            <p:nvPr/>
          </p:nvSpPr>
          <p:spPr>
            <a:xfrm>
              <a:off x="6932520" y="-9720"/>
              <a:ext cx="307800" cy="351720"/>
            </a:xfrm>
            <a:custGeom>
              <a:avLst/>
              <a:gdLst/>
              <a:ahLst/>
              <a:rect l="l" t="t" r="r" b="b"/>
              <a:pathLst>
                <a:path w="7174" h="8191">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style>
            <a:lnRef idx="0"/>
            <a:fillRef idx="0"/>
            <a:effectRef idx="0"/>
            <a:fontRef idx="minor"/>
          </p:style>
        </p:sp>
        <p:sp>
          <p:nvSpPr>
            <p:cNvPr id="20" name="CustomShape 21"/>
            <p:cNvSpPr/>
            <p:nvPr/>
          </p:nvSpPr>
          <p:spPr>
            <a:xfrm>
              <a:off x="7340760" y="-9720"/>
              <a:ext cx="309240" cy="351720"/>
            </a:xfrm>
            <a:custGeom>
              <a:avLst/>
              <a:gdLst/>
              <a:ahLst/>
              <a:rect l="l" t="t" r="r" b="b"/>
              <a:pathLst>
                <a:path w="7201" h="819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style>
            <a:lnRef idx="0"/>
            <a:fillRef idx="0"/>
            <a:effectRef idx="0"/>
            <a:fontRef idx="minor"/>
          </p:style>
        </p:sp>
        <p:sp>
          <p:nvSpPr>
            <p:cNvPr id="21" name="CustomShape 22"/>
            <p:cNvSpPr/>
            <p:nvPr/>
          </p:nvSpPr>
          <p:spPr>
            <a:xfrm>
              <a:off x="7750440" y="-10800"/>
              <a:ext cx="307800" cy="352800"/>
            </a:xfrm>
            <a:custGeom>
              <a:avLst/>
              <a:gdLst/>
              <a:ahLst/>
              <a:rect l="l" t="t" r="r" b="b"/>
              <a:pathLst>
                <a:path w="7174" h="8218">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style>
            <a:lnRef idx="0"/>
            <a:fillRef idx="0"/>
            <a:effectRef idx="0"/>
            <a:fontRef idx="minor"/>
          </p:style>
        </p:sp>
        <p:sp>
          <p:nvSpPr>
            <p:cNvPr id="22" name="CustomShape 23"/>
            <p:cNvSpPr/>
            <p:nvPr/>
          </p:nvSpPr>
          <p:spPr>
            <a:xfrm>
              <a:off x="8158680" y="-10800"/>
              <a:ext cx="206640" cy="352800"/>
            </a:xfrm>
            <a:custGeom>
              <a:avLst/>
              <a:gdLst/>
              <a:ahLst/>
              <a:rect l="l" t="t" r="r" b="b"/>
              <a:pathLst>
                <a:path w="4819" h="8218">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style>
            <a:lnRef idx="0"/>
            <a:fillRef idx="0"/>
            <a:effectRef idx="0"/>
            <a:fontRef idx="minor"/>
          </p:style>
        </p:sp>
        <p:sp>
          <p:nvSpPr>
            <p:cNvPr id="23" name="CustomShape 24"/>
            <p:cNvSpPr/>
            <p:nvPr/>
          </p:nvSpPr>
          <p:spPr>
            <a:xfrm>
              <a:off x="6421680" y="331920"/>
              <a:ext cx="209160" cy="351720"/>
            </a:xfrm>
            <a:custGeom>
              <a:avLst/>
              <a:gdLst/>
              <a:ahLst/>
              <a:rect l="l" t="t" r="r" b="b"/>
              <a:pathLst>
                <a:path w="4872" h="8191">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style>
            <a:lnRef idx="0"/>
            <a:fillRef idx="0"/>
            <a:effectRef idx="0"/>
            <a:fontRef idx="minor"/>
          </p:style>
        </p:sp>
        <p:sp>
          <p:nvSpPr>
            <p:cNvPr id="24" name="CustomShape 25"/>
            <p:cNvSpPr/>
            <p:nvPr/>
          </p:nvSpPr>
          <p:spPr>
            <a:xfrm>
              <a:off x="6731280" y="331920"/>
              <a:ext cx="307800" cy="351720"/>
            </a:xfrm>
            <a:custGeom>
              <a:avLst/>
              <a:gdLst/>
              <a:ahLst/>
              <a:rect l="l" t="t" r="r" b="b"/>
              <a:pathLst>
                <a:path w="7174" h="8191">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style>
            <a:lnRef idx="0"/>
            <a:fillRef idx="0"/>
            <a:effectRef idx="0"/>
            <a:fontRef idx="minor"/>
          </p:style>
        </p:sp>
        <p:sp>
          <p:nvSpPr>
            <p:cNvPr id="25" name="CustomShape 26"/>
            <p:cNvSpPr/>
            <p:nvPr/>
          </p:nvSpPr>
          <p:spPr>
            <a:xfrm>
              <a:off x="7139520" y="331920"/>
              <a:ext cx="309240" cy="351720"/>
            </a:xfrm>
            <a:custGeom>
              <a:avLst/>
              <a:gdLst/>
              <a:ahLst/>
              <a:rect l="l" t="t" r="r" b="b"/>
              <a:pathLst>
                <a:path w="7201" h="819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style>
            <a:lnRef idx="0"/>
            <a:fillRef idx="0"/>
            <a:effectRef idx="0"/>
            <a:fontRef idx="minor"/>
          </p:style>
        </p:sp>
        <p:sp>
          <p:nvSpPr>
            <p:cNvPr id="26" name="CustomShape 27"/>
            <p:cNvSpPr/>
            <p:nvPr/>
          </p:nvSpPr>
          <p:spPr>
            <a:xfrm>
              <a:off x="7549200" y="331920"/>
              <a:ext cx="307800" cy="351720"/>
            </a:xfrm>
            <a:custGeom>
              <a:avLst/>
              <a:gdLst/>
              <a:ahLst/>
              <a:rect l="l" t="t" r="r" b="b"/>
              <a:pathLst>
                <a:path w="7174" h="8191">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style>
            <a:lnRef idx="0"/>
            <a:fillRef idx="0"/>
            <a:effectRef idx="0"/>
            <a:fontRef idx="minor"/>
          </p:style>
        </p:sp>
        <p:sp>
          <p:nvSpPr>
            <p:cNvPr id="27" name="CustomShape 28"/>
            <p:cNvSpPr/>
            <p:nvPr/>
          </p:nvSpPr>
          <p:spPr>
            <a:xfrm>
              <a:off x="7957440" y="331920"/>
              <a:ext cx="307800" cy="351720"/>
            </a:xfrm>
            <a:custGeom>
              <a:avLst/>
              <a:gdLst/>
              <a:ahLst/>
              <a:rect l="l" t="t" r="r" b="b"/>
              <a:pathLst>
                <a:path w="7174" h="8191">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style>
            <a:lnRef idx="0"/>
            <a:fillRef idx="0"/>
            <a:effectRef idx="0"/>
            <a:fontRef idx="minor"/>
          </p:style>
        </p:sp>
        <p:sp>
          <p:nvSpPr>
            <p:cNvPr id="28" name="CustomShape 29"/>
            <p:cNvSpPr/>
            <p:nvPr/>
          </p:nvSpPr>
          <p:spPr>
            <a:xfrm>
              <a:off x="8365680" y="415800"/>
              <a:ext cx="6480" cy="10080"/>
            </a:xfrm>
            <a:custGeom>
              <a:avLst/>
              <a:gdLst/>
              <a:ahLst/>
              <a:rect l="l" t="t" r="r" b="b"/>
              <a:pathLst>
                <a:path w="161" h="242">
                  <a:moveTo>
                    <a:pt x="81" y="1"/>
                  </a:moveTo>
                  <a:lnTo>
                    <a:pt x="0" y="161"/>
                  </a:lnTo>
                  <a:lnTo>
                    <a:pt x="134" y="241"/>
                  </a:lnTo>
                  <a:cubicBezTo>
                    <a:pt x="134" y="161"/>
                    <a:pt x="134" y="108"/>
                    <a:pt x="161" y="27"/>
                  </a:cubicBezTo>
                  <a:lnTo>
                    <a:pt x="81" y="1"/>
                  </a:lnTo>
                  <a:close/>
                </a:path>
              </a:pathLst>
            </a:custGeom>
            <a:solidFill>
              <a:schemeClr val="accent2"/>
            </a:solidFill>
            <a:ln>
              <a:noFill/>
            </a:ln>
          </p:spPr>
          <p:style>
            <a:lnRef idx="0"/>
            <a:fillRef idx="0"/>
            <a:effectRef idx="0"/>
            <a:fontRef idx="minor"/>
          </p:style>
        </p:sp>
        <p:sp>
          <p:nvSpPr>
            <p:cNvPr id="29" name="CustomShape 30"/>
            <p:cNvSpPr/>
            <p:nvPr/>
          </p:nvSpPr>
          <p:spPr>
            <a:xfrm>
              <a:off x="6524280" y="697680"/>
              <a:ext cx="307800" cy="313560"/>
            </a:xfrm>
            <a:custGeom>
              <a:avLst/>
              <a:gdLst/>
              <a:ahLst/>
              <a:rect l="l" t="t" r="r" b="b"/>
              <a:pathLst>
                <a:path w="7174" h="7308">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style>
            <a:lnRef idx="0"/>
            <a:fillRef idx="0"/>
            <a:effectRef idx="0"/>
            <a:fontRef idx="minor"/>
          </p:style>
        </p:sp>
        <p:sp>
          <p:nvSpPr>
            <p:cNvPr id="30" name="CustomShape 31"/>
            <p:cNvSpPr/>
            <p:nvPr/>
          </p:nvSpPr>
          <p:spPr>
            <a:xfrm>
              <a:off x="6932520" y="697680"/>
              <a:ext cx="307800" cy="351720"/>
            </a:xfrm>
            <a:custGeom>
              <a:avLst/>
              <a:gdLst/>
              <a:ahLst/>
              <a:rect l="l" t="t" r="r" b="b"/>
              <a:pathLst>
                <a:path w="7174" h="8191">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style>
            <a:lnRef idx="0"/>
            <a:fillRef idx="0"/>
            <a:effectRef idx="0"/>
            <a:fontRef idx="minor"/>
          </p:style>
        </p:sp>
        <p:sp>
          <p:nvSpPr>
            <p:cNvPr id="31" name="CustomShape 32"/>
            <p:cNvSpPr/>
            <p:nvPr/>
          </p:nvSpPr>
          <p:spPr>
            <a:xfrm>
              <a:off x="7340760" y="697680"/>
              <a:ext cx="309240" cy="351720"/>
            </a:xfrm>
            <a:custGeom>
              <a:avLst/>
              <a:gdLst/>
              <a:ahLst/>
              <a:rect l="l" t="t" r="r" b="b"/>
              <a:pathLst>
                <a:path w="7201" h="819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style>
            <a:lnRef idx="0"/>
            <a:fillRef idx="0"/>
            <a:effectRef idx="0"/>
            <a:fontRef idx="minor"/>
          </p:style>
        </p:sp>
        <p:sp>
          <p:nvSpPr>
            <p:cNvPr id="32" name="CustomShape 33"/>
            <p:cNvSpPr/>
            <p:nvPr/>
          </p:nvSpPr>
          <p:spPr>
            <a:xfrm>
              <a:off x="7750440" y="697680"/>
              <a:ext cx="307800" cy="351720"/>
            </a:xfrm>
            <a:custGeom>
              <a:avLst/>
              <a:gdLst/>
              <a:ahLst/>
              <a:rect l="l" t="t" r="r" b="b"/>
              <a:pathLst>
                <a:path w="7174" h="8191">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style>
            <a:lnRef idx="0"/>
            <a:fillRef idx="0"/>
            <a:effectRef idx="0"/>
            <a:fontRef idx="minor"/>
          </p:style>
        </p:sp>
        <p:sp>
          <p:nvSpPr>
            <p:cNvPr id="33" name="CustomShape 34"/>
            <p:cNvSpPr/>
            <p:nvPr/>
          </p:nvSpPr>
          <p:spPr>
            <a:xfrm>
              <a:off x="8158680" y="783000"/>
              <a:ext cx="83520" cy="52560"/>
            </a:xfrm>
            <a:custGeom>
              <a:avLst/>
              <a:gdLst/>
              <a:ahLst/>
              <a:rect l="l" t="t" r="r" b="b"/>
              <a:pathLst>
                <a:path w="1955" h="1232">
                  <a:moveTo>
                    <a:pt x="81" y="1"/>
                  </a:moveTo>
                  <a:lnTo>
                    <a:pt x="0" y="135"/>
                  </a:lnTo>
                  <a:lnTo>
                    <a:pt x="1874" y="1232"/>
                  </a:lnTo>
                  <a:cubicBezTo>
                    <a:pt x="1901" y="1178"/>
                    <a:pt x="1928" y="1125"/>
                    <a:pt x="1954" y="1071"/>
                  </a:cubicBezTo>
                  <a:lnTo>
                    <a:pt x="81" y="1"/>
                  </a:lnTo>
                  <a:close/>
                </a:path>
              </a:pathLst>
            </a:custGeom>
            <a:solidFill>
              <a:schemeClr val="accent2"/>
            </a:solidFill>
            <a:ln>
              <a:noFill/>
            </a:ln>
          </p:spPr>
          <p:style>
            <a:lnRef idx="0"/>
            <a:fillRef idx="0"/>
            <a:effectRef idx="0"/>
            <a:fontRef idx="minor"/>
          </p:style>
        </p:sp>
        <p:sp>
          <p:nvSpPr>
            <p:cNvPr id="34" name="CustomShape 35"/>
            <p:cNvSpPr/>
            <p:nvPr/>
          </p:nvSpPr>
          <p:spPr>
            <a:xfrm>
              <a:off x="6916320" y="1124640"/>
              <a:ext cx="122760" cy="73440"/>
            </a:xfrm>
            <a:custGeom>
              <a:avLst/>
              <a:gdLst/>
              <a:ahLst/>
              <a:rect l="l" t="t" r="r" b="b"/>
              <a:pathLst>
                <a:path w="2865" h="1714">
                  <a:moveTo>
                    <a:pt x="2784" y="0"/>
                  </a:moveTo>
                  <a:lnTo>
                    <a:pt x="1" y="1606"/>
                  </a:lnTo>
                  <a:cubicBezTo>
                    <a:pt x="54" y="1660"/>
                    <a:pt x="108" y="1686"/>
                    <a:pt x="161" y="1713"/>
                  </a:cubicBezTo>
                  <a:lnTo>
                    <a:pt x="2864" y="161"/>
                  </a:lnTo>
                  <a:lnTo>
                    <a:pt x="2784" y="0"/>
                  </a:lnTo>
                  <a:close/>
                </a:path>
              </a:pathLst>
            </a:custGeom>
            <a:solidFill>
              <a:schemeClr val="accent2"/>
            </a:solidFill>
            <a:ln>
              <a:noFill/>
            </a:ln>
          </p:spPr>
          <p:style>
            <a:lnRef idx="0"/>
            <a:fillRef idx="0"/>
            <a:effectRef idx="0"/>
            <a:fontRef idx="minor"/>
          </p:style>
        </p:sp>
        <p:sp>
          <p:nvSpPr>
            <p:cNvPr id="35" name="CustomShape 36"/>
            <p:cNvSpPr/>
            <p:nvPr/>
          </p:nvSpPr>
          <p:spPr>
            <a:xfrm>
              <a:off x="6881760" y="1039320"/>
              <a:ext cx="6480" cy="138960"/>
            </a:xfrm>
            <a:custGeom>
              <a:avLst/>
              <a:gdLst/>
              <a:ahLst/>
              <a:rect l="l" t="t" r="r" b="b"/>
              <a:pathLst>
                <a:path w="162" h="3240">
                  <a:moveTo>
                    <a:pt x="1" y="0"/>
                  </a:moveTo>
                  <a:lnTo>
                    <a:pt x="1" y="3132"/>
                  </a:lnTo>
                  <a:cubicBezTo>
                    <a:pt x="54" y="3159"/>
                    <a:pt x="108" y="3212"/>
                    <a:pt x="161" y="3239"/>
                  </a:cubicBezTo>
                  <a:lnTo>
                    <a:pt x="161" y="0"/>
                  </a:lnTo>
                  <a:close/>
                </a:path>
              </a:pathLst>
            </a:custGeom>
            <a:solidFill>
              <a:schemeClr val="accent2"/>
            </a:solidFill>
            <a:ln>
              <a:noFill/>
            </a:ln>
          </p:spPr>
          <p:style>
            <a:lnRef idx="0"/>
            <a:fillRef idx="0"/>
            <a:effectRef idx="0"/>
            <a:fontRef idx="minor"/>
          </p:style>
        </p:sp>
        <p:sp>
          <p:nvSpPr>
            <p:cNvPr id="36" name="CustomShape 37"/>
            <p:cNvSpPr/>
            <p:nvPr/>
          </p:nvSpPr>
          <p:spPr>
            <a:xfrm>
              <a:off x="7139520" y="1039320"/>
              <a:ext cx="309240" cy="273600"/>
            </a:xfrm>
            <a:custGeom>
              <a:avLst/>
              <a:gdLst/>
              <a:ahLst/>
              <a:rect l="l" t="t" r="r" b="b"/>
              <a:pathLst>
                <a:path w="7201" h="637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style>
            <a:lnRef idx="0"/>
            <a:fillRef idx="0"/>
            <a:effectRef idx="0"/>
            <a:fontRef idx="minor"/>
          </p:style>
        </p:sp>
        <p:sp>
          <p:nvSpPr>
            <p:cNvPr id="37" name="CustomShape 38"/>
            <p:cNvSpPr/>
            <p:nvPr/>
          </p:nvSpPr>
          <p:spPr>
            <a:xfrm>
              <a:off x="7549200" y="1039320"/>
              <a:ext cx="307800" cy="265320"/>
            </a:xfrm>
            <a:custGeom>
              <a:avLst/>
              <a:gdLst/>
              <a:ahLst/>
              <a:rect l="l" t="t" r="r" b="b"/>
              <a:pathLst>
                <a:path w="7174" h="618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style>
            <a:lnRef idx="0"/>
            <a:fillRef idx="0"/>
            <a:effectRef idx="0"/>
            <a:fontRef idx="minor"/>
          </p:style>
        </p:sp>
        <p:sp>
          <p:nvSpPr>
            <p:cNvPr id="38" name="CustomShape 39"/>
            <p:cNvSpPr/>
            <p:nvPr/>
          </p:nvSpPr>
          <p:spPr>
            <a:xfrm>
              <a:off x="7957440" y="1124640"/>
              <a:ext cx="13320" cy="10080"/>
            </a:xfrm>
            <a:custGeom>
              <a:avLst/>
              <a:gdLst/>
              <a:ahLst/>
              <a:rect l="l" t="t" r="r" b="b"/>
              <a:pathLst>
                <a:path w="322" h="242">
                  <a:moveTo>
                    <a:pt x="81" y="0"/>
                  </a:moveTo>
                  <a:lnTo>
                    <a:pt x="0" y="134"/>
                  </a:lnTo>
                  <a:lnTo>
                    <a:pt x="161" y="241"/>
                  </a:lnTo>
                  <a:cubicBezTo>
                    <a:pt x="215" y="214"/>
                    <a:pt x="268" y="161"/>
                    <a:pt x="322" y="134"/>
                  </a:cubicBezTo>
                  <a:lnTo>
                    <a:pt x="81" y="0"/>
                  </a:lnTo>
                  <a:close/>
                </a:path>
              </a:pathLst>
            </a:custGeom>
            <a:solidFill>
              <a:schemeClr val="accent2"/>
            </a:solidFill>
            <a:ln>
              <a:noFill/>
            </a:ln>
          </p:spPr>
          <p:style>
            <a:lnRef idx="0"/>
            <a:fillRef idx="0"/>
            <a:effectRef idx="0"/>
            <a:fontRef idx="minor"/>
          </p:style>
        </p:sp>
      </p:grpSp>
      <p:sp>
        <p:nvSpPr>
          <p:cNvPr id="39" name="CustomShape 40"/>
          <p:cNvSpPr/>
          <p:nvPr/>
        </p:nvSpPr>
        <p:spPr>
          <a:xfrm>
            <a:off x="0" y="4599360"/>
            <a:ext cx="9144000" cy="595080"/>
          </a:xfrm>
          <a:custGeom>
            <a:avLst/>
            <a:gdLst/>
            <a:ahLst/>
            <a:rect l="l" t="t" r="r" b="b"/>
            <a:pathLst>
              <a:path w="287196" h="23822">
                <a:moveTo>
                  <a:pt x="1" y="0"/>
                </a:moveTo>
                <a:lnTo>
                  <a:pt x="1" y="23822"/>
                </a:lnTo>
                <a:lnTo>
                  <a:pt x="287196" y="23822"/>
                </a:lnTo>
                <a:lnTo>
                  <a:pt x="287196" y="0"/>
                </a:lnTo>
                <a:close/>
              </a:path>
            </a:pathLst>
          </a:custGeom>
          <a:solidFill>
            <a:schemeClr val="dk2"/>
          </a:solidFill>
          <a:ln>
            <a:noFill/>
          </a:ln>
        </p:spPr>
        <p:style>
          <a:lnRef idx="0"/>
          <a:fillRef idx="0"/>
          <a:effectRef idx="0"/>
          <a:fontRef idx="minor"/>
        </p:style>
      </p:sp>
      <p:sp>
        <p:nvSpPr>
          <p:cNvPr id="40" name="PlaceHolder 41"/>
          <p:cNvSpPr>
            <a:spLocks noGrp="1"/>
          </p:cNvSpPr>
          <p:nvPr>
            <p:ph type="title"/>
          </p:nvPr>
        </p:nvSpPr>
        <p:spPr>
          <a:xfrm>
            <a:off x="1283040" y="1290600"/>
            <a:ext cx="6577560" cy="2052360"/>
          </a:xfrm>
          <a:prstGeom prst="rect">
            <a:avLst/>
          </a:prstGeom>
        </p:spPr>
        <p:txBody>
          <a:bodyPr tIns="91440" bIns="91440" anchor="b">
            <a:noAutofit/>
          </a:bodyPr>
          <a:p>
            <a:r>
              <a:rPr b="0" lang="fr-FR" sz="5500" spc="-1" strike="noStrike">
                <a:solidFill>
                  <a:srgbClr val="000000"/>
                </a:solidFill>
                <a:latin typeface="Arial"/>
              </a:rPr>
              <a:t>Cliquez pour éditer le format du texte-titre</a:t>
            </a:r>
            <a:endParaRPr b="0" lang="fr-FR" sz="5500" spc="-1" strike="noStrike">
              <a:solidFill>
                <a:srgbClr val="000000"/>
              </a:solidFill>
              <a:latin typeface="Arial"/>
            </a:endParaRPr>
          </a:p>
        </p:txBody>
      </p:sp>
      <p:sp>
        <p:nvSpPr>
          <p:cNvPr id="41" name="PlaceHolder 4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Cliquez pour éditer le format du plan de texte</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niveau de plan</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Troisième niveau de plan</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Quatrième niveau de plan</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CustomShape 1"/>
          <p:cNvSpPr/>
          <p:nvPr/>
        </p:nvSpPr>
        <p:spPr>
          <a:xfrm>
            <a:off x="763200" y="799200"/>
            <a:ext cx="1844280" cy="1626840"/>
          </a:xfrm>
          <a:custGeom>
            <a:avLst/>
            <a:gdLst/>
            <a:ahLst/>
            <a:rect l="l" t="t" r="r" b="b"/>
            <a:pathLst>
              <a:path w="13679" h="12066">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style>
          <a:lnRef idx="0"/>
          <a:fillRef idx="0"/>
          <a:effectRef idx="0"/>
          <a:fontRef idx="minor"/>
        </p:style>
      </p:sp>
      <p:sp>
        <p:nvSpPr>
          <p:cNvPr id="79" name="CustomShape 2"/>
          <p:cNvSpPr/>
          <p:nvPr/>
        </p:nvSpPr>
        <p:spPr>
          <a:xfrm>
            <a:off x="6926400" y="-87120"/>
            <a:ext cx="4030560" cy="5999040"/>
          </a:xfrm>
          <a:custGeom>
            <a:avLst/>
            <a:gdLst/>
            <a:ahLst/>
            <a:rect l="l" t="t" r="r" b="b"/>
            <a:pathLst>
              <a:path w="142469" h="136664">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style>
          <a:lnRef idx="0"/>
          <a:fillRef idx="0"/>
          <a:effectRef idx="0"/>
          <a:fontRef idx="minor"/>
        </p:style>
      </p:sp>
      <p:sp>
        <p:nvSpPr>
          <p:cNvPr id="80" name="CustomShape 3"/>
          <p:cNvSpPr/>
          <p:nvPr/>
        </p:nvSpPr>
        <p:spPr>
          <a:xfrm>
            <a:off x="112680" y="3112920"/>
            <a:ext cx="1938600" cy="3305160"/>
          </a:xfrm>
          <a:custGeom>
            <a:avLst/>
            <a:gdLst/>
            <a:ahLst/>
            <a:rect l="l" t="t" r="r" b="b"/>
            <a:pathLst>
              <a:path w="19210" h="32752">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style>
          <a:lnRef idx="0"/>
          <a:fillRef idx="0"/>
          <a:effectRef idx="0"/>
          <a:fontRef idx="minor"/>
        </p:style>
      </p:sp>
      <p:sp>
        <p:nvSpPr>
          <p:cNvPr id="81" name="PlaceHolder 4"/>
          <p:cNvSpPr>
            <a:spLocks noGrp="1"/>
          </p:cNvSpPr>
          <p:nvPr>
            <p:ph type="title"/>
          </p:nvPr>
        </p:nvSpPr>
        <p:spPr>
          <a:xfrm>
            <a:off x="1569600" y="1152000"/>
            <a:ext cx="6004800" cy="1516320"/>
          </a:xfrm>
          <a:prstGeom prst="rect">
            <a:avLst/>
          </a:prstGeom>
        </p:spPr>
        <p:txBody>
          <a:bodyPr tIns="91440" bIns="91440" anchor="b">
            <a:noAutofit/>
          </a:bodyPr>
          <a:p>
            <a:r>
              <a:rPr b="0" lang="fr-FR" sz="3600" spc="-1" strike="noStrike">
                <a:solidFill>
                  <a:srgbClr val="000000"/>
                </a:solidFill>
                <a:latin typeface="Arial"/>
              </a:rPr>
              <a:t>Cliquez pour éditer le format du texte-titre</a:t>
            </a:r>
            <a:endParaRPr b="0" lang="fr-FR" sz="3600" spc="-1" strike="noStrike">
              <a:solidFill>
                <a:srgbClr val="000000"/>
              </a:solidFill>
              <a:latin typeface="Arial"/>
            </a:endParaRPr>
          </a:p>
        </p:txBody>
      </p:sp>
      <p:sp>
        <p:nvSpPr>
          <p:cNvPr id="82"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Cliquez pour éditer le format du plan de texte</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niveau de plan</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Troisième niveau de plan</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Quatrième niveau de plan</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9" name="CustomShape 1"/>
          <p:cNvSpPr/>
          <p:nvPr/>
        </p:nvSpPr>
        <p:spPr>
          <a:xfrm flipH="1" rot="19837800">
            <a:off x="-645480" y="2383560"/>
            <a:ext cx="2540160" cy="3781080"/>
          </a:xfrm>
          <a:custGeom>
            <a:avLst/>
            <a:gdLst/>
            <a:ahLst/>
            <a:rect l="l" t="t" r="r" b="b"/>
            <a:pathLst>
              <a:path w="142469" h="136664">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style>
          <a:lnRef idx="0"/>
          <a:fillRef idx="0"/>
          <a:effectRef idx="0"/>
          <a:fontRef idx="minor"/>
        </p:style>
      </p:sp>
      <p:sp>
        <p:nvSpPr>
          <p:cNvPr id="120" name="CustomShape 2"/>
          <p:cNvSpPr/>
          <p:nvPr/>
        </p:nvSpPr>
        <p:spPr>
          <a:xfrm>
            <a:off x="8139600" y="1901520"/>
            <a:ext cx="1844280" cy="1626840"/>
          </a:xfrm>
          <a:custGeom>
            <a:avLst/>
            <a:gdLst/>
            <a:ahLst/>
            <a:rect l="l" t="t" r="r" b="b"/>
            <a:pathLst>
              <a:path w="13679" h="12066">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style>
          <a:lnRef idx="0"/>
          <a:fillRef idx="0"/>
          <a:effectRef idx="0"/>
          <a:fontRef idx="minor"/>
        </p:style>
      </p:sp>
      <p:sp>
        <p:nvSpPr>
          <p:cNvPr id="121" name="PlaceHolder 3"/>
          <p:cNvSpPr>
            <a:spLocks noGrp="1"/>
          </p:cNvSpPr>
          <p:nvPr>
            <p:ph type="body"/>
          </p:nvPr>
        </p:nvSpPr>
        <p:spPr>
          <a:xfrm>
            <a:off x="713160" y="1152360"/>
            <a:ext cx="7717320" cy="3416040"/>
          </a:xfrm>
          <a:prstGeom prst="rect">
            <a:avLst/>
          </a:prstGeom>
        </p:spPr>
        <p:txBody>
          <a:bodyPr tIns="91440" bIns="91440">
            <a:noAutofit/>
          </a:bodyPr>
          <a:p>
            <a:pPr marL="432000" indent="-324000">
              <a:spcBef>
                <a:spcPts val="1417"/>
              </a:spcBef>
              <a:buClr>
                <a:srgbClr val="000000"/>
              </a:buClr>
              <a:buSzPct val="45000"/>
              <a:buFont typeface="Wingdings" charset="2"/>
              <a:buChar char=""/>
            </a:pPr>
            <a:r>
              <a:rPr b="0" lang="fr-FR" sz="1200" spc="-1" strike="noStrike">
                <a:solidFill>
                  <a:srgbClr val="000000"/>
                </a:solidFill>
                <a:latin typeface="Arial"/>
              </a:rPr>
              <a:t>Cliquez pour éditer le format du plan de texte</a:t>
            </a:r>
            <a:endParaRPr b="0" lang="fr-FR"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200" spc="-1" strike="noStrike">
                <a:solidFill>
                  <a:srgbClr val="000000"/>
                </a:solidFill>
                <a:latin typeface="Arial"/>
              </a:rPr>
              <a:t>Second niveau de plan</a:t>
            </a:r>
            <a:endParaRPr b="0" lang="fr-FR"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200" spc="-1" strike="noStrike">
                <a:solidFill>
                  <a:srgbClr val="000000"/>
                </a:solidFill>
                <a:latin typeface="Arial"/>
              </a:rPr>
              <a:t>Troisième niveau de plan</a:t>
            </a:r>
            <a:endParaRPr b="0" lang="fr-FR"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200" spc="-1" strike="noStrike">
                <a:solidFill>
                  <a:srgbClr val="000000"/>
                </a:solidFill>
                <a:latin typeface="Arial"/>
              </a:rPr>
              <a:t>Quatrième niveau de plan</a:t>
            </a:r>
            <a:endParaRPr b="0" lang="fr-FR"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200" spc="-1" strike="noStrike">
                <a:solidFill>
                  <a:srgbClr val="000000"/>
                </a:solidFill>
                <a:latin typeface="Arial"/>
              </a:rPr>
              <a:t>Cinquième niveau de plan</a:t>
            </a:r>
            <a:endParaRPr b="0" lang="fr-FR"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200" spc="-1" strike="noStrike">
                <a:solidFill>
                  <a:srgbClr val="000000"/>
                </a:solidFill>
                <a:latin typeface="Arial"/>
              </a:rPr>
              <a:t>Sixième niveau de plan</a:t>
            </a:r>
            <a:endParaRPr b="0" lang="fr-FR"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200" spc="-1" strike="noStrike">
                <a:solidFill>
                  <a:srgbClr val="000000"/>
                </a:solidFill>
                <a:latin typeface="Arial"/>
              </a:rPr>
              <a:t>Septième niveau de plan</a:t>
            </a:r>
            <a:endParaRPr b="0" lang="fr-FR" sz="1200" spc="-1" strike="noStrike">
              <a:solidFill>
                <a:srgbClr val="000000"/>
              </a:solidFill>
              <a:latin typeface="Arial"/>
            </a:endParaRPr>
          </a:p>
        </p:txBody>
      </p:sp>
      <p:sp>
        <p:nvSpPr>
          <p:cNvPr id="122" name="PlaceHolder 4"/>
          <p:cNvSpPr>
            <a:spLocks noGrp="1"/>
          </p:cNvSpPr>
          <p:nvPr>
            <p:ph type="title"/>
          </p:nvPr>
        </p:nvSpPr>
        <p:spPr>
          <a:xfrm>
            <a:off x="713160" y="523080"/>
            <a:ext cx="7717320" cy="541080"/>
          </a:xfrm>
          <a:prstGeom prst="rect">
            <a:avLst/>
          </a:prstGeom>
        </p:spPr>
        <p:txBody>
          <a:bodyPr tIns="91440" bIns="91440" anchor="b">
            <a:noAutofit/>
          </a:bodyPr>
          <a:p>
            <a:r>
              <a:rPr b="0" lang="fr-FR" sz="3000" spc="-1" strike="noStrike">
                <a:solidFill>
                  <a:srgbClr val="000000"/>
                </a:solidFill>
                <a:latin typeface="Arial"/>
              </a:rPr>
              <a:t>Cliquez pour éditer le format du texte-titre</a:t>
            </a:r>
            <a:endParaRPr b="0" lang="fr-FR" sz="3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9" name="CustomShape 1"/>
          <p:cNvSpPr/>
          <p:nvPr/>
        </p:nvSpPr>
        <p:spPr>
          <a:xfrm rot="17802000">
            <a:off x="6317280" y="1597680"/>
            <a:ext cx="6147000" cy="3781800"/>
          </a:xfrm>
          <a:custGeom>
            <a:avLst/>
            <a:gdLst/>
            <a:ahLst/>
            <a:rect l="l" t="t" r="r" b="b"/>
            <a:pathLst>
              <a:path w="59643" h="36694">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style>
          <a:lnRef idx="0"/>
          <a:fillRef idx="0"/>
          <a:effectRef idx="0"/>
          <a:fontRef idx="minor"/>
        </p:style>
      </p:sp>
      <p:grpSp>
        <p:nvGrpSpPr>
          <p:cNvPr id="160" name="Group 2"/>
          <p:cNvGrpSpPr/>
          <p:nvPr/>
        </p:nvGrpSpPr>
        <p:grpSpPr>
          <a:xfrm>
            <a:off x="5207400" y="-686880"/>
            <a:ext cx="1696320" cy="1688760"/>
            <a:chOff x="5207400" y="-686880"/>
            <a:chExt cx="1696320" cy="1688760"/>
          </a:xfrm>
        </p:grpSpPr>
        <p:sp>
          <p:nvSpPr>
            <p:cNvPr id="161" name="CustomShape 3"/>
            <p:cNvSpPr/>
            <p:nvPr/>
          </p:nvSpPr>
          <p:spPr>
            <a:xfrm flipV="1">
              <a:off x="5207400" y="-686520"/>
              <a:ext cx="1696320" cy="1688400"/>
            </a:xfrm>
            <a:custGeom>
              <a:avLst/>
              <a:gdLst/>
              <a:ahLst/>
              <a:rect l="l" t="t" r="r" b="b"/>
              <a:pathLst>
                <a:path w="45663" h="45449">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style>
            <a:lnRef idx="0"/>
            <a:fillRef idx="0"/>
            <a:effectRef idx="0"/>
            <a:fontRef idx="minor"/>
          </p:style>
        </p:sp>
        <p:sp>
          <p:nvSpPr>
            <p:cNvPr id="162" name="CustomShape 4"/>
            <p:cNvSpPr/>
            <p:nvPr/>
          </p:nvSpPr>
          <p:spPr>
            <a:xfrm flipV="1">
              <a:off x="5561280" y="844920"/>
              <a:ext cx="8640" cy="6480"/>
            </a:xfrm>
            <a:custGeom>
              <a:avLst/>
              <a:gdLst/>
              <a:ahLst/>
              <a:rect l="l" t="t" r="r" b="b"/>
              <a:pathLst>
                <a:path w="242" h="188">
                  <a:moveTo>
                    <a:pt x="161" y="0"/>
                  </a:moveTo>
                  <a:cubicBezTo>
                    <a:pt x="108" y="27"/>
                    <a:pt x="54" y="81"/>
                    <a:pt x="1" y="107"/>
                  </a:cubicBezTo>
                  <a:lnTo>
                    <a:pt x="161" y="188"/>
                  </a:lnTo>
                  <a:lnTo>
                    <a:pt x="242" y="54"/>
                  </a:lnTo>
                  <a:lnTo>
                    <a:pt x="161" y="0"/>
                  </a:lnTo>
                  <a:close/>
                </a:path>
              </a:pathLst>
            </a:custGeom>
            <a:solidFill>
              <a:schemeClr val="accent2"/>
            </a:solidFill>
            <a:ln>
              <a:noFill/>
            </a:ln>
          </p:spPr>
          <p:style>
            <a:lnRef idx="0"/>
            <a:fillRef idx="0"/>
            <a:effectRef idx="0"/>
            <a:fontRef idx="minor"/>
          </p:style>
        </p:sp>
        <p:sp>
          <p:nvSpPr>
            <p:cNvPr id="163" name="CustomShape 5"/>
            <p:cNvSpPr/>
            <p:nvPr/>
          </p:nvSpPr>
          <p:spPr>
            <a:xfrm flipV="1">
              <a:off x="5657040" y="770760"/>
              <a:ext cx="266040" cy="224280"/>
            </a:xfrm>
            <a:custGeom>
              <a:avLst/>
              <a:gdLst/>
              <a:ahLst/>
              <a:rect l="l" t="t" r="r" b="b"/>
              <a:pathLst>
                <a:path w="7174" h="605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style>
            <a:lnRef idx="0"/>
            <a:fillRef idx="0"/>
            <a:effectRef idx="0"/>
            <a:fontRef idx="minor"/>
          </p:style>
        </p:sp>
        <p:sp>
          <p:nvSpPr>
            <p:cNvPr id="164" name="CustomShape 6"/>
            <p:cNvSpPr/>
            <p:nvPr/>
          </p:nvSpPr>
          <p:spPr>
            <a:xfrm flipV="1">
              <a:off x="6009840" y="771480"/>
              <a:ext cx="267120" cy="230400"/>
            </a:xfrm>
            <a:custGeom>
              <a:avLst/>
              <a:gdLst/>
              <a:ahLst/>
              <a:rect l="l" t="t" r="r" b="b"/>
              <a:pathLst>
                <a:path w="7201" h="621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style>
            <a:lnRef idx="0"/>
            <a:fillRef idx="0"/>
            <a:effectRef idx="0"/>
            <a:fontRef idx="minor"/>
          </p:style>
        </p:sp>
        <p:sp>
          <p:nvSpPr>
            <p:cNvPr id="165" name="CustomShape 7"/>
            <p:cNvSpPr/>
            <p:nvPr/>
          </p:nvSpPr>
          <p:spPr>
            <a:xfrm flipV="1">
              <a:off x="6364080" y="844200"/>
              <a:ext cx="101160" cy="59400"/>
            </a:xfrm>
            <a:custGeom>
              <a:avLst/>
              <a:gdLst/>
              <a:ahLst/>
              <a:rect l="l" t="t" r="r" b="b"/>
              <a:pathLst>
                <a:path w="2731" h="1607">
                  <a:moveTo>
                    <a:pt x="2543" y="1"/>
                  </a:moveTo>
                  <a:lnTo>
                    <a:pt x="1" y="1473"/>
                  </a:lnTo>
                  <a:lnTo>
                    <a:pt x="81" y="1607"/>
                  </a:lnTo>
                  <a:lnTo>
                    <a:pt x="2731" y="81"/>
                  </a:lnTo>
                  <a:cubicBezTo>
                    <a:pt x="2677" y="54"/>
                    <a:pt x="2597" y="27"/>
                    <a:pt x="2543" y="1"/>
                  </a:cubicBezTo>
                  <a:close/>
                </a:path>
              </a:pathLst>
            </a:custGeom>
            <a:solidFill>
              <a:schemeClr val="accent2"/>
            </a:solidFill>
            <a:ln>
              <a:noFill/>
            </a:ln>
          </p:spPr>
          <p:style>
            <a:lnRef idx="0"/>
            <a:fillRef idx="0"/>
            <a:effectRef idx="0"/>
            <a:fontRef idx="minor"/>
          </p:style>
        </p:sp>
        <p:sp>
          <p:nvSpPr>
            <p:cNvPr id="166" name="CustomShape 8"/>
            <p:cNvSpPr/>
            <p:nvPr/>
          </p:nvSpPr>
          <p:spPr>
            <a:xfrm flipV="1">
              <a:off x="6494400" y="771480"/>
              <a:ext cx="5760" cy="113040"/>
            </a:xfrm>
            <a:custGeom>
              <a:avLst/>
              <a:gdLst/>
              <a:ahLst/>
              <a:rect l="l" t="t" r="r" b="b"/>
              <a:pathLst>
                <a:path w="162" h="3052">
                  <a:moveTo>
                    <a:pt x="1" y="0"/>
                  </a:moveTo>
                  <a:lnTo>
                    <a:pt x="1" y="3051"/>
                  </a:lnTo>
                  <a:lnTo>
                    <a:pt x="162" y="3051"/>
                  </a:lnTo>
                  <a:lnTo>
                    <a:pt x="162" y="107"/>
                  </a:lnTo>
                  <a:cubicBezTo>
                    <a:pt x="108" y="54"/>
                    <a:pt x="54" y="27"/>
                    <a:pt x="1" y="0"/>
                  </a:cubicBezTo>
                  <a:close/>
                </a:path>
              </a:pathLst>
            </a:custGeom>
            <a:solidFill>
              <a:schemeClr val="accent2"/>
            </a:solidFill>
            <a:ln>
              <a:noFill/>
            </a:ln>
          </p:spPr>
          <p:style>
            <a:lnRef idx="0"/>
            <a:fillRef idx="0"/>
            <a:effectRef idx="0"/>
            <a:fontRef idx="minor"/>
          </p:style>
        </p:sp>
        <p:sp>
          <p:nvSpPr>
            <p:cNvPr id="167" name="CustomShape 9"/>
            <p:cNvSpPr/>
            <p:nvPr/>
          </p:nvSpPr>
          <p:spPr>
            <a:xfrm flipV="1">
              <a:off x="5263920" y="465120"/>
              <a:ext cx="1800" cy="3600"/>
            </a:xfrm>
            <a:custGeom>
              <a:avLst/>
              <a:gdLst/>
              <a:ahLst/>
              <a:rect l="l" t="t" r="r" b="b"/>
              <a:pathLst>
                <a:path w="55" h="108">
                  <a:moveTo>
                    <a:pt x="54" y="0"/>
                  </a:moveTo>
                  <a:cubicBezTo>
                    <a:pt x="28" y="27"/>
                    <a:pt x="28" y="54"/>
                    <a:pt x="1" y="107"/>
                  </a:cubicBezTo>
                  <a:lnTo>
                    <a:pt x="54" y="107"/>
                  </a:lnTo>
                  <a:lnTo>
                    <a:pt x="54" y="0"/>
                  </a:lnTo>
                  <a:close/>
                </a:path>
              </a:pathLst>
            </a:custGeom>
            <a:solidFill>
              <a:schemeClr val="accent2"/>
            </a:solidFill>
            <a:ln>
              <a:noFill/>
            </a:ln>
          </p:spPr>
          <p:style>
            <a:lnRef idx="0"/>
            <a:fillRef idx="0"/>
            <a:effectRef idx="0"/>
            <a:fontRef idx="minor"/>
          </p:style>
        </p:sp>
        <p:sp>
          <p:nvSpPr>
            <p:cNvPr id="168" name="CustomShape 10"/>
            <p:cNvSpPr/>
            <p:nvPr/>
          </p:nvSpPr>
          <p:spPr>
            <a:xfrm flipV="1">
              <a:off x="5394240" y="689040"/>
              <a:ext cx="1800" cy="1800"/>
            </a:xfrm>
            <a:custGeom>
              <a:avLst/>
              <a:gdLst/>
              <a:ahLst/>
              <a:rect l="l" t="t" r="r" b="b"/>
              <a:pathLst>
                <a:path w="54" h="55">
                  <a:moveTo>
                    <a:pt x="54" y="1"/>
                  </a:moveTo>
                  <a:cubicBezTo>
                    <a:pt x="27" y="27"/>
                    <a:pt x="27" y="27"/>
                    <a:pt x="0" y="54"/>
                  </a:cubicBezTo>
                  <a:lnTo>
                    <a:pt x="54" y="27"/>
                  </a:lnTo>
                  <a:lnTo>
                    <a:pt x="54" y="1"/>
                  </a:lnTo>
                  <a:close/>
                </a:path>
              </a:pathLst>
            </a:custGeom>
            <a:solidFill>
              <a:schemeClr val="accent2"/>
            </a:solidFill>
            <a:ln>
              <a:noFill/>
            </a:ln>
          </p:spPr>
          <p:style>
            <a:lnRef idx="0"/>
            <a:fillRef idx="0"/>
            <a:effectRef idx="0"/>
            <a:fontRef idx="minor"/>
          </p:style>
        </p:sp>
        <p:sp>
          <p:nvSpPr>
            <p:cNvPr id="169" name="CustomShape 11"/>
            <p:cNvSpPr/>
            <p:nvPr/>
          </p:nvSpPr>
          <p:spPr>
            <a:xfrm flipV="1">
              <a:off x="5319720" y="538560"/>
              <a:ext cx="76320" cy="47520"/>
            </a:xfrm>
            <a:custGeom>
              <a:avLst/>
              <a:gdLst/>
              <a:ahLst/>
              <a:rect l="l" t="t" r="r" b="b"/>
              <a:pathLst>
                <a:path w="2062" h="1286">
                  <a:moveTo>
                    <a:pt x="81" y="1"/>
                  </a:moveTo>
                  <a:cubicBezTo>
                    <a:pt x="54" y="54"/>
                    <a:pt x="27" y="108"/>
                    <a:pt x="1" y="135"/>
                  </a:cubicBezTo>
                  <a:lnTo>
                    <a:pt x="1981" y="1285"/>
                  </a:lnTo>
                  <a:lnTo>
                    <a:pt x="2062" y="1125"/>
                  </a:lnTo>
                  <a:lnTo>
                    <a:pt x="81" y="1"/>
                  </a:lnTo>
                  <a:close/>
                </a:path>
              </a:pathLst>
            </a:custGeom>
            <a:solidFill>
              <a:schemeClr val="accent2"/>
            </a:solidFill>
            <a:ln>
              <a:noFill/>
            </a:ln>
          </p:spPr>
          <p:style>
            <a:lnRef idx="0"/>
            <a:fillRef idx="0"/>
            <a:effectRef idx="0"/>
            <a:fontRef idx="minor"/>
          </p:style>
        </p:sp>
        <p:sp>
          <p:nvSpPr>
            <p:cNvPr id="170" name="CustomShape 12"/>
            <p:cNvSpPr/>
            <p:nvPr/>
          </p:nvSpPr>
          <p:spPr>
            <a:xfrm flipV="1">
              <a:off x="5482800" y="464040"/>
              <a:ext cx="266040" cy="304920"/>
            </a:xfrm>
            <a:custGeom>
              <a:avLst/>
              <a:gdLst/>
              <a:ahLst/>
              <a:rect l="l" t="t" r="r" b="b"/>
              <a:pathLst>
                <a:path w="7174" h="8218">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style>
            <a:lnRef idx="0"/>
            <a:fillRef idx="0"/>
            <a:effectRef idx="0"/>
            <a:fontRef idx="minor"/>
          </p:style>
        </p:sp>
        <p:sp>
          <p:nvSpPr>
            <p:cNvPr id="171" name="CustomShape 13"/>
            <p:cNvSpPr/>
            <p:nvPr/>
          </p:nvSpPr>
          <p:spPr>
            <a:xfrm flipV="1">
              <a:off x="5835960" y="465840"/>
              <a:ext cx="267120" cy="303840"/>
            </a:xfrm>
            <a:custGeom>
              <a:avLst/>
              <a:gdLst/>
              <a:ahLst/>
              <a:rect l="l" t="t" r="r" b="b"/>
              <a:pathLst>
                <a:path w="7201" h="819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style>
            <a:lnRef idx="0"/>
            <a:fillRef idx="0"/>
            <a:effectRef idx="0"/>
            <a:fontRef idx="minor"/>
          </p:style>
        </p:sp>
        <p:sp>
          <p:nvSpPr>
            <p:cNvPr id="172" name="CustomShape 14"/>
            <p:cNvSpPr/>
            <p:nvPr/>
          </p:nvSpPr>
          <p:spPr>
            <a:xfrm flipV="1">
              <a:off x="6189840" y="465840"/>
              <a:ext cx="266040" cy="303840"/>
            </a:xfrm>
            <a:custGeom>
              <a:avLst/>
              <a:gdLst/>
              <a:ahLst/>
              <a:rect l="l" t="t" r="r" b="b"/>
              <a:pathLst>
                <a:path w="7174" h="8191">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style>
            <a:lnRef idx="0"/>
            <a:fillRef idx="0"/>
            <a:effectRef idx="0"/>
            <a:fontRef idx="minor"/>
          </p:style>
        </p:sp>
        <p:sp>
          <p:nvSpPr>
            <p:cNvPr id="173" name="CustomShape 15"/>
            <p:cNvSpPr/>
            <p:nvPr/>
          </p:nvSpPr>
          <p:spPr>
            <a:xfrm flipV="1">
              <a:off x="6543000" y="465840"/>
              <a:ext cx="266040" cy="274320"/>
            </a:xfrm>
            <a:custGeom>
              <a:avLst/>
              <a:gdLst/>
              <a:ahLst/>
              <a:rect l="l" t="t" r="r" b="b"/>
              <a:pathLst>
                <a:path w="7174" h="7388">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style>
            <a:lnRef idx="0"/>
            <a:fillRef idx="0"/>
            <a:effectRef idx="0"/>
            <a:fontRef idx="minor"/>
          </p:style>
        </p:sp>
        <p:sp>
          <p:nvSpPr>
            <p:cNvPr id="174" name="CustomShape 16"/>
            <p:cNvSpPr/>
            <p:nvPr/>
          </p:nvSpPr>
          <p:spPr>
            <a:xfrm flipV="1">
              <a:off x="5210280" y="226440"/>
              <a:ext cx="6480" cy="8640"/>
            </a:xfrm>
            <a:custGeom>
              <a:avLst/>
              <a:gdLst/>
              <a:ahLst/>
              <a:rect l="l" t="t" r="r" b="b"/>
              <a:pathLst>
                <a:path w="188" h="242">
                  <a:moveTo>
                    <a:pt x="1" y="1"/>
                  </a:moveTo>
                  <a:cubicBezTo>
                    <a:pt x="1" y="54"/>
                    <a:pt x="1" y="135"/>
                    <a:pt x="1" y="188"/>
                  </a:cubicBezTo>
                  <a:lnTo>
                    <a:pt x="108" y="242"/>
                  </a:lnTo>
                  <a:lnTo>
                    <a:pt x="188" y="108"/>
                  </a:lnTo>
                  <a:lnTo>
                    <a:pt x="1" y="1"/>
                  </a:lnTo>
                  <a:close/>
                </a:path>
              </a:pathLst>
            </a:custGeom>
            <a:solidFill>
              <a:schemeClr val="accent2"/>
            </a:solidFill>
            <a:ln>
              <a:noFill/>
            </a:ln>
          </p:spPr>
          <p:style>
            <a:lnRef idx="0"/>
            <a:fillRef idx="0"/>
            <a:effectRef idx="0"/>
            <a:fontRef idx="minor"/>
          </p:style>
        </p:sp>
        <p:sp>
          <p:nvSpPr>
            <p:cNvPr id="175" name="CustomShape 17"/>
            <p:cNvSpPr/>
            <p:nvPr/>
          </p:nvSpPr>
          <p:spPr>
            <a:xfrm flipV="1">
              <a:off x="5303880" y="152640"/>
              <a:ext cx="266040" cy="303840"/>
            </a:xfrm>
            <a:custGeom>
              <a:avLst/>
              <a:gdLst/>
              <a:ahLst/>
              <a:rect l="l" t="t" r="r" b="b"/>
              <a:pathLst>
                <a:path w="7174" h="8191">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style>
            <a:lnRef idx="0"/>
            <a:fillRef idx="0"/>
            <a:effectRef idx="0"/>
            <a:fontRef idx="minor"/>
          </p:style>
        </p:sp>
        <p:sp>
          <p:nvSpPr>
            <p:cNvPr id="176" name="CustomShape 18"/>
            <p:cNvSpPr/>
            <p:nvPr/>
          </p:nvSpPr>
          <p:spPr>
            <a:xfrm flipV="1">
              <a:off x="5657040" y="152640"/>
              <a:ext cx="266040" cy="303840"/>
            </a:xfrm>
            <a:custGeom>
              <a:avLst/>
              <a:gdLst/>
              <a:ahLst/>
              <a:rect l="l" t="t" r="r" b="b"/>
              <a:pathLst>
                <a:path w="7174" h="8191">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style>
            <a:lnRef idx="0"/>
            <a:fillRef idx="0"/>
            <a:effectRef idx="0"/>
            <a:fontRef idx="minor"/>
          </p:style>
        </p:sp>
        <p:sp>
          <p:nvSpPr>
            <p:cNvPr id="177" name="CustomShape 19"/>
            <p:cNvSpPr/>
            <p:nvPr/>
          </p:nvSpPr>
          <p:spPr>
            <a:xfrm flipV="1">
              <a:off x="6009840" y="152640"/>
              <a:ext cx="267120" cy="303840"/>
            </a:xfrm>
            <a:custGeom>
              <a:avLst/>
              <a:gdLst/>
              <a:ahLst/>
              <a:rect l="l" t="t" r="r" b="b"/>
              <a:pathLst>
                <a:path w="7201" h="819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style>
            <a:lnRef idx="0"/>
            <a:fillRef idx="0"/>
            <a:effectRef idx="0"/>
            <a:fontRef idx="minor"/>
          </p:style>
        </p:sp>
        <p:sp>
          <p:nvSpPr>
            <p:cNvPr id="178" name="CustomShape 20"/>
            <p:cNvSpPr/>
            <p:nvPr/>
          </p:nvSpPr>
          <p:spPr>
            <a:xfrm flipV="1">
              <a:off x="6364080" y="151920"/>
              <a:ext cx="266040" cy="304920"/>
            </a:xfrm>
            <a:custGeom>
              <a:avLst/>
              <a:gdLst/>
              <a:ahLst/>
              <a:rect l="l" t="t" r="r" b="b"/>
              <a:pathLst>
                <a:path w="7174" h="8218">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style>
            <a:lnRef idx="0"/>
            <a:fillRef idx="0"/>
            <a:effectRef idx="0"/>
            <a:fontRef idx="minor"/>
          </p:style>
        </p:sp>
        <p:sp>
          <p:nvSpPr>
            <p:cNvPr id="179" name="CustomShape 21"/>
            <p:cNvSpPr/>
            <p:nvPr/>
          </p:nvSpPr>
          <p:spPr>
            <a:xfrm flipV="1">
              <a:off x="6717240" y="151920"/>
              <a:ext cx="178560" cy="304920"/>
            </a:xfrm>
            <a:custGeom>
              <a:avLst/>
              <a:gdLst/>
              <a:ahLst/>
              <a:rect l="l" t="t" r="r" b="b"/>
              <a:pathLst>
                <a:path w="4819" h="8218">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style>
            <a:lnRef idx="0"/>
            <a:fillRef idx="0"/>
            <a:effectRef idx="0"/>
            <a:fontRef idx="minor"/>
          </p:style>
        </p:sp>
        <p:sp>
          <p:nvSpPr>
            <p:cNvPr id="180" name="CustomShape 22"/>
            <p:cNvSpPr/>
            <p:nvPr/>
          </p:nvSpPr>
          <p:spPr>
            <a:xfrm flipV="1">
              <a:off x="5215320" y="-142560"/>
              <a:ext cx="180720" cy="303840"/>
            </a:xfrm>
            <a:custGeom>
              <a:avLst/>
              <a:gdLst/>
              <a:ahLst/>
              <a:rect l="l" t="t" r="r" b="b"/>
              <a:pathLst>
                <a:path w="4872" h="8191">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style>
            <a:lnRef idx="0"/>
            <a:fillRef idx="0"/>
            <a:effectRef idx="0"/>
            <a:fontRef idx="minor"/>
          </p:style>
        </p:sp>
        <p:sp>
          <p:nvSpPr>
            <p:cNvPr id="181" name="CustomShape 23"/>
            <p:cNvSpPr/>
            <p:nvPr/>
          </p:nvSpPr>
          <p:spPr>
            <a:xfrm flipV="1">
              <a:off x="5482800" y="-142560"/>
              <a:ext cx="266040" cy="303840"/>
            </a:xfrm>
            <a:custGeom>
              <a:avLst/>
              <a:gdLst/>
              <a:ahLst/>
              <a:rect l="l" t="t" r="r" b="b"/>
              <a:pathLst>
                <a:path w="7174" h="8191">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style>
            <a:lnRef idx="0"/>
            <a:fillRef idx="0"/>
            <a:effectRef idx="0"/>
            <a:fontRef idx="minor"/>
          </p:style>
        </p:sp>
        <p:sp>
          <p:nvSpPr>
            <p:cNvPr id="182" name="CustomShape 24"/>
            <p:cNvSpPr/>
            <p:nvPr/>
          </p:nvSpPr>
          <p:spPr>
            <a:xfrm flipV="1">
              <a:off x="5835960" y="-142560"/>
              <a:ext cx="267120" cy="303840"/>
            </a:xfrm>
            <a:custGeom>
              <a:avLst/>
              <a:gdLst/>
              <a:ahLst/>
              <a:rect l="l" t="t" r="r" b="b"/>
              <a:pathLst>
                <a:path w="7201" h="819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style>
            <a:lnRef idx="0"/>
            <a:fillRef idx="0"/>
            <a:effectRef idx="0"/>
            <a:fontRef idx="minor"/>
          </p:style>
        </p:sp>
        <p:sp>
          <p:nvSpPr>
            <p:cNvPr id="183" name="CustomShape 25"/>
            <p:cNvSpPr/>
            <p:nvPr/>
          </p:nvSpPr>
          <p:spPr>
            <a:xfrm flipV="1">
              <a:off x="6189840" y="-142560"/>
              <a:ext cx="266040" cy="303840"/>
            </a:xfrm>
            <a:custGeom>
              <a:avLst/>
              <a:gdLst/>
              <a:ahLst/>
              <a:rect l="l" t="t" r="r" b="b"/>
              <a:pathLst>
                <a:path w="7174" h="8191">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style>
            <a:lnRef idx="0"/>
            <a:fillRef idx="0"/>
            <a:effectRef idx="0"/>
            <a:fontRef idx="minor"/>
          </p:style>
        </p:sp>
        <p:sp>
          <p:nvSpPr>
            <p:cNvPr id="184" name="CustomShape 26"/>
            <p:cNvSpPr/>
            <p:nvPr/>
          </p:nvSpPr>
          <p:spPr>
            <a:xfrm flipV="1">
              <a:off x="6543000" y="-142560"/>
              <a:ext cx="266040" cy="303840"/>
            </a:xfrm>
            <a:custGeom>
              <a:avLst/>
              <a:gdLst/>
              <a:ahLst/>
              <a:rect l="l" t="t" r="r" b="b"/>
              <a:pathLst>
                <a:path w="7174" h="8191">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style>
            <a:lnRef idx="0"/>
            <a:fillRef idx="0"/>
            <a:effectRef idx="0"/>
            <a:fontRef idx="minor"/>
          </p:style>
        </p:sp>
        <p:sp>
          <p:nvSpPr>
            <p:cNvPr id="185" name="CustomShape 27"/>
            <p:cNvSpPr/>
            <p:nvPr/>
          </p:nvSpPr>
          <p:spPr>
            <a:xfrm flipV="1">
              <a:off x="5303880" y="-426600"/>
              <a:ext cx="266040" cy="271080"/>
            </a:xfrm>
            <a:custGeom>
              <a:avLst/>
              <a:gdLst/>
              <a:ahLst/>
              <a:rect l="l" t="t" r="r" b="b"/>
              <a:pathLst>
                <a:path w="7174" h="7308">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style>
            <a:lnRef idx="0"/>
            <a:fillRef idx="0"/>
            <a:effectRef idx="0"/>
            <a:fontRef idx="minor"/>
          </p:style>
        </p:sp>
        <p:sp>
          <p:nvSpPr>
            <p:cNvPr id="186" name="CustomShape 28"/>
            <p:cNvSpPr/>
            <p:nvPr/>
          </p:nvSpPr>
          <p:spPr>
            <a:xfrm flipV="1">
              <a:off x="5657040" y="-459000"/>
              <a:ext cx="266040" cy="303840"/>
            </a:xfrm>
            <a:custGeom>
              <a:avLst/>
              <a:gdLst/>
              <a:ahLst/>
              <a:rect l="l" t="t" r="r" b="b"/>
              <a:pathLst>
                <a:path w="7174" h="8191">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style>
            <a:lnRef idx="0"/>
            <a:fillRef idx="0"/>
            <a:effectRef idx="0"/>
            <a:fontRef idx="minor"/>
          </p:style>
        </p:sp>
        <p:sp>
          <p:nvSpPr>
            <p:cNvPr id="187" name="CustomShape 29"/>
            <p:cNvSpPr/>
            <p:nvPr/>
          </p:nvSpPr>
          <p:spPr>
            <a:xfrm flipV="1">
              <a:off x="6009840" y="-459000"/>
              <a:ext cx="267120" cy="303840"/>
            </a:xfrm>
            <a:custGeom>
              <a:avLst/>
              <a:gdLst/>
              <a:ahLst/>
              <a:rect l="l" t="t" r="r" b="b"/>
              <a:pathLst>
                <a:path w="7201" h="819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style>
            <a:lnRef idx="0"/>
            <a:fillRef idx="0"/>
            <a:effectRef idx="0"/>
            <a:fontRef idx="minor"/>
          </p:style>
        </p:sp>
        <p:sp>
          <p:nvSpPr>
            <p:cNvPr id="188" name="CustomShape 30"/>
            <p:cNvSpPr/>
            <p:nvPr/>
          </p:nvSpPr>
          <p:spPr>
            <a:xfrm flipV="1">
              <a:off x="6364080" y="-459000"/>
              <a:ext cx="266040" cy="303840"/>
            </a:xfrm>
            <a:custGeom>
              <a:avLst/>
              <a:gdLst/>
              <a:ahLst/>
              <a:rect l="l" t="t" r="r" b="b"/>
              <a:pathLst>
                <a:path w="7174" h="8191">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style>
            <a:lnRef idx="0"/>
            <a:fillRef idx="0"/>
            <a:effectRef idx="0"/>
            <a:fontRef idx="minor"/>
          </p:style>
        </p:sp>
        <p:sp>
          <p:nvSpPr>
            <p:cNvPr id="189" name="CustomShape 31"/>
            <p:cNvSpPr/>
            <p:nvPr/>
          </p:nvSpPr>
          <p:spPr>
            <a:xfrm flipV="1">
              <a:off x="6717240" y="-273960"/>
              <a:ext cx="72360" cy="45360"/>
            </a:xfrm>
            <a:custGeom>
              <a:avLst/>
              <a:gdLst/>
              <a:ahLst/>
              <a:rect l="l" t="t" r="r" b="b"/>
              <a:pathLst>
                <a:path w="1955" h="1232">
                  <a:moveTo>
                    <a:pt x="81" y="1"/>
                  </a:moveTo>
                  <a:lnTo>
                    <a:pt x="0" y="135"/>
                  </a:lnTo>
                  <a:lnTo>
                    <a:pt x="1874" y="1232"/>
                  </a:lnTo>
                  <a:cubicBezTo>
                    <a:pt x="1901" y="1178"/>
                    <a:pt x="1928" y="1125"/>
                    <a:pt x="1954" y="1071"/>
                  </a:cubicBezTo>
                  <a:lnTo>
                    <a:pt x="81" y="1"/>
                  </a:lnTo>
                  <a:close/>
                </a:path>
              </a:pathLst>
            </a:custGeom>
            <a:solidFill>
              <a:schemeClr val="accent2"/>
            </a:solidFill>
            <a:ln>
              <a:noFill/>
            </a:ln>
          </p:spPr>
          <p:style>
            <a:lnRef idx="0"/>
            <a:fillRef idx="0"/>
            <a:effectRef idx="0"/>
            <a:fontRef idx="minor"/>
          </p:style>
        </p:sp>
        <p:sp>
          <p:nvSpPr>
            <p:cNvPr id="190" name="CustomShape 32"/>
            <p:cNvSpPr/>
            <p:nvPr/>
          </p:nvSpPr>
          <p:spPr>
            <a:xfrm flipV="1">
              <a:off x="5643000" y="-587160"/>
              <a:ext cx="106200" cy="63360"/>
            </a:xfrm>
            <a:custGeom>
              <a:avLst/>
              <a:gdLst/>
              <a:ahLst/>
              <a:rect l="l" t="t" r="r" b="b"/>
              <a:pathLst>
                <a:path w="2865" h="1714">
                  <a:moveTo>
                    <a:pt x="2784" y="0"/>
                  </a:moveTo>
                  <a:lnTo>
                    <a:pt x="1" y="1606"/>
                  </a:lnTo>
                  <a:cubicBezTo>
                    <a:pt x="54" y="1660"/>
                    <a:pt x="108" y="1686"/>
                    <a:pt x="161" y="1713"/>
                  </a:cubicBezTo>
                  <a:lnTo>
                    <a:pt x="2864" y="161"/>
                  </a:lnTo>
                  <a:lnTo>
                    <a:pt x="2784" y="0"/>
                  </a:lnTo>
                  <a:close/>
                </a:path>
              </a:pathLst>
            </a:custGeom>
            <a:solidFill>
              <a:schemeClr val="accent2"/>
            </a:solidFill>
            <a:ln>
              <a:noFill/>
            </a:ln>
          </p:spPr>
          <p:style>
            <a:lnRef idx="0"/>
            <a:fillRef idx="0"/>
            <a:effectRef idx="0"/>
            <a:fontRef idx="minor"/>
          </p:style>
        </p:sp>
        <p:sp>
          <p:nvSpPr>
            <p:cNvPr id="191" name="CustomShape 33"/>
            <p:cNvSpPr/>
            <p:nvPr/>
          </p:nvSpPr>
          <p:spPr>
            <a:xfrm flipV="1">
              <a:off x="5613120" y="-570960"/>
              <a:ext cx="5760" cy="119880"/>
            </a:xfrm>
            <a:custGeom>
              <a:avLst/>
              <a:gdLst/>
              <a:ahLst/>
              <a:rect l="l" t="t" r="r" b="b"/>
              <a:pathLst>
                <a:path w="162" h="3240">
                  <a:moveTo>
                    <a:pt x="1" y="0"/>
                  </a:moveTo>
                  <a:lnTo>
                    <a:pt x="1" y="3132"/>
                  </a:lnTo>
                  <a:cubicBezTo>
                    <a:pt x="54" y="3159"/>
                    <a:pt x="108" y="3212"/>
                    <a:pt x="161" y="3239"/>
                  </a:cubicBezTo>
                  <a:lnTo>
                    <a:pt x="161" y="0"/>
                  </a:lnTo>
                  <a:close/>
                </a:path>
              </a:pathLst>
            </a:custGeom>
            <a:solidFill>
              <a:schemeClr val="accent2"/>
            </a:solidFill>
            <a:ln>
              <a:noFill/>
            </a:ln>
          </p:spPr>
          <p:style>
            <a:lnRef idx="0"/>
            <a:fillRef idx="0"/>
            <a:effectRef idx="0"/>
            <a:fontRef idx="minor"/>
          </p:style>
        </p:sp>
        <p:sp>
          <p:nvSpPr>
            <p:cNvPr id="192" name="CustomShape 34"/>
            <p:cNvSpPr/>
            <p:nvPr/>
          </p:nvSpPr>
          <p:spPr>
            <a:xfrm flipV="1">
              <a:off x="5835960" y="-687240"/>
              <a:ext cx="267120" cy="236520"/>
            </a:xfrm>
            <a:custGeom>
              <a:avLst/>
              <a:gdLst/>
              <a:ahLst/>
              <a:rect l="l" t="t" r="r" b="b"/>
              <a:pathLst>
                <a:path w="7201" h="637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style>
            <a:lnRef idx="0"/>
            <a:fillRef idx="0"/>
            <a:effectRef idx="0"/>
            <a:fontRef idx="minor"/>
          </p:style>
        </p:sp>
        <p:sp>
          <p:nvSpPr>
            <p:cNvPr id="193" name="CustomShape 35"/>
            <p:cNvSpPr/>
            <p:nvPr/>
          </p:nvSpPr>
          <p:spPr>
            <a:xfrm flipV="1">
              <a:off x="6189840" y="-680400"/>
              <a:ext cx="266040" cy="229320"/>
            </a:xfrm>
            <a:custGeom>
              <a:avLst/>
              <a:gdLst/>
              <a:ahLst/>
              <a:rect l="l" t="t" r="r" b="b"/>
              <a:pathLst>
                <a:path w="7174" h="618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style>
            <a:lnRef idx="0"/>
            <a:fillRef idx="0"/>
            <a:effectRef idx="0"/>
            <a:fontRef idx="minor"/>
          </p:style>
        </p:sp>
        <p:sp>
          <p:nvSpPr>
            <p:cNvPr id="194" name="CustomShape 36"/>
            <p:cNvSpPr/>
            <p:nvPr/>
          </p:nvSpPr>
          <p:spPr>
            <a:xfrm flipV="1">
              <a:off x="6543000" y="-532440"/>
              <a:ext cx="11520" cy="8640"/>
            </a:xfrm>
            <a:custGeom>
              <a:avLst/>
              <a:gdLst/>
              <a:ahLst/>
              <a:rect l="l" t="t" r="r" b="b"/>
              <a:pathLst>
                <a:path w="322" h="242">
                  <a:moveTo>
                    <a:pt x="81" y="0"/>
                  </a:moveTo>
                  <a:lnTo>
                    <a:pt x="0" y="134"/>
                  </a:lnTo>
                  <a:lnTo>
                    <a:pt x="161" y="241"/>
                  </a:lnTo>
                  <a:cubicBezTo>
                    <a:pt x="215" y="214"/>
                    <a:pt x="268" y="161"/>
                    <a:pt x="322" y="134"/>
                  </a:cubicBezTo>
                  <a:lnTo>
                    <a:pt x="81" y="0"/>
                  </a:lnTo>
                  <a:close/>
                </a:path>
              </a:pathLst>
            </a:custGeom>
            <a:solidFill>
              <a:schemeClr val="accent2"/>
            </a:solidFill>
            <a:ln>
              <a:noFill/>
            </a:ln>
          </p:spPr>
          <p:style>
            <a:lnRef idx="0"/>
            <a:fillRef idx="0"/>
            <a:effectRef idx="0"/>
            <a:fontRef idx="minor"/>
          </p:style>
        </p:sp>
      </p:grpSp>
      <p:sp>
        <p:nvSpPr>
          <p:cNvPr id="195" name="CustomShape 37"/>
          <p:cNvSpPr/>
          <p:nvPr/>
        </p:nvSpPr>
        <p:spPr>
          <a:xfrm rot="5400000">
            <a:off x="-2258640" y="3179880"/>
            <a:ext cx="4913280" cy="3022560"/>
          </a:xfrm>
          <a:custGeom>
            <a:avLst/>
            <a:gdLst/>
            <a:ahLst/>
            <a:rect l="l" t="t" r="r" b="b"/>
            <a:pathLst>
              <a:path w="59643" h="36694">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style>
          <a:lnRef idx="0"/>
          <a:fillRef idx="0"/>
          <a:effectRef idx="0"/>
          <a:fontRef idx="minor"/>
        </p:style>
      </p:sp>
      <p:sp>
        <p:nvSpPr>
          <p:cNvPr id="196" name="CustomShape 38"/>
          <p:cNvSpPr/>
          <p:nvPr/>
        </p:nvSpPr>
        <p:spPr>
          <a:xfrm flipH="1" rot="19333800">
            <a:off x="7095960" y="2189520"/>
            <a:ext cx="1938600" cy="3305520"/>
          </a:xfrm>
          <a:custGeom>
            <a:avLst/>
            <a:gdLst/>
            <a:ahLst/>
            <a:rect l="l" t="t" r="r" b="b"/>
            <a:pathLst>
              <a:path w="19210" h="32752">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style>
          <a:lnRef idx="0"/>
          <a:fillRef idx="0"/>
          <a:effectRef idx="0"/>
          <a:fontRef idx="minor"/>
        </p:style>
      </p:sp>
      <p:sp>
        <p:nvSpPr>
          <p:cNvPr id="197" name="PlaceHolder 39"/>
          <p:cNvSpPr>
            <a:spLocks noGrp="1"/>
          </p:cNvSpPr>
          <p:nvPr>
            <p:ph type="title"/>
          </p:nvPr>
        </p:nvSpPr>
        <p:spPr>
          <a:xfrm>
            <a:off x="713160" y="523080"/>
            <a:ext cx="7717320" cy="541080"/>
          </a:xfrm>
          <a:prstGeom prst="rect">
            <a:avLst/>
          </a:prstGeom>
        </p:spPr>
        <p:txBody>
          <a:bodyPr tIns="91440" bIns="91440" anchor="b">
            <a:noAutofit/>
          </a:bodyPr>
          <a:p>
            <a:r>
              <a:rPr b="0" lang="fr-FR" sz="3000" spc="-1" strike="noStrike">
                <a:solidFill>
                  <a:srgbClr val="000000"/>
                </a:solidFill>
                <a:latin typeface="Arial"/>
              </a:rPr>
              <a:t>Cliquez pour éditer le format du texte-titre</a:t>
            </a:r>
            <a:endParaRPr b="0" lang="fr-FR" sz="3000" spc="-1" strike="noStrike">
              <a:solidFill>
                <a:srgbClr val="000000"/>
              </a:solidFill>
              <a:latin typeface="Arial"/>
            </a:endParaRPr>
          </a:p>
        </p:txBody>
      </p:sp>
      <p:sp>
        <p:nvSpPr>
          <p:cNvPr id="198" name="PlaceHolder 40"/>
          <p:cNvSpPr>
            <a:spLocks noGrp="1"/>
          </p:cNvSpPr>
          <p:nvPr>
            <p:ph type="title"/>
          </p:nvPr>
        </p:nvSpPr>
        <p:spPr>
          <a:xfrm>
            <a:off x="945720" y="1363680"/>
            <a:ext cx="845640" cy="411120"/>
          </a:xfrm>
          <a:prstGeom prst="rect">
            <a:avLst/>
          </a:prstGeom>
        </p:spPr>
        <p:txBody>
          <a:bodyPr tIns="91440" bIns="91440" anchor="ctr">
            <a:noAutofit/>
          </a:bodyPr>
          <a:p>
            <a:pPr>
              <a:lnSpc>
                <a:spcPct val="100000"/>
              </a:lnSpc>
            </a:pPr>
            <a:r>
              <a:rPr b="1" lang="fr-FR" sz="3300" spc="-1" strike="noStrike">
                <a:solidFill>
                  <a:srgbClr val="a0a299"/>
                </a:solidFill>
                <a:latin typeface="Hammersmith One"/>
                <a:ea typeface="Hammersmith One"/>
              </a:rPr>
              <a:t>xx%</a:t>
            </a:r>
            <a:endParaRPr b="0" lang="fr-FR" sz="3300" spc="-1" strike="noStrike">
              <a:solidFill>
                <a:srgbClr val="000000"/>
              </a:solidFill>
              <a:latin typeface="Arial"/>
            </a:endParaRPr>
          </a:p>
        </p:txBody>
      </p:sp>
      <p:sp>
        <p:nvSpPr>
          <p:cNvPr id="199" name="PlaceHolder 41"/>
          <p:cNvSpPr>
            <a:spLocks noGrp="1"/>
          </p:cNvSpPr>
          <p:nvPr>
            <p:ph type="title"/>
          </p:nvPr>
        </p:nvSpPr>
        <p:spPr>
          <a:xfrm>
            <a:off x="4024080" y="1363680"/>
            <a:ext cx="845640" cy="411120"/>
          </a:xfrm>
          <a:prstGeom prst="rect">
            <a:avLst/>
          </a:prstGeom>
        </p:spPr>
        <p:txBody>
          <a:bodyPr tIns="91440" bIns="91440" anchor="ctr">
            <a:noAutofit/>
          </a:bodyPr>
          <a:p>
            <a:pPr>
              <a:lnSpc>
                <a:spcPct val="100000"/>
              </a:lnSpc>
            </a:pPr>
            <a:r>
              <a:rPr b="1" lang="fr-FR" sz="3300" spc="-1" strike="noStrike">
                <a:solidFill>
                  <a:srgbClr val="a0a299"/>
                </a:solidFill>
                <a:latin typeface="Hammersmith One"/>
                <a:ea typeface="Hammersmith One"/>
              </a:rPr>
              <a:t>xx%</a:t>
            </a:r>
            <a:endParaRPr b="0" lang="fr-FR" sz="3300" spc="-1" strike="noStrike">
              <a:solidFill>
                <a:srgbClr val="000000"/>
              </a:solidFill>
              <a:latin typeface="Arial"/>
            </a:endParaRPr>
          </a:p>
        </p:txBody>
      </p:sp>
      <p:sp>
        <p:nvSpPr>
          <p:cNvPr id="200" name="PlaceHolder 42"/>
          <p:cNvSpPr>
            <a:spLocks noGrp="1"/>
          </p:cNvSpPr>
          <p:nvPr>
            <p:ph type="title"/>
          </p:nvPr>
        </p:nvSpPr>
        <p:spPr>
          <a:xfrm>
            <a:off x="945720" y="2918880"/>
            <a:ext cx="845640" cy="411120"/>
          </a:xfrm>
          <a:prstGeom prst="rect">
            <a:avLst/>
          </a:prstGeom>
        </p:spPr>
        <p:txBody>
          <a:bodyPr tIns="91440" bIns="91440" anchor="ctr">
            <a:noAutofit/>
          </a:bodyPr>
          <a:p>
            <a:pPr>
              <a:lnSpc>
                <a:spcPct val="100000"/>
              </a:lnSpc>
            </a:pPr>
            <a:r>
              <a:rPr b="1" lang="fr-FR" sz="3300" spc="-1" strike="noStrike">
                <a:solidFill>
                  <a:srgbClr val="a0a299"/>
                </a:solidFill>
                <a:latin typeface="Hammersmith One"/>
                <a:ea typeface="Hammersmith One"/>
              </a:rPr>
              <a:t>xx%</a:t>
            </a:r>
            <a:endParaRPr b="0" lang="fr-FR" sz="3300" spc="-1" strike="noStrike">
              <a:solidFill>
                <a:srgbClr val="000000"/>
              </a:solidFill>
              <a:latin typeface="Arial"/>
            </a:endParaRPr>
          </a:p>
        </p:txBody>
      </p:sp>
      <p:sp>
        <p:nvSpPr>
          <p:cNvPr id="201" name="PlaceHolder 43"/>
          <p:cNvSpPr>
            <a:spLocks noGrp="1"/>
          </p:cNvSpPr>
          <p:nvPr>
            <p:ph type="title"/>
          </p:nvPr>
        </p:nvSpPr>
        <p:spPr>
          <a:xfrm>
            <a:off x="4024080" y="2918880"/>
            <a:ext cx="845640" cy="411120"/>
          </a:xfrm>
          <a:prstGeom prst="rect">
            <a:avLst/>
          </a:prstGeom>
        </p:spPr>
        <p:txBody>
          <a:bodyPr tIns="91440" bIns="91440" anchor="ctr">
            <a:noAutofit/>
          </a:bodyPr>
          <a:p>
            <a:pPr>
              <a:lnSpc>
                <a:spcPct val="100000"/>
              </a:lnSpc>
            </a:pPr>
            <a:r>
              <a:rPr b="1" lang="fr-FR" sz="3300" spc="-1" strike="noStrike">
                <a:solidFill>
                  <a:srgbClr val="a0a299"/>
                </a:solidFill>
                <a:latin typeface="Hammersmith One"/>
                <a:ea typeface="Hammersmith One"/>
              </a:rPr>
              <a:t>xx%</a:t>
            </a:r>
            <a:endParaRPr b="0" lang="fr-FR" sz="3300" spc="-1" strike="noStrike">
              <a:solidFill>
                <a:srgbClr val="000000"/>
              </a:solidFill>
              <a:latin typeface="Arial"/>
            </a:endParaRPr>
          </a:p>
        </p:txBody>
      </p:sp>
      <p:sp>
        <p:nvSpPr>
          <p:cNvPr id="202" name="PlaceHolder 4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Cliquez pour éditer le format du plan de texte</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niveau de plan</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Troisième niveau de plan</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Quatrième niveau de plan</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9" name="PlaceHolder 1"/>
          <p:cNvSpPr>
            <a:spLocks noGrp="1"/>
          </p:cNvSpPr>
          <p:nvPr>
            <p:ph type="title"/>
          </p:nvPr>
        </p:nvSpPr>
        <p:spPr>
          <a:xfrm>
            <a:off x="713160" y="523080"/>
            <a:ext cx="7717320" cy="541080"/>
          </a:xfrm>
          <a:prstGeom prst="rect">
            <a:avLst/>
          </a:prstGeom>
        </p:spPr>
        <p:txBody>
          <a:bodyPr tIns="91440" bIns="91440" anchor="b">
            <a:noAutofit/>
          </a:bodyPr>
          <a:p>
            <a:r>
              <a:rPr b="0" lang="fr-FR" sz="3000" spc="-1" strike="noStrike">
                <a:solidFill>
                  <a:srgbClr val="000000"/>
                </a:solidFill>
                <a:latin typeface="Arial"/>
              </a:rPr>
              <a:t>Cliquez pour éditer le format du texte-titre</a:t>
            </a:r>
            <a:endParaRPr b="0" lang="fr-FR" sz="3000" spc="-1" strike="noStrike">
              <a:solidFill>
                <a:srgbClr val="000000"/>
              </a:solidFill>
              <a:latin typeface="Arial"/>
            </a:endParaRPr>
          </a:p>
        </p:txBody>
      </p:sp>
      <p:sp>
        <p:nvSpPr>
          <p:cNvPr id="240" name="PlaceHolder 2"/>
          <p:cNvSpPr>
            <a:spLocks noGrp="1"/>
          </p:cNvSpPr>
          <p:nvPr>
            <p:ph type="body"/>
          </p:nvPr>
        </p:nvSpPr>
        <p:spPr>
          <a:xfrm>
            <a:off x="713160" y="1122480"/>
            <a:ext cx="7717320" cy="3580200"/>
          </a:xfrm>
          <a:prstGeom prst="rect">
            <a:avLst/>
          </a:prstGeom>
        </p:spPr>
        <p:txBody>
          <a:bodyPr tIns="91440" bIns="91440">
            <a:noAutofit/>
          </a:bodyPr>
          <a:p>
            <a:pPr marL="432000" indent="-324000">
              <a:spcBef>
                <a:spcPts val="1417"/>
              </a:spcBef>
              <a:buClr>
                <a:srgbClr val="000000"/>
              </a:buClr>
              <a:buSzPct val="45000"/>
              <a:buFont typeface="Wingdings" charset="2"/>
              <a:buChar char=""/>
            </a:pPr>
            <a:r>
              <a:rPr b="0" lang="fr-FR" sz="1600" spc="-1" strike="noStrike">
                <a:solidFill>
                  <a:srgbClr val="000000"/>
                </a:solidFill>
                <a:latin typeface="Arial"/>
              </a:rPr>
              <a:t>Cliquez pour éditer le format du plan de texte</a:t>
            </a:r>
            <a:endParaRPr b="0" lang="fr-FR" sz="16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600" spc="-1" strike="noStrike">
                <a:solidFill>
                  <a:srgbClr val="000000"/>
                </a:solidFill>
                <a:latin typeface="Arial"/>
              </a:rPr>
              <a:t>Second niveau de plan</a:t>
            </a:r>
            <a:endParaRPr b="0" lang="fr-FR" sz="16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600" spc="-1" strike="noStrike">
                <a:solidFill>
                  <a:srgbClr val="000000"/>
                </a:solidFill>
                <a:latin typeface="Arial"/>
              </a:rPr>
              <a:t>Troisième niveau de plan</a:t>
            </a:r>
            <a:endParaRPr b="0" lang="fr-FR"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600" spc="-1" strike="noStrike">
                <a:solidFill>
                  <a:srgbClr val="000000"/>
                </a:solidFill>
                <a:latin typeface="Arial"/>
              </a:rPr>
              <a:t>Quatrième niveau de plan</a:t>
            </a:r>
            <a:endParaRPr b="0" lang="fr-FR" sz="16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600" spc="-1" strike="noStrike">
                <a:solidFill>
                  <a:srgbClr val="000000"/>
                </a:solidFill>
                <a:latin typeface="Arial"/>
              </a:rPr>
              <a:t>Cinquième niveau de plan</a:t>
            </a:r>
            <a:endParaRPr b="0" lang="fr-FR" sz="16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600" spc="-1" strike="noStrike">
                <a:solidFill>
                  <a:srgbClr val="000000"/>
                </a:solidFill>
                <a:latin typeface="Arial"/>
              </a:rPr>
              <a:t>Sixième niveau de plan</a:t>
            </a:r>
            <a:endParaRPr b="0" lang="fr-FR" sz="16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600" spc="-1" strike="noStrike">
                <a:solidFill>
                  <a:srgbClr val="000000"/>
                </a:solidFill>
                <a:latin typeface="Arial"/>
              </a:rPr>
              <a:t>Septième niveau de plan</a:t>
            </a:r>
            <a:endParaRPr b="0" lang="fr-FR" sz="1600" spc="-1" strike="noStrike">
              <a:solidFill>
                <a:srgbClr val="000000"/>
              </a:solidFill>
              <a:latin typeface="Arial"/>
            </a:endParaRPr>
          </a:p>
        </p:txBody>
      </p:sp>
      <p:grpSp>
        <p:nvGrpSpPr>
          <p:cNvPr id="241" name="Group 3"/>
          <p:cNvGrpSpPr/>
          <p:nvPr/>
        </p:nvGrpSpPr>
        <p:grpSpPr>
          <a:xfrm>
            <a:off x="8039880" y="1772640"/>
            <a:ext cx="2052360" cy="2052360"/>
            <a:chOff x="8039880" y="1772640"/>
            <a:chExt cx="2052360" cy="2052360"/>
          </a:xfrm>
        </p:grpSpPr>
        <p:sp>
          <p:nvSpPr>
            <p:cNvPr id="242" name="CustomShape 4"/>
            <p:cNvSpPr/>
            <p:nvPr/>
          </p:nvSpPr>
          <p:spPr>
            <a:xfrm>
              <a:off x="8039880" y="1772640"/>
              <a:ext cx="2052360" cy="2052360"/>
            </a:xfrm>
            <a:prstGeom prst="ellipse">
              <a:avLst/>
            </a:prstGeom>
            <a:solidFill>
              <a:schemeClr val="dk2"/>
            </a:solidFill>
            <a:ln>
              <a:noFill/>
            </a:ln>
          </p:spPr>
          <p:style>
            <a:lnRef idx="0"/>
            <a:fillRef idx="0"/>
            <a:effectRef idx="0"/>
            <a:fontRef idx="minor"/>
          </p:style>
        </p:sp>
        <p:sp>
          <p:nvSpPr>
            <p:cNvPr id="243" name="CustomShape 5"/>
            <p:cNvSpPr/>
            <p:nvPr/>
          </p:nvSpPr>
          <p:spPr>
            <a:xfrm>
              <a:off x="8084880" y="1822320"/>
              <a:ext cx="1962000" cy="1953000"/>
            </a:xfrm>
            <a:custGeom>
              <a:avLst/>
              <a:gdLst/>
              <a:ahLst/>
              <a:rect l="l" t="t" r="r" b="b"/>
              <a:pathLst>
                <a:path w="45663" h="45449">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rgbClr val="806860"/>
            </a:solidFill>
            <a:ln>
              <a:noFill/>
            </a:ln>
          </p:spPr>
          <p:style>
            <a:lnRef idx="0"/>
            <a:fillRef idx="0"/>
            <a:effectRef idx="0"/>
            <a:fontRef idx="minor"/>
          </p:style>
        </p:sp>
        <p:sp>
          <p:nvSpPr>
            <p:cNvPr id="244" name="CustomShape 6"/>
            <p:cNvSpPr/>
            <p:nvPr/>
          </p:nvSpPr>
          <p:spPr>
            <a:xfrm>
              <a:off x="8494560" y="1995840"/>
              <a:ext cx="10080" cy="7560"/>
            </a:xfrm>
            <a:custGeom>
              <a:avLst/>
              <a:gdLst/>
              <a:ahLst/>
              <a:rect l="l" t="t" r="r" b="b"/>
              <a:pathLst>
                <a:path w="242" h="188">
                  <a:moveTo>
                    <a:pt x="161" y="0"/>
                  </a:moveTo>
                  <a:cubicBezTo>
                    <a:pt x="108" y="27"/>
                    <a:pt x="54" y="81"/>
                    <a:pt x="1" y="107"/>
                  </a:cubicBezTo>
                  <a:lnTo>
                    <a:pt x="161" y="188"/>
                  </a:lnTo>
                  <a:lnTo>
                    <a:pt x="242" y="54"/>
                  </a:lnTo>
                  <a:lnTo>
                    <a:pt x="161" y="0"/>
                  </a:lnTo>
                  <a:close/>
                </a:path>
              </a:pathLst>
            </a:custGeom>
            <a:solidFill>
              <a:srgbClr val="806860"/>
            </a:solidFill>
            <a:ln>
              <a:noFill/>
            </a:ln>
          </p:spPr>
          <p:style>
            <a:lnRef idx="0"/>
            <a:fillRef idx="0"/>
            <a:effectRef idx="0"/>
            <a:fontRef idx="minor"/>
          </p:style>
        </p:sp>
        <p:sp>
          <p:nvSpPr>
            <p:cNvPr id="245" name="CustomShape 7"/>
            <p:cNvSpPr/>
            <p:nvPr/>
          </p:nvSpPr>
          <p:spPr>
            <a:xfrm>
              <a:off x="8604720" y="1829160"/>
              <a:ext cx="307800" cy="259560"/>
            </a:xfrm>
            <a:custGeom>
              <a:avLst/>
              <a:gdLst/>
              <a:ahLst/>
              <a:rect l="l" t="t" r="r" b="b"/>
              <a:pathLst>
                <a:path w="7174" h="605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rgbClr val="806860"/>
            </a:solidFill>
            <a:ln>
              <a:noFill/>
            </a:ln>
          </p:spPr>
          <p:style>
            <a:lnRef idx="0"/>
            <a:fillRef idx="0"/>
            <a:effectRef idx="0"/>
            <a:fontRef idx="minor"/>
          </p:style>
        </p:sp>
        <p:sp>
          <p:nvSpPr>
            <p:cNvPr id="246" name="CustomShape 8"/>
            <p:cNvSpPr/>
            <p:nvPr/>
          </p:nvSpPr>
          <p:spPr>
            <a:xfrm>
              <a:off x="9013320" y="1822320"/>
              <a:ext cx="309240" cy="266400"/>
            </a:xfrm>
            <a:custGeom>
              <a:avLst/>
              <a:gdLst/>
              <a:ahLst/>
              <a:rect l="l" t="t" r="r" b="b"/>
              <a:pathLst>
                <a:path w="7201" h="621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rgbClr val="806860"/>
            </a:solidFill>
            <a:ln>
              <a:noFill/>
            </a:ln>
          </p:spPr>
          <p:style>
            <a:lnRef idx="0"/>
            <a:fillRef idx="0"/>
            <a:effectRef idx="0"/>
            <a:fontRef idx="minor"/>
          </p:style>
        </p:sp>
        <p:sp>
          <p:nvSpPr>
            <p:cNvPr id="247" name="CustomShape 9"/>
            <p:cNvSpPr/>
            <p:nvPr/>
          </p:nvSpPr>
          <p:spPr>
            <a:xfrm>
              <a:off x="9422640" y="1935000"/>
              <a:ext cx="117000" cy="68760"/>
            </a:xfrm>
            <a:custGeom>
              <a:avLst/>
              <a:gdLst/>
              <a:ahLst/>
              <a:rect l="l" t="t" r="r" b="b"/>
              <a:pathLst>
                <a:path w="2731" h="1607">
                  <a:moveTo>
                    <a:pt x="2543" y="1"/>
                  </a:moveTo>
                  <a:lnTo>
                    <a:pt x="1" y="1473"/>
                  </a:lnTo>
                  <a:lnTo>
                    <a:pt x="81" y="1607"/>
                  </a:lnTo>
                  <a:lnTo>
                    <a:pt x="2731" y="81"/>
                  </a:lnTo>
                  <a:cubicBezTo>
                    <a:pt x="2677" y="54"/>
                    <a:pt x="2597" y="27"/>
                    <a:pt x="2543" y="1"/>
                  </a:cubicBezTo>
                  <a:close/>
                </a:path>
              </a:pathLst>
            </a:custGeom>
            <a:solidFill>
              <a:srgbClr val="806860"/>
            </a:solidFill>
            <a:ln>
              <a:noFill/>
            </a:ln>
          </p:spPr>
          <p:style>
            <a:lnRef idx="0"/>
            <a:fillRef idx="0"/>
            <a:effectRef idx="0"/>
            <a:fontRef idx="minor"/>
          </p:style>
        </p:sp>
        <p:sp>
          <p:nvSpPr>
            <p:cNvPr id="248" name="CustomShape 10"/>
            <p:cNvSpPr/>
            <p:nvPr/>
          </p:nvSpPr>
          <p:spPr>
            <a:xfrm>
              <a:off x="9573480" y="1958040"/>
              <a:ext cx="6480" cy="130680"/>
            </a:xfrm>
            <a:custGeom>
              <a:avLst/>
              <a:gdLst/>
              <a:ahLst/>
              <a:rect l="l" t="t" r="r" b="b"/>
              <a:pathLst>
                <a:path w="162" h="3052">
                  <a:moveTo>
                    <a:pt x="1" y="0"/>
                  </a:moveTo>
                  <a:lnTo>
                    <a:pt x="1" y="3051"/>
                  </a:lnTo>
                  <a:lnTo>
                    <a:pt x="162" y="3051"/>
                  </a:lnTo>
                  <a:lnTo>
                    <a:pt x="162" y="107"/>
                  </a:lnTo>
                  <a:cubicBezTo>
                    <a:pt x="108" y="54"/>
                    <a:pt x="54" y="27"/>
                    <a:pt x="1" y="0"/>
                  </a:cubicBezTo>
                  <a:close/>
                </a:path>
              </a:pathLst>
            </a:custGeom>
            <a:solidFill>
              <a:srgbClr val="806860"/>
            </a:solidFill>
            <a:ln>
              <a:noFill/>
            </a:ln>
          </p:spPr>
          <p:style>
            <a:lnRef idx="0"/>
            <a:fillRef idx="0"/>
            <a:effectRef idx="0"/>
            <a:fontRef idx="minor"/>
          </p:style>
        </p:sp>
        <p:sp>
          <p:nvSpPr>
            <p:cNvPr id="249" name="CustomShape 11"/>
            <p:cNvSpPr/>
            <p:nvPr/>
          </p:nvSpPr>
          <p:spPr>
            <a:xfrm>
              <a:off x="8150400" y="2438640"/>
              <a:ext cx="2160" cy="4320"/>
            </a:xfrm>
            <a:custGeom>
              <a:avLst/>
              <a:gdLst/>
              <a:ahLst/>
              <a:rect l="l" t="t" r="r" b="b"/>
              <a:pathLst>
                <a:path w="55" h="108">
                  <a:moveTo>
                    <a:pt x="54" y="0"/>
                  </a:moveTo>
                  <a:cubicBezTo>
                    <a:pt x="28" y="27"/>
                    <a:pt x="28" y="54"/>
                    <a:pt x="1" y="107"/>
                  </a:cubicBezTo>
                  <a:lnTo>
                    <a:pt x="54" y="107"/>
                  </a:lnTo>
                  <a:lnTo>
                    <a:pt x="54" y="0"/>
                  </a:lnTo>
                  <a:close/>
                </a:path>
              </a:pathLst>
            </a:custGeom>
            <a:solidFill>
              <a:srgbClr val="806860"/>
            </a:solidFill>
            <a:ln>
              <a:noFill/>
            </a:ln>
          </p:spPr>
          <p:style>
            <a:lnRef idx="0"/>
            <a:fillRef idx="0"/>
            <a:effectRef idx="0"/>
            <a:fontRef idx="minor"/>
          </p:style>
        </p:sp>
        <p:sp>
          <p:nvSpPr>
            <p:cNvPr id="250" name="CustomShape 12"/>
            <p:cNvSpPr/>
            <p:nvPr/>
          </p:nvSpPr>
          <p:spPr>
            <a:xfrm>
              <a:off x="8301240" y="2181240"/>
              <a:ext cx="1800" cy="2160"/>
            </a:xfrm>
            <a:custGeom>
              <a:avLst/>
              <a:gdLst/>
              <a:ahLst/>
              <a:rect l="l" t="t" r="r" b="b"/>
              <a:pathLst>
                <a:path w="54" h="55">
                  <a:moveTo>
                    <a:pt x="54" y="1"/>
                  </a:moveTo>
                  <a:cubicBezTo>
                    <a:pt x="27" y="27"/>
                    <a:pt x="27" y="27"/>
                    <a:pt x="0" y="54"/>
                  </a:cubicBezTo>
                  <a:lnTo>
                    <a:pt x="54" y="27"/>
                  </a:lnTo>
                  <a:lnTo>
                    <a:pt x="54" y="1"/>
                  </a:lnTo>
                  <a:close/>
                </a:path>
              </a:pathLst>
            </a:custGeom>
            <a:solidFill>
              <a:srgbClr val="806860"/>
            </a:solidFill>
            <a:ln>
              <a:noFill/>
            </a:ln>
          </p:spPr>
          <p:style>
            <a:lnRef idx="0"/>
            <a:fillRef idx="0"/>
            <a:effectRef idx="0"/>
            <a:fontRef idx="minor"/>
          </p:style>
        </p:sp>
        <p:sp>
          <p:nvSpPr>
            <p:cNvPr id="251" name="CustomShape 13"/>
            <p:cNvSpPr/>
            <p:nvPr/>
          </p:nvSpPr>
          <p:spPr>
            <a:xfrm>
              <a:off x="8214840" y="2302920"/>
              <a:ext cx="88200" cy="55080"/>
            </a:xfrm>
            <a:custGeom>
              <a:avLst/>
              <a:gdLst/>
              <a:ahLst/>
              <a:rect l="l" t="t" r="r" b="b"/>
              <a:pathLst>
                <a:path w="2062" h="1286">
                  <a:moveTo>
                    <a:pt x="81" y="1"/>
                  </a:moveTo>
                  <a:cubicBezTo>
                    <a:pt x="54" y="54"/>
                    <a:pt x="27" y="108"/>
                    <a:pt x="1" y="135"/>
                  </a:cubicBezTo>
                  <a:lnTo>
                    <a:pt x="1981" y="1285"/>
                  </a:lnTo>
                  <a:lnTo>
                    <a:pt x="2062" y="1125"/>
                  </a:lnTo>
                  <a:lnTo>
                    <a:pt x="81" y="1"/>
                  </a:lnTo>
                  <a:close/>
                </a:path>
              </a:pathLst>
            </a:custGeom>
            <a:solidFill>
              <a:srgbClr val="806860"/>
            </a:solidFill>
            <a:ln>
              <a:noFill/>
            </a:ln>
          </p:spPr>
          <p:style>
            <a:lnRef idx="0"/>
            <a:fillRef idx="0"/>
            <a:effectRef idx="0"/>
            <a:fontRef idx="minor"/>
          </p:style>
        </p:sp>
        <p:sp>
          <p:nvSpPr>
            <p:cNvPr id="252" name="CustomShape 14"/>
            <p:cNvSpPr/>
            <p:nvPr/>
          </p:nvSpPr>
          <p:spPr>
            <a:xfrm>
              <a:off x="8403480" y="2090160"/>
              <a:ext cx="307800" cy="352800"/>
            </a:xfrm>
            <a:custGeom>
              <a:avLst/>
              <a:gdLst/>
              <a:ahLst/>
              <a:rect l="l" t="t" r="r" b="b"/>
              <a:pathLst>
                <a:path w="7174" h="8218">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rgbClr val="806860"/>
            </a:solidFill>
            <a:ln>
              <a:noFill/>
            </a:ln>
          </p:spPr>
          <p:style>
            <a:lnRef idx="0"/>
            <a:fillRef idx="0"/>
            <a:effectRef idx="0"/>
            <a:fontRef idx="minor"/>
          </p:style>
        </p:sp>
        <p:sp>
          <p:nvSpPr>
            <p:cNvPr id="253" name="CustomShape 15"/>
            <p:cNvSpPr/>
            <p:nvPr/>
          </p:nvSpPr>
          <p:spPr>
            <a:xfrm>
              <a:off x="8812080" y="2090160"/>
              <a:ext cx="309240" cy="351720"/>
            </a:xfrm>
            <a:custGeom>
              <a:avLst/>
              <a:gdLst/>
              <a:ahLst/>
              <a:rect l="l" t="t" r="r" b="b"/>
              <a:pathLst>
                <a:path w="7201" h="819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rgbClr val="806860"/>
            </a:solidFill>
            <a:ln>
              <a:noFill/>
            </a:ln>
          </p:spPr>
          <p:style>
            <a:lnRef idx="0"/>
            <a:fillRef idx="0"/>
            <a:effectRef idx="0"/>
            <a:fontRef idx="minor"/>
          </p:style>
        </p:sp>
        <p:sp>
          <p:nvSpPr>
            <p:cNvPr id="254" name="CustomShape 16"/>
            <p:cNvSpPr/>
            <p:nvPr/>
          </p:nvSpPr>
          <p:spPr>
            <a:xfrm>
              <a:off x="9221400" y="2090160"/>
              <a:ext cx="307800" cy="351720"/>
            </a:xfrm>
            <a:custGeom>
              <a:avLst/>
              <a:gdLst/>
              <a:ahLst/>
              <a:rect l="l" t="t" r="r" b="b"/>
              <a:pathLst>
                <a:path w="7174" h="8191">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rgbClr val="806860"/>
            </a:solidFill>
            <a:ln>
              <a:noFill/>
            </a:ln>
          </p:spPr>
          <p:style>
            <a:lnRef idx="0"/>
            <a:fillRef idx="0"/>
            <a:effectRef idx="0"/>
            <a:fontRef idx="minor"/>
          </p:style>
        </p:sp>
        <p:sp>
          <p:nvSpPr>
            <p:cNvPr id="255" name="CustomShape 17"/>
            <p:cNvSpPr/>
            <p:nvPr/>
          </p:nvSpPr>
          <p:spPr>
            <a:xfrm>
              <a:off x="9629640" y="2124720"/>
              <a:ext cx="307800" cy="317160"/>
            </a:xfrm>
            <a:custGeom>
              <a:avLst/>
              <a:gdLst/>
              <a:ahLst/>
              <a:rect l="l" t="t" r="r" b="b"/>
              <a:pathLst>
                <a:path w="7174" h="7388">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rgbClr val="806860"/>
            </a:solidFill>
            <a:ln>
              <a:noFill/>
            </a:ln>
          </p:spPr>
          <p:style>
            <a:lnRef idx="0"/>
            <a:fillRef idx="0"/>
            <a:effectRef idx="0"/>
            <a:fontRef idx="minor"/>
          </p:style>
        </p:sp>
        <p:sp>
          <p:nvSpPr>
            <p:cNvPr id="256" name="CustomShape 18"/>
            <p:cNvSpPr/>
            <p:nvPr/>
          </p:nvSpPr>
          <p:spPr>
            <a:xfrm>
              <a:off x="8088480" y="2709000"/>
              <a:ext cx="7560" cy="10080"/>
            </a:xfrm>
            <a:custGeom>
              <a:avLst/>
              <a:gdLst/>
              <a:ahLst/>
              <a:rect l="l" t="t" r="r" b="b"/>
              <a:pathLst>
                <a:path w="188" h="242">
                  <a:moveTo>
                    <a:pt x="1" y="1"/>
                  </a:moveTo>
                  <a:cubicBezTo>
                    <a:pt x="1" y="54"/>
                    <a:pt x="1" y="135"/>
                    <a:pt x="1" y="188"/>
                  </a:cubicBezTo>
                  <a:lnTo>
                    <a:pt x="108" y="242"/>
                  </a:lnTo>
                  <a:lnTo>
                    <a:pt x="188" y="108"/>
                  </a:lnTo>
                  <a:lnTo>
                    <a:pt x="1" y="1"/>
                  </a:lnTo>
                  <a:close/>
                </a:path>
              </a:pathLst>
            </a:custGeom>
            <a:solidFill>
              <a:srgbClr val="806860"/>
            </a:solidFill>
            <a:ln>
              <a:noFill/>
            </a:ln>
          </p:spPr>
          <p:style>
            <a:lnRef idx="0"/>
            <a:fillRef idx="0"/>
            <a:effectRef idx="0"/>
            <a:fontRef idx="minor"/>
          </p:style>
        </p:sp>
        <p:sp>
          <p:nvSpPr>
            <p:cNvPr id="257" name="CustomShape 19"/>
            <p:cNvSpPr/>
            <p:nvPr/>
          </p:nvSpPr>
          <p:spPr>
            <a:xfrm>
              <a:off x="8196480" y="2452680"/>
              <a:ext cx="307800" cy="351720"/>
            </a:xfrm>
            <a:custGeom>
              <a:avLst/>
              <a:gdLst/>
              <a:ahLst/>
              <a:rect l="l" t="t" r="r" b="b"/>
              <a:pathLst>
                <a:path w="7174" h="8191">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rgbClr val="806860"/>
            </a:solidFill>
            <a:ln>
              <a:noFill/>
            </a:ln>
          </p:spPr>
          <p:style>
            <a:lnRef idx="0"/>
            <a:fillRef idx="0"/>
            <a:effectRef idx="0"/>
            <a:fontRef idx="minor"/>
          </p:style>
        </p:sp>
        <p:sp>
          <p:nvSpPr>
            <p:cNvPr id="258" name="CustomShape 20"/>
            <p:cNvSpPr/>
            <p:nvPr/>
          </p:nvSpPr>
          <p:spPr>
            <a:xfrm>
              <a:off x="8604720" y="2452680"/>
              <a:ext cx="307800" cy="351720"/>
            </a:xfrm>
            <a:custGeom>
              <a:avLst/>
              <a:gdLst/>
              <a:ahLst/>
              <a:rect l="l" t="t" r="r" b="b"/>
              <a:pathLst>
                <a:path w="7174" h="8191">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rgbClr val="806860"/>
            </a:solidFill>
            <a:ln>
              <a:noFill/>
            </a:ln>
          </p:spPr>
          <p:style>
            <a:lnRef idx="0"/>
            <a:fillRef idx="0"/>
            <a:effectRef idx="0"/>
            <a:fontRef idx="minor"/>
          </p:style>
        </p:sp>
        <p:sp>
          <p:nvSpPr>
            <p:cNvPr id="259" name="CustomShape 21"/>
            <p:cNvSpPr/>
            <p:nvPr/>
          </p:nvSpPr>
          <p:spPr>
            <a:xfrm>
              <a:off x="9013320" y="2452680"/>
              <a:ext cx="309240" cy="351720"/>
            </a:xfrm>
            <a:custGeom>
              <a:avLst/>
              <a:gdLst/>
              <a:ahLst/>
              <a:rect l="l" t="t" r="r" b="b"/>
              <a:pathLst>
                <a:path w="7201" h="819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rgbClr val="806860"/>
            </a:solidFill>
            <a:ln>
              <a:noFill/>
            </a:ln>
          </p:spPr>
          <p:style>
            <a:lnRef idx="0"/>
            <a:fillRef idx="0"/>
            <a:effectRef idx="0"/>
            <a:fontRef idx="minor"/>
          </p:style>
        </p:sp>
        <p:sp>
          <p:nvSpPr>
            <p:cNvPr id="260" name="CustomShape 22"/>
            <p:cNvSpPr/>
            <p:nvPr/>
          </p:nvSpPr>
          <p:spPr>
            <a:xfrm>
              <a:off x="9422640" y="2451240"/>
              <a:ext cx="307800" cy="352800"/>
            </a:xfrm>
            <a:custGeom>
              <a:avLst/>
              <a:gdLst/>
              <a:ahLst/>
              <a:rect l="l" t="t" r="r" b="b"/>
              <a:pathLst>
                <a:path w="7174" h="8218">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rgbClr val="806860"/>
            </a:solidFill>
            <a:ln>
              <a:noFill/>
            </a:ln>
          </p:spPr>
          <p:style>
            <a:lnRef idx="0"/>
            <a:fillRef idx="0"/>
            <a:effectRef idx="0"/>
            <a:fontRef idx="minor"/>
          </p:style>
        </p:sp>
        <p:sp>
          <p:nvSpPr>
            <p:cNvPr id="261" name="CustomShape 23"/>
            <p:cNvSpPr/>
            <p:nvPr/>
          </p:nvSpPr>
          <p:spPr>
            <a:xfrm>
              <a:off x="9831240" y="2451240"/>
              <a:ext cx="206640" cy="352800"/>
            </a:xfrm>
            <a:custGeom>
              <a:avLst/>
              <a:gdLst/>
              <a:ahLst/>
              <a:rect l="l" t="t" r="r" b="b"/>
              <a:pathLst>
                <a:path w="4819" h="8218">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rgbClr val="806860"/>
            </a:solidFill>
            <a:ln>
              <a:noFill/>
            </a:ln>
          </p:spPr>
          <p:style>
            <a:lnRef idx="0"/>
            <a:fillRef idx="0"/>
            <a:effectRef idx="0"/>
            <a:fontRef idx="minor"/>
          </p:style>
        </p:sp>
        <p:sp>
          <p:nvSpPr>
            <p:cNvPr id="262" name="CustomShape 24"/>
            <p:cNvSpPr/>
            <p:nvPr/>
          </p:nvSpPr>
          <p:spPr>
            <a:xfrm>
              <a:off x="8094240" y="2794320"/>
              <a:ext cx="209160" cy="351720"/>
            </a:xfrm>
            <a:custGeom>
              <a:avLst/>
              <a:gdLst/>
              <a:ahLst/>
              <a:rect l="l" t="t" r="r" b="b"/>
              <a:pathLst>
                <a:path w="4872" h="8191">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rgbClr val="806860"/>
            </a:solidFill>
            <a:ln>
              <a:noFill/>
            </a:ln>
          </p:spPr>
          <p:style>
            <a:lnRef idx="0"/>
            <a:fillRef idx="0"/>
            <a:effectRef idx="0"/>
            <a:fontRef idx="minor"/>
          </p:style>
        </p:sp>
        <p:sp>
          <p:nvSpPr>
            <p:cNvPr id="263" name="CustomShape 25"/>
            <p:cNvSpPr/>
            <p:nvPr/>
          </p:nvSpPr>
          <p:spPr>
            <a:xfrm>
              <a:off x="8403480" y="2794320"/>
              <a:ext cx="307800" cy="351720"/>
            </a:xfrm>
            <a:custGeom>
              <a:avLst/>
              <a:gdLst/>
              <a:ahLst/>
              <a:rect l="l" t="t" r="r" b="b"/>
              <a:pathLst>
                <a:path w="7174" h="8191">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rgbClr val="806860"/>
            </a:solidFill>
            <a:ln>
              <a:noFill/>
            </a:ln>
          </p:spPr>
          <p:style>
            <a:lnRef idx="0"/>
            <a:fillRef idx="0"/>
            <a:effectRef idx="0"/>
            <a:fontRef idx="minor"/>
          </p:style>
        </p:sp>
        <p:sp>
          <p:nvSpPr>
            <p:cNvPr id="264" name="CustomShape 26"/>
            <p:cNvSpPr/>
            <p:nvPr/>
          </p:nvSpPr>
          <p:spPr>
            <a:xfrm>
              <a:off x="8812080" y="2794320"/>
              <a:ext cx="309240" cy="351720"/>
            </a:xfrm>
            <a:custGeom>
              <a:avLst/>
              <a:gdLst/>
              <a:ahLst/>
              <a:rect l="l" t="t" r="r" b="b"/>
              <a:pathLst>
                <a:path w="7201" h="819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rgbClr val="806860"/>
            </a:solidFill>
            <a:ln>
              <a:noFill/>
            </a:ln>
          </p:spPr>
          <p:style>
            <a:lnRef idx="0"/>
            <a:fillRef idx="0"/>
            <a:effectRef idx="0"/>
            <a:fontRef idx="minor"/>
          </p:style>
        </p:sp>
        <p:sp>
          <p:nvSpPr>
            <p:cNvPr id="265" name="CustomShape 27"/>
            <p:cNvSpPr/>
            <p:nvPr/>
          </p:nvSpPr>
          <p:spPr>
            <a:xfrm>
              <a:off x="9221400" y="2794320"/>
              <a:ext cx="307800" cy="351720"/>
            </a:xfrm>
            <a:custGeom>
              <a:avLst/>
              <a:gdLst/>
              <a:ahLst/>
              <a:rect l="l" t="t" r="r" b="b"/>
              <a:pathLst>
                <a:path w="7174" h="8191">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rgbClr val="806860"/>
            </a:solidFill>
            <a:ln>
              <a:noFill/>
            </a:ln>
          </p:spPr>
          <p:style>
            <a:lnRef idx="0"/>
            <a:fillRef idx="0"/>
            <a:effectRef idx="0"/>
            <a:fontRef idx="minor"/>
          </p:style>
        </p:sp>
        <p:sp>
          <p:nvSpPr>
            <p:cNvPr id="266" name="CustomShape 28"/>
            <p:cNvSpPr/>
            <p:nvPr/>
          </p:nvSpPr>
          <p:spPr>
            <a:xfrm>
              <a:off x="9629640" y="2794320"/>
              <a:ext cx="307800" cy="351720"/>
            </a:xfrm>
            <a:custGeom>
              <a:avLst/>
              <a:gdLst/>
              <a:ahLst/>
              <a:rect l="l" t="t" r="r" b="b"/>
              <a:pathLst>
                <a:path w="7174" h="8191">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rgbClr val="806860"/>
            </a:solidFill>
            <a:ln>
              <a:noFill/>
            </a:ln>
          </p:spPr>
          <p:style>
            <a:lnRef idx="0"/>
            <a:fillRef idx="0"/>
            <a:effectRef idx="0"/>
            <a:fontRef idx="minor"/>
          </p:style>
        </p:sp>
        <p:sp>
          <p:nvSpPr>
            <p:cNvPr id="267" name="CustomShape 29"/>
            <p:cNvSpPr/>
            <p:nvPr/>
          </p:nvSpPr>
          <p:spPr>
            <a:xfrm>
              <a:off x="8196480" y="3160080"/>
              <a:ext cx="307800" cy="313560"/>
            </a:xfrm>
            <a:custGeom>
              <a:avLst/>
              <a:gdLst/>
              <a:ahLst/>
              <a:rect l="l" t="t" r="r" b="b"/>
              <a:pathLst>
                <a:path w="7174" h="7308">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rgbClr val="806860"/>
            </a:solidFill>
            <a:ln>
              <a:noFill/>
            </a:ln>
          </p:spPr>
          <p:style>
            <a:lnRef idx="0"/>
            <a:fillRef idx="0"/>
            <a:effectRef idx="0"/>
            <a:fontRef idx="minor"/>
          </p:style>
        </p:sp>
        <p:sp>
          <p:nvSpPr>
            <p:cNvPr id="268" name="CustomShape 30"/>
            <p:cNvSpPr/>
            <p:nvPr/>
          </p:nvSpPr>
          <p:spPr>
            <a:xfrm>
              <a:off x="8604720" y="3160080"/>
              <a:ext cx="307800" cy="351720"/>
            </a:xfrm>
            <a:custGeom>
              <a:avLst/>
              <a:gdLst/>
              <a:ahLst/>
              <a:rect l="l" t="t" r="r" b="b"/>
              <a:pathLst>
                <a:path w="7174" h="8191">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rgbClr val="806860"/>
            </a:solidFill>
            <a:ln>
              <a:noFill/>
            </a:ln>
          </p:spPr>
          <p:style>
            <a:lnRef idx="0"/>
            <a:fillRef idx="0"/>
            <a:effectRef idx="0"/>
            <a:fontRef idx="minor"/>
          </p:style>
        </p:sp>
        <p:sp>
          <p:nvSpPr>
            <p:cNvPr id="269" name="CustomShape 31"/>
            <p:cNvSpPr/>
            <p:nvPr/>
          </p:nvSpPr>
          <p:spPr>
            <a:xfrm>
              <a:off x="9013320" y="3160080"/>
              <a:ext cx="309240" cy="351720"/>
            </a:xfrm>
            <a:custGeom>
              <a:avLst/>
              <a:gdLst/>
              <a:ahLst/>
              <a:rect l="l" t="t" r="r" b="b"/>
              <a:pathLst>
                <a:path w="7201" h="819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rgbClr val="806860"/>
            </a:solidFill>
            <a:ln>
              <a:noFill/>
            </a:ln>
          </p:spPr>
          <p:style>
            <a:lnRef idx="0"/>
            <a:fillRef idx="0"/>
            <a:effectRef idx="0"/>
            <a:fontRef idx="minor"/>
          </p:style>
        </p:sp>
        <p:sp>
          <p:nvSpPr>
            <p:cNvPr id="270" name="CustomShape 32"/>
            <p:cNvSpPr/>
            <p:nvPr/>
          </p:nvSpPr>
          <p:spPr>
            <a:xfrm>
              <a:off x="9422640" y="3160080"/>
              <a:ext cx="307800" cy="351720"/>
            </a:xfrm>
            <a:custGeom>
              <a:avLst/>
              <a:gdLst/>
              <a:ahLst/>
              <a:rect l="l" t="t" r="r" b="b"/>
              <a:pathLst>
                <a:path w="7174" h="8191">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rgbClr val="806860"/>
            </a:solidFill>
            <a:ln>
              <a:noFill/>
            </a:ln>
          </p:spPr>
          <p:style>
            <a:lnRef idx="0"/>
            <a:fillRef idx="0"/>
            <a:effectRef idx="0"/>
            <a:fontRef idx="minor"/>
          </p:style>
        </p:sp>
        <p:sp>
          <p:nvSpPr>
            <p:cNvPr id="271" name="CustomShape 33"/>
            <p:cNvSpPr/>
            <p:nvPr/>
          </p:nvSpPr>
          <p:spPr>
            <a:xfrm>
              <a:off x="9831240" y="3245040"/>
              <a:ext cx="83520" cy="52560"/>
            </a:xfrm>
            <a:custGeom>
              <a:avLst/>
              <a:gdLst/>
              <a:ahLst/>
              <a:rect l="l" t="t" r="r" b="b"/>
              <a:pathLst>
                <a:path w="1955" h="1232">
                  <a:moveTo>
                    <a:pt x="81" y="1"/>
                  </a:moveTo>
                  <a:lnTo>
                    <a:pt x="0" y="135"/>
                  </a:lnTo>
                  <a:lnTo>
                    <a:pt x="1874" y="1232"/>
                  </a:lnTo>
                  <a:cubicBezTo>
                    <a:pt x="1901" y="1178"/>
                    <a:pt x="1928" y="1125"/>
                    <a:pt x="1954" y="1071"/>
                  </a:cubicBezTo>
                  <a:lnTo>
                    <a:pt x="81" y="1"/>
                  </a:lnTo>
                  <a:close/>
                </a:path>
              </a:pathLst>
            </a:custGeom>
            <a:solidFill>
              <a:srgbClr val="806860"/>
            </a:solidFill>
            <a:ln>
              <a:noFill/>
            </a:ln>
          </p:spPr>
          <p:style>
            <a:lnRef idx="0"/>
            <a:fillRef idx="0"/>
            <a:effectRef idx="0"/>
            <a:fontRef idx="minor"/>
          </p:style>
        </p:sp>
        <p:sp>
          <p:nvSpPr>
            <p:cNvPr id="272" name="CustomShape 34"/>
            <p:cNvSpPr/>
            <p:nvPr/>
          </p:nvSpPr>
          <p:spPr>
            <a:xfrm>
              <a:off x="8588880" y="3586680"/>
              <a:ext cx="122760" cy="73440"/>
            </a:xfrm>
            <a:custGeom>
              <a:avLst/>
              <a:gdLst/>
              <a:ahLst/>
              <a:rect l="l" t="t" r="r" b="b"/>
              <a:pathLst>
                <a:path w="2865" h="1714">
                  <a:moveTo>
                    <a:pt x="2784" y="0"/>
                  </a:moveTo>
                  <a:lnTo>
                    <a:pt x="1" y="1606"/>
                  </a:lnTo>
                  <a:cubicBezTo>
                    <a:pt x="54" y="1660"/>
                    <a:pt x="108" y="1686"/>
                    <a:pt x="161" y="1713"/>
                  </a:cubicBezTo>
                  <a:lnTo>
                    <a:pt x="2864" y="161"/>
                  </a:lnTo>
                  <a:lnTo>
                    <a:pt x="2784" y="0"/>
                  </a:lnTo>
                  <a:close/>
                </a:path>
              </a:pathLst>
            </a:custGeom>
            <a:solidFill>
              <a:srgbClr val="806860"/>
            </a:solidFill>
            <a:ln>
              <a:noFill/>
            </a:ln>
          </p:spPr>
          <p:style>
            <a:lnRef idx="0"/>
            <a:fillRef idx="0"/>
            <a:effectRef idx="0"/>
            <a:fontRef idx="minor"/>
          </p:style>
        </p:sp>
        <p:sp>
          <p:nvSpPr>
            <p:cNvPr id="273" name="CustomShape 35"/>
            <p:cNvSpPr/>
            <p:nvPr/>
          </p:nvSpPr>
          <p:spPr>
            <a:xfrm>
              <a:off x="8554320" y="3501720"/>
              <a:ext cx="6480" cy="138960"/>
            </a:xfrm>
            <a:custGeom>
              <a:avLst/>
              <a:gdLst/>
              <a:ahLst/>
              <a:rect l="l" t="t" r="r" b="b"/>
              <a:pathLst>
                <a:path w="162" h="3240">
                  <a:moveTo>
                    <a:pt x="1" y="0"/>
                  </a:moveTo>
                  <a:lnTo>
                    <a:pt x="1" y="3132"/>
                  </a:lnTo>
                  <a:cubicBezTo>
                    <a:pt x="54" y="3159"/>
                    <a:pt x="108" y="3212"/>
                    <a:pt x="161" y="3239"/>
                  </a:cubicBezTo>
                  <a:lnTo>
                    <a:pt x="161" y="0"/>
                  </a:lnTo>
                  <a:close/>
                </a:path>
              </a:pathLst>
            </a:custGeom>
            <a:solidFill>
              <a:srgbClr val="806860"/>
            </a:solidFill>
            <a:ln>
              <a:noFill/>
            </a:ln>
          </p:spPr>
          <p:style>
            <a:lnRef idx="0"/>
            <a:fillRef idx="0"/>
            <a:effectRef idx="0"/>
            <a:fontRef idx="minor"/>
          </p:style>
        </p:sp>
        <p:sp>
          <p:nvSpPr>
            <p:cNvPr id="274" name="CustomShape 36"/>
            <p:cNvSpPr/>
            <p:nvPr/>
          </p:nvSpPr>
          <p:spPr>
            <a:xfrm>
              <a:off x="8812080" y="3501720"/>
              <a:ext cx="309240" cy="273600"/>
            </a:xfrm>
            <a:custGeom>
              <a:avLst/>
              <a:gdLst/>
              <a:ahLst/>
              <a:rect l="l" t="t" r="r" b="b"/>
              <a:pathLst>
                <a:path w="7201" h="637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rgbClr val="806860"/>
            </a:solidFill>
            <a:ln>
              <a:noFill/>
            </a:ln>
          </p:spPr>
          <p:style>
            <a:lnRef idx="0"/>
            <a:fillRef idx="0"/>
            <a:effectRef idx="0"/>
            <a:fontRef idx="minor"/>
          </p:style>
        </p:sp>
        <p:sp>
          <p:nvSpPr>
            <p:cNvPr id="275" name="CustomShape 37"/>
            <p:cNvSpPr/>
            <p:nvPr/>
          </p:nvSpPr>
          <p:spPr>
            <a:xfrm>
              <a:off x="9221400" y="3501720"/>
              <a:ext cx="307800" cy="265320"/>
            </a:xfrm>
            <a:custGeom>
              <a:avLst/>
              <a:gdLst/>
              <a:ahLst/>
              <a:rect l="l" t="t" r="r" b="b"/>
              <a:pathLst>
                <a:path w="7174" h="618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rgbClr val="806860"/>
            </a:solidFill>
            <a:ln>
              <a:noFill/>
            </a:ln>
          </p:spPr>
          <p:style>
            <a:lnRef idx="0"/>
            <a:fillRef idx="0"/>
            <a:effectRef idx="0"/>
            <a:fontRef idx="minor"/>
          </p:style>
        </p:sp>
        <p:sp>
          <p:nvSpPr>
            <p:cNvPr id="276" name="CustomShape 38"/>
            <p:cNvSpPr/>
            <p:nvPr/>
          </p:nvSpPr>
          <p:spPr>
            <a:xfrm>
              <a:off x="9629640" y="3586680"/>
              <a:ext cx="13320" cy="10080"/>
            </a:xfrm>
            <a:custGeom>
              <a:avLst/>
              <a:gdLst/>
              <a:ahLst/>
              <a:rect l="l" t="t" r="r" b="b"/>
              <a:pathLst>
                <a:path w="322" h="242">
                  <a:moveTo>
                    <a:pt x="81" y="0"/>
                  </a:moveTo>
                  <a:lnTo>
                    <a:pt x="0" y="134"/>
                  </a:lnTo>
                  <a:lnTo>
                    <a:pt x="161" y="241"/>
                  </a:lnTo>
                  <a:cubicBezTo>
                    <a:pt x="215" y="214"/>
                    <a:pt x="268" y="161"/>
                    <a:pt x="322" y="134"/>
                  </a:cubicBezTo>
                  <a:lnTo>
                    <a:pt x="81" y="0"/>
                  </a:lnTo>
                  <a:close/>
                </a:path>
              </a:pathLst>
            </a:custGeom>
            <a:solidFill>
              <a:srgbClr val="806860"/>
            </a:solidFill>
            <a:ln>
              <a:noFill/>
            </a:ln>
          </p:spPr>
          <p:style>
            <a:lnRef idx="0"/>
            <a:fillRef idx="0"/>
            <a:effectRef idx="0"/>
            <a:fontRef idx="minor"/>
          </p:style>
        </p:sp>
      </p:grpSp>
      <p:sp>
        <p:nvSpPr>
          <p:cNvPr id="277" name="CustomShape 39"/>
          <p:cNvSpPr/>
          <p:nvPr/>
        </p:nvSpPr>
        <p:spPr>
          <a:xfrm flipH="1">
            <a:off x="-817560" y="2575080"/>
            <a:ext cx="2540160" cy="3781080"/>
          </a:xfrm>
          <a:custGeom>
            <a:avLst/>
            <a:gdLst/>
            <a:ahLst/>
            <a:rect l="l" t="t" r="r" b="b"/>
            <a:pathLst>
              <a:path w="142469" h="136664">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4" name="PlaceHolder 1"/>
          <p:cNvSpPr>
            <a:spLocks noGrp="1"/>
          </p:cNvSpPr>
          <p:nvPr>
            <p:ph type="title"/>
          </p:nvPr>
        </p:nvSpPr>
        <p:spPr>
          <a:xfrm>
            <a:off x="713160" y="523080"/>
            <a:ext cx="7717320" cy="541080"/>
          </a:xfrm>
          <a:prstGeom prst="rect">
            <a:avLst/>
          </a:prstGeom>
        </p:spPr>
        <p:txBody>
          <a:bodyPr tIns="91440" bIns="91440" anchor="b">
            <a:noAutofit/>
          </a:bodyPr>
          <a:p>
            <a:r>
              <a:rPr b="0" lang="fr-FR" sz="3000" spc="-1" strike="noStrike">
                <a:solidFill>
                  <a:srgbClr val="000000"/>
                </a:solidFill>
                <a:latin typeface="Arial"/>
              </a:rPr>
              <a:t>Cliquez pour éditer le format du texte-titre</a:t>
            </a:r>
            <a:endParaRPr b="0" lang="fr-FR" sz="3000" spc="-1" strike="noStrike">
              <a:solidFill>
                <a:srgbClr val="000000"/>
              </a:solidFill>
              <a:latin typeface="Arial"/>
            </a:endParaRPr>
          </a:p>
        </p:txBody>
      </p:sp>
      <p:sp>
        <p:nvSpPr>
          <p:cNvPr id="315" name="CustomShape 2"/>
          <p:cNvSpPr/>
          <p:nvPr/>
        </p:nvSpPr>
        <p:spPr>
          <a:xfrm>
            <a:off x="-598320" y="3985560"/>
            <a:ext cx="1844280" cy="1626840"/>
          </a:xfrm>
          <a:custGeom>
            <a:avLst/>
            <a:gdLst/>
            <a:ahLst/>
            <a:rect l="l" t="t" r="r" b="b"/>
            <a:pathLst>
              <a:path w="13679" h="12066">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style>
          <a:lnRef idx="0"/>
          <a:fillRef idx="0"/>
          <a:effectRef idx="0"/>
          <a:fontRef idx="minor"/>
        </p:style>
      </p:sp>
      <p:sp>
        <p:nvSpPr>
          <p:cNvPr id="316" name="CustomShape 3"/>
          <p:cNvSpPr/>
          <p:nvPr/>
        </p:nvSpPr>
        <p:spPr>
          <a:xfrm rot="7619400">
            <a:off x="7151400" y="2766960"/>
            <a:ext cx="3210480" cy="3197160"/>
          </a:xfrm>
          <a:custGeom>
            <a:avLst/>
            <a:gdLst/>
            <a:ahLst/>
            <a:rect l="l" t="t" r="r" b="b"/>
            <a:pathLst>
              <a:path w="48235" h="480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style>
          <a:lnRef idx="0"/>
          <a:fillRef idx="0"/>
          <a:effectRef idx="0"/>
          <a:fontRef idx="minor"/>
        </p:style>
      </p:sp>
      <p:grpSp>
        <p:nvGrpSpPr>
          <p:cNvPr id="317" name="Group 4"/>
          <p:cNvGrpSpPr/>
          <p:nvPr/>
        </p:nvGrpSpPr>
        <p:grpSpPr>
          <a:xfrm>
            <a:off x="7295400" y="-672840"/>
            <a:ext cx="2270520" cy="2260080"/>
            <a:chOff x="7295400" y="-672840"/>
            <a:chExt cx="2270520" cy="2260080"/>
          </a:xfrm>
        </p:grpSpPr>
        <p:sp>
          <p:nvSpPr>
            <p:cNvPr id="318" name="CustomShape 5"/>
            <p:cNvSpPr/>
            <p:nvPr/>
          </p:nvSpPr>
          <p:spPr>
            <a:xfrm>
              <a:off x="7295400" y="-672840"/>
              <a:ext cx="2270520" cy="2260080"/>
            </a:xfrm>
            <a:custGeom>
              <a:avLst/>
              <a:gdLst/>
              <a:ahLst/>
              <a:rect l="l" t="t" r="r" b="b"/>
              <a:pathLst>
                <a:path w="45663" h="45449">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style>
            <a:lnRef idx="0"/>
            <a:fillRef idx="0"/>
            <a:effectRef idx="0"/>
            <a:fontRef idx="minor"/>
          </p:style>
        </p:sp>
        <p:sp>
          <p:nvSpPr>
            <p:cNvPr id="319" name="CustomShape 6"/>
            <p:cNvSpPr/>
            <p:nvPr/>
          </p:nvSpPr>
          <p:spPr>
            <a:xfrm>
              <a:off x="7769160" y="-471960"/>
              <a:ext cx="11520" cy="9000"/>
            </a:xfrm>
            <a:custGeom>
              <a:avLst/>
              <a:gdLst/>
              <a:ahLst/>
              <a:rect l="l" t="t" r="r" b="b"/>
              <a:pathLst>
                <a:path w="242" h="188">
                  <a:moveTo>
                    <a:pt x="161" y="0"/>
                  </a:moveTo>
                  <a:cubicBezTo>
                    <a:pt x="108" y="27"/>
                    <a:pt x="54" y="81"/>
                    <a:pt x="1" y="107"/>
                  </a:cubicBezTo>
                  <a:lnTo>
                    <a:pt x="161" y="188"/>
                  </a:lnTo>
                  <a:lnTo>
                    <a:pt x="242" y="54"/>
                  </a:lnTo>
                  <a:lnTo>
                    <a:pt x="161" y="0"/>
                  </a:lnTo>
                  <a:close/>
                </a:path>
              </a:pathLst>
            </a:custGeom>
            <a:solidFill>
              <a:schemeClr val="accent2"/>
            </a:solidFill>
            <a:ln>
              <a:noFill/>
            </a:ln>
          </p:spPr>
          <p:style>
            <a:lnRef idx="0"/>
            <a:fillRef idx="0"/>
            <a:effectRef idx="0"/>
            <a:fontRef idx="minor"/>
          </p:style>
        </p:sp>
        <p:sp>
          <p:nvSpPr>
            <p:cNvPr id="320" name="CustomShape 7"/>
            <p:cNvSpPr/>
            <p:nvPr/>
          </p:nvSpPr>
          <p:spPr>
            <a:xfrm>
              <a:off x="7896960" y="-664920"/>
              <a:ext cx="356400" cy="300600"/>
            </a:xfrm>
            <a:custGeom>
              <a:avLst/>
              <a:gdLst/>
              <a:ahLst/>
              <a:rect l="l" t="t" r="r" b="b"/>
              <a:pathLst>
                <a:path w="7174" h="605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style>
            <a:lnRef idx="0"/>
            <a:fillRef idx="0"/>
            <a:effectRef idx="0"/>
            <a:fontRef idx="minor"/>
          </p:style>
        </p:sp>
        <p:sp>
          <p:nvSpPr>
            <p:cNvPr id="321" name="CustomShape 8"/>
            <p:cNvSpPr/>
            <p:nvPr/>
          </p:nvSpPr>
          <p:spPr>
            <a:xfrm>
              <a:off x="8369640" y="-672840"/>
              <a:ext cx="357840" cy="308520"/>
            </a:xfrm>
            <a:custGeom>
              <a:avLst/>
              <a:gdLst/>
              <a:ahLst/>
              <a:rect l="l" t="t" r="r" b="b"/>
              <a:pathLst>
                <a:path w="7201" h="621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style>
            <a:lnRef idx="0"/>
            <a:fillRef idx="0"/>
            <a:effectRef idx="0"/>
            <a:fontRef idx="minor"/>
          </p:style>
        </p:sp>
        <p:sp>
          <p:nvSpPr>
            <p:cNvPr id="322" name="CustomShape 9"/>
            <p:cNvSpPr/>
            <p:nvPr/>
          </p:nvSpPr>
          <p:spPr>
            <a:xfrm>
              <a:off x="8843400" y="-542520"/>
              <a:ext cx="135360" cy="79560"/>
            </a:xfrm>
            <a:custGeom>
              <a:avLst/>
              <a:gdLst/>
              <a:ahLst/>
              <a:rect l="l" t="t" r="r" b="b"/>
              <a:pathLst>
                <a:path w="2731" h="1607">
                  <a:moveTo>
                    <a:pt x="2543" y="1"/>
                  </a:moveTo>
                  <a:lnTo>
                    <a:pt x="1" y="1473"/>
                  </a:lnTo>
                  <a:lnTo>
                    <a:pt x="81" y="1607"/>
                  </a:lnTo>
                  <a:lnTo>
                    <a:pt x="2731" y="81"/>
                  </a:lnTo>
                  <a:cubicBezTo>
                    <a:pt x="2677" y="54"/>
                    <a:pt x="2597" y="27"/>
                    <a:pt x="2543" y="1"/>
                  </a:cubicBezTo>
                  <a:close/>
                </a:path>
              </a:pathLst>
            </a:custGeom>
            <a:solidFill>
              <a:schemeClr val="accent2"/>
            </a:solidFill>
            <a:ln>
              <a:noFill/>
            </a:ln>
          </p:spPr>
          <p:style>
            <a:lnRef idx="0"/>
            <a:fillRef idx="0"/>
            <a:effectRef idx="0"/>
            <a:fontRef idx="minor"/>
          </p:style>
        </p:sp>
        <p:sp>
          <p:nvSpPr>
            <p:cNvPr id="323" name="CustomShape 10"/>
            <p:cNvSpPr/>
            <p:nvPr/>
          </p:nvSpPr>
          <p:spPr>
            <a:xfrm>
              <a:off x="9017640" y="-515880"/>
              <a:ext cx="7560" cy="151560"/>
            </a:xfrm>
            <a:custGeom>
              <a:avLst/>
              <a:gdLst/>
              <a:ahLst/>
              <a:rect l="l" t="t" r="r" b="b"/>
              <a:pathLst>
                <a:path w="162" h="3052">
                  <a:moveTo>
                    <a:pt x="1" y="0"/>
                  </a:moveTo>
                  <a:lnTo>
                    <a:pt x="1" y="3051"/>
                  </a:lnTo>
                  <a:lnTo>
                    <a:pt x="162" y="3051"/>
                  </a:lnTo>
                  <a:lnTo>
                    <a:pt x="162" y="107"/>
                  </a:lnTo>
                  <a:cubicBezTo>
                    <a:pt x="108" y="54"/>
                    <a:pt x="54" y="27"/>
                    <a:pt x="1" y="0"/>
                  </a:cubicBezTo>
                  <a:close/>
                </a:path>
              </a:pathLst>
            </a:custGeom>
            <a:solidFill>
              <a:schemeClr val="accent2"/>
            </a:solidFill>
            <a:ln>
              <a:noFill/>
            </a:ln>
          </p:spPr>
          <p:style>
            <a:lnRef idx="0"/>
            <a:fillRef idx="0"/>
            <a:effectRef idx="0"/>
            <a:fontRef idx="minor"/>
          </p:style>
        </p:sp>
        <p:sp>
          <p:nvSpPr>
            <p:cNvPr id="324" name="CustomShape 11"/>
            <p:cNvSpPr/>
            <p:nvPr/>
          </p:nvSpPr>
          <p:spPr>
            <a:xfrm>
              <a:off x="7371000" y="40680"/>
              <a:ext cx="2520" cy="5040"/>
            </a:xfrm>
            <a:custGeom>
              <a:avLst/>
              <a:gdLst/>
              <a:ahLst/>
              <a:rect l="l" t="t" r="r" b="b"/>
              <a:pathLst>
                <a:path w="55" h="108">
                  <a:moveTo>
                    <a:pt x="54" y="0"/>
                  </a:moveTo>
                  <a:cubicBezTo>
                    <a:pt x="28" y="27"/>
                    <a:pt x="28" y="54"/>
                    <a:pt x="1" y="107"/>
                  </a:cubicBezTo>
                  <a:lnTo>
                    <a:pt x="54" y="107"/>
                  </a:lnTo>
                  <a:lnTo>
                    <a:pt x="54" y="0"/>
                  </a:lnTo>
                  <a:close/>
                </a:path>
              </a:pathLst>
            </a:custGeom>
            <a:solidFill>
              <a:schemeClr val="accent2"/>
            </a:solidFill>
            <a:ln>
              <a:noFill/>
            </a:ln>
          </p:spPr>
          <p:style>
            <a:lnRef idx="0"/>
            <a:fillRef idx="0"/>
            <a:effectRef idx="0"/>
            <a:fontRef idx="minor"/>
          </p:style>
        </p:sp>
        <p:sp>
          <p:nvSpPr>
            <p:cNvPr id="325" name="CustomShape 12"/>
            <p:cNvSpPr/>
            <p:nvPr/>
          </p:nvSpPr>
          <p:spPr>
            <a:xfrm>
              <a:off x="7545600" y="-257760"/>
              <a:ext cx="2160" cy="2520"/>
            </a:xfrm>
            <a:custGeom>
              <a:avLst/>
              <a:gdLst/>
              <a:ahLst/>
              <a:rect l="l" t="t" r="r" b="b"/>
              <a:pathLst>
                <a:path w="54" h="55">
                  <a:moveTo>
                    <a:pt x="54" y="1"/>
                  </a:moveTo>
                  <a:cubicBezTo>
                    <a:pt x="27" y="27"/>
                    <a:pt x="27" y="27"/>
                    <a:pt x="0" y="54"/>
                  </a:cubicBezTo>
                  <a:lnTo>
                    <a:pt x="54" y="27"/>
                  </a:lnTo>
                  <a:lnTo>
                    <a:pt x="54" y="1"/>
                  </a:lnTo>
                  <a:close/>
                </a:path>
              </a:pathLst>
            </a:custGeom>
            <a:solidFill>
              <a:schemeClr val="accent2"/>
            </a:solidFill>
            <a:ln>
              <a:noFill/>
            </a:ln>
          </p:spPr>
          <p:style>
            <a:lnRef idx="0"/>
            <a:fillRef idx="0"/>
            <a:effectRef idx="0"/>
            <a:fontRef idx="minor"/>
          </p:style>
        </p:sp>
        <p:sp>
          <p:nvSpPr>
            <p:cNvPr id="326" name="CustomShape 13"/>
            <p:cNvSpPr/>
            <p:nvPr/>
          </p:nvSpPr>
          <p:spPr>
            <a:xfrm>
              <a:off x="7445520" y="-116640"/>
              <a:ext cx="102240" cy="63720"/>
            </a:xfrm>
            <a:custGeom>
              <a:avLst/>
              <a:gdLst/>
              <a:ahLst/>
              <a:rect l="l" t="t" r="r" b="b"/>
              <a:pathLst>
                <a:path w="2062" h="1286">
                  <a:moveTo>
                    <a:pt x="81" y="1"/>
                  </a:moveTo>
                  <a:cubicBezTo>
                    <a:pt x="54" y="54"/>
                    <a:pt x="27" y="108"/>
                    <a:pt x="1" y="135"/>
                  </a:cubicBezTo>
                  <a:lnTo>
                    <a:pt x="1981" y="1285"/>
                  </a:lnTo>
                  <a:lnTo>
                    <a:pt x="2062" y="1125"/>
                  </a:lnTo>
                  <a:lnTo>
                    <a:pt x="81" y="1"/>
                  </a:lnTo>
                  <a:close/>
                </a:path>
              </a:pathLst>
            </a:custGeom>
            <a:solidFill>
              <a:schemeClr val="accent2"/>
            </a:solidFill>
            <a:ln>
              <a:noFill/>
            </a:ln>
          </p:spPr>
          <p:style>
            <a:lnRef idx="0"/>
            <a:fillRef idx="0"/>
            <a:effectRef idx="0"/>
            <a:fontRef idx="minor"/>
          </p:style>
        </p:sp>
        <p:sp>
          <p:nvSpPr>
            <p:cNvPr id="327" name="CustomShape 14"/>
            <p:cNvSpPr/>
            <p:nvPr/>
          </p:nvSpPr>
          <p:spPr>
            <a:xfrm>
              <a:off x="7664040" y="-362880"/>
              <a:ext cx="356400" cy="408240"/>
            </a:xfrm>
            <a:custGeom>
              <a:avLst/>
              <a:gdLst/>
              <a:ahLst/>
              <a:rect l="l" t="t" r="r" b="b"/>
              <a:pathLst>
                <a:path w="7174" h="8218">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style>
            <a:lnRef idx="0"/>
            <a:fillRef idx="0"/>
            <a:effectRef idx="0"/>
            <a:fontRef idx="minor"/>
          </p:style>
        </p:sp>
        <p:sp>
          <p:nvSpPr>
            <p:cNvPr id="328" name="CustomShape 15"/>
            <p:cNvSpPr/>
            <p:nvPr/>
          </p:nvSpPr>
          <p:spPr>
            <a:xfrm>
              <a:off x="8136720" y="-362880"/>
              <a:ext cx="357840" cy="407160"/>
            </a:xfrm>
            <a:custGeom>
              <a:avLst/>
              <a:gdLst/>
              <a:ahLst/>
              <a:rect l="l" t="t" r="r" b="b"/>
              <a:pathLst>
                <a:path w="7201" h="819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style>
            <a:lnRef idx="0"/>
            <a:fillRef idx="0"/>
            <a:effectRef idx="0"/>
            <a:fontRef idx="minor"/>
          </p:style>
        </p:sp>
        <p:sp>
          <p:nvSpPr>
            <p:cNvPr id="329" name="CustomShape 16"/>
            <p:cNvSpPr/>
            <p:nvPr/>
          </p:nvSpPr>
          <p:spPr>
            <a:xfrm>
              <a:off x="8610480" y="-362880"/>
              <a:ext cx="356400" cy="407160"/>
            </a:xfrm>
            <a:custGeom>
              <a:avLst/>
              <a:gdLst/>
              <a:ahLst/>
              <a:rect l="l" t="t" r="r" b="b"/>
              <a:pathLst>
                <a:path w="7174" h="8191">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style>
            <a:lnRef idx="0"/>
            <a:fillRef idx="0"/>
            <a:effectRef idx="0"/>
            <a:fontRef idx="minor"/>
          </p:style>
        </p:sp>
        <p:sp>
          <p:nvSpPr>
            <p:cNvPr id="330" name="CustomShape 17"/>
            <p:cNvSpPr/>
            <p:nvPr/>
          </p:nvSpPr>
          <p:spPr>
            <a:xfrm>
              <a:off x="9083160" y="-322920"/>
              <a:ext cx="356400" cy="367200"/>
            </a:xfrm>
            <a:custGeom>
              <a:avLst/>
              <a:gdLst/>
              <a:ahLst/>
              <a:rect l="l" t="t" r="r" b="b"/>
              <a:pathLst>
                <a:path w="7174" h="7388">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style>
            <a:lnRef idx="0"/>
            <a:fillRef idx="0"/>
            <a:effectRef idx="0"/>
            <a:fontRef idx="minor"/>
          </p:style>
        </p:sp>
        <p:sp>
          <p:nvSpPr>
            <p:cNvPr id="331" name="CustomShape 18"/>
            <p:cNvSpPr/>
            <p:nvPr/>
          </p:nvSpPr>
          <p:spPr>
            <a:xfrm>
              <a:off x="7424280" y="56520"/>
              <a:ext cx="356400" cy="407160"/>
            </a:xfrm>
            <a:custGeom>
              <a:avLst/>
              <a:gdLst/>
              <a:ahLst/>
              <a:rect l="l" t="t" r="r" b="b"/>
              <a:pathLst>
                <a:path w="7174" h="8191">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style>
            <a:lnRef idx="0"/>
            <a:fillRef idx="0"/>
            <a:effectRef idx="0"/>
            <a:fontRef idx="minor"/>
          </p:style>
        </p:sp>
        <p:sp>
          <p:nvSpPr>
            <p:cNvPr id="332" name="CustomShape 19"/>
            <p:cNvSpPr/>
            <p:nvPr/>
          </p:nvSpPr>
          <p:spPr>
            <a:xfrm>
              <a:off x="7896960" y="56520"/>
              <a:ext cx="356400" cy="407160"/>
            </a:xfrm>
            <a:custGeom>
              <a:avLst/>
              <a:gdLst/>
              <a:ahLst/>
              <a:rect l="l" t="t" r="r" b="b"/>
              <a:pathLst>
                <a:path w="7174" h="8191">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style>
            <a:lnRef idx="0"/>
            <a:fillRef idx="0"/>
            <a:effectRef idx="0"/>
            <a:fontRef idx="minor"/>
          </p:style>
        </p:sp>
        <p:sp>
          <p:nvSpPr>
            <p:cNvPr id="333" name="CustomShape 20"/>
            <p:cNvSpPr/>
            <p:nvPr/>
          </p:nvSpPr>
          <p:spPr>
            <a:xfrm>
              <a:off x="8369640" y="56520"/>
              <a:ext cx="357840" cy="407160"/>
            </a:xfrm>
            <a:custGeom>
              <a:avLst/>
              <a:gdLst/>
              <a:ahLst/>
              <a:rect l="l" t="t" r="r" b="b"/>
              <a:pathLst>
                <a:path w="7201" h="819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style>
            <a:lnRef idx="0"/>
            <a:fillRef idx="0"/>
            <a:effectRef idx="0"/>
            <a:fontRef idx="minor"/>
          </p:style>
        </p:sp>
        <p:sp>
          <p:nvSpPr>
            <p:cNvPr id="334" name="CustomShape 21"/>
            <p:cNvSpPr/>
            <p:nvPr/>
          </p:nvSpPr>
          <p:spPr>
            <a:xfrm>
              <a:off x="8843400" y="55080"/>
              <a:ext cx="356400" cy="408240"/>
            </a:xfrm>
            <a:custGeom>
              <a:avLst/>
              <a:gdLst/>
              <a:ahLst/>
              <a:rect l="l" t="t" r="r" b="b"/>
              <a:pathLst>
                <a:path w="7174" h="8218">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style>
            <a:lnRef idx="0"/>
            <a:fillRef idx="0"/>
            <a:effectRef idx="0"/>
            <a:fontRef idx="minor"/>
          </p:style>
        </p:sp>
        <p:sp>
          <p:nvSpPr>
            <p:cNvPr id="335" name="CustomShape 22"/>
            <p:cNvSpPr/>
            <p:nvPr/>
          </p:nvSpPr>
          <p:spPr>
            <a:xfrm>
              <a:off x="9316080" y="55080"/>
              <a:ext cx="239400" cy="408240"/>
            </a:xfrm>
            <a:custGeom>
              <a:avLst/>
              <a:gdLst/>
              <a:ahLst/>
              <a:rect l="l" t="t" r="r" b="b"/>
              <a:pathLst>
                <a:path w="4819" h="8218">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style>
            <a:lnRef idx="0"/>
            <a:fillRef idx="0"/>
            <a:effectRef idx="0"/>
            <a:fontRef idx="minor"/>
          </p:style>
        </p:sp>
        <p:sp>
          <p:nvSpPr>
            <p:cNvPr id="336" name="CustomShape 23"/>
            <p:cNvSpPr/>
            <p:nvPr/>
          </p:nvSpPr>
          <p:spPr>
            <a:xfrm>
              <a:off x="7305840" y="451800"/>
              <a:ext cx="241920" cy="407160"/>
            </a:xfrm>
            <a:custGeom>
              <a:avLst/>
              <a:gdLst/>
              <a:ahLst/>
              <a:rect l="l" t="t" r="r" b="b"/>
              <a:pathLst>
                <a:path w="4872" h="8191">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style>
            <a:lnRef idx="0"/>
            <a:fillRef idx="0"/>
            <a:effectRef idx="0"/>
            <a:fontRef idx="minor"/>
          </p:style>
        </p:sp>
        <p:sp>
          <p:nvSpPr>
            <p:cNvPr id="337" name="CustomShape 24"/>
            <p:cNvSpPr/>
            <p:nvPr/>
          </p:nvSpPr>
          <p:spPr>
            <a:xfrm>
              <a:off x="7664040" y="451800"/>
              <a:ext cx="356400" cy="407160"/>
            </a:xfrm>
            <a:custGeom>
              <a:avLst/>
              <a:gdLst/>
              <a:ahLst/>
              <a:rect l="l" t="t" r="r" b="b"/>
              <a:pathLst>
                <a:path w="7174" h="8191">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style>
            <a:lnRef idx="0"/>
            <a:fillRef idx="0"/>
            <a:effectRef idx="0"/>
            <a:fontRef idx="minor"/>
          </p:style>
        </p:sp>
        <p:sp>
          <p:nvSpPr>
            <p:cNvPr id="338" name="CustomShape 25"/>
            <p:cNvSpPr/>
            <p:nvPr/>
          </p:nvSpPr>
          <p:spPr>
            <a:xfrm>
              <a:off x="8136720" y="451800"/>
              <a:ext cx="357840" cy="407160"/>
            </a:xfrm>
            <a:custGeom>
              <a:avLst/>
              <a:gdLst/>
              <a:ahLst/>
              <a:rect l="l" t="t" r="r" b="b"/>
              <a:pathLst>
                <a:path w="7201" h="819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style>
            <a:lnRef idx="0"/>
            <a:fillRef idx="0"/>
            <a:effectRef idx="0"/>
            <a:fontRef idx="minor"/>
          </p:style>
        </p:sp>
        <p:sp>
          <p:nvSpPr>
            <p:cNvPr id="339" name="CustomShape 26"/>
            <p:cNvSpPr/>
            <p:nvPr/>
          </p:nvSpPr>
          <p:spPr>
            <a:xfrm>
              <a:off x="8610480" y="451800"/>
              <a:ext cx="356400" cy="407160"/>
            </a:xfrm>
            <a:custGeom>
              <a:avLst/>
              <a:gdLst/>
              <a:ahLst/>
              <a:rect l="l" t="t" r="r" b="b"/>
              <a:pathLst>
                <a:path w="7174" h="8191">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style>
            <a:lnRef idx="0"/>
            <a:fillRef idx="0"/>
            <a:effectRef idx="0"/>
            <a:fontRef idx="minor"/>
          </p:style>
        </p:sp>
        <p:sp>
          <p:nvSpPr>
            <p:cNvPr id="340" name="CustomShape 27"/>
            <p:cNvSpPr/>
            <p:nvPr/>
          </p:nvSpPr>
          <p:spPr>
            <a:xfrm>
              <a:off x="9083160" y="451800"/>
              <a:ext cx="356400" cy="407160"/>
            </a:xfrm>
            <a:custGeom>
              <a:avLst/>
              <a:gdLst/>
              <a:ahLst/>
              <a:rect l="l" t="t" r="r" b="b"/>
              <a:pathLst>
                <a:path w="7174" h="8191">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style>
            <a:lnRef idx="0"/>
            <a:fillRef idx="0"/>
            <a:effectRef idx="0"/>
            <a:fontRef idx="minor"/>
          </p:style>
        </p:sp>
        <p:sp>
          <p:nvSpPr>
            <p:cNvPr id="341" name="CustomShape 28"/>
            <p:cNvSpPr/>
            <p:nvPr/>
          </p:nvSpPr>
          <p:spPr>
            <a:xfrm>
              <a:off x="7424280" y="875160"/>
              <a:ext cx="356400" cy="363240"/>
            </a:xfrm>
            <a:custGeom>
              <a:avLst/>
              <a:gdLst/>
              <a:ahLst/>
              <a:rect l="l" t="t" r="r" b="b"/>
              <a:pathLst>
                <a:path w="7174" h="7308">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style>
            <a:lnRef idx="0"/>
            <a:fillRef idx="0"/>
            <a:effectRef idx="0"/>
            <a:fontRef idx="minor"/>
          </p:style>
        </p:sp>
        <p:sp>
          <p:nvSpPr>
            <p:cNvPr id="342" name="CustomShape 29"/>
            <p:cNvSpPr/>
            <p:nvPr/>
          </p:nvSpPr>
          <p:spPr>
            <a:xfrm>
              <a:off x="7896960" y="875160"/>
              <a:ext cx="356400" cy="407160"/>
            </a:xfrm>
            <a:custGeom>
              <a:avLst/>
              <a:gdLst/>
              <a:ahLst/>
              <a:rect l="l" t="t" r="r" b="b"/>
              <a:pathLst>
                <a:path w="7174" h="8191">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style>
            <a:lnRef idx="0"/>
            <a:fillRef idx="0"/>
            <a:effectRef idx="0"/>
            <a:fontRef idx="minor"/>
          </p:style>
        </p:sp>
        <p:sp>
          <p:nvSpPr>
            <p:cNvPr id="343" name="CustomShape 30"/>
            <p:cNvSpPr/>
            <p:nvPr/>
          </p:nvSpPr>
          <p:spPr>
            <a:xfrm>
              <a:off x="8369640" y="875160"/>
              <a:ext cx="357840" cy="407160"/>
            </a:xfrm>
            <a:custGeom>
              <a:avLst/>
              <a:gdLst/>
              <a:ahLst/>
              <a:rect l="l" t="t" r="r" b="b"/>
              <a:pathLst>
                <a:path w="7201" h="819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style>
            <a:lnRef idx="0"/>
            <a:fillRef idx="0"/>
            <a:effectRef idx="0"/>
            <a:fontRef idx="minor"/>
          </p:style>
        </p:sp>
        <p:sp>
          <p:nvSpPr>
            <p:cNvPr id="344" name="CustomShape 31"/>
            <p:cNvSpPr/>
            <p:nvPr/>
          </p:nvSpPr>
          <p:spPr>
            <a:xfrm>
              <a:off x="8843400" y="875160"/>
              <a:ext cx="356400" cy="407160"/>
            </a:xfrm>
            <a:custGeom>
              <a:avLst/>
              <a:gdLst/>
              <a:ahLst/>
              <a:rect l="l" t="t" r="r" b="b"/>
              <a:pathLst>
                <a:path w="7174" h="8191">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style>
            <a:lnRef idx="0"/>
            <a:fillRef idx="0"/>
            <a:effectRef idx="0"/>
            <a:fontRef idx="minor"/>
          </p:style>
        </p:sp>
        <p:sp>
          <p:nvSpPr>
            <p:cNvPr id="345" name="CustomShape 32"/>
            <p:cNvSpPr/>
            <p:nvPr/>
          </p:nvSpPr>
          <p:spPr>
            <a:xfrm>
              <a:off x="9316080" y="973800"/>
              <a:ext cx="96840" cy="60840"/>
            </a:xfrm>
            <a:custGeom>
              <a:avLst/>
              <a:gdLst/>
              <a:ahLst/>
              <a:rect l="l" t="t" r="r" b="b"/>
              <a:pathLst>
                <a:path w="1955" h="1232">
                  <a:moveTo>
                    <a:pt x="81" y="1"/>
                  </a:moveTo>
                  <a:lnTo>
                    <a:pt x="0" y="135"/>
                  </a:lnTo>
                  <a:lnTo>
                    <a:pt x="1874" y="1232"/>
                  </a:lnTo>
                  <a:cubicBezTo>
                    <a:pt x="1901" y="1178"/>
                    <a:pt x="1928" y="1125"/>
                    <a:pt x="1954" y="1071"/>
                  </a:cubicBezTo>
                  <a:lnTo>
                    <a:pt x="81" y="1"/>
                  </a:lnTo>
                  <a:close/>
                </a:path>
              </a:pathLst>
            </a:custGeom>
            <a:solidFill>
              <a:schemeClr val="accent2"/>
            </a:solidFill>
            <a:ln>
              <a:noFill/>
            </a:ln>
          </p:spPr>
          <p:style>
            <a:lnRef idx="0"/>
            <a:fillRef idx="0"/>
            <a:effectRef idx="0"/>
            <a:fontRef idx="minor"/>
          </p:style>
        </p:sp>
        <p:sp>
          <p:nvSpPr>
            <p:cNvPr id="346" name="CustomShape 33"/>
            <p:cNvSpPr/>
            <p:nvPr/>
          </p:nvSpPr>
          <p:spPr>
            <a:xfrm>
              <a:off x="7878240" y="1369080"/>
              <a:ext cx="142200" cy="84960"/>
            </a:xfrm>
            <a:custGeom>
              <a:avLst/>
              <a:gdLst/>
              <a:ahLst/>
              <a:rect l="l" t="t" r="r" b="b"/>
              <a:pathLst>
                <a:path w="2865" h="1714">
                  <a:moveTo>
                    <a:pt x="2784" y="0"/>
                  </a:moveTo>
                  <a:lnTo>
                    <a:pt x="1" y="1606"/>
                  </a:lnTo>
                  <a:cubicBezTo>
                    <a:pt x="54" y="1660"/>
                    <a:pt x="108" y="1686"/>
                    <a:pt x="161" y="1713"/>
                  </a:cubicBezTo>
                  <a:lnTo>
                    <a:pt x="2864" y="161"/>
                  </a:lnTo>
                  <a:lnTo>
                    <a:pt x="2784" y="0"/>
                  </a:lnTo>
                  <a:close/>
                </a:path>
              </a:pathLst>
            </a:custGeom>
            <a:solidFill>
              <a:schemeClr val="accent2"/>
            </a:solidFill>
            <a:ln>
              <a:noFill/>
            </a:ln>
          </p:spPr>
          <p:style>
            <a:lnRef idx="0"/>
            <a:fillRef idx="0"/>
            <a:effectRef idx="0"/>
            <a:fontRef idx="minor"/>
          </p:style>
        </p:sp>
        <p:sp>
          <p:nvSpPr>
            <p:cNvPr id="347" name="CustomShape 34"/>
            <p:cNvSpPr/>
            <p:nvPr/>
          </p:nvSpPr>
          <p:spPr>
            <a:xfrm>
              <a:off x="7838280" y="1270440"/>
              <a:ext cx="7560" cy="160920"/>
            </a:xfrm>
            <a:custGeom>
              <a:avLst/>
              <a:gdLst/>
              <a:ahLst/>
              <a:rect l="l" t="t" r="r" b="b"/>
              <a:pathLst>
                <a:path w="162" h="3240">
                  <a:moveTo>
                    <a:pt x="1" y="0"/>
                  </a:moveTo>
                  <a:lnTo>
                    <a:pt x="1" y="3132"/>
                  </a:lnTo>
                  <a:cubicBezTo>
                    <a:pt x="54" y="3159"/>
                    <a:pt x="108" y="3212"/>
                    <a:pt x="161" y="3239"/>
                  </a:cubicBezTo>
                  <a:lnTo>
                    <a:pt x="161" y="0"/>
                  </a:lnTo>
                  <a:close/>
                </a:path>
              </a:pathLst>
            </a:custGeom>
            <a:solidFill>
              <a:schemeClr val="accent2"/>
            </a:solidFill>
            <a:ln>
              <a:noFill/>
            </a:ln>
          </p:spPr>
          <p:style>
            <a:lnRef idx="0"/>
            <a:fillRef idx="0"/>
            <a:effectRef idx="0"/>
            <a:fontRef idx="minor"/>
          </p:style>
        </p:sp>
        <p:sp>
          <p:nvSpPr>
            <p:cNvPr id="348" name="CustomShape 35"/>
            <p:cNvSpPr/>
            <p:nvPr/>
          </p:nvSpPr>
          <p:spPr>
            <a:xfrm>
              <a:off x="8136720" y="1270440"/>
              <a:ext cx="357840" cy="316440"/>
            </a:xfrm>
            <a:custGeom>
              <a:avLst/>
              <a:gdLst/>
              <a:ahLst/>
              <a:rect l="l" t="t" r="r" b="b"/>
              <a:pathLst>
                <a:path w="7201" h="637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style>
            <a:lnRef idx="0"/>
            <a:fillRef idx="0"/>
            <a:effectRef idx="0"/>
            <a:fontRef idx="minor"/>
          </p:style>
        </p:sp>
        <p:sp>
          <p:nvSpPr>
            <p:cNvPr id="349" name="CustomShape 36"/>
            <p:cNvSpPr/>
            <p:nvPr/>
          </p:nvSpPr>
          <p:spPr>
            <a:xfrm>
              <a:off x="8610480" y="1270440"/>
              <a:ext cx="356400" cy="307080"/>
            </a:xfrm>
            <a:custGeom>
              <a:avLst/>
              <a:gdLst/>
              <a:ahLst/>
              <a:rect l="l" t="t" r="r" b="b"/>
              <a:pathLst>
                <a:path w="7174" h="618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style>
            <a:lnRef idx="0"/>
            <a:fillRef idx="0"/>
            <a:effectRef idx="0"/>
            <a:fontRef idx="minor"/>
          </p:style>
        </p:sp>
        <p:sp>
          <p:nvSpPr>
            <p:cNvPr id="350" name="CustomShape 37"/>
            <p:cNvSpPr/>
            <p:nvPr/>
          </p:nvSpPr>
          <p:spPr>
            <a:xfrm>
              <a:off x="9083160" y="1369080"/>
              <a:ext cx="15480" cy="11520"/>
            </a:xfrm>
            <a:custGeom>
              <a:avLst/>
              <a:gdLst/>
              <a:ahLst/>
              <a:rect l="l" t="t" r="r" b="b"/>
              <a:pathLst>
                <a:path w="322" h="242">
                  <a:moveTo>
                    <a:pt x="81" y="0"/>
                  </a:moveTo>
                  <a:lnTo>
                    <a:pt x="0" y="134"/>
                  </a:lnTo>
                  <a:lnTo>
                    <a:pt x="161" y="241"/>
                  </a:lnTo>
                  <a:cubicBezTo>
                    <a:pt x="215" y="214"/>
                    <a:pt x="268" y="161"/>
                    <a:pt x="322" y="134"/>
                  </a:cubicBezTo>
                  <a:lnTo>
                    <a:pt x="81" y="0"/>
                  </a:lnTo>
                  <a:close/>
                </a:path>
              </a:pathLst>
            </a:custGeom>
            <a:solidFill>
              <a:schemeClr val="accent2"/>
            </a:solidFill>
            <a:ln>
              <a:noFill/>
            </a:ln>
          </p:spPr>
          <p:style>
            <a:lnRef idx="0"/>
            <a:fillRef idx="0"/>
            <a:effectRef idx="0"/>
            <a:fontRef idx="minor"/>
          </p:style>
        </p:sp>
      </p:grpSp>
      <p:sp>
        <p:nvSpPr>
          <p:cNvPr id="351" name="PlaceHolder 38"/>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Cliquez pour éditer le format du plan de texte</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niveau de plan</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Troisième niveau de plan</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Quatrième niveau de plan</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8" name="CustomShape 1"/>
          <p:cNvSpPr/>
          <p:nvPr/>
        </p:nvSpPr>
        <p:spPr>
          <a:xfrm rot="19909800">
            <a:off x="4769640" y="3432240"/>
            <a:ext cx="4310640" cy="2652120"/>
          </a:xfrm>
          <a:custGeom>
            <a:avLst/>
            <a:gdLst/>
            <a:ahLst/>
            <a:rect l="l" t="t" r="r" b="b"/>
            <a:pathLst>
              <a:path w="59643" h="36694">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4"/>
          </a:solidFill>
          <a:ln>
            <a:noFill/>
          </a:ln>
        </p:spPr>
        <p:style>
          <a:lnRef idx="0"/>
          <a:fillRef idx="0"/>
          <a:effectRef idx="0"/>
          <a:fontRef idx="minor"/>
        </p:style>
      </p:sp>
      <p:sp>
        <p:nvSpPr>
          <p:cNvPr id="389" name="CustomShape 2"/>
          <p:cNvSpPr/>
          <p:nvPr/>
        </p:nvSpPr>
        <p:spPr>
          <a:xfrm rot="12624000">
            <a:off x="-891360" y="696240"/>
            <a:ext cx="3210480" cy="3197160"/>
          </a:xfrm>
          <a:custGeom>
            <a:avLst/>
            <a:gdLst/>
            <a:ahLst/>
            <a:rect l="l" t="t" r="r" b="b"/>
            <a:pathLst>
              <a:path w="48235" h="480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style>
          <a:lnRef idx="0"/>
          <a:fillRef idx="0"/>
          <a:effectRef idx="0"/>
          <a:fontRef idx="minor"/>
        </p:style>
      </p:sp>
      <p:grpSp>
        <p:nvGrpSpPr>
          <p:cNvPr id="390" name="Group 3"/>
          <p:cNvGrpSpPr/>
          <p:nvPr/>
        </p:nvGrpSpPr>
        <p:grpSpPr>
          <a:xfrm>
            <a:off x="5420160" y="-954720"/>
            <a:ext cx="2270520" cy="2260080"/>
            <a:chOff x="5420160" y="-954720"/>
            <a:chExt cx="2270520" cy="2260080"/>
          </a:xfrm>
        </p:grpSpPr>
        <p:sp>
          <p:nvSpPr>
            <p:cNvPr id="391" name="CustomShape 4"/>
            <p:cNvSpPr/>
            <p:nvPr/>
          </p:nvSpPr>
          <p:spPr>
            <a:xfrm>
              <a:off x="5420160" y="-954720"/>
              <a:ext cx="2270520" cy="2260080"/>
            </a:xfrm>
            <a:custGeom>
              <a:avLst/>
              <a:gdLst/>
              <a:ahLst/>
              <a:rect l="l" t="t" r="r" b="b"/>
              <a:pathLst>
                <a:path w="45663" h="45449">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style>
            <a:lnRef idx="0"/>
            <a:fillRef idx="0"/>
            <a:effectRef idx="0"/>
            <a:fontRef idx="minor"/>
          </p:style>
        </p:sp>
        <p:sp>
          <p:nvSpPr>
            <p:cNvPr id="392" name="CustomShape 5"/>
            <p:cNvSpPr/>
            <p:nvPr/>
          </p:nvSpPr>
          <p:spPr>
            <a:xfrm>
              <a:off x="5894280" y="-753480"/>
              <a:ext cx="11520" cy="9000"/>
            </a:xfrm>
            <a:custGeom>
              <a:avLst/>
              <a:gdLst/>
              <a:ahLst/>
              <a:rect l="l" t="t" r="r" b="b"/>
              <a:pathLst>
                <a:path w="242" h="188">
                  <a:moveTo>
                    <a:pt x="161" y="0"/>
                  </a:moveTo>
                  <a:cubicBezTo>
                    <a:pt x="108" y="27"/>
                    <a:pt x="54" y="81"/>
                    <a:pt x="1" y="107"/>
                  </a:cubicBezTo>
                  <a:lnTo>
                    <a:pt x="161" y="188"/>
                  </a:lnTo>
                  <a:lnTo>
                    <a:pt x="242" y="54"/>
                  </a:lnTo>
                  <a:lnTo>
                    <a:pt x="161" y="0"/>
                  </a:lnTo>
                  <a:close/>
                </a:path>
              </a:pathLst>
            </a:custGeom>
            <a:solidFill>
              <a:schemeClr val="accent2"/>
            </a:solidFill>
            <a:ln>
              <a:noFill/>
            </a:ln>
          </p:spPr>
          <p:style>
            <a:lnRef idx="0"/>
            <a:fillRef idx="0"/>
            <a:effectRef idx="0"/>
            <a:fontRef idx="minor"/>
          </p:style>
        </p:sp>
        <p:sp>
          <p:nvSpPr>
            <p:cNvPr id="393" name="CustomShape 6"/>
            <p:cNvSpPr/>
            <p:nvPr/>
          </p:nvSpPr>
          <p:spPr>
            <a:xfrm>
              <a:off x="6022080" y="-946440"/>
              <a:ext cx="356400" cy="300600"/>
            </a:xfrm>
            <a:custGeom>
              <a:avLst/>
              <a:gdLst/>
              <a:ahLst/>
              <a:rect l="l" t="t" r="r" b="b"/>
              <a:pathLst>
                <a:path w="7174" h="605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style>
            <a:lnRef idx="0"/>
            <a:fillRef idx="0"/>
            <a:effectRef idx="0"/>
            <a:fontRef idx="minor"/>
          </p:style>
        </p:sp>
        <p:sp>
          <p:nvSpPr>
            <p:cNvPr id="394" name="CustomShape 7"/>
            <p:cNvSpPr/>
            <p:nvPr/>
          </p:nvSpPr>
          <p:spPr>
            <a:xfrm>
              <a:off x="6494400" y="-954720"/>
              <a:ext cx="357840" cy="308520"/>
            </a:xfrm>
            <a:custGeom>
              <a:avLst/>
              <a:gdLst/>
              <a:ahLst/>
              <a:rect l="l" t="t" r="r" b="b"/>
              <a:pathLst>
                <a:path w="7201" h="621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style>
            <a:lnRef idx="0"/>
            <a:fillRef idx="0"/>
            <a:effectRef idx="0"/>
            <a:fontRef idx="minor"/>
          </p:style>
        </p:sp>
        <p:sp>
          <p:nvSpPr>
            <p:cNvPr id="395" name="CustomShape 8"/>
            <p:cNvSpPr/>
            <p:nvPr/>
          </p:nvSpPr>
          <p:spPr>
            <a:xfrm>
              <a:off x="6968520" y="-824040"/>
              <a:ext cx="135360" cy="79560"/>
            </a:xfrm>
            <a:custGeom>
              <a:avLst/>
              <a:gdLst/>
              <a:ahLst/>
              <a:rect l="l" t="t" r="r" b="b"/>
              <a:pathLst>
                <a:path w="2731" h="1607">
                  <a:moveTo>
                    <a:pt x="2543" y="1"/>
                  </a:moveTo>
                  <a:lnTo>
                    <a:pt x="1" y="1473"/>
                  </a:lnTo>
                  <a:lnTo>
                    <a:pt x="81" y="1607"/>
                  </a:lnTo>
                  <a:lnTo>
                    <a:pt x="2731" y="81"/>
                  </a:lnTo>
                  <a:cubicBezTo>
                    <a:pt x="2677" y="54"/>
                    <a:pt x="2597" y="27"/>
                    <a:pt x="2543" y="1"/>
                  </a:cubicBezTo>
                  <a:close/>
                </a:path>
              </a:pathLst>
            </a:custGeom>
            <a:solidFill>
              <a:schemeClr val="accent2"/>
            </a:solidFill>
            <a:ln>
              <a:noFill/>
            </a:ln>
          </p:spPr>
          <p:style>
            <a:lnRef idx="0"/>
            <a:fillRef idx="0"/>
            <a:effectRef idx="0"/>
            <a:fontRef idx="minor"/>
          </p:style>
        </p:sp>
        <p:sp>
          <p:nvSpPr>
            <p:cNvPr id="396" name="CustomShape 9"/>
            <p:cNvSpPr/>
            <p:nvPr/>
          </p:nvSpPr>
          <p:spPr>
            <a:xfrm>
              <a:off x="7142760" y="-797400"/>
              <a:ext cx="7560" cy="151560"/>
            </a:xfrm>
            <a:custGeom>
              <a:avLst/>
              <a:gdLst/>
              <a:ahLst/>
              <a:rect l="l" t="t" r="r" b="b"/>
              <a:pathLst>
                <a:path w="162" h="3052">
                  <a:moveTo>
                    <a:pt x="1" y="0"/>
                  </a:moveTo>
                  <a:lnTo>
                    <a:pt x="1" y="3051"/>
                  </a:lnTo>
                  <a:lnTo>
                    <a:pt x="162" y="3051"/>
                  </a:lnTo>
                  <a:lnTo>
                    <a:pt x="162" y="107"/>
                  </a:lnTo>
                  <a:cubicBezTo>
                    <a:pt x="108" y="54"/>
                    <a:pt x="54" y="27"/>
                    <a:pt x="1" y="0"/>
                  </a:cubicBezTo>
                  <a:close/>
                </a:path>
              </a:pathLst>
            </a:custGeom>
            <a:solidFill>
              <a:schemeClr val="accent2"/>
            </a:solidFill>
            <a:ln>
              <a:noFill/>
            </a:ln>
          </p:spPr>
          <p:style>
            <a:lnRef idx="0"/>
            <a:fillRef idx="0"/>
            <a:effectRef idx="0"/>
            <a:fontRef idx="minor"/>
          </p:style>
        </p:sp>
        <p:sp>
          <p:nvSpPr>
            <p:cNvPr id="397" name="CustomShape 10"/>
            <p:cNvSpPr/>
            <p:nvPr/>
          </p:nvSpPr>
          <p:spPr>
            <a:xfrm>
              <a:off x="5496120" y="-241200"/>
              <a:ext cx="2520" cy="5040"/>
            </a:xfrm>
            <a:custGeom>
              <a:avLst/>
              <a:gdLst/>
              <a:ahLst/>
              <a:rect l="l" t="t" r="r" b="b"/>
              <a:pathLst>
                <a:path w="55" h="108">
                  <a:moveTo>
                    <a:pt x="54" y="0"/>
                  </a:moveTo>
                  <a:cubicBezTo>
                    <a:pt x="28" y="27"/>
                    <a:pt x="28" y="54"/>
                    <a:pt x="1" y="107"/>
                  </a:cubicBezTo>
                  <a:lnTo>
                    <a:pt x="54" y="107"/>
                  </a:lnTo>
                  <a:lnTo>
                    <a:pt x="54" y="0"/>
                  </a:lnTo>
                  <a:close/>
                </a:path>
              </a:pathLst>
            </a:custGeom>
            <a:solidFill>
              <a:schemeClr val="accent2"/>
            </a:solidFill>
            <a:ln>
              <a:noFill/>
            </a:ln>
          </p:spPr>
          <p:style>
            <a:lnRef idx="0"/>
            <a:fillRef idx="0"/>
            <a:effectRef idx="0"/>
            <a:fontRef idx="minor"/>
          </p:style>
        </p:sp>
        <p:sp>
          <p:nvSpPr>
            <p:cNvPr id="398" name="CustomShape 11"/>
            <p:cNvSpPr/>
            <p:nvPr/>
          </p:nvSpPr>
          <p:spPr>
            <a:xfrm>
              <a:off x="5670360" y="-539280"/>
              <a:ext cx="2160" cy="2520"/>
            </a:xfrm>
            <a:custGeom>
              <a:avLst/>
              <a:gdLst/>
              <a:ahLst/>
              <a:rect l="l" t="t" r="r" b="b"/>
              <a:pathLst>
                <a:path w="54" h="55">
                  <a:moveTo>
                    <a:pt x="54" y="1"/>
                  </a:moveTo>
                  <a:cubicBezTo>
                    <a:pt x="27" y="27"/>
                    <a:pt x="27" y="27"/>
                    <a:pt x="0" y="54"/>
                  </a:cubicBezTo>
                  <a:lnTo>
                    <a:pt x="54" y="27"/>
                  </a:lnTo>
                  <a:lnTo>
                    <a:pt x="54" y="1"/>
                  </a:lnTo>
                  <a:close/>
                </a:path>
              </a:pathLst>
            </a:custGeom>
            <a:solidFill>
              <a:schemeClr val="accent2"/>
            </a:solidFill>
            <a:ln>
              <a:noFill/>
            </a:ln>
          </p:spPr>
          <p:style>
            <a:lnRef idx="0"/>
            <a:fillRef idx="0"/>
            <a:effectRef idx="0"/>
            <a:fontRef idx="minor"/>
          </p:style>
        </p:sp>
        <p:sp>
          <p:nvSpPr>
            <p:cNvPr id="399" name="CustomShape 12"/>
            <p:cNvSpPr/>
            <p:nvPr/>
          </p:nvSpPr>
          <p:spPr>
            <a:xfrm>
              <a:off x="5570640" y="-398160"/>
              <a:ext cx="102240" cy="63720"/>
            </a:xfrm>
            <a:custGeom>
              <a:avLst/>
              <a:gdLst/>
              <a:ahLst/>
              <a:rect l="l" t="t" r="r" b="b"/>
              <a:pathLst>
                <a:path w="2062" h="1286">
                  <a:moveTo>
                    <a:pt x="81" y="1"/>
                  </a:moveTo>
                  <a:cubicBezTo>
                    <a:pt x="54" y="54"/>
                    <a:pt x="27" y="108"/>
                    <a:pt x="1" y="135"/>
                  </a:cubicBezTo>
                  <a:lnTo>
                    <a:pt x="1981" y="1285"/>
                  </a:lnTo>
                  <a:lnTo>
                    <a:pt x="2062" y="1125"/>
                  </a:lnTo>
                  <a:lnTo>
                    <a:pt x="81" y="1"/>
                  </a:lnTo>
                  <a:close/>
                </a:path>
              </a:pathLst>
            </a:custGeom>
            <a:solidFill>
              <a:schemeClr val="accent2"/>
            </a:solidFill>
            <a:ln>
              <a:noFill/>
            </a:ln>
          </p:spPr>
          <p:style>
            <a:lnRef idx="0"/>
            <a:fillRef idx="0"/>
            <a:effectRef idx="0"/>
            <a:fontRef idx="minor"/>
          </p:style>
        </p:sp>
        <p:sp>
          <p:nvSpPr>
            <p:cNvPr id="400" name="CustomShape 13"/>
            <p:cNvSpPr/>
            <p:nvPr/>
          </p:nvSpPr>
          <p:spPr>
            <a:xfrm>
              <a:off x="5788800" y="-644400"/>
              <a:ext cx="356400" cy="408240"/>
            </a:xfrm>
            <a:custGeom>
              <a:avLst/>
              <a:gdLst/>
              <a:ahLst/>
              <a:rect l="l" t="t" r="r" b="b"/>
              <a:pathLst>
                <a:path w="7174" h="8218">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style>
            <a:lnRef idx="0"/>
            <a:fillRef idx="0"/>
            <a:effectRef idx="0"/>
            <a:fontRef idx="minor"/>
          </p:style>
        </p:sp>
        <p:sp>
          <p:nvSpPr>
            <p:cNvPr id="401" name="CustomShape 14"/>
            <p:cNvSpPr/>
            <p:nvPr/>
          </p:nvSpPr>
          <p:spPr>
            <a:xfrm>
              <a:off x="6261480" y="-644400"/>
              <a:ext cx="357840" cy="407160"/>
            </a:xfrm>
            <a:custGeom>
              <a:avLst/>
              <a:gdLst/>
              <a:ahLst/>
              <a:rect l="l" t="t" r="r" b="b"/>
              <a:pathLst>
                <a:path w="7201" h="819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style>
            <a:lnRef idx="0"/>
            <a:fillRef idx="0"/>
            <a:effectRef idx="0"/>
            <a:fontRef idx="minor"/>
          </p:style>
        </p:sp>
        <p:sp>
          <p:nvSpPr>
            <p:cNvPr id="402" name="CustomShape 15"/>
            <p:cNvSpPr/>
            <p:nvPr/>
          </p:nvSpPr>
          <p:spPr>
            <a:xfrm>
              <a:off x="6735240" y="-644400"/>
              <a:ext cx="356400" cy="407160"/>
            </a:xfrm>
            <a:custGeom>
              <a:avLst/>
              <a:gdLst/>
              <a:ahLst/>
              <a:rect l="l" t="t" r="r" b="b"/>
              <a:pathLst>
                <a:path w="7174" h="8191">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style>
            <a:lnRef idx="0"/>
            <a:fillRef idx="0"/>
            <a:effectRef idx="0"/>
            <a:fontRef idx="minor"/>
          </p:style>
        </p:sp>
        <p:sp>
          <p:nvSpPr>
            <p:cNvPr id="403" name="CustomShape 16"/>
            <p:cNvSpPr/>
            <p:nvPr/>
          </p:nvSpPr>
          <p:spPr>
            <a:xfrm>
              <a:off x="7207920" y="-604440"/>
              <a:ext cx="356400" cy="367200"/>
            </a:xfrm>
            <a:custGeom>
              <a:avLst/>
              <a:gdLst/>
              <a:ahLst/>
              <a:rect l="l" t="t" r="r" b="b"/>
              <a:pathLst>
                <a:path w="7174" h="7388">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style>
            <a:lnRef idx="0"/>
            <a:fillRef idx="0"/>
            <a:effectRef idx="0"/>
            <a:fontRef idx="minor"/>
          </p:style>
        </p:sp>
        <p:sp>
          <p:nvSpPr>
            <p:cNvPr id="404" name="CustomShape 17"/>
            <p:cNvSpPr/>
            <p:nvPr/>
          </p:nvSpPr>
          <p:spPr>
            <a:xfrm>
              <a:off x="5549400" y="-225000"/>
              <a:ext cx="356400" cy="407160"/>
            </a:xfrm>
            <a:custGeom>
              <a:avLst/>
              <a:gdLst/>
              <a:ahLst/>
              <a:rect l="l" t="t" r="r" b="b"/>
              <a:pathLst>
                <a:path w="7174" h="8191">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style>
            <a:lnRef idx="0"/>
            <a:fillRef idx="0"/>
            <a:effectRef idx="0"/>
            <a:fontRef idx="minor"/>
          </p:style>
        </p:sp>
        <p:sp>
          <p:nvSpPr>
            <p:cNvPr id="405" name="CustomShape 18"/>
            <p:cNvSpPr/>
            <p:nvPr/>
          </p:nvSpPr>
          <p:spPr>
            <a:xfrm>
              <a:off x="6022080" y="-225000"/>
              <a:ext cx="356400" cy="407160"/>
            </a:xfrm>
            <a:custGeom>
              <a:avLst/>
              <a:gdLst/>
              <a:ahLst/>
              <a:rect l="l" t="t" r="r" b="b"/>
              <a:pathLst>
                <a:path w="7174" h="8191">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style>
            <a:lnRef idx="0"/>
            <a:fillRef idx="0"/>
            <a:effectRef idx="0"/>
            <a:fontRef idx="minor"/>
          </p:style>
        </p:sp>
        <p:sp>
          <p:nvSpPr>
            <p:cNvPr id="406" name="CustomShape 19"/>
            <p:cNvSpPr/>
            <p:nvPr/>
          </p:nvSpPr>
          <p:spPr>
            <a:xfrm>
              <a:off x="6494400" y="-225000"/>
              <a:ext cx="357840" cy="407160"/>
            </a:xfrm>
            <a:custGeom>
              <a:avLst/>
              <a:gdLst/>
              <a:ahLst/>
              <a:rect l="l" t="t" r="r" b="b"/>
              <a:pathLst>
                <a:path w="7201" h="819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style>
            <a:lnRef idx="0"/>
            <a:fillRef idx="0"/>
            <a:effectRef idx="0"/>
            <a:fontRef idx="minor"/>
          </p:style>
        </p:sp>
        <p:sp>
          <p:nvSpPr>
            <p:cNvPr id="407" name="CustomShape 20"/>
            <p:cNvSpPr/>
            <p:nvPr/>
          </p:nvSpPr>
          <p:spPr>
            <a:xfrm>
              <a:off x="6968520" y="-226440"/>
              <a:ext cx="356400" cy="408240"/>
            </a:xfrm>
            <a:custGeom>
              <a:avLst/>
              <a:gdLst/>
              <a:ahLst/>
              <a:rect l="l" t="t" r="r" b="b"/>
              <a:pathLst>
                <a:path w="7174" h="8218">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style>
            <a:lnRef idx="0"/>
            <a:fillRef idx="0"/>
            <a:effectRef idx="0"/>
            <a:fontRef idx="minor"/>
          </p:style>
        </p:sp>
        <p:sp>
          <p:nvSpPr>
            <p:cNvPr id="408" name="CustomShape 21"/>
            <p:cNvSpPr/>
            <p:nvPr/>
          </p:nvSpPr>
          <p:spPr>
            <a:xfrm>
              <a:off x="7440840" y="-226440"/>
              <a:ext cx="239400" cy="408240"/>
            </a:xfrm>
            <a:custGeom>
              <a:avLst/>
              <a:gdLst/>
              <a:ahLst/>
              <a:rect l="l" t="t" r="r" b="b"/>
              <a:pathLst>
                <a:path w="4819" h="8218">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style>
            <a:lnRef idx="0"/>
            <a:fillRef idx="0"/>
            <a:effectRef idx="0"/>
            <a:fontRef idx="minor"/>
          </p:style>
        </p:sp>
        <p:sp>
          <p:nvSpPr>
            <p:cNvPr id="409" name="CustomShape 22"/>
            <p:cNvSpPr/>
            <p:nvPr/>
          </p:nvSpPr>
          <p:spPr>
            <a:xfrm>
              <a:off x="5430960" y="170280"/>
              <a:ext cx="241920" cy="407160"/>
            </a:xfrm>
            <a:custGeom>
              <a:avLst/>
              <a:gdLst/>
              <a:ahLst/>
              <a:rect l="l" t="t" r="r" b="b"/>
              <a:pathLst>
                <a:path w="4872" h="8191">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style>
            <a:lnRef idx="0"/>
            <a:fillRef idx="0"/>
            <a:effectRef idx="0"/>
            <a:fontRef idx="minor"/>
          </p:style>
        </p:sp>
        <p:sp>
          <p:nvSpPr>
            <p:cNvPr id="410" name="CustomShape 23"/>
            <p:cNvSpPr/>
            <p:nvPr/>
          </p:nvSpPr>
          <p:spPr>
            <a:xfrm>
              <a:off x="5788800" y="170280"/>
              <a:ext cx="356400" cy="407160"/>
            </a:xfrm>
            <a:custGeom>
              <a:avLst/>
              <a:gdLst/>
              <a:ahLst/>
              <a:rect l="l" t="t" r="r" b="b"/>
              <a:pathLst>
                <a:path w="7174" h="8191">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style>
            <a:lnRef idx="0"/>
            <a:fillRef idx="0"/>
            <a:effectRef idx="0"/>
            <a:fontRef idx="minor"/>
          </p:style>
        </p:sp>
        <p:sp>
          <p:nvSpPr>
            <p:cNvPr id="411" name="CustomShape 24"/>
            <p:cNvSpPr/>
            <p:nvPr/>
          </p:nvSpPr>
          <p:spPr>
            <a:xfrm>
              <a:off x="6261480" y="170280"/>
              <a:ext cx="357840" cy="407160"/>
            </a:xfrm>
            <a:custGeom>
              <a:avLst/>
              <a:gdLst/>
              <a:ahLst/>
              <a:rect l="l" t="t" r="r" b="b"/>
              <a:pathLst>
                <a:path w="7201" h="819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style>
            <a:lnRef idx="0"/>
            <a:fillRef idx="0"/>
            <a:effectRef idx="0"/>
            <a:fontRef idx="minor"/>
          </p:style>
        </p:sp>
        <p:sp>
          <p:nvSpPr>
            <p:cNvPr id="412" name="CustomShape 25"/>
            <p:cNvSpPr/>
            <p:nvPr/>
          </p:nvSpPr>
          <p:spPr>
            <a:xfrm>
              <a:off x="6735240" y="170280"/>
              <a:ext cx="356400" cy="407160"/>
            </a:xfrm>
            <a:custGeom>
              <a:avLst/>
              <a:gdLst/>
              <a:ahLst/>
              <a:rect l="l" t="t" r="r" b="b"/>
              <a:pathLst>
                <a:path w="7174" h="8191">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style>
            <a:lnRef idx="0"/>
            <a:fillRef idx="0"/>
            <a:effectRef idx="0"/>
            <a:fontRef idx="minor"/>
          </p:style>
        </p:sp>
        <p:sp>
          <p:nvSpPr>
            <p:cNvPr id="413" name="CustomShape 26"/>
            <p:cNvSpPr/>
            <p:nvPr/>
          </p:nvSpPr>
          <p:spPr>
            <a:xfrm>
              <a:off x="7207920" y="170280"/>
              <a:ext cx="356400" cy="407160"/>
            </a:xfrm>
            <a:custGeom>
              <a:avLst/>
              <a:gdLst/>
              <a:ahLst/>
              <a:rect l="l" t="t" r="r" b="b"/>
              <a:pathLst>
                <a:path w="7174" h="8191">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style>
            <a:lnRef idx="0"/>
            <a:fillRef idx="0"/>
            <a:effectRef idx="0"/>
            <a:fontRef idx="minor"/>
          </p:style>
        </p:sp>
        <p:sp>
          <p:nvSpPr>
            <p:cNvPr id="414" name="CustomShape 27"/>
            <p:cNvSpPr/>
            <p:nvPr/>
          </p:nvSpPr>
          <p:spPr>
            <a:xfrm>
              <a:off x="5549400" y="593640"/>
              <a:ext cx="356400" cy="363240"/>
            </a:xfrm>
            <a:custGeom>
              <a:avLst/>
              <a:gdLst/>
              <a:ahLst/>
              <a:rect l="l" t="t" r="r" b="b"/>
              <a:pathLst>
                <a:path w="7174" h="7308">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style>
            <a:lnRef idx="0"/>
            <a:fillRef idx="0"/>
            <a:effectRef idx="0"/>
            <a:fontRef idx="minor"/>
          </p:style>
        </p:sp>
        <p:sp>
          <p:nvSpPr>
            <p:cNvPr id="415" name="CustomShape 28"/>
            <p:cNvSpPr/>
            <p:nvPr/>
          </p:nvSpPr>
          <p:spPr>
            <a:xfrm>
              <a:off x="6022080" y="593640"/>
              <a:ext cx="356400" cy="407160"/>
            </a:xfrm>
            <a:custGeom>
              <a:avLst/>
              <a:gdLst/>
              <a:ahLst/>
              <a:rect l="l" t="t" r="r" b="b"/>
              <a:pathLst>
                <a:path w="7174" h="8191">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style>
            <a:lnRef idx="0"/>
            <a:fillRef idx="0"/>
            <a:effectRef idx="0"/>
            <a:fontRef idx="minor"/>
          </p:style>
        </p:sp>
        <p:sp>
          <p:nvSpPr>
            <p:cNvPr id="416" name="CustomShape 29"/>
            <p:cNvSpPr/>
            <p:nvPr/>
          </p:nvSpPr>
          <p:spPr>
            <a:xfrm>
              <a:off x="6494400" y="593640"/>
              <a:ext cx="357840" cy="407160"/>
            </a:xfrm>
            <a:custGeom>
              <a:avLst/>
              <a:gdLst/>
              <a:ahLst/>
              <a:rect l="l" t="t" r="r" b="b"/>
              <a:pathLst>
                <a:path w="7201" h="819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style>
            <a:lnRef idx="0"/>
            <a:fillRef idx="0"/>
            <a:effectRef idx="0"/>
            <a:fontRef idx="minor"/>
          </p:style>
        </p:sp>
        <p:sp>
          <p:nvSpPr>
            <p:cNvPr id="417" name="CustomShape 30"/>
            <p:cNvSpPr/>
            <p:nvPr/>
          </p:nvSpPr>
          <p:spPr>
            <a:xfrm>
              <a:off x="6968520" y="593640"/>
              <a:ext cx="356400" cy="407160"/>
            </a:xfrm>
            <a:custGeom>
              <a:avLst/>
              <a:gdLst/>
              <a:ahLst/>
              <a:rect l="l" t="t" r="r" b="b"/>
              <a:pathLst>
                <a:path w="7174" h="8191">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style>
            <a:lnRef idx="0"/>
            <a:fillRef idx="0"/>
            <a:effectRef idx="0"/>
            <a:fontRef idx="minor"/>
          </p:style>
        </p:sp>
        <p:sp>
          <p:nvSpPr>
            <p:cNvPr id="418" name="CustomShape 31"/>
            <p:cNvSpPr/>
            <p:nvPr/>
          </p:nvSpPr>
          <p:spPr>
            <a:xfrm>
              <a:off x="7440840" y="691920"/>
              <a:ext cx="96840" cy="60840"/>
            </a:xfrm>
            <a:custGeom>
              <a:avLst/>
              <a:gdLst/>
              <a:ahLst/>
              <a:rect l="l" t="t" r="r" b="b"/>
              <a:pathLst>
                <a:path w="1955" h="1232">
                  <a:moveTo>
                    <a:pt x="81" y="1"/>
                  </a:moveTo>
                  <a:lnTo>
                    <a:pt x="0" y="135"/>
                  </a:lnTo>
                  <a:lnTo>
                    <a:pt x="1874" y="1232"/>
                  </a:lnTo>
                  <a:cubicBezTo>
                    <a:pt x="1901" y="1178"/>
                    <a:pt x="1928" y="1125"/>
                    <a:pt x="1954" y="1071"/>
                  </a:cubicBezTo>
                  <a:lnTo>
                    <a:pt x="81" y="1"/>
                  </a:lnTo>
                  <a:close/>
                </a:path>
              </a:pathLst>
            </a:custGeom>
            <a:solidFill>
              <a:schemeClr val="accent2"/>
            </a:solidFill>
            <a:ln>
              <a:noFill/>
            </a:ln>
          </p:spPr>
          <p:style>
            <a:lnRef idx="0"/>
            <a:fillRef idx="0"/>
            <a:effectRef idx="0"/>
            <a:fontRef idx="minor"/>
          </p:style>
        </p:sp>
        <p:sp>
          <p:nvSpPr>
            <p:cNvPr id="419" name="CustomShape 32"/>
            <p:cNvSpPr/>
            <p:nvPr/>
          </p:nvSpPr>
          <p:spPr>
            <a:xfrm>
              <a:off x="6003360" y="1087560"/>
              <a:ext cx="142200" cy="84960"/>
            </a:xfrm>
            <a:custGeom>
              <a:avLst/>
              <a:gdLst/>
              <a:ahLst/>
              <a:rect l="l" t="t" r="r" b="b"/>
              <a:pathLst>
                <a:path w="2865" h="1714">
                  <a:moveTo>
                    <a:pt x="2784" y="0"/>
                  </a:moveTo>
                  <a:lnTo>
                    <a:pt x="1" y="1606"/>
                  </a:lnTo>
                  <a:cubicBezTo>
                    <a:pt x="54" y="1660"/>
                    <a:pt x="108" y="1686"/>
                    <a:pt x="161" y="1713"/>
                  </a:cubicBezTo>
                  <a:lnTo>
                    <a:pt x="2864" y="161"/>
                  </a:lnTo>
                  <a:lnTo>
                    <a:pt x="2784" y="0"/>
                  </a:lnTo>
                  <a:close/>
                </a:path>
              </a:pathLst>
            </a:custGeom>
            <a:solidFill>
              <a:schemeClr val="accent2"/>
            </a:solidFill>
            <a:ln>
              <a:noFill/>
            </a:ln>
          </p:spPr>
          <p:style>
            <a:lnRef idx="0"/>
            <a:fillRef idx="0"/>
            <a:effectRef idx="0"/>
            <a:fontRef idx="minor"/>
          </p:style>
        </p:sp>
        <p:sp>
          <p:nvSpPr>
            <p:cNvPr id="420" name="CustomShape 33"/>
            <p:cNvSpPr/>
            <p:nvPr/>
          </p:nvSpPr>
          <p:spPr>
            <a:xfrm>
              <a:off x="5963400" y="988920"/>
              <a:ext cx="7560" cy="160920"/>
            </a:xfrm>
            <a:custGeom>
              <a:avLst/>
              <a:gdLst/>
              <a:ahLst/>
              <a:rect l="l" t="t" r="r" b="b"/>
              <a:pathLst>
                <a:path w="162" h="3240">
                  <a:moveTo>
                    <a:pt x="1" y="0"/>
                  </a:moveTo>
                  <a:lnTo>
                    <a:pt x="1" y="3132"/>
                  </a:lnTo>
                  <a:cubicBezTo>
                    <a:pt x="54" y="3159"/>
                    <a:pt x="108" y="3212"/>
                    <a:pt x="161" y="3239"/>
                  </a:cubicBezTo>
                  <a:lnTo>
                    <a:pt x="161" y="0"/>
                  </a:lnTo>
                  <a:close/>
                </a:path>
              </a:pathLst>
            </a:custGeom>
            <a:solidFill>
              <a:schemeClr val="accent2"/>
            </a:solidFill>
            <a:ln>
              <a:noFill/>
            </a:ln>
          </p:spPr>
          <p:style>
            <a:lnRef idx="0"/>
            <a:fillRef idx="0"/>
            <a:effectRef idx="0"/>
            <a:fontRef idx="minor"/>
          </p:style>
        </p:sp>
        <p:sp>
          <p:nvSpPr>
            <p:cNvPr id="421" name="CustomShape 34"/>
            <p:cNvSpPr/>
            <p:nvPr/>
          </p:nvSpPr>
          <p:spPr>
            <a:xfrm>
              <a:off x="6261480" y="988920"/>
              <a:ext cx="357840" cy="316440"/>
            </a:xfrm>
            <a:custGeom>
              <a:avLst/>
              <a:gdLst/>
              <a:ahLst/>
              <a:rect l="l" t="t" r="r" b="b"/>
              <a:pathLst>
                <a:path w="7201" h="637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style>
            <a:lnRef idx="0"/>
            <a:fillRef idx="0"/>
            <a:effectRef idx="0"/>
            <a:fontRef idx="minor"/>
          </p:style>
        </p:sp>
        <p:sp>
          <p:nvSpPr>
            <p:cNvPr id="422" name="CustomShape 35"/>
            <p:cNvSpPr/>
            <p:nvPr/>
          </p:nvSpPr>
          <p:spPr>
            <a:xfrm>
              <a:off x="6735240" y="988920"/>
              <a:ext cx="356400" cy="307080"/>
            </a:xfrm>
            <a:custGeom>
              <a:avLst/>
              <a:gdLst/>
              <a:ahLst/>
              <a:rect l="l" t="t" r="r" b="b"/>
              <a:pathLst>
                <a:path w="7174" h="618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style>
            <a:lnRef idx="0"/>
            <a:fillRef idx="0"/>
            <a:effectRef idx="0"/>
            <a:fontRef idx="minor"/>
          </p:style>
        </p:sp>
        <p:sp>
          <p:nvSpPr>
            <p:cNvPr id="423" name="CustomShape 36"/>
            <p:cNvSpPr/>
            <p:nvPr/>
          </p:nvSpPr>
          <p:spPr>
            <a:xfrm>
              <a:off x="7207920" y="1087560"/>
              <a:ext cx="15480" cy="11520"/>
            </a:xfrm>
            <a:custGeom>
              <a:avLst/>
              <a:gdLst/>
              <a:ahLst/>
              <a:rect l="l" t="t" r="r" b="b"/>
              <a:pathLst>
                <a:path w="322" h="242">
                  <a:moveTo>
                    <a:pt x="81" y="0"/>
                  </a:moveTo>
                  <a:lnTo>
                    <a:pt x="0" y="134"/>
                  </a:lnTo>
                  <a:lnTo>
                    <a:pt x="161" y="241"/>
                  </a:lnTo>
                  <a:cubicBezTo>
                    <a:pt x="215" y="214"/>
                    <a:pt x="268" y="161"/>
                    <a:pt x="322" y="134"/>
                  </a:cubicBezTo>
                  <a:lnTo>
                    <a:pt x="81" y="0"/>
                  </a:lnTo>
                  <a:close/>
                </a:path>
              </a:pathLst>
            </a:custGeom>
            <a:solidFill>
              <a:schemeClr val="accent2"/>
            </a:solidFill>
            <a:ln>
              <a:noFill/>
            </a:ln>
          </p:spPr>
          <p:style>
            <a:lnRef idx="0"/>
            <a:fillRef idx="0"/>
            <a:effectRef idx="0"/>
            <a:fontRef idx="minor"/>
          </p:style>
        </p:sp>
      </p:grpSp>
      <p:sp>
        <p:nvSpPr>
          <p:cNvPr id="424" name="PlaceHolder 37"/>
          <p:cNvSpPr>
            <a:spLocks noGrp="1"/>
          </p:cNvSpPr>
          <p:nvPr>
            <p:ph type="title"/>
          </p:nvPr>
        </p:nvSpPr>
        <p:spPr>
          <a:xfrm>
            <a:off x="1569600" y="1152000"/>
            <a:ext cx="6004800" cy="1516320"/>
          </a:xfrm>
          <a:prstGeom prst="rect">
            <a:avLst/>
          </a:prstGeom>
        </p:spPr>
        <p:txBody>
          <a:bodyPr tIns="91440" bIns="91440" anchor="b">
            <a:noAutofit/>
          </a:bodyPr>
          <a:p>
            <a:r>
              <a:rPr b="0" lang="fr-FR" sz="3600" spc="-1" strike="noStrike">
                <a:solidFill>
                  <a:srgbClr val="000000"/>
                </a:solidFill>
                <a:latin typeface="Arial"/>
              </a:rPr>
              <a:t>Cliquez pour éditer le format du texte-titre</a:t>
            </a:r>
            <a:endParaRPr b="0" lang="fr-FR" sz="3600" spc="-1" strike="noStrike">
              <a:solidFill>
                <a:srgbClr val="000000"/>
              </a:solidFill>
              <a:latin typeface="Arial"/>
            </a:endParaRPr>
          </a:p>
        </p:txBody>
      </p:sp>
      <p:sp>
        <p:nvSpPr>
          <p:cNvPr id="425" name="PlaceHolder 38"/>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Cliquez pour éditer le format du plan de texte</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niveau de plan</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Troisième niveau de plan</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Quatrième niveau de plan</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2" name="CustomShape 1"/>
          <p:cNvSpPr/>
          <p:nvPr/>
        </p:nvSpPr>
        <p:spPr>
          <a:xfrm rot="672000">
            <a:off x="-3534120" y="414000"/>
            <a:ext cx="4680360" cy="4251600"/>
          </a:xfrm>
          <a:custGeom>
            <a:avLst/>
            <a:gdLst/>
            <a:ahLst/>
            <a:rect l="l" t="t" r="r" b="b"/>
            <a:pathLst>
              <a:path w="65181" h="5921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style>
          <a:lnRef idx="0"/>
          <a:fillRef idx="0"/>
          <a:effectRef idx="0"/>
          <a:fontRef idx="minor"/>
        </p:style>
      </p:sp>
      <p:sp>
        <p:nvSpPr>
          <p:cNvPr id="463" name="CustomShape 2"/>
          <p:cNvSpPr/>
          <p:nvPr/>
        </p:nvSpPr>
        <p:spPr>
          <a:xfrm>
            <a:off x="8264520" y="465480"/>
            <a:ext cx="1459800" cy="1906560"/>
          </a:xfrm>
          <a:custGeom>
            <a:avLst/>
            <a:gdLst/>
            <a:ahLst/>
            <a:rect l="l" t="t" r="r" b="b"/>
            <a:pathLst>
              <a:path w="17277" h="22564">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style>
          <a:lnRef idx="0"/>
          <a:fillRef idx="0"/>
          <a:effectRef idx="0"/>
          <a:fontRef idx="minor"/>
        </p:style>
      </p:sp>
      <p:sp>
        <p:nvSpPr>
          <p:cNvPr id="464" name="PlaceHolder 3"/>
          <p:cNvSpPr>
            <a:spLocks noGrp="1"/>
          </p:cNvSpPr>
          <p:nvPr>
            <p:ph type="title"/>
          </p:nvPr>
        </p:nvSpPr>
        <p:spPr>
          <a:xfrm>
            <a:off x="713160" y="523080"/>
            <a:ext cx="7717320" cy="541080"/>
          </a:xfrm>
          <a:prstGeom prst="rect">
            <a:avLst/>
          </a:prstGeom>
        </p:spPr>
        <p:txBody>
          <a:bodyPr tIns="91440" bIns="91440" anchor="b">
            <a:noAutofit/>
          </a:bodyPr>
          <a:p>
            <a:r>
              <a:rPr b="0" lang="fr-FR" sz="3000" spc="-1" strike="noStrike">
                <a:solidFill>
                  <a:srgbClr val="000000"/>
                </a:solidFill>
                <a:latin typeface="Arial"/>
              </a:rPr>
              <a:t>Cliquez pour éditer le format du texte-titre</a:t>
            </a:r>
            <a:endParaRPr b="0" lang="fr-FR" sz="3000" spc="-1" strike="noStrike">
              <a:solidFill>
                <a:srgbClr val="000000"/>
              </a:solidFill>
              <a:latin typeface="Arial"/>
            </a:endParaRPr>
          </a:p>
        </p:txBody>
      </p:sp>
      <p:sp>
        <p:nvSpPr>
          <p:cNvPr id="465"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Cliquez pour éditer le format du plan de texte</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niveau de plan</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Troisième niveau de plan</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Quatrième niveau de plan</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s/_rels/slide1.xml.rels><?xml version="1.0" encoding="UTF-8"?>
<Relationships xmlns="http://schemas.openxmlformats.org/package/2006/relationships"><Relationship Id="rId1" Type="http://schemas.openxmlformats.org/officeDocument/2006/relationships/hyperlink" Target="https://issatso.rnu.tn/" TargetMode="External"/><Relationship Id="rId2" Type="http://schemas.openxmlformats.org/officeDocument/2006/relationships/image" Target="../media/image1.png"/><Relationship Id="rId3"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comments" Target="../comments/comment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8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2" name="TextShape 1"/>
          <p:cNvSpPr txBox="1"/>
          <p:nvPr/>
        </p:nvSpPr>
        <p:spPr>
          <a:xfrm>
            <a:off x="951480" y="1162080"/>
            <a:ext cx="6577560" cy="1203480"/>
          </a:xfrm>
          <a:prstGeom prst="rect">
            <a:avLst/>
          </a:prstGeom>
          <a:noFill/>
          <a:ln>
            <a:noFill/>
          </a:ln>
        </p:spPr>
        <p:txBody>
          <a:bodyPr tIns="91440" bIns="91440" anchor="b">
            <a:noAutofit/>
          </a:bodyPr>
          <a:p>
            <a:pPr algn="ctr">
              <a:lnSpc>
                <a:spcPct val="100000"/>
              </a:lnSpc>
              <a:tabLst>
                <a:tab algn="l" pos="0"/>
              </a:tabLst>
            </a:pPr>
            <a:r>
              <a:rPr b="1" lang="en" sz="5500" spc="-1" strike="noStrike">
                <a:solidFill>
                  <a:srgbClr val="40474b"/>
                </a:solidFill>
                <a:latin typeface="Hammersmith One"/>
                <a:ea typeface="Hammersmith One"/>
              </a:rPr>
              <a:t>Le jeux Puissance 4 </a:t>
            </a:r>
            <a:endParaRPr b="0" lang="fr-FR" sz="5500" spc="-1" strike="noStrike">
              <a:solidFill>
                <a:srgbClr val="000000"/>
              </a:solidFill>
              <a:latin typeface="Arial"/>
            </a:endParaRPr>
          </a:p>
        </p:txBody>
      </p:sp>
      <p:sp>
        <p:nvSpPr>
          <p:cNvPr id="503" name="TextShape 2"/>
          <p:cNvSpPr txBox="1"/>
          <p:nvPr/>
        </p:nvSpPr>
        <p:spPr>
          <a:xfrm>
            <a:off x="2001960" y="2760480"/>
            <a:ext cx="6577560" cy="533880"/>
          </a:xfrm>
          <a:prstGeom prst="rect">
            <a:avLst/>
          </a:prstGeom>
          <a:noFill/>
          <a:ln>
            <a:noFill/>
          </a:ln>
        </p:spPr>
        <p:txBody>
          <a:bodyPr tIns="91440" bIns="91440">
            <a:noAutofit/>
          </a:bodyPr>
          <a:p>
            <a:pPr algn="ctr">
              <a:lnSpc>
                <a:spcPct val="100000"/>
              </a:lnSpc>
              <a:tabLst>
                <a:tab algn="l" pos="0"/>
              </a:tabLst>
            </a:pPr>
            <a:r>
              <a:rPr b="1" lang="en" sz="1800" spc="-1" strike="noStrike">
                <a:solidFill>
                  <a:srgbClr val="40474b"/>
                </a:solidFill>
                <a:latin typeface="Manjari"/>
                <a:ea typeface="Manjari"/>
              </a:rPr>
              <a:t>Réalisé par : </a:t>
            </a:r>
            <a:r>
              <a:rPr b="1" lang="en" sz="2200" spc="-1" strike="noStrike">
                <a:solidFill>
                  <a:srgbClr val="ce8282"/>
                </a:solidFill>
                <a:latin typeface="Manjari"/>
                <a:ea typeface="Manjari"/>
              </a:rPr>
              <a:t>Jamei Yousra et Chaouch Houda</a:t>
            </a:r>
            <a:r>
              <a:rPr b="1" lang="en" sz="1900" spc="-1" strike="noStrike">
                <a:solidFill>
                  <a:srgbClr val="ce8282"/>
                </a:solidFill>
                <a:latin typeface="Manjari"/>
                <a:ea typeface="Manjari"/>
              </a:rPr>
              <a:t> </a:t>
            </a:r>
            <a:endParaRPr b="0" lang="fr-FR" sz="1900" spc="-1" strike="noStrike">
              <a:latin typeface="Arial"/>
            </a:endParaRPr>
          </a:p>
        </p:txBody>
      </p:sp>
      <p:sp>
        <p:nvSpPr>
          <p:cNvPr id="504" name="CustomShape 3"/>
          <p:cNvSpPr/>
          <p:nvPr/>
        </p:nvSpPr>
        <p:spPr>
          <a:xfrm>
            <a:off x="2890800" y="-17280"/>
            <a:ext cx="2698560" cy="381240"/>
          </a:xfrm>
          <a:prstGeom prst="rect">
            <a:avLst/>
          </a:prstGeom>
          <a:noFill/>
          <a:ln>
            <a:noFill/>
          </a:ln>
        </p:spPr>
        <p:style>
          <a:lnRef idx="0"/>
          <a:fillRef idx="0"/>
          <a:effectRef idx="0"/>
          <a:fontRef idx="minor"/>
        </p:style>
        <p:txBody>
          <a:bodyPr tIns="91440" bIns="91440">
            <a:spAutoFit/>
          </a:bodyPr>
          <a:p>
            <a:pPr algn="ctr">
              <a:lnSpc>
                <a:spcPct val="100000"/>
              </a:lnSpc>
              <a:tabLst>
                <a:tab algn="l" pos="0"/>
              </a:tabLst>
            </a:pPr>
            <a:r>
              <a:rPr b="1" lang="en" sz="1300" spc="-1" strike="noStrike" u="sng">
                <a:solidFill>
                  <a:srgbClr val="40474b"/>
                </a:solidFill>
                <a:uFillTx/>
                <a:latin typeface="Calibri"/>
                <a:ea typeface="Calibri"/>
                <a:hlinkClick r:id="rId1"/>
              </a:rPr>
              <a:t>Institut Supérieur des Sciences Appliquées et de Technologie de Sousse</a:t>
            </a:r>
            <a:endParaRPr b="0" lang="fr-FR" sz="1300" spc="-1" strike="noStrike">
              <a:latin typeface="Arial"/>
            </a:endParaRPr>
          </a:p>
        </p:txBody>
      </p:sp>
      <p:sp>
        <p:nvSpPr>
          <p:cNvPr id="505" name="CustomShape 4"/>
          <p:cNvSpPr/>
          <p:nvPr/>
        </p:nvSpPr>
        <p:spPr>
          <a:xfrm>
            <a:off x="4705200" y="3688920"/>
            <a:ext cx="1171080" cy="39636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1" lang="en" sz="1400" spc="-1" strike="noStrike">
                <a:solidFill>
                  <a:srgbClr val="000000"/>
                </a:solidFill>
                <a:latin typeface="Manjari"/>
                <a:ea typeface="Manjari"/>
              </a:rPr>
              <a:t>2022/2023</a:t>
            </a:r>
            <a:endParaRPr b="0" lang="fr-FR" sz="1400" spc="-1" strike="noStrike">
              <a:latin typeface="Arial"/>
            </a:endParaRPr>
          </a:p>
        </p:txBody>
      </p:sp>
      <p:pic>
        <p:nvPicPr>
          <p:cNvPr id="506" name="Google Shape;1995;p76" descr=""/>
          <p:cNvPicPr/>
          <p:nvPr/>
        </p:nvPicPr>
        <p:blipFill>
          <a:blip r:embed="rId2"/>
          <a:stretch/>
        </p:blipFill>
        <p:spPr>
          <a:xfrm>
            <a:off x="149400" y="2760480"/>
            <a:ext cx="2015640" cy="180252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7" name="CustomShape 1"/>
          <p:cNvSpPr/>
          <p:nvPr/>
        </p:nvSpPr>
        <p:spPr>
          <a:xfrm>
            <a:off x="3881520" y="4834080"/>
            <a:ext cx="1380240" cy="52560"/>
          </a:xfrm>
          <a:custGeom>
            <a:avLst/>
            <a:gdLst/>
            <a:ahLst/>
            <a:rect l="l" t="t" r="r" b="b"/>
            <a:pathLst>
              <a:path w="17505" h="670">
                <a:moveTo>
                  <a:pt x="0" y="0"/>
                </a:moveTo>
                <a:lnTo>
                  <a:pt x="0" y="669"/>
                </a:lnTo>
                <a:lnTo>
                  <a:pt x="17505" y="669"/>
                </a:lnTo>
                <a:lnTo>
                  <a:pt x="17505" y="0"/>
                </a:lnTo>
                <a:close/>
              </a:path>
            </a:pathLst>
          </a:custGeom>
          <a:solidFill>
            <a:schemeClr val="accent2"/>
          </a:solidFill>
          <a:ln>
            <a:noFill/>
          </a:ln>
        </p:spPr>
        <p:style>
          <a:lnRef idx="0"/>
          <a:fillRef idx="0"/>
          <a:effectRef idx="0"/>
          <a:fontRef idx="minor"/>
        </p:style>
      </p:sp>
      <p:pic>
        <p:nvPicPr>
          <p:cNvPr id="508" name="Google Shape;2001;p77" descr=""/>
          <p:cNvPicPr/>
          <p:nvPr/>
        </p:nvPicPr>
        <p:blipFill>
          <a:blip r:embed="rId1"/>
          <a:srcRect l="0" t="4206" r="0" b="0"/>
          <a:stretch/>
        </p:blipFill>
        <p:spPr>
          <a:xfrm>
            <a:off x="324720" y="399240"/>
            <a:ext cx="2946960" cy="2915280"/>
          </a:xfrm>
          <a:prstGeom prst="rect">
            <a:avLst/>
          </a:prstGeom>
          <a:ln w="9360">
            <a:solidFill>
              <a:srgbClr val="000000"/>
            </a:solidFill>
            <a:round/>
          </a:ln>
        </p:spPr>
      </p:pic>
      <p:sp>
        <p:nvSpPr>
          <p:cNvPr id="509" name="CustomShape 2"/>
          <p:cNvSpPr/>
          <p:nvPr/>
        </p:nvSpPr>
        <p:spPr>
          <a:xfrm>
            <a:off x="4753800" y="171000"/>
            <a:ext cx="1896120" cy="579240"/>
          </a:xfrm>
          <a:prstGeom prst="rect">
            <a:avLst/>
          </a:prstGeom>
          <a:solidFill>
            <a:srgbClr val="fcbd24"/>
          </a:solidFill>
          <a:ln>
            <a:noFill/>
          </a:ln>
        </p:spPr>
        <p:style>
          <a:lnRef idx="0"/>
          <a:fillRef idx="0"/>
          <a:effectRef idx="0"/>
          <a:fontRef idx="minor"/>
        </p:style>
        <p:txBody>
          <a:bodyPr tIns="91440" bIns="91440">
            <a:spAutoFit/>
          </a:bodyPr>
          <a:p>
            <a:pPr algn="ctr">
              <a:lnSpc>
                <a:spcPct val="100000"/>
              </a:lnSpc>
              <a:tabLst>
                <a:tab algn="l" pos="0"/>
              </a:tabLst>
            </a:pPr>
            <a:r>
              <a:rPr b="1" lang="en" sz="2600" spc="-1" strike="noStrike">
                <a:solidFill>
                  <a:srgbClr val="000000"/>
                </a:solidFill>
                <a:latin typeface="Manjari"/>
                <a:ea typeface="Manjari"/>
              </a:rPr>
              <a:t>Joueur 1</a:t>
            </a:r>
            <a:endParaRPr b="0" lang="fr-FR" sz="2600" spc="-1" strike="noStrike">
              <a:latin typeface="Arial"/>
            </a:endParaRPr>
          </a:p>
        </p:txBody>
      </p:sp>
      <p:sp>
        <p:nvSpPr>
          <p:cNvPr id="510" name="CustomShape 3"/>
          <p:cNvSpPr/>
          <p:nvPr/>
        </p:nvSpPr>
        <p:spPr>
          <a:xfrm>
            <a:off x="4783680" y="2489040"/>
            <a:ext cx="1896120" cy="579240"/>
          </a:xfrm>
          <a:prstGeom prst="rect">
            <a:avLst/>
          </a:prstGeom>
          <a:solidFill>
            <a:srgbClr val="9c4a1a"/>
          </a:solidFill>
          <a:ln>
            <a:noFill/>
          </a:ln>
        </p:spPr>
        <p:style>
          <a:lnRef idx="0"/>
          <a:fillRef idx="0"/>
          <a:effectRef idx="0"/>
          <a:fontRef idx="minor"/>
        </p:style>
        <p:txBody>
          <a:bodyPr tIns="91440" bIns="91440">
            <a:spAutoFit/>
          </a:bodyPr>
          <a:p>
            <a:pPr algn="ctr">
              <a:lnSpc>
                <a:spcPct val="100000"/>
              </a:lnSpc>
              <a:tabLst>
                <a:tab algn="l" pos="0"/>
              </a:tabLst>
            </a:pPr>
            <a:r>
              <a:rPr b="1" lang="en" sz="2600" spc="-1" strike="noStrike">
                <a:solidFill>
                  <a:srgbClr val="000000"/>
                </a:solidFill>
                <a:latin typeface="Manjari"/>
                <a:ea typeface="Manjari"/>
              </a:rPr>
              <a:t>Joueur 2</a:t>
            </a:r>
            <a:endParaRPr b="0" lang="fr-FR" sz="2600" spc="-1" strike="noStrike">
              <a:latin typeface="Arial"/>
            </a:endParaRPr>
          </a:p>
        </p:txBody>
      </p:sp>
      <p:sp>
        <p:nvSpPr>
          <p:cNvPr id="511" name="CustomShape 4"/>
          <p:cNvSpPr/>
          <p:nvPr/>
        </p:nvSpPr>
        <p:spPr>
          <a:xfrm>
            <a:off x="4677480" y="1167480"/>
            <a:ext cx="279720" cy="284760"/>
          </a:xfrm>
          <a:prstGeom prst="flowChartConnector">
            <a:avLst/>
          </a:prstGeom>
          <a:solidFill>
            <a:srgbClr val="fcbd24"/>
          </a:solidFill>
          <a:ln w="9360">
            <a:solidFill>
              <a:schemeClr val="dk2"/>
            </a:solidFill>
            <a:round/>
          </a:ln>
        </p:spPr>
        <p:style>
          <a:lnRef idx="0"/>
          <a:fillRef idx="0"/>
          <a:effectRef idx="0"/>
          <a:fontRef idx="minor"/>
        </p:style>
      </p:sp>
      <p:sp>
        <p:nvSpPr>
          <p:cNvPr id="512" name="CustomShape 5"/>
          <p:cNvSpPr/>
          <p:nvPr/>
        </p:nvSpPr>
        <p:spPr>
          <a:xfrm>
            <a:off x="4982400" y="1167480"/>
            <a:ext cx="279720" cy="284760"/>
          </a:xfrm>
          <a:prstGeom prst="flowChartConnector">
            <a:avLst/>
          </a:prstGeom>
          <a:solidFill>
            <a:srgbClr val="fcbd24"/>
          </a:solidFill>
          <a:ln w="9360">
            <a:solidFill>
              <a:schemeClr val="dk2"/>
            </a:solidFill>
            <a:round/>
          </a:ln>
        </p:spPr>
        <p:style>
          <a:lnRef idx="0"/>
          <a:fillRef idx="0"/>
          <a:effectRef idx="0"/>
          <a:fontRef idx="minor"/>
        </p:style>
      </p:sp>
      <p:sp>
        <p:nvSpPr>
          <p:cNvPr id="513" name="CustomShape 6"/>
          <p:cNvSpPr/>
          <p:nvPr/>
        </p:nvSpPr>
        <p:spPr>
          <a:xfrm>
            <a:off x="5287320" y="1167480"/>
            <a:ext cx="279720" cy="284760"/>
          </a:xfrm>
          <a:prstGeom prst="flowChartConnector">
            <a:avLst/>
          </a:prstGeom>
          <a:solidFill>
            <a:srgbClr val="fcbd24"/>
          </a:solidFill>
          <a:ln w="9360">
            <a:solidFill>
              <a:schemeClr val="dk2"/>
            </a:solidFill>
            <a:round/>
          </a:ln>
        </p:spPr>
        <p:style>
          <a:lnRef idx="0"/>
          <a:fillRef idx="0"/>
          <a:effectRef idx="0"/>
          <a:fontRef idx="minor"/>
        </p:style>
      </p:sp>
      <p:sp>
        <p:nvSpPr>
          <p:cNvPr id="514" name="CustomShape 7"/>
          <p:cNvSpPr/>
          <p:nvPr/>
        </p:nvSpPr>
        <p:spPr>
          <a:xfrm>
            <a:off x="5591880" y="1167480"/>
            <a:ext cx="279720" cy="284760"/>
          </a:xfrm>
          <a:prstGeom prst="flowChartConnector">
            <a:avLst/>
          </a:prstGeom>
          <a:solidFill>
            <a:srgbClr val="fcbd24"/>
          </a:solidFill>
          <a:ln w="9360">
            <a:solidFill>
              <a:schemeClr val="dk2"/>
            </a:solidFill>
            <a:round/>
          </a:ln>
        </p:spPr>
        <p:style>
          <a:lnRef idx="0"/>
          <a:fillRef idx="0"/>
          <a:effectRef idx="0"/>
          <a:fontRef idx="minor"/>
        </p:style>
      </p:sp>
      <p:sp>
        <p:nvSpPr>
          <p:cNvPr id="515" name="CustomShape 8"/>
          <p:cNvSpPr/>
          <p:nvPr/>
        </p:nvSpPr>
        <p:spPr>
          <a:xfrm>
            <a:off x="5896800" y="1167480"/>
            <a:ext cx="279720" cy="284760"/>
          </a:xfrm>
          <a:prstGeom prst="flowChartConnector">
            <a:avLst/>
          </a:prstGeom>
          <a:solidFill>
            <a:srgbClr val="fcbd24"/>
          </a:solidFill>
          <a:ln w="9360">
            <a:solidFill>
              <a:schemeClr val="dk2"/>
            </a:solidFill>
            <a:round/>
          </a:ln>
        </p:spPr>
        <p:style>
          <a:lnRef idx="0"/>
          <a:fillRef idx="0"/>
          <a:effectRef idx="0"/>
          <a:fontRef idx="minor"/>
        </p:style>
      </p:sp>
      <p:sp>
        <p:nvSpPr>
          <p:cNvPr id="516" name="CustomShape 9"/>
          <p:cNvSpPr/>
          <p:nvPr/>
        </p:nvSpPr>
        <p:spPr>
          <a:xfrm>
            <a:off x="6201720" y="1152720"/>
            <a:ext cx="279720" cy="284760"/>
          </a:xfrm>
          <a:prstGeom prst="flowChartConnector">
            <a:avLst/>
          </a:prstGeom>
          <a:solidFill>
            <a:srgbClr val="fcbd24"/>
          </a:solidFill>
          <a:ln w="9360">
            <a:solidFill>
              <a:schemeClr val="dk2"/>
            </a:solidFill>
            <a:round/>
          </a:ln>
        </p:spPr>
        <p:style>
          <a:lnRef idx="0"/>
          <a:fillRef idx="0"/>
          <a:effectRef idx="0"/>
          <a:fontRef idx="minor"/>
        </p:style>
      </p:sp>
      <p:sp>
        <p:nvSpPr>
          <p:cNvPr id="517" name="CustomShape 10"/>
          <p:cNvSpPr/>
          <p:nvPr/>
        </p:nvSpPr>
        <p:spPr>
          <a:xfrm>
            <a:off x="6506280" y="1167480"/>
            <a:ext cx="279720" cy="284760"/>
          </a:xfrm>
          <a:prstGeom prst="flowChartConnector">
            <a:avLst/>
          </a:prstGeom>
          <a:solidFill>
            <a:srgbClr val="fcbd24"/>
          </a:solidFill>
          <a:ln w="9360">
            <a:solidFill>
              <a:schemeClr val="dk2"/>
            </a:solidFill>
            <a:round/>
          </a:ln>
        </p:spPr>
        <p:style>
          <a:lnRef idx="0"/>
          <a:fillRef idx="0"/>
          <a:effectRef idx="0"/>
          <a:fontRef idx="minor"/>
        </p:style>
      </p:sp>
      <p:sp>
        <p:nvSpPr>
          <p:cNvPr id="518" name="CustomShape 11"/>
          <p:cNvSpPr/>
          <p:nvPr/>
        </p:nvSpPr>
        <p:spPr>
          <a:xfrm>
            <a:off x="4677480" y="1508400"/>
            <a:ext cx="279720" cy="284760"/>
          </a:xfrm>
          <a:prstGeom prst="flowChartConnector">
            <a:avLst/>
          </a:prstGeom>
          <a:solidFill>
            <a:srgbClr val="fcbd24"/>
          </a:solidFill>
          <a:ln w="9360">
            <a:solidFill>
              <a:schemeClr val="dk2"/>
            </a:solidFill>
            <a:round/>
          </a:ln>
        </p:spPr>
        <p:style>
          <a:lnRef idx="0"/>
          <a:fillRef idx="0"/>
          <a:effectRef idx="0"/>
          <a:fontRef idx="minor"/>
        </p:style>
      </p:sp>
      <p:sp>
        <p:nvSpPr>
          <p:cNvPr id="519" name="CustomShape 12"/>
          <p:cNvSpPr/>
          <p:nvPr/>
        </p:nvSpPr>
        <p:spPr>
          <a:xfrm>
            <a:off x="4982400" y="1508400"/>
            <a:ext cx="279720" cy="284760"/>
          </a:xfrm>
          <a:prstGeom prst="flowChartConnector">
            <a:avLst/>
          </a:prstGeom>
          <a:solidFill>
            <a:srgbClr val="fcbd24"/>
          </a:solidFill>
          <a:ln w="9360">
            <a:solidFill>
              <a:schemeClr val="dk2"/>
            </a:solidFill>
            <a:round/>
          </a:ln>
        </p:spPr>
        <p:style>
          <a:lnRef idx="0"/>
          <a:fillRef idx="0"/>
          <a:effectRef idx="0"/>
          <a:fontRef idx="minor"/>
        </p:style>
      </p:sp>
      <p:sp>
        <p:nvSpPr>
          <p:cNvPr id="520" name="CustomShape 13"/>
          <p:cNvSpPr/>
          <p:nvPr/>
        </p:nvSpPr>
        <p:spPr>
          <a:xfrm>
            <a:off x="5287320" y="1508400"/>
            <a:ext cx="279720" cy="284760"/>
          </a:xfrm>
          <a:prstGeom prst="flowChartConnector">
            <a:avLst/>
          </a:prstGeom>
          <a:solidFill>
            <a:srgbClr val="fcbd24"/>
          </a:solidFill>
          <a:ln w="9360">
            <a:solidFill>
              <a:schemeClr val="dk2"/>
            </a:solidFill>
            <a:round/>
          </a:ln>
        </p:spPr>
        <p:style>
          <a:lnRef idx="0"/>
          <a:fillRef idx="0"/>
          <a:effectRef idx="0"/>
          <a:fontRef idx="minor"/>
        </p:style>
      </p:sp>
      <p:sp>
        <p:nvSpPr>
          <p:cNvPr id="521" name="CustomShape 14"/>
          <p:cNvSpPr/>
          <p:nvPr/>
        </p:nvSpPr>
        <p:spPr>
          <a:xfrm>
            <a:off x="5591880" y="1508400"/>
            <a:ext cx="279720" cy="284760"/>
          </a:xfrm>
          <a:prstGeom prst="flowChartConnector">
            <a:avLst/>
          </a:prstGeom>
          <a:solidFill>
            <a:srgbClr val="fcbd24"/>
          </a:solidFill>
          <a:ln w="9360">
            <a:solidFill>
              <a:schemeClr val="dk2"/>
            </a:solidFill>
            <a:round/>
          </a:ln>
        </p:spPr>
        <p:style>
          <a:lnRef idx="0"/>
          <a:fillRef idx="0"/>
          <a:effectRef idx="0"/>
          <a:fontRef idx="minor"/>
        </p:style>
      </p:sp>
      <p:sp>
        <p:nvSpPr>
          <p:cNvPr id="522" name="CustomShape 15"/>
          <p:cNvSpPr/>
          <p:nvPr/>
        </p:nvSpPr>
        <p:spPr>
          <a:xfrm>
            <a:off x="5896800" y="1508400"/>
            <a:ext cx="279720" cy="284760"/>
          </a:xfrm>
          <a:prstGeom prst="flowChartConnector">
            <a:avLst/>
          </a:prstGeom>
          <a:solidFill>
            <a:srgbClr val="fcbd24"/>
          </a:solidFill>
          <a:ln w="9360">
            <a:solidFill>
              <a:schemeClr val="dk2"/>
            </a:solidFill>
            <a:round/>
          </a:ln>
        </p:spPr>
        <p:style>
          <a:lnRef idx="0"/>
          <a:fillRef idx="0"/>
          <a:effectRef idx="0"/>
          <a:fontRef idx="minor"/>
        </p:style>
      </p:sp>
      <p:sp>
        <p:nvSpPr>
          <p:cNvPr id="523" name="CustomShape 16"/>
          <p:cNvSpPr/>
          <p:nvPr/>
        </p:nvSpPr>
        <p:spPr>
          <a:xfrm>
            <a:off x="6201720" y="1493280"/>
            <a:ext cx="279720" cy="284760"/>
          </a:xfrm>
          <a:prstGeom prst="flowChartConnector">
            <a:avLst/>
          </a:prstGeom>
          <a:solidFill>
            <a:srgbClr val="fcbd24"/>
          </a:solidFill>
          <a:ln w="9360">
            <a:solidFill>
              <a:schemeClr val="dk2"/>
            </a:solidFill>
            <a:round/>
          </a:ln>
        </p:spPr>
        <p:style>
          <a:lnRef idx="0"/>
          <a:fillRef idx="0"/>
          <a:effectRef idx="0"/>
          <a:fontRef idx="minor"/>
        </p:style>
      </p:sp>
      <p:sp>
        <p:nvSpPr>
          <p:cNvPr id="524" name="CustomShape 17"/>
          <p:cNvSpPr/>
          <p:nvPr/>
        </p:nvSpPr>
        <p:spPr>
          <a:xfrm>
            <a:off x="6506280" y="1508400"/>
            <a:ext cx="279720" cy="284760"/>
          </a:xfrm>
          <a:prstGeom prst="flowChartConnector">
            <a:avLst/>
          </a:prstGeom>
          <a:solidFill>
            <a:srgbClr val="fcbd24"/>
          </a:solidFill>
          <a:ln w="9360">
            <a:solidFill>
              <a:schemeClr val="dk2"/>
            </a:solidFill>
            <a:round/>
          </a:ln>
        </p:spPr>
        <p:style>
          <a:lnRef idx="0"/>
          <a:fillRef idx="0"/>
          <a:effectRef idx="0"/>
          <a:fontRef idx="minor"/>
        </p:style>
      </p:sp>
      <p:sp>
        <p:nvSpPr>
          <p:cNvPr id="525" name="CustomShape 18"/>
          <p:cNvSpPr/>
          <p:nvPr/>
        </p:nvSpPr>
        <p:spPr>
          <a:xfrm>
            <a:off x="4677480" y="1834200"/>
            <a:ext cx="279720" cy="284760"/>
          </a:xfrm>
          <a:prstGeom prst="flowChartConnector">
            <a:avLst/>
          </a:prstGeom>
          <a:solidFill>
            <a:srgbClr val="fcbd24"/>
          </a:solidFill>
          <a:ln w="9360">
            <a:solidFill>
              <a:schemeClr val="dk2"/>
            </a:solidFill>
            <a:round/>
          </a:ln>
        </p:spPr>
        <p:style>
          <a:lnRef idx="0"/>
          <a:fillRef idx="0"/>
          <a:effectRef idx="0"/>
          <a:fontRef idx="minor"/>
        </p:style>
      </p:sp>
      <p:sp>
        <p:nvSpPr>
          <p:cNvPr id="526" name="CustomShape 19"/>
          <p:cNvSpPr/>
          <p:nvPr/>
        </p:nvSpPr>
        <p:spPr>
          <a:xfrm>
            <a:off x="4982400" y="1834200"/>
            <a:ext cx="279720" cy="284760"/>
          </a:xfrm>
          <a:prstGeom prst="flowChartConnector">
            <a:avLst/>
          </a:prstGeom>
          <a:solidFill>
            <a:srgbClr val="fcbd24"/>
          </a:solidFill>
          <a:ln w="9360">
            <a:solidFill>
              <a:schemeClr val="dk2"/>
            </a:solidFill>
            <a:round/>
          </a:ln>
        </p:spPr>
        <p:style>
          <a:lnRef idx="0"/>
          <a:fillRef idx="0"/>
          <a:effectRef idx="0"/>
          <a:fontRef idx="minor"/>
        </p:style>
      </p:sp>
      <p:sp>
        <p:nvSpPr>
          <p:cNvPr id="527" name="CustomShape 20"/>
          <p:cNvSpPr/>
          <p:nvPr/>
        </p:nvSpPr>
        <p:spPr>
          <a:xfrm>
            <a:off x="5287320" y="1834200"/>
            <a:ext cx="279720" cy="284760"/>
          </a:xfrm>
          <a:prstGeom prst="flowChartConnector">
            <a:avLst/>
          </a:prstGeom>
          <a:solidFill>
            <a:srgbClr val="fcbd24"/>
          </a:solidFill>
          <a:ln w="9360">
            <a:solidFill>
              <a:schemeClr val="dk2"/>
            </a:solidFill>
            <a:round/>
          </a:ln>
        </p:spPr>
        <p:style>
          <a:lnRef idx="0"/>
          <a:fillRef idx="0"/>
          <a:effectRef idx="0"/>
          <a:fontRef idx="minor"/>
        </p:style>
      </p:sp>
      <p:sp>
        <p:nvSpPr>
          <p:cNvPr id="528" name="CustomShape 21"/>
          <p:cNvSpPr/>
          <p:nvPr/>
        </p:nvSpPr>
        <p:spPr>
          <a:xfrm>
            <a:off x="5591880" y="1834200"/>
            <a:ext cx="279720" cy="284760"/>
          </a:xfrm>
          <a:prstGeom prst="flowChartConnector">
            <a:avLst/>
          </a:prstGeom>
          <a:solidFill>
            <a:srgbClr val="fcbd24"/>
          </a:solidFill>
          <a:ln w="9360">
            <a:solidFill>
              <a:schemeClr val="dk2"/>
            </a:solidFill>
            <a:round/>
          </a:ln>
        </p:spPr>
        <p:style>
          <a:lnRef idx="0"/>
          <a:fillRef idx="0"/>
          <a:effectRef idx="0"/>
          <a:fontRef idx="minor"/>
        </p:style>
      </p:sp>
      <p:sp>
        <p:nvSpPr>
          <p:cNvPr id="529" name="CustomShape 22"/>
          <p:cNvSpPr/>
          <p:nvPr/>
        </p:nvSpPr>
        <p:spPr>
          <a:xfrm>
            <a:off x="5896800" y="1834200"/>
            <a:ext cx="279720" cy="284760"/>
          </a:xfrm>
          <a:prstGeom prst="flowChartConnector">
            <a:avLst/>
          </a:prstGeom>
          <a:solidFill>
            <a:srgbClr val="fcbd24"/>
          </a:solidFill>
          <a:ln w="9360">
            <a:solidFill>
              <a:schemeClr val="dk2"/>
            </a:solidFill>
            <a:round/>
          </a:ln>
        </p:spPr>
        <p:style>
          <a:lnRef idx="0"/>
          <a:fillRef idx="0"/>
          <a:effectRef idx="0"/>
          <a:fontRef idx="minor"/>
        </p:style>
      </p:sp>
      <p:sp>
        <p:nvSpPr>
          <p:cNvPr id="530" name="CustomShape 23"/>
          <p:cNvSpPr/>
          <p:nvPr/>
        </p:nvSpPr>
        <p:spPr>
          <a:xfrm>
            <a:off x="6201720" y="1834200"/>
            <a:ext cx="279720" cy="284760"/>
          </a:xfrm>
          <a:prstGeom prst="flowChartConnector">
            <a:avLst/>
          </a:prstGeom>
          <a:solidFill>
            <a:srgbClr val="fcbd24"/>
          </a:solidFill>
          <a:ln w="9360">
            <a:solidFill>
              <a:schemeClr val="dk2"/>
            </a:solidFill>
            <a:round/>
          </a:ln>
        </p:spPr>
        <p:style>
          <a:lnRef idx="0"/>
          <a:fillRef idx="0"/>
          <a:effectRef idx="0"/>
          <a:fontRef idx="minor"/>
        </p:style>
      </p:sp>
      <p:sp>
        <p:nvSpPr>
          <p:cNvPr id="531" name="CustomShape 24"/>
          <p:cNvSpPr/>
          <p:nvPr/>
        </p:nvSpPr>
        <p:spPr>
          <a:xfrm>
            <a:off x="6506280" y="1848960"/>
            <a:ext cx="279720" cy="284760"/>
          </a:xfrm>
          <a:prstGeom prst="flowChartConnector">
            <a:avLst/>
          </a:prstGeom>
          <a:solidFill>
            <a:srgbClr val="fcbd24"/>
          </a:solidFill>
          <a:ln w="9360">
            <a:solidFill>
              <a:schemeClr val="dk2"/>
            </a:solidFill>
            <a:round/>
          </a:ln>
        </p:spPr>
        <p:style>
          <a:lnRef idx="0"/>
          <a:fillRef idx="0"/>
          <a:effectRef idx="0"/>
          <a:fontRef idx="minor"/>
        </p:style>
      </p:sp>
      <p:sp>
        <p:nvSpPr>
          <p:cNvPr id="532" name="CustomShape 25"/>
          <p:cNvSpPr/>
          <p:nvPr/>
        </p:nvSpPr>
        <p:spPr>
          <a:xfrm>
            <a:off x="4480200" y="920880"/>
            <a:ext cx="2503080" cy="1402920"/>
          </a:xfrm>
          <a:prstGeom prst="rect">
            <a:avLst/>
          </a:prstGeom>
          <a:noFill/>
          <a:ln w="9360">
            <a:solidFill>
              <a:srgbClr val="fcbd24"/>
            </a:solidFill>
            <a:round/>
          </a:ln>
        </p:spPr>
        <p:style>
          <a:lnRef idx="0"/>
          <a:fillRef idx="0"/>
          <a:effectRef idx="0"/>
          <a:fontRef idx="minor"/>
        </p:style>
      </p:sp>
      <p:sp>
        <p:nvSpPr>
          <p:cNvPr id="533" name="CustomShape 26"/>
          <p:cNvSpPr/>
          <p:nvPr/>
        </p:nvSpPr>
        <p:spPr>
          <a:xfrm>
            <a:off x="4753800" y="3338280"/>
            <a:ext cx="279720" cy="284760"/>
          </a:xfrm>
          <a:prstGeom prst="flowChartConnector">
            <a:avLst/>
          </a:prstGeom>
          <a:solidFill>
            <a:srgbClr val="9c4a1a"/>
          </a:solidFill>
          <a:ln w="9360">
            <a:solidFill>
              <a:schemeClr val="dk2"/>
            </a:solidFill>
            <a:round/>
          </a:ln>
        </p:spPr>
        <p:style>
          <a:lnRef idx="0"/>
          <a:fillRef idx="0"/>
          <a:effectRef idx="0"/>
          <a:fontRef idx="minor"/>
        </p:style>
      </p:sp>
      <p:sp>
        <p:nvSpPr>
          <p:cNvPr id="534" name="CustomShape 27"/>
          <p:cNvSpPr/>
          <p:nvPr/>
        </p:nvSpPr>
        <p:spPr>
          <a:xfrm>
            <a:off x="5058720" y="3338280"/>
            <a:ext cx="279720" cy="284760"/>
          </a:xfrm>
          <a:prstGeom prst="flowChartConnector">
            <a:avLst/>
          </a:prstGeom>
          <a:solidFill>
            <a:srgbClr val="9c4a1a"/>
          </a:solidFill>
          <a:ln w="9360">
            <a:solidFill>
              <a:schemeClr val="dk2"/>
            </a:solidFill>
            <a:round/>
          </a:ln>
        </p:spPr>
        <p:style>
          <a:lnRef idx="0"/>
          <a:fillRef idx="0"/>
          <a:effectRef idx="0"/>
          <a:fontRef idx="minor"/>
        </p:style>
      </p:sp>
      <p:sp>
        <p:nvSpPr>
          <p:cNvPr id="535" name="CustomShape 28"/>
          <p:cNvSpPr/>
          <p:nvPr/>
        </p:nvSpPr>
        <p:spPr>
          <a:xfrm>
            <a:off x="5363280" y="3338280"/>
            <a:ext cx="279720" cy="284760"/>
          </a:xfrm>
          <a:prstGeom prst="flowChartConnector">
            <a:avLst/>
          </a:prstGeom>
          <a:solidFill>
            <a:srgbClr val="9c4a1a"/>
          </a:solidFill>
          <a:ln w="9360">
            <a:solidFill>
              <a:schemeClr val="dk2"/>
            </a:solidFill>
            <a:round/>
          </a:ln>
        </p:spPr>
        <p:style>
          <a:lnRef idx="0"/>
          <a:fillRef idx="0"/>
          <a:effectRef idx="0"/>
          <a:fontRef idx="minor"/>
        </p:style>
      </p:sp>
      <p:sp>
        <p:nvSpPr>
          <p:cNvPr id="536" name="CustomShape 29"/>
          <p:cNvSpPr/>
          <p:nvPr/>
        </p:nvSpPr>
        <p:spPr>
          <a:xfrm>
            <a:off x="5668200" y="3338280"/>
            <a:ext cx="279720" cy="284760"/>
          </a:xfrm>
          <a:prstGeom prst="flowChartConnector">
            <a:avLst/>
          </a:prstGeom>
          <a:solidFill>
            <a:srgbClr val="9c4a1a"/>
          </a:solidFill>
          <a:ln w="9360">
            <a:solidFill>
              <a:schemeClr val="dk2"/>
            </a:solidFill>
            <a:round/>
          </a:ln>
        </p:spPr>
        <p:style>
          <a:lnRef idx="0"/>
          <a:fillRef idx="0"/>
          <a:effectRef idx="0"/>
          <a:fontRef idx="minor"/>
        </p:style>
      </p:sp>
      <p:sp>
        <p:nvSpPr>
          <p:cNvPr id="537" name="CustomShape 30"/>
          <p:cNvSpPr/>
          <p:nvPr/>
        </p:nvSpPr>
        <p:spPr>
          <a:xfrm>
            <a:off x="5973120" y="3338280"/>
            <a:ext cx="279720" cy="284760"/>
          </a:xfrm>
          <a:prstGeom prst="flowChartConnector">
            <a:avLst/>
          </a:prstGeom>
          <a:solidFill>
            <a:srgbClr val="9c4a1a"/>
          </a:solidFill>
          <a:ln w="9360">
            <a:solidFill>
              <a:schemeClr val="dk2"/>
            </a:solidFill>
            <a:round/>
          </a:ln>
        </p:spPr>
        <p:style>
          <a:lnRef idx="0"/>
          <a:fillRef idx="0"/>
          <a:effectRef idx="0"/>
          <a:fontRef idx="minor"/>
        </p:style>
      </p:sp>
      <p:sp>
        <p:nvSpPr>
          <p:cNvPr id="538" name="CustomShape 31"/>
          <p:cNvSpPr/>
          <p:nvPr/>
        </p:nvSpPr>
        <p:spPr>
          <a:xfrm>
            <a:off x="6277680" y="3323520"/>
            <a:ext cx="279720" cy="284760"/>
          </a:xfrm>
          <a:prstGeom prst="flowChartConnector">
            <a:avLst/>
          </a:prstGeom>
          <a:solidFill>
            <a:srgbClr val="9c4a1a"/>
          </a:solidFill>
          <a:ln w="9360">
            <a:solidFill>
              <a:schemeClr val="dk2"/>
            </a:solidFill>
            <a:round/>
          </a:ln>
        </p:spPr>
        <p:style>
          <a:lnRef idx="0"/>
          <a:fillRef idx="0"/>
          <a:effectRef idx="0"/>
          <a:fontRef idx="minor"/>
        </p:style>
      </p:sp>
      <p:sp>
        <p:nvSpPr>
          <p:cNvPr id="539" name="CustomShape 32"/>
          <p:cNvSpPr/>
          <p:nvPr/>
        </p:nvSpPr>
        <p:spPr>
          <a:xfrm>
            <a:off x="6582600" y="3338280"/>
            <a:ext cx="279720" cy="284760"/>
          </a:xfrm>
          <a:prstGeom prst="flowChartConnector">
            <a:avLst/>
          </a:prstGeom>
          <a:solidFill>
            <a:srgbClr val="9c4a1a"/>
          </a:solidFill>
          <a:ln w="9360">
            <a:solidFill>
              <a:schemeClr val="dk2"/>
            </a:solidFill>
            <a:round/>
          </a:ln>
        </p:spPr>
        <p:style>
          <a:lnRef idx="0"/>
          <a:fillRef idx="0"/>
          <a:effectRef idx="0"/>
          <a:fontRef idx="minor"/>
        </p:style>
      </p:sp>
      <p:sp>
        <p:nvSpPr>
          <p:cNvPr id="540" name="CustomShape 33"/>
          <p:cNvSpPr/>
          <p:nvPr/>
        </p:nvSpPr>
        <p:spPr>
          <a:xfrm>
            <a:off x="4753800" y="3679200"/>
            <a:ext cx="279720" cy="284760"/>
          </a:xfrm>
          <a:prstGeom prst="flowChartConnector">
            <a:avLst/>
          </a:prstGeom>
          <a:solidFill>
            <a:srgbClr val="9c4a1a"/>
          </a:solidFill>
          <a:ln w="9360">
            <a:solidFill>
              <a:schemeClr val="dk2"/>
            </a:solidFill>
            <a:round/>
          </a:ln>
        </p:spPr>
        <p:style>
          <a:lnRef idx="0"/>
          <a:fillRef idx="0"/>
          <a:effectRef idx="0"/>
          <a:fontRef idx="minor"/>
        </p:style>
      </p:sp>
      <p:sp>
        <p:nvSpPr>
          <p:cNvPr id="541" name="CustomShape 34"/>
          <p:cNvSpPr/>
          <p:nvPr/>
        </p:nvSpPr>
        <p:spPr>
          <a:xfrm>
            <a:off x="5058720" y="3679200"/>
            <a:ext cx="279720" cy="284760"/>
          </a:xfrm>
          <a:prstGeom prst="flowChartConnector">
            <a:avLst/>
          </a:prstGeom>
          <a:solidFill>
            <a:srgbClr val="9c4a1a"/>
          </a:solidFill>
          <a:ln w="9360">
            <a:solidFill>
              <a:schemeClr val="dk2"/>
            </a:solidFill>
            <a:round/>
          </a:ln>
        </p:spPr>
        <p:style>
          <a:lnRef idx="0"/>
          <a:fillRef idx="0"/>
          <a:effectRef idx="0"/>
          <a:fontRef idx="minor"/>
        </p:style>
      </p:sp>
      <p:sp>
        <p:nvSpPr>
          <p:cNvPr id="542" name="CustomShape 35"/>
          <p:cNvSpPr/>
          <p:nvPr/>
        </p:nvSpPr>
        <p:spPr>
          <a:xfrm>
            <a:off x="5363280" y="3679200"/>
            <a:ext cx="279720" cy="284760"/>
          </a:xfrm>
          <a:prstGeom prst="flowChartConnector">
            <a:avLst/>
          </a:prstGeom>
          <a:solidFill>
            <a:srgbClr val="9c4a1a"/>
          </a:solidFill>
          <a:ln w="9360">
            <a:solidFill>
              <a:schemeClr val="dk2"/>
            </a:solidFill>
            <a:round/>
          </a:ln>
        </p:spPr>
        <p:style>
          <a:lnRef idx="0"/>
          <a:fillRef idx="0"/>
          <a:effectRef idx="0"/>
          <a:fontRef idx="minor"/>
        </p:style>
      </p:sp>
      <p:sp>
        <p:nvSpPr>
          <p:cNvPr id="543" name="CustomShape 36"/>
          <p:cNvSpPr/>
          <p:nvPr/>
        </p:nvSpPr>
        <p:spPr>
          <a:xfrm>
            <a:off x="5668200" y="3679200"/>
            <a:ext cx="279720" cy="284760"/>
          </a:xfrm>
          <a:prstGeom prst="flowChartConnector">
            <a:avLst/>
          </a:prstGeom>
          <a:solidFill>
            <a:srgbClr val="9c4a1a"/>
          </a:solidFill>
          <a:ln w="9360">
            <a:solidFill>
              <a:schemeClr val="dk2"/>
            </a:solidFill>
            <a:round/>
          </a:ln>
        </p:spPr>
        <p:style>
          <a:lnRef idx="0"/>
          <a:fillRef idx="0"/>
          <a:effectRef idx="0"/>
          <a:fontRef idx="minor"/>
        </p:style>
      </p:sp>
      <p:sp>
        <p:nvSpPr>
          <p:cNvPr id="544" name="CustomShape 37"/>
          <p:cNvSpPr/>
          <p:nvPr/>
        </p:nvSpPr>
        <p:spPr>
          <a:xfrm>
            <a:off x="5973120" y="3679200"/>
            <a:ext cx="279720" cy="284760"/>
          </a:xfrm>
          <a:prstGeom prst="flowChartConnector">
            <a:avLst/>
          </a:prstGeom>
          <a:solidFill>
            <a:srgbClr val="9c4a1a"/>
          </a:solidFill>
          <a:ln w="9360">
            <a:solidFill>
              <a:schemeClr val="dk2"/>
            </a:solidFill>
            <a:round/>
          </a:ln>
        </p:spPr>
        <p:style>
          <a:lnRef idx="0"/>
          <a:fillRef idx="0"/>
          <a:effectRef idx="0"/>
          <a:fontRef idx="minor"/>
        </p:style>
      </p:sp>
      <p:sp>
        <p:nvSpPr>
          <p:cNvPr id="545" name="CustomShape 38"/>
          <p:cNvSpPr/>
          <p:nvPr/>
        </p:nvSpPr>
        <p:spPr>
          <a:xfrm>
            <a:off x="6277680" y="3664080"/>
            <a:ext cx="279720" cy="284760"/>
          </a:xfrm>
          <a:prstGeom prst="flowChartConnector">
            <a:avLst/>
          </a:prstGeom>
          <a:solidFill>
            <a:srgbClr val="9c4a1a"/>
          </a:solidFill>
          <a:ln w="9360">
            <a:solidFill>
              <a:schemeClr val="dk2"/>
            </a:solidFill>
            <a:round/>
          </a:ln>
        </p:spPr>
        <p:style>
          <a:lnRef idx="0"/>
          <a:fillRef idx="0"/>
          <a:effectRef idx="0"/>
          <a:fontRef idx="minor"/>
        </p:style>
      </p:sp>
      <p:sp>
        <p:nvSpPr>
          <p:cNvPr id="546" name="CustomShape 39"/>
          <p:cNvSpPr/>
          <p:nvPr/>
        </p:nvSpPr>
        <p:spPr>
          <a:xfrm>
            <a:off x="6582600" y="3679200"/>
            <a:ext cx="279720" cy="284760"/>
          </a:xfrm>
          <a:prstGeom prst="flowChartConnector">
            <a:avLst/>
          </a:prstGeom>
          <a:solidFill>
            <a:srgbClr val="9c4a1a"/>
          </a:solidFill>
          <a:ln w="9360">
            <a:solidFill>
              <a:schemeClr val="dk2"/>
            </a:solidFill>
            <a:round/>
          </a:ln>
        </p:spPr>
        <p:style>
          <a:lnRef idx="0"/>
          <a:fillRef idx="0"/>
          <a:effectRef idx="0"/>
          <a:fontRef idx="minor"/>
        </p:style>
      </p:sp>
      <p:sp>
        <p:nvSpPr>
          <p:cNvPr id="547" name="CustomShape 40"/>
          <p:cNvSpPr/>
          <p:nvPr/>
        </p:nvSpPr>
        <p:spPr>
          <a:xfrm>
            <a:off x="4753800" y="4005000"/>
            <a:ext cx="279720" cy="284760"/>
          </a:xfrm>
          <a:prstGeom prst="flowChartConnector">
            <a:avLst/>
          </a:prstGeom>
          <a:solidFill>
            <a:srgbClr val="9c4a1a"/>
          </a:solidFill>
          <a:ln w="9360">
            <a:solidFill>
              <a:schemeClr val="dk2"/>
            </a:solidFill>
            <a:round/>
          </a:ln>
        </p:spPr>
        <p:style>
          <a:lnRef idx="0"/>
          <a:fillRef idx="0"/>
          <a:effectRef idx="0"/>
          <a:fontRef idx="minor"/>
        </p:style>
      </p:sp>
      <p:sp>
        <p:nvSpPr>
          <p:cNvPr id="548" name="CustomShape 41"/>
          <p:cNvSpPr/>
          <p:nvPr/>
        </p:nvSpPr>
        <p:spPr>
          <a:xfrm>
            <a:off x="5058720" y="4005000"/>
            <a:ext cx="279720" cy="284760"/>
          </a:xfrm>
          <a:prstGeom prst="flowChartConnector">
            <a:avLst/>
          </a:prstGeom>
          <a:solidFill>
            <a:srgbClr val="9c4a1a"/>
          </a:solidFill>
          <a:ln w="9360">
            <a:solidFill>
              <a:schemeClr val="dk2"/>
            </a:solidFill>
            <a:round/>
          </a:ln>
        </p:spPr>
        <p:style>
          <a:lnRef idx="0"/>
          <a:fillRef idx="0"/>
          <a:effectRef idx="0"/>
          <a:fontRef idx="minor"/>
        </p:style>
      </p:sp>
      <p:sp>
        <p:nvSpPr>
          <p:cNvPr id="549" name="CustomShape 42"/>
          <p:cNvSpPr/>
          <p:nvPr/>
        </p:nvSpPr>
        <p:spPr>
          <a:xfrm>
            <a:off x="5363280" y="4005000"/>
            <a:ext cx="279720" cy="284760"/>
          </a:xfrm>
          <a:prstGeom prst="flowChartConnector">
            <a:avLst/>
          </a:prstGeom>
          <a:solidFill>
            <a:srgbClr val="9c4a1a"/>
          </a:solidFill>
          <a:ln w="9360">
            <a:solidFill>
              <a:schemeClr val="dk2"/>
            </a:solidFill>
            <a:round/>
          </a:ln>
        </p:spPr>
        <p:style>
          <a:lnRef idx="0"/>
          <a:fillRef idx="0"/>
          <a:effectRef idx="0"/>
          <a:fontRef idx="minor"/>
        </p:style>
      </p:sp>
      <p:sp>
        <p:nvSpPr>
          <p:cNvPr id="550" name="CustomShape 43"/>
          <p:cNvSpPr/>
          <p:nvPr/>
        </p:nvSpPr>
        <p:spPr>
          <a:xfrm>
            <a:off x="5668200" y="4005000"/>
            <a:ext cx="279720" cy="284760"/>
          </a:xfrm>
          <a:prstGeom prst="flowChartConnector">
            <a:avLst/>
          </a:prstGeom>
          <a:solidFill>
            <a:srgbClr val="9c4a1a"/>
          </a:solidFill>
          <a:ln w="9360">
            <a:solidFill>
              <a:schemeClr val="dk2"/>
            </a:solidFill>
            <a:round/>
          </a:ln>
        </p:spPr>
        <p:style>
          <a:lnRef idx="0"/>
          <a:fillRef idx="0"/>
          <a:effectRef idx="0"/>
          <a:fontRef idx="minor"/>
        </p:style>
      </p:sp>
      <p:sp>
        <p:nvSpPr>
          <p:cNvPr id="551" name="CustomShape 44"/>
          <p:cNvSpPr/>
          <p:nvPr/>
        </p:nvSpPr>
        <p:spPr>
          <a:xfrm>
            <a:off x="5973120" y="4005000"/>
            <a:ext cx="279720" cy="284760"/>
          </a:xfrm>
          <a:prstGeom prst="flowChartConnector">
            <a:avLst/>
          </a:prstGeom>
          <a:solidFill>
            <a:srgbClr val="9c4a1a"/>
          </a:solidFill>
          <a:ln w="9360">
            <a:solidFill>
              <a:schemeClr val="dk2"/>
            </a:solidFill>
            <a:round/>
          </a:ln>
        </p:spPr>
        <p:style>
          <a:lnRef idx="0"/>
          <a:fillRef idx="0"/>
          <a:effectRef idx="0"/>
          <a:fontRef idx="minor"/>
        </p:style>
      </p:sp>
      <p:sp>
        <p:nvSpPr>
          <p:cNvPr id="552" name="CustomShape 45"/>
          <p:cNvSpPr/>
          <p:nvPr/>
        </p:nvSpPr>
        <p:spPr>
          <a:xfrm>
            <a:off x="6277680" y="4005000"/>
            <a:ext cx="279720" cy="284760"/>
          </a:xfrm>
          <a:prstGeom prst="flowChartConnector">
            <a:avLst/>
          </a:prstGeom>
          <a:solidFill>
            <a:srgbClr val="9c4a1a"/>
          </a:solidFill>
          <a:ln w="9360">
            <a:solidFill>
              <a:schemeClr val="dk2"/>
            </a:solidFill>
            <a:round/>
          </a:ln>
        </p:spPr>
        <p:style>
          <a:lnRef idx="0"/>
          <a:fillRef idx="0"/>
          <a:effectRef idx="0"/>
          <a:fontRef idx="minor"/>
        </p:style>
      </p:sp>
      <p:sp>
        <p:nvSpPr>
          <p:cNvPr id="553" name="CustomShape 46"/>
          <p:cNvSpPr/>
          <p:nvPr/>
        </p:nvSpPr>
        <p:spPr>
          <a:xfrm>
            <a:off x="6582600" y="4019760"/>
            <a:ext cx="279720" cy="284760"/>
          </a:xfrm>
          <a:prstGeom prst="flowChartConnector">
            <a:avLst/>
          </a:prstGeom>
          <a:solidFill>
            <a:srgbClr val="9c4a1a"/>
          </a:solidFill>
          <a:ln w="9360">
            <a:solidFill>
              <a:schemeClr val="dk2"/>
            </a:solidFill>
            <a:round/>
          </a:ln>
        </p:spPr>
        <p:style>
          <a:lnRef idx="0"/>
          <a:fillRef idx="0"/>
          <a:effectRef idx="0"/>
          <a:fontRef idx="minor"/>
        </p:style>
      </p:sp>
      <p:sp>
        <p:nvSpPr>
          <p:cNvPr id="554" name="CustomShape 47"/>
          <p:cNvSpPr/>
          <p:nvPr/>
        </p:nvSpPr>
        <p:spPr>
          <a:xfrm>
            <a:off x="4556520" y="3227040"/>
            <a:ext cx="2503080" cy="1259280"/>
          </a:xfrm>
          <a:prstGeom prst="rect">
            <a:avLst/>
          </a:prstGeom>
          <a:noFill/>
          <a:ln w="9360">
            <a:solidFill>
              <a:srgbClr val="9c4a1a"/>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5" name="TextShape 1"/>
          <p:cNvSpPr txBox="1"/>
          <p:nvPr/>
        </p:nvSpPr>
        <p:spPr>
          <a:xfrm>
            <a:off x="713160" y="101520"/>
            <a:ext cx="7717320" cy="541080"/>
          </a:xfrm>
          <a:prstGeom prst="rect">
            <a:avLst/>
          </a:prstGeom>
          <a:noFill/>
          <a:ln>
            <a:noFill/>
          </a:ln>
        </p:spPr>
        <p:txBody>
          <a:bodyPr tIns="91440" bIns="91440" anchor="b">
            <a:noAutofit/>
          </a:bodyPr>
          <a:p>
            <a:pPr algn="ctr">
              <a:lnSpc>
                <a:spcPct val="100000"/>
              </a:lnSpc>
              <a:tabLst>
                <a:tab algn="l" pos="0"/>
              </a:tabLst>
            </a:pPr>
            <a:r>
              <a:rPr b="1" lang="en" sz="3000" spc="-1" strike="noStrike">
                <a:solidFill>
                  <a:srgbClr val="f1c232"/>
                </a:solidFill>
                <a:latin typeface="Hammersmith One"/>
                <a:ea typeface="Hammersmith One"/>
              </a:rPr>
              <a:t>Représentation Conceptuelle</a:t>
            </a:r>
            <a:endParaRPr b="0" lang="fr-FR" sz="3000" spc="-1" strike="noStrike">
              <a:solidFill>
                <a:srgbClr val="000000"/>
              </a:solidFill>
              <a:latin typeface="Arial"/>
            </a:endParaRPr>
          </a:p>
        </p:txBody>
      </p:sp>
      <p:grpSp>
        <p:nvGrpSpPr>
          <p:cNvPr id="556" name="Group 2"/>
          <p:cNvGrpSpPr/>
          <p:nvPr/>
        </p:nvGrpSpPr>
        <p:grpSpPr>
          <a:xfrm>
            <a:off x="5634360" y="3035160"/>
            <a:ext cx="2397600" cy="2075760"/>
            <a:chOff x="5634360" y="3035160"/>
            <a:chExt cx="2397600" cy="2075760"/>
          </a:xfrm>
        </p:grpSpPr>
        <p:sp>
          <p:nvSpPr>
            <p:cNvPr id="557" name="CustomShape 3"/>
            <p:cNvSpPr/>
            <p:nvPr/>
          </p:nvSpPr>
          <p:spPr>
            <a:xfrm>
              <a:off x="5634360" y="3401280"/>
              <a:ext cx="2397600" cy="1709640"/>
            </a:xfrm>
            <a:prstGeom prst="rect">
              <a:avLst/>
            </a:prstGeom>
            <a:solidFill>
              <a:schemeClr val="dk2"/>
            </a:solidFill>
            <a:ln w="9360">
              <a:solidFill>
                <a:srgbClr val="000000"/>
              </a:solidFill>
              <a:round/>
            </a:ln>
          </p:spPr>
          <p:style>
            <a:lnRef idx="0"/>
            <a:fillRef idx="0"/>
            <a:effectRef idx="0"/>
            <a:fontRef idx="minor"/>
          </p:style>
          <p:txBody>
            <a:bodyPr tIns="91440" bIns="91440">
              <a:noAutofit/>
            </a:bodyPr>
            <a:p>
              <a:pPr>
                <a:lnSpc>
                  <a:spcPct val="100000"/>
                </a:lnSpc>
                <a:tabLst>
                  <a:tab algn="l" pos="0"/>
                </a:tabLst>
              </a:pPr>
              <a:r>
                <a:rPr b="1" lang="en" sz="1200" spc="-1" strike="noStrike">
                  <a:solidFill>
                    <a:srgbClr val="000000"/>
                  </a:solidFill>
                  <a:latin typeface="Roboto"/>
                  <a:ea typeface="Roboto"/>
                </a:rPr>
                <a:t>Joueur1</a:t>
              </a:r>
              <a:endParaRPr b="0" lang="fr-FR" sz="1200" spc="-1" strike="noStrike">
                <a:latin typeface="Arial"/>
              </a:endParaRPr>
            </a:p>
            <a:p>
              <a:pPr>
                <a:lnSpc>
                  <a:spcPct val="100000"/>
                </a:lnSpc>
                <a:tabLst>
                  <a:tab algn="l" pos="0"/>
                </a:tabLst>
              </a:pPr>
              <a:r>
                <a:rPr b="1" lang="en" sz="1200" spc="-1" strike="noStrike">
                  <a:solidFill>
                    <a:srgbClr val="000000"/>
                  </a:solidFill>
                  <a:latin typeface="Roboto"/>
                  <a:ea typeface="Roboto"/>
                </a:rPr>
                <a:t>Joueur2</a:t>
              </a:r>
              <a:endParaRPr b="0" lang="fr-FR" sz="1200" spc="-1" strike="noStrike">
                <a:latin typeface="Arial"/>
              </a:endParaRPr>
            </a:p>
            <a:p>
              <a:pPr>
                <a:lnSpc>
                  <a:spcPct val="100000"/>
                </a:lnSpc>
                <a:tabLst>
                  <a:tab algn="l" pos="0"/>
                </a:tabLst>
              </a:pPr>
              <a:endParaRPr b="0" lang="fr-FR" sz="1200" spc="-1" strike="noStrike">
                <a:latin typeface="Arial"/>
              </a:endParaRPr>
            </a:p>
            <a:p>
              <a:pPr>
                <a:lnSpc>
                  <a:spcPct val="100000"/>
                </a:lnSpc>
                <a:tabLst>
                  <a:tab algn="l" pos="0"/>
                </a:tabLst>
              </a:pPr>
              <a:r>
                <a:rPr b="1" lang="en" sz="1200" spc="-1" strike="noStrike">
                  <a:solidFill>
                    <a:srgbClr val="000000"/>
                  </a:solidFill>
                  <a:latin typeface="Roboto"/>
                  <a:ea typeface="Roboto"/>
                </a:rPr>
                <a:t>__init__(self,j1,j2)</a:t>
              </a:r>
              <a:endParaRPr b="0" lang="fr-FR" sz="1200" spc="-1" strike="noStrike">
                <a:latin typeface="Arial"/>
              </a:endParaRPr>
            </a:p>
            <a:p>
              <a:pPr>
                <a:lnSpc>
                  <a:spcPct val="100000"/>
                </a:lnSpc>
                <a:tabLst>
                  <a:tab algn="l" pos="0"/>
                </a:tabLst>
              </a:pPr>
              <a:r>
                <a:rPr b="1" lang="en" sz="1200" spc="-1" strike="noStrike">
                  <a:solidFill>
                    <a:srgbClr val="000000"/>
                  </a:solidFill>
                  <a:latin typeface="Roboto"/>
                  <a:ea typeface="Roboto"/>
                </a:rPr>
                <a:t>est_valid(self,coll)</a:t>
              </a:r>
              <a:endParaRPr b="0" lang="fr-FR" sz="1200" spc="-1" strike="noStrike">
                <a:latin typeface="Arial"/>
              </a:endParaRPr>
            </a:p>
            <a:p>
              <a:pPr>
                <a:lnSpc>
                  <a:spcPct val="100000"/>
                </a:lnSpc>
                <a:tabLst>
                  <a:tab algn="l" pos="0"/>
                </a:tabLst>
              </a:pPr>
              <a:r>
                <a:rPr b="1" lang="en" sz="1200" spc="-1" strike="noStrike">
                  <a:solidFill>
                    <a:srgbClr val="000000"/>
                  </a:solidFill>
                  <a:latin typeface="Roboto"/>
                  <a:ea typeface="Roboto"/>
                </a:rPr>
                <a:t>pos_exacte(self,coll)</a:t>
              </a:r>
              <a:endParaRPr b="0" lang="fr-FR" sz="1200" spc="-1" strike="noStrike">
                <a:latin typeface="Arial"/>
              </a:endParaRPr>
            </a:p>
            <a:p>
              <a:pPr>
                <a:lnSpc>
                  <a:spcPct val="100000"/>
                </a:lnSpc>
                <a:tabLst>
                  <a:tab algn="l" pos="0"/>
                </a:tabLst>
              </a:pPr>
              <a:r>
                <a:rPr b="1" lang="en" sz="1200" spc="-1" strike="noStrike">
                  <a:solidFill>
                    <a:srgbClr val="000000"/>
                  </a:solidFill>
                  <a:latin typeface="Roboto"/>
                  <a:ea typeface="Roboto"/>
                </a:rPr>
                <a:t>modifier(self,lig,col,symb)</a:t>
              </a:r>
              <a:endParaRPr b="0" lang="fr-FR" sz="1200" spc="-1" strike="noStrike">
                <a:latin typeface="Arial"/>
              </a:endParaRPr>
            </a:p>
            <a:p>
              <a:pPr>
                <a:lnSpc>
                  <a:spcPct val="100000"/>
                </a:lnSpc>
                <a:tabLst>
                  <a:tab algn="l" pos="0"/>
                </a:tabLst>
              </a:pPr>
              <a:r>
                <a:rPr b="1" lang="en" sz="1200" spc="-1" strike="noStrike">
                  <a:solidFill>
                    <a:srgbClr val="000000"/>
                  </a:solidFill>
                  <a:latin typeface="Roboto"/>
                  <a:ea typeface="Roboto"/>
                </a:rPr>
                <a:t>verifier_matrice(self)</a:t>
              </a:r>
              <a:endParaRPr b="0" lang="fr-FR" sz="1200" spc="-1" strike="noStrike">
                <a:latin typeface="Arial"/>
              </a:endParaRPr>
            </a:p>
            <a:p>
              <a:pPr>
                <a:lnSpc>
                  <a:spcPct val="100000"/>
                </a:lnSpc>
                <a:tabLst>
                  <a:tab algn="l" pos="0"/>
                </a:tabLst>
              </a:pPr>
              <a:r>
                <a:rPr b="1" lang="en" sz="1200" spc="-1" strike="noStrike">
                  <a:solidFill>
                    <a:srgbClr val="000000"/>
                  </a:solidFill>
                  <a:latin typeface="Roboto"/>
                  <a:ea typeface="Roboto"/>
                </a:rPr>
                <a:t>allons_y(self)</a:t>
              </a:r>
              <a:endParaRPr b="0" lang="fr-FR" sz="1200" spc="-1" strike="noStrike">
                <a:latin typeface="Arial"/>
              </a:endParaRPr>
            </a:p>
          </p:txBody>
        </p:sp>
        <p:sp>
          <p:nvSpPr>
            <p:cNvPr id="558" name="CustomShape 4"/>
            <p:cNvSpPr/>
            <p:nvPr/>
          </p:nvSpPr>
          <p:spPr>
            <a:xfrm>
              <a:off x="5634360" y="3035160"/>
              <a:ext cx="2397600" cy="366120"/>
            </a:xfrm>
            <a:prstGeom prst="round1Rect">
              <a:avLst>
                <a:gd name="adj" fmla="val 1006"/>
              </a:avLst>
            </a:prstGeom>
            <a:solidFill>
              <a:schemeClr val="accent3"/>
            </a:solidFill>
            <a:ln w="9360">
              <a:solidFill>
                <a:srgbClr val="000000"/>
              </a:solidFill>
              <a:round/>
            </a:ln>
          </p:spPr>
          <p:style>
            <a:lnRef idx="0"/>
            <a:fillRef idx="0"/>
            <a:effectRef idx="0"/>
            <a:fontRef idx="minor"/>
          </p:style>
          <p:txBody>
            <a:bodyPr tIns="91440" bIns="91440" anchor="ctr">
              <a:noAutofit/>
            </a:bodyPr>
            <a:p>
              <a:pPr algn="ctr">
                <a:lnSpc>
                  <a:spcPct val="100000"/>
                </a:lnSpc>
                <a:tabLst>
                  <a:tab algn="l" pos="0"/>
                </a:tabLst>
              </a:pPr>
              <a:r>
                <a:rPr b="1" lang="en" sz="2200" spc="-1" strike="noStrike">
                  <a:solidFill>
                    <a:srgbClr val="ffffff"/>
                  </a:solidFill>
                  <a:latin typeface="Roboto"/>
                  <a:ea typeface="Roboto"/>
                </a:rPr>
                <a:t>Jouer</a:t>
              </a:r>
              <a:endParaRPr b="0" lang="fr-FR" sz="2200" spc="-1" strike="noStrike">
                <a:latin typeface="Arial"/>
              </a:endParaRPr>
            </a:p>
          </p:txBody>
        </p:sp>
      </p:grpSp>
      <p:grpSp>
        <p:nvGrpSpPr>
          <p:cNvPr id="559" name="Group 5"/>
          <p:cNvGrpSpPr/>
          <p:nvPr/>
        </p:nvGrpSpPr>
        <p:grpSpPr>
          <a:xfrm>
            <a:off x="1035360" y="2921760"/>
            <a:ext cx="2509560" cy="2221920"/>
            <a:chOff x="1035360" y="2921760"/>
            <a:chExt cx="2509560" cy="2221920"/>
          </a:xfrm>
        </p:grpSpPr>
        <p:sp>
          <p:nvSpPr>
            <p:cNvPr id="560" name="CustomShape 6"/>
            <p:cNvSpPr/>
            <p:nvPr/>
          </p:nvSpPr>
          <p:spPr>
            <a:xfrm>
              <a:off x="1035360" y="3386160"/>
              <a:ext cx="2509560" cy="1757520"/>
            </a:xfrm>
            <a:prstGeom prst="rect">
              <a:avLst/>
            </a:prstGeom>
            <a:solidFill>
              <a:schemeClr val="dk2"/>
            </a:solidFill>
            <a:ln w="9360">
              <a:solidFill>
                <a:srgbClr val="000000"/>
              </a:solidFill>
              <a:round/>
            </a:ln>
          </p:spPr>
          <p:style>
            <a:lnRef idx="0"/>
            <a:fillRef idx="0"/>
            <a:effectRef idx="0"/>
            <a:fontRef idx="minor"/>
          </p:style>
          <p:txBody>
            <a:bodyPr tIns="91440" bIns="91440">
              <a:noAutofit/>
            </a:bodyPr>
            <a:p>
              <a:pPr>
                <a:lnSpc>
                  <a:spcPct val="100000"/>
                </a:lnSpc>
                <a:tabLst>
                  <a:tab algn="l" pos="0"/>
                </a:tabLst>
              </a:pPr>
              <a:r>
                <a:rPr b="1" lang="en" sz="1200" spc="-1" strike="noStrike">
                  <a:solidFill>
                    <a:srgbClr val="000000"/>
                  </a:solidFill>
                  <a:latin typeface="Roboto"/>
                  <a:ea typeface="Roboto"/>
                </a:rPr>
                <a:t>window</a:t>
              </a:r>
              <a:endParaRPr b="0" lang="fr-FR" sz="1200" spc="-1" strike="noStrike">
                <a:latin typeface="Arial"/>
              </a:endParaRPr>
            </a:p>
            <a:p>
              <a:pPr>
                <a:lnSpc>
                  <a:spcPct val="100000"/>
                </a:lnSpc>
                <a:tabLst>
                  <a:tab algn="l" pos="0"/>
                </a:tabLst>
              </a:pPr>
              <a:r>
                <a:rPr b="1" lang="en" sz="1200" spc="-1" strike="noStrike">
                  <a:solidFill>
                    <a:srgbClr val="000000"/>
                  </a:solidFill>
                  <a:latin typeface="Roboto"/>
                  <a:ea typeface="Roboto"/>
                </a:rPr>
                <a:t>taille_pion</a:t>
              </a:r>
              <a:endParaRPr b="0" lang="fr-FR" sz="1200" spc="-1" strike="noStrike">
                <a:latin typeface="Arial"/>
              </a:endParaRPr>
            </a:p>
            <a:p>
              <a:pPr>
                <a:lnSpc>
                  <a:spcPct val="100000"/>
                </a:lnSpc>
                <a:tabLst>
                  <a:tab algn="l" pos="0"/>
                </a:tabLst>
              </a:pPr>
              <a:r>
                <a:rPr b="1" lang="en" sz="1200" spc="-1" strike="noStrike">
                  <a:solidFill>
                    <a:srgbClr val="000000"/>
                  </a:solidFill>
                  <a:latin typeface="Roboto"/>
                  <a:ea typeface="Roboto"/>
                </a:rPr>
                <a:t>largeur</a:t>
              </a:r>
              <a:endParaRPr b="0" lang="fr-FR" sz="1200" spc="-1" strike="noStrike">
                <a:latin typeface="Arial"/>
              </a:endParaRPr>
            </a:p>
            <a:p>
              <a:pPr>
                <a:lnSpc>
                  <a:spcPct val="100000"/>
                </a:lnSpc>
                <a:tabLst>
                  <a:tab algn="l" pos="0"/>
                </a:tabLst>
              </a:pPr>
              <a:r>
                <a:rPr b="1" lang="en" sz="1200" spc="-1" strike="noStrike">
                  <a:solidFill>
                    <a:srgbClr val="000000"/>
                  </a:solidFill>
                  <a:latin typeface="Roboto"/>
                  <a:ea typeface="Roboto"/>
                </a:rPr>
                <a:t>hauteur</a:t>
              </a:r>
              <a:endParaRPr b="0" lang="fr-FR" sz="1200" spc="-1" strike="noStrike">
                <a:latin typeface="Arial"/>
              </a:endParaRPr>
            </a:p>
            <a:p>
              <a:pPr>
                <a:lnSpc>
                  <a:spcPct val="100000"/>
                </a:lnSpc>
                <a:tabLst>
                  <a:tab algn="l" pos="0"/>
                </a:tabLst>
              </a:pPr>
              <a:r>
                <a:rPr b="1" lang="en" sz="1200" spc="-1" strike="noStrike">
                  <a:solidFill>
                    <a:srgbClr val="000000"/>
                  </a:solidFill>
                  <a:latin typeface="Roboto"/>
                  <a:ea typeface="Roboto"/>
                </a:rPr>
                <a:t>dessiner()</a:t>
              </a:r>
              <a:endParaRPr b="0" lang="fr-FR" sz="1200" spc="-1" strike="noStrike">
                <a:latin typeface="Arial"/>
              </a:endParaRPr>
            </a:p>
            <a:p>
              <a:pPr>
                <a:lnSpc>
                  <a:spcPct val="100000"/>
                </a:lnSpc>
                <a:tabLst>
                  <a:tab algn="l" pos="0"/>
                </a:tabLst>
              </a:pPr>
              <a:r>
                <a:rPr b="1" lang="en" sz="1200" spc="-1" strike="noStrike">
                  <a:solidFill>
                    <a:srgbClr val="000000"/>
                  </a:solidFill>
                  <a:latin typeface="Roboto"/>
                  <a:ea typeface="Roboto"/>
                </a:rPr>
                <a:t>dessiner_pion(couleur,x,y)</a:t>
              </a:r>
              <a:endParaRPr b="0" lang="fr-FR" sz="1200" spc="-1" strike="noStrike">
                <a:latin typeface="Arial"/>
              </a:endParaRPr>
            </a:p>
            <a:p>
              <a:pPr>
                <a:lnSpc>
                  <a:spcPct val="100000"/>
                </a:lnSpc>
                <a:tabLst>
                  <a:tab algn="l" pos="0"/>
                </a:tabLst>
              </a:pPr>
              <a:r>
                <a:rPr b="1" lang="en" sz="1200" spc="-1" strike="noStrike">
                  <a:solidFill>
                    <a:srgbClr val="000000"/>
                  </a:solidFill>
                  <a:latin typeface="Roboto"/>
                  <a:ea typeface="Roboto"/>
                </a:rPr>
                <a:t>dessiner_rect(couleur)</a:t>
              </a:r>
              <a:endParaRPr b="0" lang="fr-FR" sz="1200" spc="-1" strike="noStrike">
                <a:latin typeface="Arial"/>
              </a:endParaRPr>
            </a:p>
            <a:p>
              <a:pPr>
                <a:lnSpc>
                  <a:spcPct val="100000"/>
                </a:lnSpc>
                <a:tabLst>
                  <a:tab algn="l" pos="0"/>
                </a:tabLst>
              </a:pPr>
              <a:r>
                <a:rPr b="1" lang="en" sz="1200" spc="-1" strike="noStrike">
                  <a:solidFill>
                    <a:srgbClr val="000000"/>
                  </a:solidFill>
                  <a:latin typeface="Roboto"/>
                  <a:ea typeface="Roboto"/>
                </a:rPr>
                <a:t>afficher_message(msg,couleur)</a:t>
              </a:r>
              <a:endParaRPr b="0" lang="fr-FR" sz="1200" spc="-1" strike="noStrike">
                <a:latin typeface="Arial"/>
              </a:endParaRPr>
            </a:p>
            <a:p>
              <a:pPr>
                <a:lnSpc>
                  <a:spcPct val="100000"/>
                </a:lnSpc>
                <a:tabLst>
                  <a:tab algn="l" pos="0"/>
                </a:tabLst>
              </a:pPr>
              <a:r>
                <a:rPr b="1" lang="en" sz="1200" spc="-1" strike="noStrike">
                  <a:solidFill>
                    <a:srgbClr val="000000"/>
                  </a:solidFill>
                  <a:latin typeface="Roboto"/>
                  <a:ea typeface="Roboto"/>
                </a:rPr>
                <a:t>music0(son,n)</a:t>
              </a:r>
              <a:endParaRPr b="0" lang="fr-FR" sz="1200" spc="-1" strike="noStrike">
                <a:latin typeface="Arial"/>
              </a:endParaRPr>
            </a:p>
            <a:p>
              <a:pPr>
                <a:lnSpc>
                  <a:spcPct val="100000"/>
                </a:lnSpc>
                <a:tabLst>
                  <a:tab algn="l" pos="0"/>
                </a:tabLst>
              </a:pPr>
              <a:endParaRPr b="0" lang="fr-FR" sz="1200" spc="-1" strike="noStrike">
                <a:latin typeface="Arial"/>
              </a:endParaRPr>
            </a:p>
          </p:txBody>
        </p:sp>
        <p:sp>
          <p:nvSpPr>
            <p:cNvPr id="561" name="CustomShape 7"/>
            <p:cNvSpPr/>
            <p:nvPr/>
          </p:nvSpPr>
          <p:spPr>
            <a:xfrm>
              <a:off x="1035360" y="2921760"/>
              <a:ext cx="2509560" cy="463680"/>
            </a:xfrm>
            <a:prstGeom prst="round1Rect">
              <a:avLst>
                <a:gd name="adj" fmla="val 1006"/>
              </a:avLst>
            </a:prstGeom>
            <a:solidFill>
              <a:schemeClr val="accent3"/>
            </a:solidFill>
            <a:ln w="9360">
              <a:solidFill>
                <a:srgbClr val="000000"/>
              </a:solidFill>
              <a:round/>
            </a:ln>
          </p:spPr>
          <p:style>
            <a:lnRef idx="0"/>
            <a:fillRef idx="0"/>
            <a:effectRef idx="0"/>
            <a:fontRef idx="minor"/>
          </p:style>
          <p:txBody>
            <a:bodyPr tIns="91440" bIns="91440" anchor="ctr">
              <a:noAutofit/>
            </a:bodyPr>
            <a:p>
              <a:pPr algn="ctr">
                <a:lnSpc>
                  <a:spcPct val="100000"/>
                </a:lnSpc>
                <a:tabLst>
                  <a:tab algn="l" pos="0"/>
                </a:tabLst>
              </a:pPr>
              <a:r>
                <a:rPr b="1" lang="en" sz="2200" spc="-1" strike="noStrike">
                  <a:solidFill>
                    <a:srgbClr val="ffffff"/>
                  </a:solidFill>
                  <a:latin typeface="Roboto"/>
                  <a:ea typeface="Roboto"/>
                </a:rPr>
                <a:t>Fenetre</a:t>
              </a:r>
              <a:endParaRPr b="0" lang="fr-FR" sz="2200" spc="-1" strike="noStrike">
                <a:latin typeface="Arial"/>
              </a:endParaRPr>
            </a:p>
          </p:txBody>
        </p:sp>
      </p:grpSp>
      <p:grpSp>
        <p:nvGrpSpPr>
          <p:cNvPr id="562" name="Group 8"/>
          <p:cNvGrpSpPr/>
          <p:nvPr/>
        </p:nvGrpSpPr>
        <p:grpSpPr>
          <a:xfrm>
            <a:off x="5177160" y="647640"/>
            <a:ext cx="2581200" cy="2057040"/>
            <a:chOff x="5177160" y="647640"/>
            <a:chExt cx="2581200" cy="2057040"/>
          </a:xfrm>
        </p:grpSpPr>
        <p:sp>
          <p:nvSpPr>
            <p:cNvPr id="563" name="CustomShape 9"/>
            <p:cNvSpPr/>
            <p:nvPr/>
          </p:nvSpPr>
          <p:spPr>
            <a:xfrm>
              <a:off x="5177160" y="1035360"/>
              <a:ext cx="2581200" cy="1669320"/>
            </a:xfrm>
            <a:prstGeom prst="rect">
              <a:avLst/>
            </a:prstGeom>
            <a:solidFill>
              <a:schemeClr val="dk2"/>
            </a:solidFill>
            <a:ln w="9360">
              <a:solidFill>
                <a:srgbClr val="000000"/>
              </a:solidFill>
              <a:round/>
            </a:ln>
          </p:spPr>
          <p:style>
            <a:lnRef idx="0"/>
            <a:fillRef idx="0"/>
            <a:effectRef idx="0"/>
            <a:fontRef idx="minor"/>
          </p:style>
          <p:txBody>
            <a:bodyPr tIns="91440" bIns="91440">
              <a:noAutofit/>
            </a:bodyPr>
            <a:p>
              <a:pPr>
                <a:lnSpc>
                  <a:spcPct val="100000"/>
                </a:lnSpc>
                <a:tabLst>
                  <a:tab algn="l" pos="0"/>
                </a:tabLst>
              </a:pPr>
              <a:r>
                <a:rPr b="1" lang="en" sz="1200" spc="-1" strike="noStrike">
                  <a:solidFill>
                    <a:srgbClr val="000000"/>
                  </a:solidFill>
                  <a:latin typeface="Roboto"/>
                  <a:ea typeface="Roboto"/>
                </a:rPr>
                <a:t>est_gagnant</a:t>
              </a:r>
              <a:endParaRPr b="0" lang="fr-FR" sz="1200" spc="-1" strike="noStrike">
                <a:latin typeface="Arial"/>
              </a:endParaRPr>
            </a:p>
            <a:p>
              <a:pPr>
                <a:lnSpc>
                  <a:spcPct val="100000"/>
                </a:lnSpc>
                <a:tabLst>
                  <a:tab algn="l" pos="0"/>
                </a:tabLst>
              </a:pPr>
              <a:r>
                <a:rPr b="1" lang="en" sz="1200" spc="-1" strike="noStrike">
                  <a:solidFill>
                    <a:srgbClr val="000000"/>
                  </a:solidFill>
                  <a:latin typeface="Roboto"/>
                  <a:ea typeface="Roboto"/>
                </a:rPr>
                <a:t>nb_pions</a:t>
              </a:r>
              <a:endParaRPr b="0" lang="fr-FR" sz="1200" spc="-1" strike="noStrike">
                <a:latin typeface="Arial"/>
              </a:endParaRPr>
            </a:p>
            <a:p>
              <a:pPr>
                <a:lnSpc>
                  <a:spcPct val="100000"/>
                </a:lnSpc>
                <a:tabLst>
                  <a:tab algn="l" pos="0"/>
                </a:tabLst>
              </a:pPr>
              <a:r>
                <a:rPr b="1" lang="en" sz="1200" spc="-1" strike="noStrike">
                  <a:solidFill>
                    <a:srgbClr val="000000"/>
                  </a:solidFill>
                  <a:latin typeface="Roboto"/>
                  <a:ea typeface="Roboto"/>
                </a:rPr>
                <a:t>symbol</a:t>
              </a:r>
              <a:endParaRPr b="0" lang="fr-FR" sz="1200" spc="-1" strike="noStrike">
                <a:latin typeface="Arial"/>
              </a:endParaRPr>
            </a:p>
            <a:p>
              <a:pPr>
                <a:lnSpc>
                  <a:spcPct val="100000"/>
                </a:lnSpc>
                <a:tabLst>
                  <a:tab algn="l" pos="0"/>
                </a:tabLst>
              </a:pPr>
              <a:r>
                <a:rPr b="1" lang="en" sz="1200" spc="-1" strike="noStrike">
                  <a:solidFill>
                    <a:srgbClr val="000000"/>
                  </a:solidFill>
                  <a:latin typeface="Roboto"/>
                  <a:ea typeface="Roboto"/>
                </a:rPr>
                <a:t>couleur</a:t>
              </a:r>
              <a:endParaRPr b="0" lang="fr-FR" sz="1200" spc="-1" strike="noStrike">
                <a:latin typeface="Arial"/>
              </a:endParaRPr>
            </a:p>
            <a:p>
              <a:pPr>
                <a:lnSpc>
                  <a:spcPct val="100000"/>
                </a:lnSpc>
                <a:tabLst>
                  <a:tab algn="l" pos="0"/>
                </a:tabLst>
              </a:pPr>
              <a:endParaRPr b="0" lang="fr-FR" sz="1200" spc="-1" strike="noStrike">
                <a:latin typeface="Arial"/>
              </a:endParaRPr>
            </a:p>
            <a:p>
              <a:pPr>
                <a:lnSpc>
                  <a:spcPct val="100000"/>
                </a:lnSpc>
                <a:tabLst>
                  <a:tab algn="l" pos="0"/>
                </a:tabLst>
              </a:pPr>
              <a:r>
                <a:rPr b="1" lang="en" sz="1200" spc="-1" strike="noStrike">
                  <a:solidFill>
                    <a:srgbClr val="000000"/>
                  </a:solidFill>
                  <a:latin typeface="Roboto"/>
                  <a:ea typeface="Roboto"/>
                </a:rPr>
                <a:t>__init__(self,symbol,pions,couleur)</a:t>
              </a:r>
              <a:endParaRPr b="0" lang="fr-FR" sz="1200" spc="-1" strike="noStrike">
                <a:latin typeface="Arial"/>
              </a:endParaRPr>
            </a:p>
            <a:p>
              <a:pPr>
                <a:lnSpc>
                  <a:spcPct val="100000"/>
                </a:lnSpc>
                <a:tabLst>
                  <a:tab algn="l" pos="0"/>
                </a:tabLst>
              </a:pPr>
              <a:r>
                <a:rPr b="1" lang="en" sz="1200" spc="-1" strike="noStrike">
                  <a:solidFill>
                    <a:srgbClr val="000000"/>
                  </a:solidFill>
                  <a:latin typeface="Roboto"/>
                  <a:ea typeface="Roboto"/>
                </a:rPr>
                <a:t>gagnant()</a:t>
              </a:r>
              <a:endParaRPr b="0" lang="fr-FR" sz="1200" spc="-1" strike="noStrike">
                <a:latin typeface="Arial"/>
              </a:endParaRPr>
            </a:p>
            <a:p>
              <a:pPr>
                <a:lnSpc>
                  <a:spcPct val="100000"/>
                </a:lnSpc>
                <a:tabLst>
                  <a:tab algn="l" pos="0"/>
                </a:tabLst>
              </a:pPr>
              <a:r>
                <a:rPr b="1" lang="en" sz="1200" spc="-1" strike="noStrike">
                  <a:solidFill>
                    <a:srgbClr val="000000"/>
                  </a:solidFill>
                  <a:latin typeface="Roboto"/>
                  <a:ea typeface="Roboto"/>
                </a:rPr>
                <a:t>depenser()</a:t>
              </a:r>
              <a:endParaRPr b="0" lang="fr-FR" sz="1200" spc="-1" strike="noStrike">
                <a:latin typeface="Arial"/>
              </a:endParaRPr>
            </a:p>
            <a:p>
              <a:pPr>
                <a:lnSpc>
                  <a:spcPct val="100000"/>
                </a:lnSpc>
                <a:tabLst>
                  <a:tab algn="l" pos="0"/>
                </a:tabLst>
              </a:pPr>
              <a:endParaRPr b="0" lang="fr-FR" sz="1200" spc="-1" strike="noStrike">
                <a:latin typeface="Arial"/>
              </a:endParaRPr>
            </a:p>
            <a:p>
              <a:pPr>
                <a:lnSpc>
                  <a:spcPct val="100000"/>
                </a:lnSpc>
                <a:tabLst>
                  <a:tab algn="l" pos="0"/>
                </a:tabLst>
              </a:pPr>
              <a:endParaRPr b="0" lang="fr-FR" sz="1200" spc="-1" strike="noStrike">
                <a:latin typeface="Arial"/>
              </a:endParaRPr>
            </a:p>
            <a:p>
              <a:pPr>
                <a:lnSpc>
                  <a:spcPct val="100000"/>
                </a:lnSpc>
                <a:tabLst>
                  <a:tab algn="l" pos="0"/>
                </a:tabLst>
              </a:pPr>
              <a:endParaRPr b="0" lang="fr-FR" sz="1200" spc="-1" strike="noStrike">
                <a:latin typeface="Arial"/>
              </a:endParaRPr>
            </a:p>
          </p:txBody>
        </p:sp>
        <p:sp>
          <p:nvSpPr>
            <p:cNvPr id="564" name="CustomShape 10"/>
            <p:cNvSpPr/>
            <p:nvPr/>
          </p:nvSpPr>
          <p:spPr>
            <a:xfrm>
              <a:off x="5177160" y="647640"/>
              <a:ext cx="2581200" cy="387000"/>
            </a:xfrm>
            <a:prstGeom prst="round1Rect">
              <a:avLst>
                <a:gd name="adj" fmla="val 1006"/>
              </a:avLst>
            </a:prstGeom>
            <a:solidFill>
              <a:schemeClr val="accent3"/>
            </a:solidFill>
            <a:ln w="9360">
              <a:solidFill>
                <a:srgbClr val="000000"/>
              </a:solidFill>
              <a:round/>
            </a:ln>
          </p:spPr>
          <p:style>
            <a:lnRef idx="0"/>
            <a:fillRef idx="0"/>
            <a:effectRef idx="0"/>
            <a:fontRef idx="minor"/>
          </p:style>
          <p:txBody>
            <a:bodyPr tIns="91440" bIns="91440" anchor="ctr">
              <a:noAutofit/>
            </a:bodyPr>
            <a:p>
              <a:pPr algn="ctr">
                <a:lnSpc>
                  <a:spcPct val="100000"/>
                </a:lnSpc>
                <a:tabLst>
                  <a:tab algn="l" pos="0"/>
                </a:tabLst>
              </a:pPr>
              <a:r>
                <a:rPr b="1" lang="en" sz="2200" spc="-1" strike="noStrike">
                  <a:solidFill>
                    <a:srgbClr val="ffffff"/>
                  </a:solidFill>
                  <a:latin typeface="Roboto"/>
                  <a:ea typeface="Roboto"/>
                </a:rPr>
                <a:t>Joueur</a:t>
              </a:r>
              <a:endParaRPr b="0" lang="fr-FR" sz="2200" spc="-1" strike="noStrike">
                <a:latin typeface="Arial"/>
              </a:endParaRPr>
            </a:p>
          </p:txBody>
        </p:sp>
      </p:grpSp>
      <p:grpSp>
        <p:nvGrpSpPr>
          <p:cNvPr id="565" name="Group 11"/>
          <p:cNvGrpSpPr/>
          <p:nvPr/>
        </p:nvGrpSpPr>
        <p:grpSpPr>
          <a:xfrm>
            <a:off x="1647720" y="647640"/>
            <a:ext cx="2397600" cy="2076120"/>
            <a:chOff x="1647720" y="647640"/>
            <a:chExt cx="2397600" cy="2076120"/>
          </a:xfrm>
        </p:grpSpPr>
        <p:sp>
          <p:nvSpPr>
            <p:cNvPr id="566" name="CustomShape 12"/>
            <p:cNvSpPr/>
            <p:nvPr/>
          </p:nvSpPr>
          <p:spPr>
            <a:xfrm>
              <a:off x="1647720" y="1038600"/>
              <a:ext cx="2397600" cy="1685160"/>
            </a:xfrm>
            <a:prstGeom prst="rect">
              <a:avLst/>
            </a:prstGeom>
            <a:solidFill>
              <a:schemeClr val="dk2"/>
            </a:solidFill>
            <a:ln w="9360">
              <a:solidFill>
                <a:srgbClr val="000000"/>
              </a:solidFill>
              <a:round/>
            </a:ln>
          </p:spPr>
          <p:style>
            <a:lnRef idx="0"/>
            <a:fillRef idx="0"/>
            <a:effectRef idx="0"/>
            <a:fontRef idx="minor"/>
          </p:style>
          <p:txBody>
            <a:bodyPr tIns="91440" bIns="91440">
              <a:noAutofit/>
            </a:bodyPr>
            <a:p>
              <a:pPr>
                <a:lnSpc>
                  <a:spcPct val="100000"/>
                </a:lnSpc>
                <a:tabLst>
                  <a:tab algn="l" pos="0"/>
                </a:tabLst>
              </a:pPr>
              <a:r>
                <a:rPr b="1" lang="en" sz="1200" spc="-1" strike="noStrike">
                  <a:solidFill>
                    <a:srgbClr val="000000"/>
                  </a:solidFill>
                  <a:latin typeface="Roboto"/>
                  <a:ea typeface="Roboto"/>
                </a:rPr>
                <a:t>nb_Ligne</a:t>
              </a:r>
              <a:endParaRPr b="0" lang="fr-FR" sz="1200" spc="-1" strike="noStrike">
                <a:latin typeface="Arial"/>
              </a:endParaRPr>
            </a:p>
            <a:p>
              <a:pPr>
                <a:lnSpc>
                  <a:spcPct val="100000"/>
                </a:lnSpc>
                <a:tabLst>
                  <a:tab algn="l" pos="0"/>
                </a:tabLst>
              </a:pPr>
              <a:r>
                <a:rPr b="1" lang="en" sz="1200" spc="-1" strike="noStrike">
                  <a:solidFill>
                    <a:srgbClr val="000000"/>
                  </a:solidFill>
                  <a:latin typeface="Roboto"/>
                  <a:ea typeface="Roboto"/>
                </a:rPr>
                <a:t>nb_Colonne</a:t>
              </a:r>
              <a:endParaRPr b="0" lang="fr-FR" sz="1200" spc="-1" strike="noStrike">
                <a:latin typeface="Arial"/>
              </a:endParaRPr>
            </a:p>
            <a:p>
              <a:pPr>
                <a:lnSpc>
                  <a:spcPct val="100000"/>
                </a:lnSpc>
                <a:tabLst>
                  <a:tab algn="l" pos="0"/>
                </a:tabLst>
              </a:pPr>
              <a:r>
                <a:rPr b="1" lang="en" sz="1200" spc="-1" strike="noStrike">
                  <a:solidFill>
                    <a:srgbClr val="000000"/>
                  </a:solidFill>
                  <a:latin typeface="Roboto"/>
                  <a:ea typeface="Roboto"/>
                </a:rPr>
                <a:t>Matrice</a:t>
              </a:r>
              <a:endParaRPr b="0" lang="fr-FR" sz="1200" spc="-1" strike="noStrike">
                <a:latin typeface="Arial"/>
              </a:endParaRPr>
            </a:p>
            <a:p>
              <a:pPr>
                <a:lnSpc>
                  <a:spcPct val="100000"/>
                </a:lnSpc>
                <a:tabLst>
                  <a:tab algn="l" pos="0"/>
                </a:tabLst>
              </a:pPr>
              <a:endParaRPr b="0" lang="fr-FR" sz="1200" spc="-1" strike="noStrike">
                <a:latin typeface="Arial"/>
              </a:endParaRPr>
            </a:p>
            <a:p>
              <a:pPr>
                <a:lnSpc>
                  <a:spcPct val="100000"/>
                </a:lnSpc>
                <a:tabLst>
                  <a:tab algn="l" pos="0"/>
                </a:tabLst>
              </a:pPr>
              <a:endParaRPr b="0" lang="fr-FR" sz="1200" spc="-1" strike="noStrike">
                <a:latin typeface="Arial"/>
              </a:endParaRPr>
            </a:p>
            <a:p>
              <a:pPr>
                <a:lnSpc>
                  <a:spcPct val="100000"/>
                </a:lnSpc>
                <a:tabLst>
                  <a:tab algn="l" pos="0"/>
                </a:tabLst>
              </a:pPr>
              <a:r>
                <a:rPr b="1" lang="en" sz="1200" spc="-1" strike="noStrike">
                  <a:solidFill>
                    <a:srgbClr val="000000"/>
                  </a:solidFill>
                  <a:latin typeface="Roboto"/>
                  <a:ea typeface="Roboto"/>
                </a:rPr>
                <a:t>__init__(self,l,c)</a:t>
              </a:r>
              <a:endParaRPr b="0" lang="fr-FR" sz="1200" spc="-1" strike="noStrike">
                <a:latin typeface="Arial"/>
              </a:endParaRPr>
            </a:p>
          </p:txBody>
        </p:sp>
        <p:sp>
          <p:nvSpPr>
            <p:cNvPr id="567" name="CustomShape 13"/>
            <p:cNvSpPr/>
            <p:nvPr/>
          </p:nvSpPr>
          <p:spPr>
            <a:xfrm>
              <a:off x="1647720" y="647640"/>
              <a:ext cx="2397600" cy="390600"/>
            </a:xfrm>
            <a:prstGeom prst="round1Rect">
              <a:avLst>
                <a:gd name="adj" fmla="val 1006"/>
              </a:avLst>
            </a:prstGeom>
            <a:solidFill>
              <a:schemeClr val="accent3"/>
            </a:solidFill>
            <a:ln w="9360">
              <a:solidFill>
                <a:srgbClr val="000000"/>
              </a:solidFill>
              <a:round/>
            </a:ln>
          </p:spPr>
          <p:style>
            <a:lnRef idx="0"/>
            <a:fillRef idx="0"/>
            <a:effectRef idx="0"/>
            <a:fontRef idx="minor"/>
          </p:style>
          <p:txBody>
            <a:bodyPr tIns="91440" bIns="91440" anchor="ctr">
              <a:noAutofit/>
            </a:bodyPr>
            <a:p>
              <a:pPr algn="ctr">
                <a:lnSpc>
                  <a:spcPct val="100000"/>
                </a:lnSpc>
                <a:tabLst>
                  <a:tab algn="l" pos="0"/>
                </a:tabLst>
              </a:pPr>
              <a:r>
                <a:rPr b="1" lang="en" sz="2200" spc="-1" strike="noStrike">
                  <a:solidFill>
                    <a:srgbClr val="ffffff"/>
                  </a:solidFill>
                  <a:latin typeface="Roboto"/>
                  <a:ea typeface="Roboto"/>
                </a:rPr>
                <a:t>Matrice</a:t>
              </a:r>
              <a:endParaRPr b="0" lang="fr-FR" sz="2200" spc="-1" strike="noStrike">
                <a:latin typeface="Arial"/>
              </a:endParaRPr>
            </a:p>
          </p:txBody>
        </p:sp>
      </p:grpSp>
      <p:sp>
        <p:nvSpPr>
          <p:cNvPr id="568" name="CustomShape 14"/>
          <p:cNvSpPr/>
          <p:nvPr/>
        </p:nvSpPr>
        <p:spPr>
          <a:xfrm>
            <a:off x="1647720" y="1881360"/>
            <a:ext cx="2397600" cy="360"/>
          </a:xfrm>
          <a:custGeom>
            <a:avLst/>
            <a:gdLst/>
            <a:ahLst/>
            <a:rect l="l" t="t" r="r" b="b"/>
            <a:pathLst>
              <a:path w="21600" h="21600">
                <a:moveTo>
                  <a:pt x="0" y="0"/>
                </a:moveTo>
                <a:lnTo>
                  <a:pt x="21600" y="21600"/>
                </a:lnTo>
              </a:path>
            </a:pathLst>
          </a:custGeom>
          <a:noFill/>
          <a:ln w="9360">
            <a:solidFill>
              <a:schemeClr val="dk2"/>
            </a:solidFill>
            <a:round/>
          </a:ln>
        </p:spPr>
        <p:style>
          <a:lnRef idx="0"/>
          <a:fillRef idx="0"/>
          <a:effectRef idx="0"/>
          <a:fontRef idx="minor"/>
        </p:style>
      </p:sp>
      <p:sp>
        <p:nvSpPr>
          <p:cNvPr id="569" name="CustomShape 15"/>
          <p:cNvSpPr/>
          <p:nvPr/>
        </p:nvSpPr>
        <p:spPr>
          <a:xfrm>
            <a:off x="1647720" y="1881360"/>
            <a:ext cx="2397600" cy="360"/>
          </a:xfrm>
          <a:custGeom>
            <a:avLst/>
            <a:gdLst/>
            <a:ahLst/>
            <a:rect l="l" t="t" r="r" b="b"/>
            <a:pathLst>
              <a:path w="21600" h="21600">
                <a:moveTo>
                  <a:pt x="0" y="0"/>
                </a:moveTo>
                <a:lnTo>
                  <a:pt x="21600" y="21600"/>
                </a:lnTo>
              </a:path>
            </a:pathLst>
          </a:custGeom>
          <a:noFill/>
          <a:ln w="9360">
            <a:solidFill>
              <a:srgbClr val="000000"/>
            </a:solidFill>
            <a:round/>
          </a:ln>
        </p:spPr>
        <p:style>
          <a:lnRef idx="0"/>
          <a:fillRef idx="0"/>
          <a:effectRef idx="0"/>
          <a:fontRef idx="minor"/>
        </p:style>
      </p:sp>
      <p:sp>
        <p:nvSpPr>
          <p:cNvPr id="570" name="CustomShape 16"/>
          <p:cNvSpPr/>
          <p:nvPr/>
        </p:nvSpPr>
        <p:spPr>
          <a:xfrm flipH="1" rot="10800000">
            <a:off x="5177520" y="1870560"/>
            <a:ext cx="2581200" cy="10800"/>
          </a:xfrm>
          <a:custGeom>
            <a:avLst/>
            <a:gdLst/>
            <a:ahLst/>
            <a:rect l="l" t="t" r="r" b="b"/>
            <a:pathLst>
              <a:path w="21600" h="21600">
                <a:moveTo>
                  <a:pt x="0" y="0"/>
                </a:moveTo>
                <a:lnTo>
                  <a:pt x="21600" y="21600"/>
                </a:lnTo>
              </a:path>
            </a:pathLst>
          </a:custGeom>
          <a:noFill/>
          <a:ln w="9360">
            <a:solidFill>
              <a:srgbClr val="000000"/>
            </a:solidFill>
            <a:round/>
          </a:ln>
        </p:spPr>
        <p:style>
          <a:lnRef idx="0"/>
          <a:fillRef idx="0"/>
          <a:effectRef idx="0"/>
          <a:fontRef idx="minor"/>
        </p:style>
      </p:sp>
      <p:sp>
        <p:nvSpPr>
          <p:cNvPr id="571" name="CustomShape 17"/>
          <p:cNvSpPr/>
          <p:nvPr/>
        </p:nvSpPr>
        <p:spPr>
          <a:xfrm>
            <a:off x="1035360" y="4203000"/>
            <a:ext cx="2509920" cy="360"/>
          </a:xfrm>
          <a:custGeom>
            <a:avLst/>
            <a:gdLst/>
            <a:ahLst/>
            <a:rect l="l" t="t" r="r" b="b"/>
            <a:pathLst>
              <a:path w="21600" h="21600">
                <a:moveTo>
                  <a:pt x="0" y="0"/>
                </a:moveTo>
                <a:lnTo>
                  <a:pt x="21600" y="21600"/>
                </a:lnTo>
              </a:path>
            </a:pathLst>
          </a:custGeom>
          <a:noFill/>
          <a:ln w="9360">
            <a:solidFill>
              <a:srgbClr val="000000"/>
            </a:solidFill>
            <a:round/>
          </a:ln>
        </p:spPr>
        <p:style>
          <a:lnRef idx="0"/>
          <a:fillRef idx="0"/>
          <a:effectRef idx="0"/>
          <a:fontRef idx="minor"/>
        </p:style>
      </p:sp>
      <p:sp>
        <p:nvSpPr>
          <p:cNvPr id="572" name="CustomShape 18"/>
          <p:cNvSpPr/>
          <p:nvPr/>
        </p:nvSpPr>
        <p:spPr>
          <a:xfrm>
            <a:off x="5634360" y="3912120"/>
            <a:ext cx="2397600" cy="360"/>
          </a:xfrm>
          <a:custGeom>
            <a:avLst/>
            <a:gdLst/>
            <a:ahLst/>
            <a:rect l="l" t="t" r="r" b="b"/>
            <a:pathLst>
              <a:path w="21600" h="21600">
                <a:moveTo>
                  <a:pt x="0" y="0"/>
                </a:moveTo>
                <a:lnTo>
                  <a:pt x="21600" y="21600"/>
                </a:lnTo>
              </a:path>
            </a:pathLst>
          </a:custGeom>
          <a:noFill/>
          <a:ln w="9360">
            <a:solidFill>
              <a:srgbClr val="000000"/>
            </a:solidFill>
            <a:round/>
          </a:ln>
        </p:spPr>
        <p:style>
          <a:lnRef idx="0"/>
          <a:fillRef idx="0"/>
          <a:effectRef idx="0"/>
          <a:fontRef idx="minor"/>
        </p:style>
      </p:sp>
      <p:sp>
        <p:nvSpPr>
          <p:cNvPr id="573" name="CustomShape 19"/>
          <p:cNvSpPr/>
          <p:nvPr/>
        </p:nvSpPr>
        <p:spPr>
          <a:xfrm rot="10800000">
            <a:off x="3321720" y="1326240"/>
            <a:ext cx="2342160" cy="2267640"/>
          </a:xfrm>
          <a:prstGeom prst="bentConnector3">
            <a:avLst>
              <a:gd name="adj1" fmla="val 50000"/>
            </a:avLst>
          </a:prstGeom>
          <a:noFill/>
          <a:ln w="28440">
            <a:solidFill>
              <a:schemeClr val="dk2"/>
            </a:solidFill>
            <a:round/>
          </a:ln>
        </p:spPr>
        <p:style>
          <a:lnRef idx="0"/>
          <a:fillRef idx="0"/>
          <a:effectRef idx="0"/>
          <a:fontRef idx="minor"/>
        </p:style>
      </p:sp>
      <p:sp>
        <p:nvSpPr>
          <p:cNvPr id="574" name="CustomShape 20"/>
          <p:cNvSpPr/>
          <p:nvPr/>
        </p:nvSpPr>
        <p:spPr>
          <a:xfrm rot="10800000">
            <a:off x="7585200" y="1400760"/>
            <a:ext cx="447120" cy="2855520"/>
          </a:xfrm>
          <a:prstGeom prst="bentConnector4">
            <a:avLst>
              <a:gd name="adj1" fmla="val -53236"/>
              <a:gd name="adj2" fmla="val 99129"/>
            </a:avLst>
          </a:prstGeom>
          <a:noFill/>
          <a:ln w="28440">
            <a:solidFill>
              <a:schemeClr val="dk2"/>
            </a:solidFill>
            <a:round/>
          </a:ln>
        </p:spPr>
        <p:style>
          <a:lnRef idx="0"/>
          <a:fillRef idx="0"/>
          <a:effectRef idx="0"/>
          <a:fontRef idx="minor"/>
        </p:style>
      </p:sp>
      <p:sp>
        <p:nvSpPr>
          <p:cNvPr id="575" name="CustomShape 21"/>
          <p:cNvSpPr/>
          <p:nvPr/>
        </p:nvSpPr>
        <p:spPr>
          <a:xfrm flipH="1">
            <a:off x="3545280" y="4256280"/>
            <a:ext cx="2088720" cy="7920"/>
          </a:xfrm>
          <a:custGeom>
            <a:avLst/>
            <a:gdLst/>
            <a:ahLst/>
            <a:rect l="l" t="t" r="r" b="b"/>
            <a:pathLst>
              <a:path w="21600" h="21600">
                <a:moveTo>
                  <a:pt x="0" y="0"/>
                </a:moveTo>
                <a:lnTo>
                  <a:pt x="21600" y="21600"/>
                </a:lnTo>
              </a:path>
            </a:pathLst>
          </a:custGeom>
          <a:noFill/>
          <a:ln w="28440">
            <a:solidFill>
              <a:schemeClr val="dk2"/>
            </a:solidFill>
            <a:round/>
          </a:ln>
        </p:spPr>
        <p:style>
          <a:lnRef idx="0"/>
          <a:fillRef idx="0"/>
          <a:effectRef idx="0"/>
          <a:fontRef idx="minor"/>
        </p:style>
      </p:sp>
      <p:sp>
        <p:nvSpPr>
          <p:cNvPr id="576" name="CustomShape 22"/>
          <p:cNvSpPr/>
          <p:nvPr/>
        </p:nvSpPr>
        <p:spPr>
          <a:xfrm flipH="1" rot="10800000">
            <a:off x="1035360" y="1881720"/>
            <a:ext cx="612000" cy="1272240"/>
          </a:xfrm>
          <a:prstGeom prst="bentConnector3">
            <a:avLst>
              <a:gd name="adj1" fmla="val -38890"/>
            </a:avLst>
          </a:prstGeom>
          <a:noFill/>
          <a:ln w="28440">
            <a:solidFill>
              <a:schemeClr val="dk2"/>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7" name="TextShape 1"/>
          <p:cNvSpPr txBox="1"/>
          <p:nvPr/>
        </p:nvSpPr>
        <p:spPr>
          <a:xfrm>
            <a:off x="60480" y="44640"/>
            <a:ext cx="3646080" cy="541080"/>
          </a:xfrm>
          <a:prstGeom prst="rect">
            <a:avLst/>
          </a:prstGeom>
          <a:noFill/>
          <a:ln w="9360">
            <a:solidFill>
              <a:srgbClr val="40474b"/>
            </a:solidFill>
            <a:round/>
          </a:ln>
        </p:spPr>
        <p:txBody>
          <a:bodyPr tIns="91440" bIns="91440" anchor="b">
            <a:noAutofit/>
          </a:bodyPr>
          <a:p>
            <a:pPr>
              <a:lnSpc>
                <a:spcPct val="100000"/>
              </a:lnSpc>
              <a:tabLst>
                <a:tab algn="l" pos="0"/>
              </a:tabLst>
            </a:pPr>
            <a:r>
              <a:rPr b="1" lang="en" sz="3000" spc="-1" strike="noStrike">
                <a:solidFill>
                  <a:srgbClr val="40474b"/>
                </a:solidFill>
                <a:latin typeface="Hammersmith One"/>
                <a:ea typeface="Hammersmith One"/>
              </a:rPr>
              <a:t>Matrice</a:t>
            </a:r>
            <a:endParaRPr b="0" lang="fr-FR" sz="3000" spc="-1" strike="noStrike">
              <a:solidFill>
                <a:srgbClr val="000000"/>
              </a:solidFill>
              <a:latin typeface="Arial"/>
            </a:endParaRPr>
          </a:p>
        </p:txBody>
      </p:sp>
      <p:sp>
        <p:nvSpPr>
          <p:cNvPr id="578" name="TextShape 2"/>
          <p:cNvSpPr txBox="1"/>
          <p:nvPr/>
        </p:nvSpPr>
        <p:spPr>
          <a:xfrm>
            <a:off x="93600" y="878040"/>
            <a:ext cx="8526960" cy="1449000"/>
          </a:xfrm>
          <a:prstGeom prst="rect">
            <a:avLst/>
          </a:prstGeom>
          <a:noFill/>
          <a:ln>
            <a:noFill/>
          </a:ln>
        </p:spPr>
        <p:txBody>
          <a:bodyPr tIns="91440" bIns="91440">
            <a:noAutofit/>
          </a:bodyPr>
          <a:p>
            <a:pPr>
              <a:lnSpc>
                <a:spcPct val="75000"/>
              </a:lnSpc>
              <a:tabLst>
                <a:tab algn="l" pos="0"/>
              </a:tabLst>
            </a:pPr>
            <a:r>
              <a:rPr b="1" lang="en" sz="1600" spc="-1" strike="noStrike">
                <a:solidFill>
                  <a:srgbClr val="000000"/>
                </a:solidFill>
                <a:latin typeface="Hammersmith One"/>
                <a:ea typeface="Hammersmith One"/>
              </a:rPr>
              <a:t>nb_Ligne :</a:t>
            </a:r>
            <a:r>
              <a:rPr b="0" lang="en" sz="1600" spc="-1" strike="noStrike">
                <a:solidFill>
                  <a:srgbClr val="000000"/>
                </a:solidFill>
                <a:latin typeface="Manjari"/>
                <a:ea typeface="Manjari"/>
              </a:rPr>
              <a:t> est de type entier .C’est le nombre de lignes de la matrice .</a:t>
            </a:r>
            <a:endParaRPr b="0" lang="fr-FR" sz="1600" spc="-1" strike="noStrike">
              <a:latin typeface="Arial"/>
            </a:endParaRPr>
          </a:p>
          <a:p>
            <a:pPr>
              <a:lnSpc>
                <a:spcPct val="75000"/>
              </a:lnSpc>
              <a:spcBef>
                <a:spcPts val="1199"/>
              </a:spcBef>
              <a:tabLst>
                <a:tab algn="l" pos="0"/>
              </a:tabLst>
            </a:pPr>
            <a:r>
              <a:rPr b="1" lang="en" sz="1600" spc="-1" strike="noStrike">
                <a:solidFill>
                  <a:srgbClr val="000000"/>
                </a:solidFill>
                <a:latin typeface="Hammersmith One"/>
                <a:ea typeface="Hammersmith One"/>
              </a:rPr>
              <a:t>nb_Colonne :</a:t>
            </a:r>
            <a:r>
              <a:rPr b="0" lang="en" sz="1600" spc="-1" strike="noStrike">
                <a:solidFill>
                  <a:srgbClr val="000000"/>
                </a:solidFill>
                <a:latin typeface="Manjari"/>
                <a:ea typeface="Manjari"/>
              </a:rPr>
              <a:t> est de type entier.C’est le  nombre de ses colonnes.</a:t>
            </a:r>
            <a:endParaRPr b="0" lang="fr-FR" sz="1600" spc="-1" strike="noStrike">
              <a:latin typeface="Arial"/>
            </a:endParaRPr>
          </a:p>
          <a:p>
            <a:pPr>
              <a:lnSpc>
                <a:spcPct val="75000"/>
              </a:lnSpc>
              <a:spcBef>
                <a:spcPts val="1199"/>
              </a:spcBef>
              <a:tabLst>
                <a:tab algn="l" pos="0"/>
              </a:tabLst>
            </a:pPr>
            <a:r>
              <a:rPr b="1" lang="en" sz="1600" spc="-1" strike="noStrike">
                <a:solidFill>
                  <a:srgbClr val="000000"/>
                </a:solidFill>
                <a:latin typeface="Hammersmith One"/>
                <a:ea typeface="Hammersmith One"/>
              </a:rPr>
              <a:t>matrice :</a:t>
            </a:r>
            <a:r>
              <a:rPr b="0" lang="en" sz="1600" spc="-1" strike="noStrike">
                <a:solidFill>
                  <a:srgbClr val="000000"/>
                </a:solidFill>
                <a:latin typeface="Manjari"/>
                <a:ea typeface="Manjari"/>
              </a:rPr>
              <a:t>  est de type liste de liste .C’est un tableau de nb_Ligne lignes et nb_Colonne </a:t>
            </a:r>
            <a:endParaRPr b="0" lang="fr-FR" sz="1600" spc="-1" strike="noStrike">
              <a:latin typeface="Arial"/>
            </a:endParaRPr>
          </a:p>
          <a:p>
            <a:pPr>
              <a:lnSpc>
                <a:spcPct val="75000"/>
              </a:lnSpc>
              <a:spcBef>
                <a:spcPts val="1199"/>
              </a:spcBef>
              <a:tabLst>
                <a:tab algn="l" pos="0"/>
              </a:tabLst>
            </a:pPr>
            <a:r>
              <a:rPr b="0" lang="en" sz="1600" spc="-1" strike="noStrike">
                <a:solidFill>
                  <a:srgbClr val="000000"/>
                </a:solidFill>
                <a:latin typeface="Manjari"/>
                <a:ea typeface="Manjari"/>
              </a:rPr>
              <a:t>colonnes remplies à zéros .</a:t>
            </a:r>
            <a:endParaRPr b="0" lang="fr-FR" sz="1600" spc="-1" strike="noStrike">
              <a:latin typeface="Arial"/>
            </a:endParaRPr>
          </a:p>
          <a:p>
            <a:pPr>
              <a:lnSpc>
                <a:spcPct val="100000"/>
              </a:lnSpc>
              <a:spcBef>
                <a:spcPts val="1199"/>
              </a:spcBef>
              <a:spcAft>
                <a:spcPts val="1199"/>
              </a:spcAft>
              <a:tabLst>
                <a:tab algn="l" pos="0"/>
              </a:tabLst>
            </a:pPr>
            <a:endParaRPr b="0" lang="fr-FR" sz="1600" spc="-1" strike="noStrike">
              <a:latin typeface="Arial"/>
            </a:endParaRPr>
          </a:p>
        </p:txBody>
      </p:sp>
      <p:sp>
        <p:nvSpPr>
          <p:cNvPr id="579" name="TextShape 3"/>
          <p:cNvSpPr txBox="1"/>
          <p:nvPr/>
        </p:nvSpPr>
        <p:spPr>
          <a:xfrm>
            <a:off x="60480" y="622800"/>
            <a:ext cx="3582360" cy="411120"/>
          </a:xfrm>
          <a:prstGeom prst="rect">
            <a:avLst/>
          </a:prstGeom>
          <a:noFill/>
          <a:ln>
            <a:noFill/>
          </a:ln>
        </p:spPr>
        <p:txBody>
          <a:bodyPr tIns="118800" bIns="91440" anchor="b">
            <a:noAutofit/>
          </a:bodyPr>
          <a:p>
            <a:pPr>
              <a:lnSpc>
                <a:spcPct val="100000"/>
              </a:lnSpc>
              <a:tabLst>
                <a:tab algn="l" pos="0"/>
              </a:tabLst>
            </a:pPr>
            <a:r>
              <a:rPr b="1" lang="en" sz="2200" spc="-1" strike="noStrike">
                <a:solidFill>
                  <a:srgbClr val="fcbd24"/>
                </a:solidFill>
                <a:latin typeface="Hammersmith One"/>
                <a:ea typeface="Hammersmith One"/>
              </a:rPr>
              <a:t>01 : Les attributs :</a:t>
            </a:r>
            <a:endParaRPr b="0" lang="fr-FR" sz="2200" spc="-1" strike="noStrike">
              <a:solidFill>
                <a:srgbClr val="000000"/>
              </a:solidFill>
              <a:latin typeface="Arial"/>
            </a:endParaRPr>
          </a:p>
        </p:txBody>
      </p:sp>
      <p:sp>
        <p:nvSpPr>
          <p:cNvPr id="580" name="TextShape 4"/>
          <p:cNvSpPr txBox="1"/>
          <p:nvPr/>
        </p:nvSpPr>
        <p:spPr>
          <a:xfrm>
            <a:off x="92520" y="3061440"/>
            <a:ext cx="3582360" cy="481680"/>
          </a:xfrm>
          <a:prstGeom prst="rect">
            <a:avLst/>
          </a:prstGeom>
          <a:noFill/>
          <a:ln w="9360">
            <a:solidFill>
              <a:srgbClr val="40474b"/>
            </a:solidFill>
            <a:round/>
          </a:ln>
        </p:spPr>
        <p:txBody>
          <a:bodyPr tIns="91440" bIns="91440" anchor="b">
            <a:noAutofit/>
          </a:bodyPr>
          <a:p>
            <a:pPr>
              <a:lnSpc>
                <a:spcPct val="100000"/>
              </a:lnSpc>
              <a:tabLst>
                <a:tab algn="l" pos="0"/>
              </a:tabLst>
            </a:pPr>
            <a:r>
              <a:rPr b="1" lang="en" sz="3000" spc="-1" strike="noStrike">
                <a:solidFill>
                  <a:srgbClr val="40474b"/>
                </a:solidFill>
                <a:latin typeface="Hammersmith One"/>
                <a:ea typeface="Hammersmith One"/>
              </a:rPr>
              <a:t>Fenetre</a:t>
            </a:r>
            <a:endParaRPr b="0" lang="fr-FR" sz="3000" spc="-1" strike="noStrike">
              <a:solidFill>
                <a:srgbClr val="000000"/>
              </a:solidFill>
              <a:latin typeface="Arial"/>
            </a:endParaRPr>
          </a:p>
        </p:txBody>
      </p:sp>
      <p:sp>
        <p:nvSpPr>
          <p:cNvPr id="581" name="TextShape 5"/>
          <p:cNvSpPr txBox="1"/>
          <p:nvPr/>
        </p:nvSpPr>
        <p:spPr>
          <a:xfrm>
            <a:off x="93600" y="3543840"/>
            <a:ext cx="4874400" cy="411120"/>
          </a:xfrm>
          <a:prstGeom prst="rect">
            <a:avLst/>
          </a:prstGeom>
          <a:noFill/>
          <a:ln>
            <a:noFill/>
          </a:ln>
        </p:spPr>
        <p:txBody>
          <a:bodyPr tIns="118800" bIns="91440" anchor="b">
            <a:noAutofit/>
          </a:bodyPr>
          <a:p>
            <a:pPr>
              <a:lnSpc>
                <a:spcPct val="100000"/>
              </a:lnSpc>
              <a:tabLst>
                <a:tab algn="l" pos="0"/>
              </a:tabLst>
            </a:pPr>
            <a:r>
              <a:rPr b="1" lang="en" sz="2200" spc="-1" strike="noStrike">
                <a:solidFill>
                  <a:srgbClr val="fcbd24"/>
                </a:solidFill>
                <a:latin typeface="Hammersmith One"/>
                <a:ea typeface="Hammersmith One"/>
              </a:rPr>
              <a:t>01 : Les attributs :</a:t>
            </a:r>
            <a:endParaRPr b="0" lang="fr-FR" sz="2200" spc="-1" strike="noStrike">
              <a:solidFill>
                <a:srgbClr val="000000"/>
              </a:solidFill>
              <a:latin typeface="Arial"/>
            </a:endParaRPr>
          </a:p>
        </p:txBody>
      </p:sp>
      <p:sp>
        <p:nvSpPr>
          <p:cNvPr id="582" name="TextShape 6"/>
          <p:cNvSpPr txBox="1"/>
          <p:nvPr/>
        </p:nvSpPr>
        <p:spPr>
          <a:xfrm>
            <a:off x="235440" y="3864240"/>
            <a:ext cx="8118000" cy="1172520"/>
          </a:xfrm>
          <a:prstGeom prst="rect">
            <a:avLst/>
          </a:prstGeom>
          <a:noFill/>
          <a:ln>
            <a:noFill/>
          </a:ln>
        </p:spPr>
        <p:txBody>
          <a:bodyPr tIns="91440" bIns="91440">
            <a:noAutofit/>
          </a:bodyPr>
          <a:p>
            <a:pPr>
              <a:lnSpc>
                <a:spcPct val="50000"/>
              </a:lnSpc>
              <a:tabLst>
                <a:tab algn="l" pos="0"/>
              </a:tabLst>
            </a:pPr>
            <a:r>
              <a:rPr b="1" lang="en" sz="1600" spc="-1" strike="noStrike">
                <a:solidFill>
                  <a:srgbClr val="000000"/>
                </a:solidFill>
                <a:latin typeface="Hammersmith One"/>
                <a:ea typeface="Hammersmith One"/>
              </a:rPr>
              <a:t>window :</a:t>
            </a:r>
            <a:r>
              <a:rPr b="0" lang="en" sz="1600" spc="-1" strike="noStrike">
                <a:solidFill>
                  <a:srgbClr val="000000"/>
                </a:solidFill>
                <a:latin typeface="Manjari"/>
                <a:ea typeface="Manjari"/>
              </a:rPr>
              <a:t> est un attribut de classe .C’est une surface graphique.</a:t>
            </a:r>
            <a:endParaRPr b="0" lang="fr-FR" sz="1600" spc="-1" strike="noStrike">
              <a:latin typeface="Arial"/>
            </a:endParaRPr>
          </a:p>
          <a:p>
            <a:pPr>
              <a:lnSpc>
                <a:spcPct val="50000"/>
              </a:lnSpc>
              <a:spcBef>
                <a:spcPts val="1199"/>
              </a:spcBef>
              <a:tabLst>
                <a:tab algn="l" pos="0"/>
              </a:tabLst>
            </a:pPr>
            <a:r>
              <a:rPr b="1" lang="en" sz="1600" spc="-1" strike="noStrike">
                <a:solidFill>
                  <a:srgbClr val="000000"/>
                </a:solidFill>
                <a:latin typeface="Hammersmith One"/>
                <a:ea typeface="Hammersmith One"/>
              </a:rPr>
              <a:t>taille_pion</a:t>
            </a:r>
            <a:r>
              <a:rPr b="0" lang="en" sz="1600" spc="-1" strike="noStrike">
                <a:solidFill>
                  <a:srgbClr val="000000"/>
                </a:solidFill>
                <a:latin typeface="Manjari"/>
                <a:ea typeface="Manjari"/>
              </a:rPr>
              <a:t>: est un attribut de classe de type réel. C’est le diamètre de pion .</a:t>
            </a:r>
            <a:endParaRPr b="0" lang="fr-FR" sz="1600" spc="-1" strike="noStrike">
              <a:latin typeface="Arial"/>
            </a:endParaRPr>
          </a:p>
          <a:p>
            <a:pPr>
              <a:lnSpc>
                <a:spcPct val="50000"/>
              </a:lnSpc>
              <a:spcBef>
                <a:spcPts val="1199"/>
              </a:spcBef>
              <a:tabLst>
                <a:tab algn="l" pos="0"/>
              </a:tabLst>
            </a:pPr>
            <a:r>
              <a:rPr b="1" lang="en" sz="1600" spc="-1" strike="noStrike">
                <a:solidFill>
                  <a:srgbClr val="000000"/>
                </a:solidFill>
                <a:latin typeface="Hammersmith One"/>
                <a:ea typeface="Hammersmith One"/>
              </a:rPr>
              <a:t>largeur :</a:t>
            </a:r>
            <a:r>
              <a:rPr b="0" lang="en" sz="1600" spc="-1" strike="noStrike">
                <a:solidFill>
                  <a:srgbClr val="000000"/>
                </a:solidFill>
                <a:latin typeface="Manjari"/>
                <a:ea typeface="Manjari"/>
              </a:rPr>
              <a:t>  est un attribut de classe de type réel. C’est la largeur de la fenêtre de jeux .</a:t>
            </a:r>
            <a:endParaRPr b="0" lang="fr-FR" sz="1600" spc="-1" strike="noStrike">
              <a:latin typeface="Arial"/>
            </a:endParaRPr>
          </a:p>
          <a:p>
            <a:pPr>
              <a:lnSpc>
                <a:spcPct val="50000"/>
              </a:lnSpc>
              <a:spcBef>
                <a:spcPts val="1199"/>
              </a:spcBef>
              <a:tabLst>
                <a:tab algn="l" pos="0"/>
              </a:tabLst>
            </a:pPr>
            <a:r>
              <a:rPr b="1" lang="en" sz="1600" spc="-1" strike="noStrike">
                <a:solidFill>
                  <a:srgbClr val="000000"/>
                </a:solidFill>
                <a:latin typeface="Hammersmith One"/>
                <a:ea typeface="Hammersmith One"/>
              </a:rPr>
              <a:t>hauteur:</a:t>
            </a:r>
            <a:r>
              <a:rPr b="0" lang="en" sz="1600" spc="-1" strike="noStrike">
                <a:solidFill>
                  <a:srgbClr val="000000"/>
                </a:solidFill>
                <a:latin typeface="Manjari"/>
                <a:ea typeface="Manjari"/>
              </a:rPr>
              <a:t> est un attribut de classe de type réel. C’est la hauteur de la fenêtre de jeux .</a:t>
            </a:r>
            <a:endParaRPr b="0" lang="fr-FR" sz="1600" spc="-1" strike="noStrike">
              <a:latin typeface="Arial"/>
            </a:endParaRPr>
          </a:p>
          <a:p>
            <a:pPr>
              <a:lnSpc>
                <a:spcPct val="100000"/>
              </a:lnSpc>
              <a:spcBef>
                <a:spcPts val="1199"/>
              </a:spcBef>
              <a:spcAft>
                <a:spcPts val="1199"/>
              </a:spcAft>
              <a:tabLst>
                <a:tab algn="l" pos="0"/>
              </a:tabLst>
            </a:pPr>
            <a:endParaRPr b="0" lang="fr-FR" sz="1600" spc="-1" strike="noStrike">
              <a:latin typeface="Arial"/>
            </a:endParaRPr>
          </a:p>
        </p:txBody>
      </p:sp>
      <p:sp>
        <p:nvSpPr>
          <p:cNvPr id="583" name="TextShape 7"/>
          <p:cNvSpPr txBox="1"/>
          <p:nvPr/>
        </p:nvSpPr>
        <p:spPr>
          <a:xfrm>
            <a:off x="-36720" y="2185560"/>
            <a:ext cx="5077800" cy="421200"/>
          </a:xfrm>
          <a:prstGeom prst="rect">
            <a:avLst/>
          </a:prstGeom>
          <a:noFill/>
          <a:ln>
            <a:noFill/>
          </a:ln>
        </p:spPr>
        <p:txBody>
          <a:bodyPr tIns="118800" bIns="91440" anchor="b">
            <a:noAutofit/>
          </a:bodyPr>
          <a:p>
            <a:pPr>
              <a:lnSpc>
                <a:spcPct val="100000"/>
              </a:lnSpc>
              <a:tabLst>
                <a:tab algn="l" pos="0"/>
              </a:tabLst>
            </a:pPr>
            <a:r>
              <a:rPr b="1" lang="en" sz="2200" spc="-1" strike="noStrike">
                <a:solidFill>
                  <a:srgbClr val="fcbd24"/>
                </a:solidFill>
                <a:latin typeface="Hammersmith One"/>
                <a:ea typeface="Hammersmith One"/>
              </a:rPr>
              <a:t>02 : Les méthodes :</a:t>
            </a:r>
            <a:r>
              <a:rPr b="1" lang="en" sz="3300" spc="-1" strike="noStrike">
                <a:solidFill>
                  <a:srgbClr val="fcbd24"/>
                </a:solidFill>
                <a:latin typeface="Hammersmith One"/>
                <a:ea typeface="Hammersmith One"/>
              </a:rPr>
              <a:t> </a:t>
            </a:r>
            <a:endParaRPr b="0" lang="fr-FR" sz="3300" spc="-1" strike="noStrike">
              <a:solidFill>
                <a:srgbClr val="000000"/>
              </a:solidFill>
              <a:latin typeface="Arial"/>
            </a:endParaRPr>
          </a:p>
        </p:txBody>
      </p:sp>
      <p:sp>
        <p:nvSpPr>
          <p:cNvPr id="584" name="TextShape 8"/>
          <p:cNvSpPr txBox="1"/>
          <p:nvPr/>
        </p:nvSpPr>
        <p:spPr>
          <a:xfrm>
            <a:off x="0" y="2479320"/>
            <a:ext cx="8873640" cy="643680"/>
          </a:xfrm>
          <a:prstGeom prst="rect">
            <a:avLst/>
          </a:prstGeom>
          <a:noFill/>
          <a:ln>
            <a:noFill/>
          </a:ln>
        </p:spPr>
        <p:txBody>
          <a:bodyPr tIns="91440" bIns="91440">
            <a:noAutofit/>
          </a:bodyPr>
          <a:p>
            <a:pPr>
              <a:lnSpc>
                <a:spcPct val="100000"/>
              </a:lnSpc>
              <a:tabLst>
                <a:tab algn="l" pos="0"/>
              </a:tabLst>
            </a:pPr>
            <a:r>
              <a:rPr b="1" lang="en" sz="1600" spc="-1" strike="noStrike">
                <a:solidFill>
                  <a:srgbClr val="000000"/>
                </a:solidFill>
                <a:latin typeface="Hammersmith One"/>
                <a:ea typeface="Hammersmith One"/>
              </a:rPr>
              <a:t>__init(self,l,c)__:</a:t>
            </a:r>
            <a:r>
              <a:rPr b="0" lang="en" sz="1600" spc="-1" strike="noStrike">
                <a:solidFill>
                  <a:srgbClr val="000000"/>
                </a:solidFill>
                <a:latin typeface="Manjari"/>
                <a:ea typeface="Manjari"/>
              </a:rPr>
              <a:t> constructeur prend en paramètres le nombre de lignes et le nombre de colonnes  permet de créer une instance de la classe Matrice .</a:t>
            </a:r>
            <a:endParaRPr b="0" lang="fr-FR" sz="1600" spc="-1" strike="noStrike">
              <a:latin typeface="Arial"/>
            </a:endParaRPr>
          </a:p>
          <a:p>
            <a:pPr>
              <a:lnSpc>
                <a:spcPct val="100000"/>
              </a:lnSpc>
              <a:spcBef>
                <a:spcPts val="1199"/>
              </a:spcBef>
              <a:spcAft>
                <a:spcPts val="1199"/>
              </a:spcAft>
              <a:tabLst>
                <a:tab algn="l" pos="0"/>
              </a:tabLst>
            </a:pPr>
            <a:endParaRPr b="0" lang="fr-FR" sz="1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85" name="TextShape 1"/>
          <p:cNvSpPr txBox="1"/>
          <p:nvPr/>
        </p:nvSpPr>
        <p:spPr>
          <a:xfrm>
            <a:off x="155520" y="433800"/>
            <a:ext cx="8693280" cy="4275720"/>
          </a:xfrm>
          <a:prstGeom prst="rect">
            <a:avLst/>
          </a:prstGeom>
          <a:noFill/>
          <a:ln>
            <a:noFill/>
          </a:ln>
        </p:spPr>
        <p:txBody>
          <a:bodyPr tIns="91440" bIns="91440">
            <a:noAutofit/>
          </a:bodyPr>
          <a:p>
            <a:pPr>
              <a:lnSpc>
                <a:spcPct val="100000"/>
              </a:lnSpc>
              <a:tabLst>
                <a:tab algn="l" pos="0"/>
              </a:tabLst>
            </a:pPr>
            <a:r>
              <a:rPr b="1" lang="en" sz="1600" spc="-1" strike="noStrike">
                <a:solidFill>
                  <a:srgbClr val="40474b"/>
                </a:solidFill>
                <a:latin typeface="Hammersmith One"/>
                <a:ea typeface="Hammersmith One"/>
              </a:rPr>
              <a:t>dessiner() :</a:t>
            </a:r>
            <a:r>
              <a:rPr b="0" lang="en" sz="1800" spc="-1" strike="noStrike">
                <a:solidFill>
                  <a:srgbClr val="40474b"/>
                </a:solidFill>
                <a:latin typeface="Manjari"/>
                <a:ea typeface="Manjari"/>
              </a:rPr>
              <a:t> </a:t>
            </a:r>
            <a:r>
              <a:rPr b="0" lang="en" sz="1600" spc="-1" strike="noStrike">
                <a:solidFill>
                  <a:srgbClr val="000000"/>
                </a:solidFill>
                <a:latin typeface="Manjari"/>
                <a:ea typeface="Manjari"/>
              </a:rPr>
              <a:t>permet de dessiner  pour chaque  ligne un rectangle de hauteur est égale à taille_pion et de largeur égale à largeur de fenêtre en COULEUR1 et nb_Colonne cercles (ici 7 cercles dans chaque ligne ) en COULEUR2 à l'intérieur.</a:t>
            </a:r>
            <a:endParaRPr b="0" lang="fr-FR" sz="1600" spc="-1" strike="noStrike">
              <a:solidFill>
                <a:srgbClr val="000000"/>
              </a:solidFill>
              <a:latin typeface="Arial"/>
            </a:endParaRPr>
          </a:p>
          <a:p>
            <a:pPr>
              <a:lnSpc>
                <a:spcPct val="100000"/>
              </a:lnSpc>
              <a:spcBef>
                <a:spcPts val="1199"/>
              </a:spcBef>
              <a:tabLst>
                <a:tab algn="l" pos="0"/>
              </a:tabLst>
            </a:pPr>
            <a:r>
              <a:rPr b="1" lang="en" sz="1600" spc="-1" strike="noStrike">
                <a:solidFill>
                  <a:srgbClr val="40474b"/>
                </a:solidFill>
                <a:latin typeface="Hammersmith One"/>
                <a:ea typeface="Hammersmith One"/>
              </a:rPr>
              <a:t>dessiner_pion(couleur,x,y): </a:t>
            </a:r>
            <a:r>
              <a:rPr b="0" lang="en" sz="1600" spc="-1" strike="noStrike">
                <a:solidFill>
                  <a:srgbClr val="000000"/>
                </a:solidFill>
                <a:latin typeface="Manjari"/>
                <a:ea typeface="Manjari"/>
              </a:rPr>
              <a:t>permet de dessiner un cercle dont le centre est le point de coordonnées (x,y) , de rayon égale à taille_pion//2-5 (-5 pour laisser un espace entre les pions ) et coloré avec le couleur passé en paramètre et met à jour toute la fenêtre .</a:t>
            </a:r>
            <a:endParaRPr b="0" lang="fr-FR" sz="1600" spc="-1" strike="noStrike">
              <a:solidFill>
                <a:srgbClr val="000000"/>
              </a:solidFill>
              <a:latin typeface="Arial"/>
            </a:endParaRPr>
          </a:p>
          <a:p>
            <a:pPr>
              <a:lnSpc>
                <a:spcPct val="100000"/>
              </a:lnSpc>
              <a:spcBef>
                <a:spcPts val="1199"/>
              </a:spcBef>
              <a:tabLst>
                <a:tab algn="l" pos="0"/>
              </a:tabLst>
            </a:pPr>
            <a:r>
              <a:rPr b="1" lang="en" sz="1600" spc="-1" strike="noStrike">
                <a:solidFill>
                  <a:srgbClr val="40474b"/>
                </a:solidFill>
                <a:latin typeface="Hammersmith One"/>
                <a:ea typeface="Hammersmith One"/>
              </a:rPr>
              <a:t>dessiner_rect(couleur): </a:t>
            </a:r>
            <a:r>
              <a:rPr b="0" lang="en" sz="1600" spc="-1" strike="noStrike">
                <a:solidFill>
                  <a:srgbClr val="000000"/>
                </a:solidFill>
                <a:latin typeface="Manjari"/>
                <a:ea typeface="Manjari"/>
              </a:rPr>
              <a:t>permet de dessiner un rectangle depuis le point (0,0), sa hauteur égale à taille_pion , sa largeur égale à largeur de fenêtre et coloré avec le couleur passé en paramètres et met à jour toute la fenêtre.</a:t>
            </a:r>
            <a:endParaRPr b="0" lang="fr-FR" sz="1600" spc="-1" strike="noStrike">
              <a:solidFill>
                <a:srgbClr val="000000"/>
              </a:solidFill>
              <a:latin typeface="Arial"/>
            </a:endParaRPr>
          </a:p>
          <a:p>
            <a:pPr>
              <a:lnSpc>
                <a:spcPct val="100000"/>
              </a:lnSpc>
              <a:spcBef>
                <a:spcPts val="1199"/>
              </a:spcBef>
              <a:tabLst>
                <a:tab algn="l" pos="0"/>
              </a:tabLst>
            </a:pPr>
            <a:r>
              <a:rPr b="1" lang="en" sz="1600" spc="-1" strike="noStrike">
                <a:solidFill>
                  <a:srgbClr val="40474b"/>
                </a:solidFill>
                <a:latin typeface="Hammersmith One"/>
                <a:ea typeface="Hammersmith One"/>
              </a:rPr>
              <a:t>afficher_message(msg,couleur): </a:t>
            </a:r>
            <a:r>
              <a:rPr b="0" lang="en" sz="1600" spc="-1" strike="noStrike">
                <a:solidFill>
                  <a:srgbClr val="000000"/>
                </a:solidFill>
                <a:latin typeface="Manjari"/>
                <a:ea typeface="Manjari"/>
              </a:rPr>
              <a:t>permet de créer un label qui contient le message (msg) coloré en le couleur passé en paramètres et met à jour toute la fenêtre , il attend 6 secondes puis la fenêtre se ferme.</a:t>
            </a:r>
            <a:endParaRPr b="0" lang="fr-FR" sz="1600" spc="-1" strike="noStrike">
              <a:solidFill>
                <a:srgbClr val="000000"/>
              </a:solidFill>
              <a:latin typeface="Arial"/>
            </a:endParaRPr>
          </a:p>
          <a:p>
            <a:pPr>
              <a:lnSpc>
                <a:spcPct val="100000"/>
              </a:lnSpc>
              <a:spcBef>
                <a:spcPts val="1199"/>
              </a:spcBef>
              <a:tabLst>
                <a:tab algn="l" pos="0"/>
              </a:tabLst>
            </a:pPr>
            <a:r>
              <a:rPr b="1" lang="en" sz="1600" spc="-1" strike="noStrike">
                <a:solidFill>
                  <a:srgbClr val="40474b"/>
                </a:solidFill>
                <a:latin typeface="Hammersmith One"/>
                <a:ea typeface="Hammersmith One"/>
              </a:rPr>
              <a:t> </a:t>
            </a:r>
            <a:r>
              <a:rPr b="1" lang="en" sz="1600" spc="-1" strike="noStrike">
                <a:solidFill>
                  <a:srgbClr val="40474b"/>
                </a:solidFill>
                <a:latin typeface="Hammersmith One"/>
                <a:ea typeface="Hammersmith One"/>
              </a:rPr>
              <a:t>music0(son,n): </a:t>
            </a:r>
            <a:r>
              <a:rPr b="0" lang="en" sz="1600" spc="-1" strike="noStrike">
                <a:solidFill>
                  <a:srgbClr val="000000"/>
                </a:solidFill>
                <a:latin typeface="Manjari"/>
                <a:ea typeface="Manjari"/>
              </a:rPr>
              <a:t>permet de lire le fond sonore</a:t>
            </a:r>
            <a:r>
              <a:rPr b="0" lang="en" sz="1200" spc="-1" strike="noStrike">
                <a:solidFill>
                  <a:srgbClr val="202124"/>
                </a:solidFill>
                <a:highlight>
                  <a:srgbClr val="ffffff"/>
                </a:highlight>
                <a:latin typeface="Arial"/>
                <a:ea typeface="Arial"/>
              </a:rPr>
              <a:t> </a:t>
            </a:r>
            <a:r>
              <a:rPr b="0" lang="en" sz="1600" spc="-1" strike="noStrike">
                <a:solidFill>
                  <a:srgbClr val="000000"/>
                </a:solidFill>
                <a:highlight>
                  <a:srgbClr val="ffffff"/>
                </a:highlight>
                <a:latin typeface="Manjari"/>
                <a:ea typeface="Manjari"/>
              </a:rPr>
              <a:t>(son) et si n=-1 il va le répéter d’une manière continue sinon si n=0 il va l’activer pour une seule fois . </a:t>
            </a:r>
            <a:endParaRPr b="0" lang="fr-FR" sz="1600" spc="-1" strike="noStrike">
              <a:solidFill>
                <a:srgbClr val="000000"/>
              </a:solidFill>
              <a:latin typeface="Arial"/>
            </a:endParaRPr>
          </a:p>
          <a:p>
            <a:pPr>
              <a:lnSpc>
                <a:spcPct val="100000"/>
              </a:lnSpc>
              <a:spcBef>
                <a:spcPts val="1199"/>
              </a:spcBef>
              <a:tabLst>
                <a:tab algn="l" pos="0"/>
              </a:tabLst>
            </a:pPr>
            <a:endParaRPr b="0" lang="fr-FR" sz="1600" spc="-1" strike="noStrike">
              <a:solidFill>
                <a:srgbClr val="000000"/>
              </a:solidFill>
              <a:latin typeface="Arial"/>
            </a:endParaRPr>
          </a:p>
          <a:p>
            <a:pPr>
              <a:lnSpc>
                <a:spcPct val="115000"/>
              </a:lnSpc>
              <a:spcAft>
                <a:spcPts val="1599"/>
              </a:spcAft>
              <a:tabLst>
                <a:tab algn="l" pos="0"/>
              </a:tabLst>
            </a:pPr>
            <a:endParaRPr b="0" lang="fr-FR" sz="1600" spc="-1" strike="noStrike">
              <a:solidFill>
                <a:srgbClr val="000000"/>
              </a:solidFill>
              <a:latin typeface="Arial"/>
            </a:endParaRPr>
          </a:p>
        </p:txBody>
      </p:sp>
      <p:sp>
        <p:nvSpPr>
          <p:cNvPr id="586" name="CustomShape 2"/>
          <p:cNvSpPr/>
          <p:nvPr/>
        </p:nvSpPr>
        <p:spPr>
          <a:xfrm>
            <a:off x="812880" y="2519640"/>
            <a:ext cx="6480" cy="10080"/>
          </a:xfrm>
          <a:custGeom>
            <a:avLst/>
            <a:gdLst/>
            <a:ahLst/>
            <a:rect l="l" t="t" r="r" b="b"/>
            <a:pathLst>
              <a:path w="161" h="242">
                <a:moveTo>
                  <a:pt x="81" y="1"/>
                </a:moveTo>
                <a:lnTo>
                  <a:pt x="0" y="161"/>
                </a:lnTo>
                <a:lnTo>
                  <a:pt x="134" y="241"/>
                </a:lnTo>
                <a:cubicBezTo>
                  <a:pt x="134" y="161"/>
                  <a:pt x="134" y="108"/>
                  <a:pt x="161" y="27"/>
                </a:cubicBezTo>
                <a:lnTo>
                  <a:pt x="81" y="1"/>
                </a:lnTo>
                <a:close/>
              </a:path>
            </a:pathLst>
          </a:custGeom>
          <a:solidFill>
            <a:srgbClr val="806860"/>
          </a:solidFill>
          <a:ln>
            <a:noFill/>
          </a:ln>
        </p:spPr>
        <p:style>
          <a:lnRef idx="0"/>
          <a:fillRef idx="0"/>
          <a:effectRef idx="0"/>
          <a:fontRef idx="minor"/>
        </p:style>
      </p:sp>
      <p:sp>
        <p:nvSpPr>
          <p:cNvPr id="587" name="TextShape 3"/>
          <p:cNvSpPr txBox="1"/>
          <p:nvPr/>
        </p:nvSpPr>
        <p:spPr>
          <a:xfrm>
            <a:off x="92880" y="136440"/>
            <a:ext cx="3600720" cy="421200"/>
          </a:xfrm>
          <a:prstGeom prst="rect">
            <a:avLst/>
          </a:prstGeom>
          <a:noFill/>
          <a:ln>
            <a:noFill/>
          </a:ln>
        </p:spPr>
        <p:txBody>
          <a:bodyPr tIns="118800" bIns="91440" anchor="b">
            <a:noAutofit/>
          </a:bodyPr>
          <a:p>
            <a:pPr>
              <a:lnSpc>
                <a:spcPct val="100000"/>
              </a:lnSpc>
              <a:tabLst>
                <a:tab algn="l" pos="0"/>
              </a:tabLst>
            </a:pPr>
            <a:r>
              <a:rPr b="1" lang="en" sz="2200" spc="-1" strike="noStrike">
                <a:solidFill>
                  <a:srgbClr val="fcbd24"/>
                </a:solidFill>
                <a:latin typeface="Hammersmith One"/>
                <a:ea typeface="Hammersmith One"/>
              </a:rPr>
              <a:t>02 : Les méthodes :</a:t>
            </a:r>
            <a:r>
              <a:rPr b="1" lang="en" sz="3000" spc="-1" strike="noStrike">
                <a:solidFill>
                  <a:srgbClr val="fcbd24"/>
                </a:solidFill>
                <a:latin typeface="Hammersmith One"/>
                <a:ea typeface="Hammersmith One"/>
              </a:rPr>
              <a:t> </a:t>
            </a:r>
            <a:endParaRPr b="0" lang="fr-FR"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8" name="TextShape 1"/>
          <p:cNvSpPr txBox="1"/>
          <p:nvPr/>
        </p:nvSpPr>
        <p:spPr>
          <a:xfrm>
            <a:off x="136080" y="1016280"/>
            <a:ext cx="8564040" cy="1933200"/>
          </a:xfrm>
          <a:prstGeom prst="rect">
            <a:avLst/>
          </a:prstGeom>
          <a:noFill/>
          <a:ln>
            <a:noFill/>
          </a:ln>
        </p:spPr>
        <p:txBody>
          <a:bodyPr tIns="91440" bIns="91440">
            <a:noAutofit/>
          </a:bodyPr>
          <a:p>
            <a:pPr>
              <a:lnSpc>
                <a:spcPct val="100000"/>
              </a:lnSpc>
              <a:tabLst>
                <a:tab algn="l" pos="0"/>
              </a:tabLst>
            </a:pPr>
            <a:r>
              <a:rPr b="1" lang="en" sz="1600" spc="-1" strike="noStrike">
                <a:solidFill>
                  <a:srgbClr val="000000"/>
                </a:solidFill>
                <a:latin typeface="Hammersmith One"/>
                <a:ea typeface="Hammersmith One"/>
              </a:rPr>
              <a:t>est_gagnant</a:t>
            </a:r>
            <a:r>
              <a:rPr b="0" lang="en" sz="1600" spc="-1" strike="noStrike">
                <a:solidFill>
                  <a:srgbClr val="000000"/>
                </a:solidFill>
                <a:latin typeface="Manjari"/>
                <a:ea typeface="Manjari"/>
              </a:rPr>
              <a:t> : est un attribut d’instance de type booléen permettant d’indiquer si le joueur est un gagnant ou non . Un joueur initialement créé n’est pas un gagnant .</a:t>
            </a:r>
            <a:endParaRPr b="0" lang="fr-FR" sz="1600" spc="-1" strike="noStrike">
              <a:latin typeface="Arial"/>
            </a:endParaRPr>
          </a:p>
          <a:p>
            <a:pPr>
              <a:lnSpc>
                <a:spcPct val="100000"/>
              </a:lnSpc>
              <a:spcBef>
                <a:spcPts val="1199"/>
              </a:spcBef>
              <a:tabLst>
                <a:tab algn="l" pos="0"/>
              </a:tabLst>
            </a:pPr>
            <a:r>
              <a:rPr b="1" lang="en" sz="1600" spc="-1" strike="noStrike">
                <a:solidFill>
                  <a:srgbClr val="000000"/>
                </a:solidFill>
                <a:latin typeface="Hammersmith One"/>
                <a:ea typeface="Hammersmith One"/>
              </a:rPr>
              <a:t>Symbol :</a:t>
            </a:r>
            <a:r>
              <a:rPr b="0" lang="en" sz="1600" spc="-1" strike="noStrike">
                <a:solidFill>
                  <a:srgbClr val="000000"/>
                </a:solidFill>
                <a:latin typeface="Manjari"/>
                <a:ea typeface="Manjari"/>
              </a:rPr>
              <a:t> est un attribut d’instance de type entier.C’est le numéro avec lequel le joueur va remplir les cases qu’il choisit .Dans ce cas c’est 1 pour le Joueur1 et 2 pour le Joueur2.</a:t>
            </a:r>
            <a:endParaRPr b="0" lang="fr-FR" sz="1600" spc="-1" strike="noStrike">
              <a:latin typeface="Arial"/>
            </a:endParaRPr>
          </a:p>
          <a:p>
            <a:pPr>
              <a:lnSpc>
                <a:spcPct val="100000"/>
              </a:lnSpc>
              <a:spcBef>
                <a:spcPts val="1199"/>
              </a:spcBef>
              <a:tabLst>
                <a:tab algn="l" pos="0"/>
              </a:tabLst>
            </a:pPr>
            <a:r>
              <a:rPr b="1" lang="en" sz="1600" spc="-1" strike="noStrike">
                <a:solidFill>
                  <a:srgbClr val="000000"/>
                </a:solidFill>
                <a:latin typeface="Hammersmith One"/>
                <a:ea typeface="Hammersmith One"/>
              </a:rPr>
              <a:t>couleur : </a:t>
            </a:r>
            <a:r>
              <a:rPr b="0" lang="en" sz="1600" spc="-1" strike="noStrike">
                <a:solidFill>
                  <a:srgbClr val="000000"/>
                </a:solidFill>
                <a:latin typeface="Manjari"/>
                <a:ea typeface="Manjari"/>
              </a:rPr>
              <a:t>est un attribut d’instance de type tuple. Les cases choisies par un joueur sont colorées avec sa couleur.</a:t>
            </a:r>
            <a:endParaRPr b="0" lang="fr-FR" sz="1600" spc="-1" strike="noStrike">
              <a:latin typeface="Arial"/>
            </a:endParaRPr>
          </a:p>
          <a:p>
            <a:pPr>
              <a:lnSpc>
                <a:spcPct val="50000"/>
              </a:lnSpc>
              <a:spcBef>
                <a:spcPts val="1199"/>
              </a:spcBef>
              <a:tabLst>
                <a:tab algn="l" pos="0"/>
              </a:tabLst>
            </a:pPr>
            <a:endParaRPr b="0" lang="fr-FR" sz="1600" spc="-1" strike="noStrike">
              <a:latin typeface="Arial"/>
            </a:endParaRPr>
          </a:p>
          <a:p>
            <a:pPr>
              <a:lnSpc>
                <a:spcPct val="50000"/>
              </a:lnSpc>
              <a:spcBef>
                <a:spcPts val="1199"/>
              </a:spcBef>
              <a:tabLst>
                <a:tab algn="l" pos="0"/>
              </a:tabLst>
            </a:pPr>
            <a:endParaRPr b="0" lang="fr-FR" sz="1600" spc="-1" strike="noStrike">
              <a:latin typeface="Arial"/>
            </a:endParaRPr>
          </a:p>
          <a:p>
            <a:pPr>
              <a:lnSpc>
                <a:spcPct val="100000"/>
              </a:lnSpc>
              <a:spcBef>
                <a:spcPts val="1199"/>
              </a:spcBef>
              <a:spcAft>
                <a:spcPts val="1199"/>
              </a:spcAft>
              <a:tabLst>
                <a:tab algn="l" pos="0"/>
              </a:tabLst>
            </a:pPr>
            <a:endParaRPr b="0" lang="fr-FR" sz="1600" spc="-1" strike="noStrike">
              <a:latin typeface="Arial"/>
            </a:endParaRPr>
          </a:p>
        </p:txBody>
      </p:sp>
      <p:sp>
        <p:nvSpPr>
          <p:cNvPr id="589" name="TextShape 2"/>
          <p:cNvSpPr txBox="1"/>
          <p:nvPr/>
        </p:nvSpPr>
        <p:spPr>
          <a:xfrm>
            <a:off x="0" y="2879280"/>
            <a:ext cx="4571640" cy="411120"/>
          </a:xfrm>
          <a:prstGeom prst="rect">
            <a:avLst/>
          </a:prstGeom>
          <a:noFill/>
          <a:ln>
            <a:noFill/>
          </a:ln>
        </p:spPr>
        <p:txBody>
          <a:bodyPr tIns="118800" bIns="91440" anchor="b">
            <a:noAutofit/>
          </a:bodyPr>
          <a:p>
            <a:pPr>
              <a:lnSpc>
                <a:spcPct val="100000"/>
              </a:lnSpc>
              <a:tabLst>
                <a:tab algn="l" pos="0"/>
              </a:tabLst>
            </a:pPr>
            <a:r>
              <a:rPr b="1" lang="en" sz="3300" spc="-1" strike="noStrike">
                <a:solidFill>
                  <a:srgbClr val="fcbd24"/>
                </a:solidFill>
                <a:latin typeface="Hammersmith One"/>
                <a:ea typeface="Hammersmith One"/>
              </a:rPr>
              <a:t> </a:t>
            </a:r>
            <a:r>
              <a:rPr b="1" lang="en" sz="2200" spc="-1" strike="noStrike">
                <a:solidFill>
                  <a:srgbClr val="fcbd24"/>
                </a:solidFill>
                <a:latin typeface="Hammersmith One"/>
                <a:ea typeface="Hammersmith One"/>
              </a:rPr>
              <a:t>02 : Les méthodes</a:t>
            </a:r>
            <a:endParaRPr b="0" lang="fr-FR" sz="2200" spc="-1" strike="noStrike">
              <a:solidFill>
                <a:srgbClr val="000000"/>
              </a:solidFill>
              <a:latin typeface="Arial"/>
            </a:endParaRPr>
          </a:p>
        </p:txBody>
      </p:sp>
      <p:sp>
        <p:nvSpPr>
          <p:cNvPr id="590" name="TextShape 3"/>
          <p:cNvSpPr txBox="1"/>
          <p:nvPr/>
        </p:nvSpPr>
        <p:spPr>
          <a:xfrm>
            <a:off x="0" y="675720"/>
            <a:ext cx="5040000" cy="411120"/>
          </a:xfrm>
          <a:prstGeom prst="rect">
            <a:avLst/>
          </a:prstGeom>
          <a:noFill/>
          <a:ln>
            <a:noFill/>
          </a:ln>
        </p:spPr>
        <p:txBody>
          <a:bodyPr tIns="118800" bIns="91440" anchor="b">
            <a:noAutofit/>
          </a:bodyPr>
          <a:p>
            <a:pPr>
              <a:lnSpc>
                <a:spcPct val="100000"/>
              </a:lnSpc>
              <a:tabLst>
                <a:tab algn="l" pos="0"/>
              </a:tabLst>
            </a:pPr>
            <a:r>
              <a:rPr b="1" lang="en" sz="2200" spc="-1" strike="noStrike">
                <a:solidFill>
                  <a:srgbClr val="fcbd24"/>
                </a:solidFill>
                <a:latin typeface="Hammersmith One"/>
                <a:ea typeface="Hammersmith One"/>
              </a:rPr>
              <a:t> </a:t>
            </a:r>
            <a:r>
              <a:rPr b="1" lang="en" sz="2200" spc="-1" strike="noStrike">
                <a:solidFill>
                  <a:srgbClr val="fcbd24"/>
                </a:solidFill>
                <a:latin typeface="Hammersmith One"/>
                <a:ea typeface="Hammersmith One"/>
              </a:rPr>
              <a:t>01 : Les attributs </a:t>
            </a:r>
            <a:endParaRPr b="0" lang="fr-FR" sz="2200" spc="-1" strike="noStrike">
              <a:solidFill>
                <a:srgbClr val="000000"/>
              </a:solidFill>
              <a:latin typeface="Arial"/>
            </a:endParaRPr>
          </a:p>
        </p:txBody>
      </p:sp>
      <p:sp>
        <p:nvSpPr>
          <p:cNvPr id="591" name="CustomShape 4"/>
          <p:cNvSpPr/>
          <p:nvPr/>
        </p:nvSpPr>
        <p:spPr>
          <a:xfrm>
            <a:off x="117720" y="29160"/>
            <a:ext cx="3569040" cy="640080"/>
          </a:xfrm>
          <a:prstGeom prst="rect">
            <a:avLst/>
          </a:prstGeom>
          <a:noFill/>
          <a:ln w="9360">
            <a:solidFill>
              <a:schemeClr val="accent2"/>
            </a:solidFill>
            <a:round/>
          </a:ln>
        </p:spPr>
        <p:style>
          <a:lnRef idx="0"/>
          <a:fillRef idx="0"/>
          <a:effectRef idx="0"/>
          <a:fontRef idx="minor"/>
        </p:style>
        <p:txBody>
          <a:bodyPr tIns="91440" bIns="91440">
            <a:spAutoFit/>
          </a:bodyPr>
          <a:p>
            <a:pPr>
              <a:lnSpc>
                <a:spcPct val="100000"/>
              </a:lnSpc>
              <a:tabLst>
                <a:tab algn="l" pos="0"/>
              </a:tabLst>
            </a:pPr>
            <a:r>
              <a:rPr b="1" lang="en" sz="3000" spc="-1" strike="noStrike">
                <a:solidFill>
                  <a:srgbClr val="40474b"/>
                </a:solidFill>
                <a:latin typeface="Hammersmith One"/>
                <a:ea typeface="Hammersmith One"/>
              </a:rPr>
              <a:t>Joueur</a:t>
            </a:r>
            <a:endParaRPr b="0" lang="fr-FR" sz="3000" spc="-1" strike="noStrike">
              <a:latin typeface="Arial"/>
            </a:endParaRPr>
          </a:p>
        </p:txBody>
      </p:sp>
      <p:sp>
        <p:nvSpPr>
          <p:cNvPr id="592" name="CustomShape 5"/>
          <p:cNvSpPr/>
          <p:nvPr/>
        </p:nvSpPr>
        <p:spPr>
          <a:xfrm>
            <a:off x="117720" y="3178800"/>
            <a:ext cx="8328600" cy="91332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1" lang="en" sz="1600" spc="-1" strike="noStrike">
                <a:solidFill>
                  <a:srgbClr val="40474b"/>
                </a:solidFill>
                <a:latin typeface="Hammersmith One"/>
                <a:ea typeface="Hammersmith One"/>
              </a:rPr>
              <a:t>gagnant(self):</a:t>
            </a:r>
            <a:r>
              <a:rPr b="0" lang="en" sz="1600" spc="-1" strike="noStrike">
                <a:solidFill>
                  <a:srgbClr val="000000"/>
                </a:solidFill>
                <a:latin typeface="Manjari"/>
                <a:ea typeface="Manjari"/>
              </a:rPr>
              <a:t> permet d’effectuer la valeur True à l’attribut est_gagnant de joueur ,de</a:t>
            </a:r>
            <a:endParaRPr b="0" lang="fr-FR" sz="1600" spc="-1" strike="noStrike">
              <a:latin typeface="Arial"/>
            </a:endParaRPr>
          </a:p>
          <a:p>
            <a:pPr>
              <a:lnSpc>
                <a:spcPct val="100000"/>
              </a:lnSpc>
              <a:tabLst>
                <a:tab algn="l" pos="0"/>
              </a:tabLst>
            </a:pPr>
            <a:r>
              <a:rPr b="0" lang="en" sz="1600" spc="-1" strike="noStrike">
                <a:solidFill>
                  <a:srgbClr val="000000"/>
                </a:solidFill>
                <a:latin typeface="Manjari"/>
                <a:ea typeface="Manjari"/>
              </a:rPr>
              <a:t> </a:t>
            </a:r>
            <a:r>
              <a:rPr b="0" lang="en" sz="1600" spc="-1" strike="noStrike">
                <a:solidFill>
                  <a:srgbClr val="000000"/>
                </a:solidFill>
                <a:latin typeface="Manjari"/>
                <a:ea typeface="Manjari"/>
              </a:rPr>
              <a:t>lire le fond sonore ‘win.wav’ et d’afficher un message indiquant le gagnant.</a:t>
            </a:r>
            <a:endParaRPr b="0" lang="fr-FR" sz="1600" spc="-1" strike="noStrike">
              <a:latin typeface="Arial"/>
            </a:endParaRPr>
          </a:p>
          <a:p>
            <a:pPr>
              <a:lnSpc>
                <a:spcPct val="100000"/>
              </a:lnSpc>
              <a:tabLst>
                <a:tab algn="l" pos="0"/>
              </a:tabLst>
            </a:pPr>
            <a:endParaRPr b="0" lang="fr-FR" sz="1600" spc="-1" strike="noStrike">
              <a:latin typeface="Arial"/>
            </a:endParaRPr>
          </a:p>
        </p:txBody>
      </p:sp>
      <p:sp>
        <p:nvSpPr>
          <p:cNvPr id="593" name="TextShape 6"/>
          <p:cNvSpPr txBox="1"/>
          <p:nvPr/>
        </p:nvSpPr>
        <p:spPr>
          <a:xfrm>
            <a:off x="136080" y="3755520"/>
            <a:ext cx="3569040" cy="495360"/>
          </a:xfrm>
          <a:prstGeom prst="rect">
            <a:avLst/>
          </a:prstGeom>
          <a:noFill/>
          <a:ln w="9360">
            <a:solidFill>
              <a:srgbClr val="40474b"/>
            </a:solidFill>
            <a:round/>
          </a:ln>
        </p:spPr>
        <p:txBody>
          <a:bodyPr tIns="91440" bIns="91440" anchor="b">
            <a:noAutofit/>
          </a:bodyPr>
          <a:p>
            <a:pPr>
              <a:lnSpc>
                <a:spcPct val="100000"/>
              </a:lnSpc>
              <a:tabLst>
                <a:tab algn="l" pos="0"/>
              </a:tabLst>
            </a:pPr>
            <a:r>
              <a:rPr b="1" lang="en" sz="3000" spc="-1" strike="noStrike">
                <a:solidFill>
                  <a:srgbClr val="40474b"/>
                </a:solidFill>
                <a:latin typeface="Hammersmith One"/>
                <a:ea typeface="Hammersmith One"/>
              </a:rPr>
              <a:t>Jouer</a:t>
            </a:r>
            <a:endParaRPr b="0" lang="fr-FR" sz="3000" spc="-1" strike="noStrike">
              <a:solidFill>
                <a:srgbClr val="000000"/>
              </a:solidFill>
              <a:latin typeface="Arial"/>
            </a:endParaRPr>
          </a:p>
        </p:txBody>
      </p:sp>
      <p:sp>
        <p:nvSpPr>
          <p:cNvPr id="594" name="TextShape 7"/>
          <p:cNvSpPr txBox="1"/>
          <p:nvPr/>
        </p:nvSpPr>
        <p:spPr>
          <a:xfrm>
            <a:off x="206640" y="4250880"/>
            <a:ext cx="4977360" cy="411120"/>
          </a:xfrm>
          <a:prstGeom prst="rect">
            <a:avLst/>
          </a:prstGeom>
          <a:noFill/>
          <a:ln>
            <a:noFill/>
          </a:ln>
        </p:spPr>
        <p:txBody>
          <a:bodyPr tIns="118800" bIns="91440" anchor="b">
            <a:noAutofit/>
          </a:bodyPr>
          <a:p>
            <a:pPr>
              <a:lnSpc>
                <a:spcPct val="100000"/>
              </a:lnSpc>
              <a:tabLst>
                <a:tab algn="l" pos="0"/>
              </a:tabLst>
            </a:pPr>
            <a:r>
              <a:rPr b="1" lang="en" sz="2200" spc="-1" strike="noStrike">
                <a:solidFill>
                  <a:srgbClr val="fcbd24"/>
                </a:solidFill>
                <a:latin typeface="Hammersmith One"/>
                <a:ea typeface="Hammersmith One"/>
              </a:rPr>
              <a:t>01 : Les attributs </a:t>
            </a:r>
            <a:endParaRPr b="0" lang="fr-FR" sz="2200" spc="-1" strike="noStrike">
              <a:solidFill>
                <a:srgbClr val="000000"/>
              </a:solidFill>
              <a:latin typeface="Arial"/>
            </a:endParaRPr>
          </a:p>
        </p:txBody>
      </p:sp>
      <p:sp>
        <p:nvSpPr>
          <p:cNvPr id="595" name="TextShape 8"/>
          <p:cNvSpPr txBox="1"/>
          <p:nvPr/>
        </p:nvSpPr>
        <p:spPr>
          <a:xfrm>
            <a:off x="136080" y="4497120"/>
            <a:ext cx="7907040" cy="646200"/>
          </a:xfrm>
          <a:prstGeom prst="rect">
            <a:avLst/>
          </a:prstGeom>
          <a:noFill/>
          <a:ln>
            <a:noFill/>
          </a:ln>
        </p:spPr>
        <p:txBody>
          <a:bodyPr tIns="91440" bIns="91440">
            <a:noAutofit/>
          </a:bodyPr>
          <a:p>
            <a:pPr>
              <a:lnSpc>
                <a:spcPct val="50000"/>
              </a:lnSpc>
              <a:tabLst>
                <a:tab algn="l" pos="0"/>
              </a:tabLst>
            </a:pPr>
            <a:r>
              <a:rPr b="1" lang="en" sz="1600" spc="-1" strike="noStrike">
                <a:solidFill>
                  <a:srgbClr val="000000"/>
                </a:solidFill>
                <a:latin typeface="Hammersmith One"/>
                <a:ea typeface="Hammersmith One"/>
              </a:rPr>
              <a:t>Joueur1 :</a:t>
            </a:r>
            <a:r>
              <a:rPr b="0" lang="en" sz="1600" spc="-1" strike="noStrike">
                <a:solidFill>
                  <a:srgbClr val="000000"/>
                </a:solidFill>
                <a:latin typeface="Manjari"/>
                <a:ea typeface="Manjari"/>
              </a:rPr>
              <a:t> de type Joueur présente le premier joueur.</a:t>
            </a:r>
            <a:endParaRPr b="0" lang="fr-FR" sz="1600" spc="-1" strike="noStrike">
              <a:latin typeface="Arial"/>
            </a:endParaRPr>
          </a:p>
          <a:p>
            <a:pPr>
              <a:lnSpc>
                <a:spcPct val="50000"/>
              </a:lnSpc>
              <a:spcBef>
                <a:spcPts val="1199"/>
              </a:spcBef>
              <a:tabLst>
                <a:tab algn="l" pos="0"/>
              </a:tabLst>
            </a:pPr>
            <a:r>
              <a:rPr b="1" lang="en" sz="1600" spc="-1" strike="noStrike">
                <a:solidFill>
                  <a:srgbClr val="000000"/>
                </a:solidFill>
                <a:latin typeface="Hammersmith One"/>
                <a:ea typeface="Hammersmith One"/>
              </a:rPr>
              <a:t>Joueur2 :</a:t>
            </a:r>
            <a:r>
              <a:rPr b="0" lang="en" sz="1600" spc="-1" strike="noStrike">
                <a:solidFill>
                  <a:srgbClr val="000000"/>
                </a:solidFill>
                <a:latin typeface="Manjari"/>
                <a:ea typeface="Manjari"/>
              </a:rPr>
              <a:t> de type Joueur présente le deuxième joueur.</a:t>
            </a:r>
            <a:endParaRPr b="0" lang="fr-FR" sz="1600" spc="-1" strike="noStrike">
              <a:latin typeface="Arial"/>
            </a:endParaRPr>
          </a:p>
          <a:p>
            <a:pPr>
              <a:lnSpc>
                <a:spcPct val="50000"/>
              </a:lnSpc>
              <a:spcBef>
                <a:spcPts val="1199"/>
              </a:spcBef>
              <a:spcAft>
                <a:spcPts val="1199"/>
              </a:spcAft>
              <a:tabLst>
                <a:tab algn="l" pos="0"/>
              </a:tabLst>
            </a:pPr>
            <a:endParaRPr b="0" lang="fr-FR" sz="1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96" name="TextShape 1"/>
          <p:cNvSpPr txBox="1"/>
          <p:nvPr/>
        </p:nvSpPr>
        <p:spPr>
          <a:xfrm>
            <a:off x="119880" y="80280"/>
            <a:ext cx="3548520" cy="411120"/>
          </a:xfrm>
          <a:prstGeom prst="rect">
            <a:avLst/>
          </a:prstGeom>
          <a:noFill/>
          <a:ln>
            <a:noFill/>
          </a:ln>
        </p:spPr>
        <p:txBody>
          <a:bodyPr tIns="118800" bIns="91440">
            <a:noAutofit/>
          </a:bodyPr>
          <a:p>
            <a:pPr>
              <a:lnSpc>
                <a:spcPct val="100000"/>
              </a:lnSpc>
              <a:tabLst>
                <a:tab algn="l" pos="0"/>
              </a:tabLst>
            </a:pPr>
            <a:r>
              <a:rPr b="1" lang="en" sz="2200" spc="-1" strike="noStrike">
                <a:solidFill>
                  <a:srgbClr val="fcbd24"/>
                </a:solidFill>
                <a:latin typeface="Hammersmith One"/>
                <a:ea typeface="Hammersmith One"/>
              </a:rPr>
              <a:t>02 : Les méthodes</a:t>
            </a:r>
            <a:endParaRPr b="0" lang="fr-FR" sz="2200" spc="-1" strike="noStrike">
              <a:solidFill>
                <a:srgbClr val="000000"/>
              </a:solidFill>
              <a:latin typeface="Arial"/>
            </a:endParaRPr>
          </a:p>
        </p:txBody>
      </p:sp>
      <p:sp>
        <p:nvSpPr>
          <p:cNvPr id="597" name="TextShape 2"/>
          <p:cNvSpPr txBox="1"/>
          <p:nvPr/>
        </p:nvSpPr>
        <p:spPr>
          <a:xfrm>
            <a:off x="119880" y="587520"/>
            <a:ext cx="8605080" cy="4431960"/>
          </a:xfrm>
          <a:prstGeom prst="rect">
            <a:avLst/>
          </a:prstGeom>
          <a:noFill/>
          <a:ln>
            <a:noFill/>
          </a:ln>
        </p:spPr>
        <p:txBody>
          <a:bodyPr tIns="91440" bIns="91440">
            <a:noAutofit/>
          </a:bodyPr>
          <a:p>
            <a:pPr>
              <a:lnSpc>
                <a:spcPct val="100000"/>
              </a:lnSpc>
              <a:tabLst>
                <a:tab algn="l" pos="0"/>
              </a:tabLst>
            </a:pPr>
            <a:r>
              <a:rPr b="1" lang="en" sz="1600" spc="-1" strike="noStrike">
                <a:solidFill>
                  <a:srgbClr val="40474b"/>
                </a:solidFill>
                <a:latin typeface="Hammersmith One"/>
                <a:ea typeface="Hammersmith One"/>
              </a:rPr>
              <a:t>__init__(self,J1,J2):</a:t>
            </a:r>
            <a:r>
              <a:rPr b="0" lang="en" sz="1600" spc="-1" strike="noStrike">
                <a:solidFill>
                  <a:srgbClr val="000000"/>
                </a:solidFill>
                <a:latin typeface="Manjari"/>
                <a:ea typeface="Manjari"/>
              </a:rPr>
              <a:t>constructeur prend en paramètres deux Joueurs.</a:t>
            </a:r>
            <a:endParaRPr b="0" lang="fr-FR" sz="1600" spc="-1" strike="noStrike">
              <a:latin typeface="Arial"/>
            </a:endParaRPr>
          </a:p>
          <a:p>
            <a:pPr>
              <a:lnSpc>
                <a:spcPct val="100000"/>
              </a:lnSpc>
              <a:spcBef>
                <a:spcPts val="1199"/>
              </a:spcBef>
              <a:tabLst>
                <a:tab algn="l" pos="0"/>
              </a:tabLst>
            </a:pPr>
            <a:r>
              <a:rPr b="1" lang="en" sz="1600" spc="-1" strike="noStrike">
                <a:solidFill>
                  <a:srgbClr val="40474b"/>
                </a:solidFill>
                <a:latin typeface="Hammersmith One"/>
                <a:ea typeface="Hammersmith One"/>
              </a:rPr>
              <a:t>est_valid(self,coll):</a:t>
            </a:r>
            <a:r>
              <a:rPr b="0" lang="en" sz="1600" spc="-1" strike="noStrike">
                <a:solidFill>
                  <a:srgbClr val="000000"/>
                </a:solidFill>
                <a:latin typeface="Manjari"/>
                <a:ea typeface="Manjari"/>
              </a:rPr>
              <a:t> vérifier si la colonne choisie coll admet au moins une ligne vide</a:t>
            </a:r>
            <a:endParaRPr b="0" lang="fr-FR" sz="1600" spc="-1" strike="noStrike">
              <a:latin typeface="Arial"/>
            </a:endParaRPr>
          </a:p>
          <a:p>
            <a:pPr>
              <a:lnSpc>
                <a:spcPct val="100000"/>
              </a:lnSpc>
              <a:spcBef>
                <a:spcPts val="1199"/>
              </a:spcBef>
              <a:tabLst>
                <a:tab algn="l" pos="0"/>
              </a:tabLst>
            </a:pPr>
            <a:r>
              <a:rPr b="1" lang="en" sz="1600" spc="-1" strike="noStrike">
                <a:solidFill>
                  <a:srgbClr val="40474b"/>
                </a:solidFill>
                <a:latin typeface="Hammersmith One"/>
                <a:ea typeface="Hammersmith One"/>
              </a:rPr>
              <a:t>pos_exact(self,coll):</a:t>
            </a:r>
            <a:r>
              <a:rPr b="0" lang="en" sz="1600" spc="-1" strike="noStrike">
                <a:solidFill>
                  <a:srgbClr val="000000"/>
                </a:solidFill>
                <a:latin typeface="Manjari"/>
                <a:ea typeface="Manjari"/>
              </a:rPr>
              <a:t> retourne la ligne l vide la plus basse de la matrice </a:t>
            </a:r>
            <a:endParaRPr b="0" lang="fr-FR" sz="1600" spc="-1" strike="noStrike">
              <a:latin typeface="Arial"/>
            </a:endParaRPr>
          </a:p>
          <a:p>
            <a:pPr>
              <a:lnSpc>
                <a:spcPct val="100000"/>
              </a:lnSpc>
              <a:spcBef>
                <a:spcPts val="1199"/>
              </a:spcBef>
              <a:tabLst>
                <a:tab algn="l" pos="0"/>
              </a:tabLst>
            </a:pPr>
            <a:r>
              <a:rPr b="1" lang="en" sz="1600" spc="-1" strike="noStrike">
                <a:solidFill>
                  <a:srgbClr val="40474b"/>
                </a:solidFill>
                <a:latin typeface="Hammersmith One"/>
                <a:ea typeface="Hammersmith One"/>
              </a:rPr>
              <a:t>modifier(self,lig,col,symb):</a:t>
            </a:r>
            <a:r>
              <a:rPr b="1" lang="en" sz="1600" spc="-1" strike="noStrike">
                <a:solidFill>
                  <a:srgbClr val="40474b"/>
                </a:solidFill>
                <a:latin typeface="Manjari"/>
                <a:ea typeface="Manjari"/>
              </a:rPr>
              <a:t> </a:t>
            </a:r>
            <a:r>
              <a:rPr b="0" lang="en" sz="1600" spc="-1" strike="noStrike">
                <a:solidFill>
                  <a:srgbClr val="000000"/>
                </a:solidFill>
                <a:latin typeface="Manjari"/>
                <a:ea typeface="Manjari"/>
              </a:rPr>
              <a:t>va assigner changer 0 dans la case de la ligne lig et la colonne col par le symbol du joueur courant </a:t>
            </a:r>
            <a:endParaRPr b="0" lang="fr-FR" sz="1600" spc="-1" strike="noStrike">
              <a:latin typeface="Arial"/>
            </a:endParaRPr>
          </a:p>
          <a:p>
            <a:pPr>
              <a:lnSpc>
                <a:spcPct val="100000"/>
              </a:lnSpc>
              <a:spcBef>
                <a:spcPts val="1199"/>
              </a:spcBef>
              <a:tabLst>
                <a:tab algn="l" pos="0"/>
              </a:tabLst>
            </a:pPr>
            <a:r>
              <a:rPr b="1" lang="en" sz="1600" spc="-1" strike="noStrike">
                <a:solidFill>
                  <a:srgbClr val="40474b"/>
                </a:solidFill>
                <a:latin typeface="Hammersmith One"/>
                <a:ea typeface="Hammersmith One"/>
              </a:rPr>
              <a:t>verifier_matrice(self):</a:t>
            </a:r>
            <a:r>
              <a:rPr b="1" lang="en" sz="1600" spc="-1" strike="noStrike">
                <a:solidFill>
                  <a:srgbClr val="40474b"/>
                </a:solidFill>
                <a:latin typeface="Manjari"/>
                <a:ea typeface="Manjari"/>
              </a:rPr>
              <a:t> </a:t>
            </a:r>
            <a:r>
              <a:rPr b="0" lang="en" sz="1600" spc="-1" strike="noStrike">
                <a:solidFill>
                  <a:srgbClr val="000000"/>
                </a:solidFill>
                <a:latin typeface="Manjari"/>
                <a:ea typeface="Manjari"/>
              </a:rPr>
              <a:t>retourne 1 si l’un des deux joueurs gagne . Retourne -1 si la matrice est pleine des 1 et des 2. Retourne 0 sinon </a:t>
            </a:r>
            <a:endParaRPr b="0" lang="fr-FR" sz="1600" spc="-1" strike="noStrike">
              <a:latin typeface="Arial"/>
            </a:endParaRPr>
          </a:p>
          <a:p>
            <a:pPr>
              <a:lnSpc>
                <a:spcPct val="100000"/>
              </a:lnSpc>
              <a:spcBef>
                <a:spcPts val="1199"/>
              </a:spcBef>
              <a:tabLst>
                <a:tab algn="l" pos="0"/>
              </a:tabLst>
            </a:pPr>
            <a:r>
              <a:rPr b="1" lang="en" sz="1600" spc="-1" strike="noStrike">
                <a:solidFill>
                  <a:srgbClr val="40474b"/>
                </a:solidFill>
                <a:latin typeface="Hammersmith One"/>
                <a:ea typeface="Hammersmith One"/>
              </a:rPr>
              <a:t>allons_y(self): </a:t>
            </a:r>
            <a:r>
              <a:rPr b="0" lang="en" sz="1600" spc="-1" strike="noStrike">
                <a:solidFill>
                  <a:srgbClr val="000000"/>
                </a:solidFill>
                <a:latin typeface="Manjari"/>
                <a:ea typeface="Manjari"/>
              </a:rPr>
              <a:t>c’est dans cette méthode que les deux joueurs commencent à jouer : </a:t>
            </a:r>
            <a:endParaRPr b="0" lang="fr-FR" sz="1600" spc="-1" strike="noStrike">
              <a:latin typeface="Arial"/>
            </a:endParaRPr>
          </a:p>
          <a:p>
            <a:pPr>
              <a:lnSpc>
                <a:spcPct val="100000"/>
              </a:lnSpc>
              <a:spcBef>
                <a:spcPts val="1199"/>
              </a:spcBef>
              <a:tabLst>
                <a:tab algn="l" pos="0"/>
              </a:tabLst>
            </a:pPr>
            <a:r>
              <a:rPr b="0" lang="en" sz="1600" spc="-1" strike="noStrike">
                <a:solidFill>
                  <a:srgbClr val="000000"/>
                </a:solidFill>
                <a:latin typeface="Manjari"/>
                <a:ea typeface="Manjari"/>
              </a:rPr>
              <a:t>Appel de la méthode Fenetre.dessiner():pour dessiner l’interface graphique</a:t>
            </a:r>
            <a:endParaRPr b="0" lang="fr-FR" sz="1600" spc="-1" strike="noStrike">
              <a:latin typeface="Arial"/>
            </a:endParaRPr>
          </a:p>
          <a:p>
            <a:pPr>
              <a:lnSpc>
                <a:spcPct val="100000"/>
              </a:lnSpc>
              <a:spcBef>
                <a:spcPts val="1199"/>
              </a:spcBef>
              <a:tabLst>
                <a:tab algn="l" pos="0"/>
              </a:tabLst>
            </a:pPr>
            <a:r>
              <a:rPr b="0" lang="en" sz="1600" spc="-1" strike="noStrike">
                <a:solidFill>
                  <a:srgbClr val="000000"/>
                </a:solidFill>
                <a:latin typeface="Manjari"/>
                <a:ea typeface="Manjari"/>
              </a:rPr>
              <a:t>Appel de la méthode Fenetre.music0 pour lancer la musique en arrière plan</a:t>
            </a:r>
            <a:endParaRPr b="0" lang="fr-FR" sz="1600" spc="-1" strike="noStrike">
              <a:latin typeface="Arial"/>
            </a:endParaRPr>
          </a:p>
          <a:p>
            <a:pPr>
              <a:lnSpc>
                <a:spcPct val="100000"/>
              </a:lnSpc>
              <a:spcBef>
                <a:spcPts val="1199"/>
              </a:spcBef>
              <a:tabLst>
                <a:tab algn="l" pos="0"/>
              </a:tabLst>
            </a:pPr>
            <a:r>
              <a:rPr b="0" lang="en" sz="1600" spc="-1" strike="noStrike">
                <a:solidFill>
                  <a:srgbClr val="000000"/>
                </a:solidFill>
                <a:latin typeface="Manjari"/>
                <a:ea typeface="Manjari"/>
              </a:rPr>
              <a:t>Tant que </a:t>
            </a:r>
            <a:r>
              <a:rPr b="1" lang="en" sz="1600" spc="-1" strike="noStrike">
                <a:solidFill>
                  <a:srgbClr val="40474b"/>
                </a:solidFill>
                <a:latin typeface="Hammersmith One"/>
                <a:ea typeface="Hammersmith One"/>
              </a:rPr>
              <a:t>verifier_matrice()==0 </a:t>
            </a:r>
            <a:r>
              <a:rPr b="0" lang="en" sz="1600" spc="-1" strike="noStrike">
                <a:solidFill>
                  <a:srgbClr val="000000"/>
                </a:solidFill>
                <a:latin typeface="Manjari"/>
                <a:ea typeface="Manjari"/>
              </a:rPr>
              <a:t> </a:t>
            </a:r>
            <a:endParaRPr b="0" lang="fr-FR" sz="1600" spc="-1" strike="noStrike">
              <a:latin typeface="Arial"/>
            </a:endParaRPr>
          </a:p>
          <a:p>
            <a:pPr>
              <a:lnSpc>
                <a:spcPct val="100000"/>
              </a:lnSpc>
              <a:spcBef>
                <a:spcPts val="1199"/>
              </a:spcBef>
              <a:tabLst>
                <a:tab algn="l" pos="0"/>
              </a:tabLst>
            </a:pPr>
            <a:endParaRPr b="0" lang="fr-FR" sz="1600" spc="-1" strike="noStrike">
              <a:latin typeface="Arial"/>
            </a:endParaRPr>
          </a:p>
          <a:p>
            <a:pPr>
              <a:lnSpc>
                <a:spcPct val="100000"/>
              </a:lnSpc>
              <a:spcBef>
                <a:spcPts val="1199"/>
              </a:spcBef>
              <a:spcAft>
                <a:spcPts val="1599"/>
              </a:spcAft>
              <a:tabLst>
                <a:tab algn="l" pos="0"/>
              </a:tabLst>
            </a:pPr>
            <a:endParaRPr b="0" lang="fr-FR" sz="1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8" name="TextShape 1"/>
          <p:cNvSpPr txBox="1"/>
          <p:nvPr/>
        </p:nvSpPr>
        <p:spPr>
          <a:xfrm>
            <a:off x="253080" y="111600"/>
            <a:ext cx="8637480" cy="2999160"/>
          </a:xfrm>
          <a:prstGeom prst="rect">
            <a:avLst/>
          </a:prstGeom>
          <a:noFill/>
          <a:ln>
            <a:noFill/>
          </a:ln>
        </p:spPr>
        <p:txBody>
          <a:bodyPr tIns="91440" bIns="91440">
            <a:noAutofit/>
          </a:bodyPr>
          <a:p>
            <a:pPr>
              <a:lnSpc>
                <a:spcPct val="100000"/>
              </a:lnSpc>
              <a:tabLst>
                <a:tab algn="l" pos="0"/>
              </a:tabLst>
            </a:pPr>
            <a:r>
              <a:rPr b="0" lang="en" sz="1600" spc="-1" strike="noStrike">
                <a:solidFill>
                  <a:srgbClr val="000000"/>
                </a:solidFill>
                <a:latin typeface="Manjari"/>
                <a:ea typeface="Manjari"/>
              </a:rPr>
              <a:t> </a:t>
            </a:r>
            <a:r>
              <a:rPr b="0" lang="en" sz="1600" spc="-1" strike="noStrike">
                <a:solidFill>
                  <a:srgbClr val="000000"/>
                </a:solidFill>
                <a:latin typeface="Manjari"/>
                <a:ea typeface="Manjari"/>
              </a:rPr>
              <a:t>selon l'événement  :</a:t>
            </a:r>
            <a:endParaRPr b="0" lang="fr-FR" sz="1600" spc="-1" strike="noStrike">
              <a:latin typeface="Arial"/>
            </a:endParaRPr>
          </a:p>
          <a:p>
            <a:pPr>
              <a:lnSpc>
                <a:spcPct val="100000"/>
              </a:lnSpc>
              <a:spcBef>
                <a:spcPts val="1199"/>
              </a:spcBef>
              <a:tabLst>
                <a:tab algn="l" pos="0"/>
              </a:tabLst>
            </a:pPr>
            <a:r>
              <a:rPr b="0" lang="en" sz="1600" spc="-1" strike="noStrike">
                <a:solidFill>
                  <a:srgbClr val="000000"/>
                </a:solidFill>
                <a:latin typeface="Manjari"/>
                <a:ea typeface="Manjari"/>
              </a:rPr>
              <a:t>./quit : si on clique sur le croix on quitte l’exécution </a:t>
            </a:r>
            <a:endParaRPr b="0" lang="fr-FR" sz="1600" spc="-1" strike="noStrike">
              <a:latin typeface="Arial"/>
            </a:endParaRPr>
          </a:p>
          <a:p>
            <a:pPr>
              <a:lnSpc>
                <a:spcPct val="100000"/>
              </a:lnSpc>
              <a:spcBef>
                <a:spcPts val="1199"/>
              </a:spcBef>
              <a:tabLst>
                <a:tab algn="l" pos="0"/>
              </a:tabLst>
            </a:pPr>
            <a:r>
              <a:rPr b="0" lang="en" sz="1600" spc="-1" strike="noStrike">
                <a:solidFill>
                  <a:srgbClr val="000000"/>
                </a:solidFill>
                <a:latin typeface="Manjari"/>
                <a:ea typeface="Manjari"/>
              </a:rPr>
              <a:t>./mousemotion (mouvement de la souris ): on détecte la position et on dessine une                                boule de même couleur que la couleur des pions du joueur en question</a:t>
            </a:r>
            <a:endParaRPr b="0" lang="fr-FR" sz="1600" spc="-1" strike="noStrike">
              <a:latin typeface="Arial"/>
            </a:endParaRPr>
          </a:p>
          <a:p>
            <a:pPr>
              <a:lnSpc>
                <a:spcPct val="100000"/>
              </a:lnSpc>
              <a:spcBef>
                <a:spcPts val="1199"/>
              </a:spcBef>
              <a:tabLst>
                <a:tab algn="l" pos="0"/>
              </a:tabLst>
            </a:pPr>
            <a:r>
              <a:rPr b="0" lang="en" sz="1600" spc="-1" strike="noStrike">
                <a:solidFill>
                  <a:srgbClr val="000000"/>
                </a:solidFill>
                <a:latin typeface="Manjari"/>
                <a:ea typeface="Manjari"/>
              </a:rPr>
              <a:t>./mousebuttondown(clique): dessiner une  boule de même couleur que la couleur des pions du joueur en question dans la position exacte. On vérifie si le joueur gagne(si oui on va afficher un message ,lancer une musique de gain , on attend 4 secondes et on quitte )</a:t>
            </a:r>
            <a:endParaRPr b="0" lang="fr-FR" sz="1600" spc="-1" strike="noStrike">
              <a:latin typeface="Arial"/>
            </a:endParaRPr>
          </a:p>
          <a:p>
            <a:pPr>
              <a:lnSpc>
                <a:spcPct val="100000"/>
              </a:lnSpc>
              <a:spcBef>
                <a:spcPts val="1199"/>
              </a:spcBef>
              <a:tabLst>
                <a:tab algn="l" pos="0"/>
              </a:tabLst>
            </a:pPr>
            <a:r>
              <a:rPr b="0" lang="en" sz="1600" spc="-1" strike="noStrike">
                <a:solidFill>
                  <a:srgbClr val="000000"/>
                </a:solidFill>
                <a:latin typeface="Manjari"/>
                <a:ea typeface="Manjari"/>
              </a:rPr>
              <a:t>On vérifie si la matrice devient pleine ( si oui on afficher un message ,lancer une musique indique la fin , on attend 4 secondes et on quitte  )       </a:t>
            </a:r>
            <a:endParaRPr b="0" lang="fr-FR" sz="1600" spc="-1" strike="noStrike">
              <a:latin typeface="Arial"/>
            </a:endParaRPr>
          </a:p>
          <a:p>
            <a:pPr>
              <a:lnSpc>
                <a:spcPct val="100000"/>
              </a:lnSpc>
              <a:spcBef>
                <a:spcPts val="1199"/>
              </a:spcBef>
              <a:tabLst>
                <a:tab algn="l" pos="0"/>
              </a:tabLst>
            </a:pPr>
            <a:endParaRPr b="0" lang="fr-FR" sz="1600" spc="-1" strike="noStrike">
              <a:latin typeface="Arial"/>
            </a:endParaRPr>
          </a:p>
          <a:p>
            <a:pPr>
              <a:lnSpc>
                <a:spcPct val="100000"/>
              </a:lnSpc>
              <a:spcBef>
                <a:spcPts val="1199"/>
              </a:spcBef>
              <a:tabLst>
                <a:tab algn="l" pos="0"/>
              </a:tabLst>
            </a:pPr>
            <a:endParaRPr b="0" lang="fr-FR" sz="1600" spc="-1" strike="noStrike">
              <a:latin typeface="Arial"/>
            </a:endParaRPr>
          </a:p>
          <a:p>
            <a:pPr>
              <a:lnSpc>
                <a:spcPct val="100000"/>
              </a:lnSpc>
              <a:spcBef>
                <a:spcPts val="1199"/>
              </a:spcBef>
              <a:tabLst>
                <a:tab algn="l" pos="0"/>
              </a:tabLst>
            </a:pPr>
            <a:r>
              <a:rPr b="0" lang="en" sz="1600" spc="-1" strike="noStrike">
                <a:solidFill>
                  <a:srgbClr val="000000"/>
                </a:solidFill>
                <a:latin typeface="Manjari"/>
                <a:ea typeface="Manjari"/>
              </a:rPr>
              <a:t> </a:t>
            </a:r>
            <a:endParaRPr b="0" lang="fr-FR" sz="1600" spc="-1" strike="noStrike">
              <a:latin typeface="Arial"/>
            </a:endParaRPr>
          </a:p>
          <a:p>
            <a:pPr>
              <a:lnSpc>
                <a:spcPct val="100000"/>
              </a:lnSpc>
              <a:spcBef>
                <a:spcPts val="1199"/>
              </a:spcBef>
              <a:tabLst>
                <a:tab algn="l" pos="0"/>
              </a:tabLst>
            </a:pPr>
            <a:endParaRPr b="0" lang="fr-FR" sz="1600" spc="-1" strike="noStrike">
              <a:latin typeface="Arial"/>
            </a:endParaRPr>
          </a:p>
          <a:p>
            <a:pPr>
              <a:lnSpc>
                <a:spcPct val="100000"/>
              </a:lnSpc>
              <a:spcBef>
                <a:spcPts val="1199"/>
              </a:spcBef>
              <a:tabLst>
                <a:tab algn="l" pos="0"/>
              </a:tabLst>
            </a:pPr>
            <a:endParaRPr b="0" lang="fr-FR" sz="1600" spc="-1" strike="noStrike">
              <a:latin typeface="Arial"/>
            </a:endParaRPr>
          </a:p>
          <a:p>
            <a:pPr>
              <a:lnSpc>
                <a:spcPct val="150000"/>
              </a:lnSpc>
              <a:spcBef>
                <a:spcPts val="1199"/>
              </a:spcBef>
              <a:tabLst>
                <a:tab algn="l" pos="0"/>
              </a:tabLst>
            </a:pPr>
            <a:endParaRPr b="0" lang="fr-FR" sz="1600" spc="-1" strike="noStrike">
              <a:latin typeface="Arial"/>
            </a:endParaRPr>
          </a:p>
          <a:p>
            <a:pPr>
              <a:lnSpc>
                <a:spcPct val="100000"/>
              </a:lnSpc>
              <a:spcBef>
                <a:spcPts val="1199"/>
              </a:spcBef>
              <a:tabLst>
                <a:tab algn="l" pos="0"/>
              </a:tabLst>
            </a:pPr>
            <a:endParaRPr b="0" lang="fr-FR" sz="1600" spc="-1" strike="noStrike">
              <a:latin typeface="Arial"/>
            </a:endParaRPr>
          </a:p>
          <a:p>
            <a:pPr algn="ctr">
              <a:lnSpc>
                <a:spcPct val="100000"/>
              </a:lnSpc>
              <a:spcBef>
                <a:spcPts val="1199"/>
              </a:spcBef>
              <a:spcAft>
                <a:spcPts val="1199"/>
              </a:spcAft>
              <a:tabLst>
                <a:tab algn="l" pos="0"/>
              </a:tabLst>
            </a:pPr>
            <a:endParaRPr b="0" lang="fr-FR" sz="1600" spc="-1" strike="noStrike">
              <a:latin typeface="Arial"/>
            </a:endParaRPr>
          </a:p>
        </p:txBody>
      </p:sp>
      <p:sp>
        <p:nvSpPr>
          <p:cNvPr id="599" name="TextShape 2"/>
          <p:cNvSpPr txBox="1"/>
          <p:nvPr/>
        </p:nvSpPr>
        <p:spPr>
          <a:xfrm>
            <a:off x="379440" y="3192840"/>
            <a:ext cx="5739840" cy="623880"/>
          </a:xfrm>
          <a:prstGeom prst="rect">
            <a:avLst/>
          </a:prstGeom>
          <a:noFill/>
          <a:ln w="9360">
            <a:solidFill>
              <a:srgbClr val="85200c"/>
            </a:solidFill>
            <a:round/>
          </a:ln>
        </p:spPr>
        <p:txBody>
          <a:bodyPr tIns="91440" bIns="91440" anchor="b">
            <a:noAutofit/>
          </a:bodyPr>
          <a:p>
            <a:pPr>
              <a:lnSpc>
                <a:spcPct val="100000"/>
              </a:lnSpc>
              <a:tabLst>
                <a:tab algn="l" pos="0"/>
              </a:tabLst>
            </a:pPr>
            <a:r>
              <a:rPr b="1" lang="en" sz="3600" spc="-1" strike="noStrike">
                <a:solidFill>
                  <a:srgbClr val="9c4a1a"/>
                </a:solidFill>
                <a:latin typeface="Hammersmith One"/>
                <a:ea typeface="Hammersmith One"/>
              </a:rPr>
              <a:t>Programme principal</a:t>
            </a:r>
            <a:endParaRPr b="0" lang="fr-FR" sz="3600" spc="-1" strike="noStrike">
              <a:solidFill>
                <a:srgbClr val="000000"/>
              </a:solidFill>
              <a:latin typeface="Arial"/>
            </a:endParaRPr>
          </a:p>
        </p:txBody>
      </p:sp>
      <p:sp>
        <p:nvSpPr>
          <p:cNvPr id="600" name="TextShape 3"/>
          <p:cNvSpPr txBox="1"/>
          <p:nvPr/>
        </p:nvSpPr>
        <p:spPr>
          <a:xfrm>
            <a:off x="313200" y="3817080"/>
            <a:ext cx="6514560" cy="1233720"/>
          </a:xfrm>
          <a:prstGeom prst="rect">
            <a:avLst/>
          </a:prstGeom>
          <a:noFill/>
          <a:ln>
            <a:noFill/>
          </a:ln>
        </p:spPr>
        <p:txBody>
          <a:bodyPr tIns="91440" bIns="91440">
            <a:noAutofit/>
          </a:bodyPr>
          <a:p>
            <a:pPr>
              <a:lnSpc>
                <a:spcPct val="100000"/>
              </a:lnSpc>
              <a:tabLst>
                <a:tab algn="l" pos="0"/>
              </a:tabLst>
            </a:pPr>
            <a:r>
              <a:rPr b="0" lang="en" sz="1600" spc="-1" strike="noStrike">
                <a:solidFill>
                  <a:srgbClr val="000000"/>
                </a:solidFill>
                <a:latin typeface="Manjari"/>
                <a:ea typeface="Manjari"/>
              </a:rPr>
              <a:t>Instancier deux objets (J1,J2)de la classe Joueur qui vont être passés en paramètres au constructeur de la classe Jouer lors de l’instanciation d’un objet (Jou) de type Jouer .</a:t>
            </a:r>
            <a:endParaRPr b="0" lang="fr-FR" sz="1600" spc="-1" strike="noStrike">
              <a:latin typeface="Arial"/>
            </a:endParaRPr>
          </a:p>
          <a:p>
            <a:pPr>
              <a:lnSpc>
                <a:spcPct val="100000"/>
              </a:lnSpc>
              <a:spcBef>
                <a:spcPts val="1199"/>
              </a:spcBef>
              <a:tabLst>
                <a:tab algn="l" pos="0"/>
              </a:tabLst>
            </a:pPr>
            <a:r>
              <a:rPr b="0" lang="en" sz="1600" spc="-1" strike="noStrike">
                <a:solidFill>
                  <a:srgbClr val="000000"/>
                </a:solidFill>
                <a:latin typeface="Manjari"/>
                <a:ea typeface="Manjari"/>
              </a:rPr>
              <a:t>Puis on lance le jeu en appelant la méthode allons_y() de Jou .</a:t>
            </a:r>
            <a:endParaRPr b="0" lang="fr-FR" sz="1600" spc="-1" strike="noStrike">
              <a:latin typeface="Arial"/>
            </a:endParaRPr>
          </a:p>
          <a:p>
            <a:pPr>
              <a:lnSpc>
                <a:spcPct val="100000"/>
              </a:lnSpc>
              <a:spcBef>
                <a:spcPts val="1199"/>
              </a:spcBef>
              <a:spcAft>
                <a:spcPts val="1199"/>
              </a:spcAft>
              <a:tabLst>
                <a:tab algn="l" pos="0"/>
              </a:tabLst>
            </a:pPr>
            <a:endParaRPr b="0" lang="fr-FR" sz="1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1" name="CustomShape 1"/>
          <p:cNvSpPr/>
          <p:nvPr/>
        </p:nvSpPr>
        <p:spPr>
          <a:xfrm>
            <a:off x="1011600" y="704520"/>
            <a:ext cx="1606320" cy="339120"/>
          </a:xfrm>
          <a:prstGeom prst="rect">
            <a:avLst/>
          </a:prstGeom>
          <a:solidFill>
            <a:schemeClr val="lt1"/>
          </a:solidFill>
          <a:ln>
            <a:noFill/>
          </a:ln>
        </p:spPr>
        <p:style>
          <a:lnRef idx="0"/>
          <a:fillRef idx="0"/>
          <a:effectRef idx="0"/>
          <a:fontRef idx="minor"/>
        </p:style>
        <p:txBody>
          <a:bodyPr tIns="91440" bIns="91440" anchor="ctr">
            <a:noAutofit/>
          </a:bodyPr>
          <a:p>
            <a:pPr>
              <a:lnSpc>
                <a:spcPct val="100000"/>
              </a:lnSpc>
              <a:tabLst>
                <a:tab algn="l" pos="0"/>
              </a:tabLst>
            </a:pPr>
            <a:r>
              <a:rPr b="0" lang="en" sz="1600" spc="-1" strike="noStrike">
                <a:solidFill>
                  <a:srgbClr val="40474b"/>
                </a:solidFill>
                <a:latin typeface="Hammersmith One"/>
                <a:ea typeface="Hammersmith One"/>
              </a:rPr>
              <a:t>Remarque</a:t>
            </a:r>
            <a:endParaRPr b="0" lang="fr-FR" sz="1600" spc="-1" strike="noStrike">
              <a:latin typeface="Arial"/>
            </a:endParaRPr>
          </a:p>
        </p:txBody>
      </p:sp>
      <p:sp>
        <p:nvSpPr>
          <p:cNvPr id="602" name="CustomShape 2"/>
          <p:cNvSpPr/>
          <p:nvPr/>
        </p:nvSpPr>
        <p:spPr>
          <a:xfrm>
            <a:off x="1011600" y="1501560"/>
            <a:ext cx="5346000" cy="39636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1" lang="en" sz="1400" spc="-1" strike="noStrike">
                <a:solidFill>
                  <a:srgbClr val="c8a591"/>
                </a:solidFill>
                <a:latin typeface="Manjari"/>
                <a:ea typeface="Manjari"/>
              </a:rPr>
              <a:t>Numpy et Pygame doivent être installée </a:t>
            </a:r>
            <a:endParaRPr b="0" lang="fr-FR" sz="1400" spc="-1" strike="noStrike">
              <a:latin typeface="Arial"/>
            </a:endParaRPr>
          </a:p>
        </p:txBody>
      </p:sp>
      <p:sp>
        <p:nvSpPr>
          <p:cNvPr id="603" name="CustomShape 3"/>
          <p:cNvSpPr/>
          <p:nvPr/>
        </p:nvSpPr>
        <p:spPr>
          <a:xfrm>
            <a:off x="720000" y="2592000"/>
            <a:ext cx="3898080" cy="1234440"/>
          </a:xfrm>
          <a:prstGeom prst="rect">
            <a:avLst/>
          </a:prstGeom>
          <a:noFill/>
          <a:ln>
            <a:noFill/>
          </a:ln>
        </p:spPr>
        <p:style>
          <a:lnRef idx="0"/>
          <a:fillRef idx="0"/>
          <a:effectRef idx="0"/>
          <a:fontRef idx="minor"/>
        </p:style>
        <p:txBody>
          <a:bodyPr tIns="91440" bIns="91440">
            <a:spAutoFit/>
          </a:bodyPr>
          <a:p>
            <a:pPr algn="ctr">
              <a:lnSpc>
                <a:spcPct val="100000"/>
              </a:lnSpc>
              <a:tabLst>
                <a:tab algn="l" pos="0"/>
              </a:tabLst>
            </a:pPr>
            <a:r>
              <a:rPr b="1" i="1" lang="en" sz="6900" spc="-1" strike="noStrike">
                <a:solidFill>
                  <a:srgbClr val="ce8282"/>
                </a:solidFill>
                <a:latin typeface="Caveat"/>
                <a:ea typeface="Caveat"/>
              </a:rPr>
              <a:t>Merci</a:t>
            </a:r>
            <a:endParaRPr b="0" lang="fr-FR" sz="6900" spc="-1" strike="noStrike">
              <a:latin typeface="Arial"/>
            </a:endParaRPr>
          </a:p>
        </p:txBody>
      </p:sp>
      <p:pic>
        <p:nvPicPr>
          <p:cNvPr id="604" name="" descr=""/>
          <p:cNvPicPr/>
          <p:nvPr/>
        </p:nvPicPr>
        <p:blipFill>
          <a:blip r:embed="rId1"/>
          <a:stretch/>
        </p:blipFill>
        <p:spPr>
          <a:xfrm>
            <a:off x="4896000" y="1501560"/>
            <a:ext cx="2736360" cy="288000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fr-FR</dc:language>
  <cp:lastModifiedBy/>
  <dcterms:modified xsi:type="dcterms:W3CDTF">2023-01-20T00:48:19Z</dcterms:modified>
  <cp:revision>1</cp:revision>
  <dc:subject/>
  <dc:title/>
</cp:coreProperties>
</file>