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74" r:id="rId3"/>
    <p:sldId id="275" r:id="rId4"/>
    <p:sldId id="293" r:id="rId5"/>
    <p:sldId id="294" r:id="rId6"/>
    <p:sldId id="296" r:id="rId7"/>
    <p:sldId id="298" r:id="rId8"/>
    <p:sldId id="297" r:id="rId9"/>
    <p:sldId id="28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50" autoAdjust="0"/>
    <p:restoredTop sz="95441" autoAdjust="0"/>
  </p:normalViewPr>
  <p:slideViewPr>
    <p:cSldViewPr snapToGrid="0">
      <p:cViewPr varScale="1">
        <p:scale>
          <a:sx n="120" d="100"/>
          <a:sy n="120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r>
              <a:rPr lang="fr-FR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Influence of Threshold on the </a:t>
            </a:r>
            <a:r>
              <a:rPr lang="fr-FR" sz="16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  <a:endParaRPr lang="fr-F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Feuil1!$A$2</c:f>
              <c:strCache>
                <c:ptCount val="1"/>
                <c:pt idx="0">
                  <c:v>Win rat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Feuil1!$B$2:$P$2</c:f>
              <c:numCache>
                <c:formatCode>General</c:formatCode>
                <c:ptCount val="15"/>
                <c:pt idx="0">
                  <c:v>0.52</c:v>
                </c:pt>
                <c:pt idx="1">
                  <c:v>0.53</c:v>
                </c:pt>
                <c:pt idx="2">
                  <c:v>0.56999999999999995</c:v>
                </c:pt>
                <c:pt idx="3">
                  <c:v>0.55000000000000004</c:v>
                </c:pt>
                <c:pt idx="4">
                  <c:v>0.57999999999999996</c:v>
                </c:pt>
                <c:pt idx="5">
                  <c:v>0.66</c:v>
                </c:pt>
                <c:pt idx="6">
                  <c:v>0.71</c:v>
                </c:pt>
                <c:pt idx="7">
                  <c:v>0.75</c:v>
                </c:pt>
                <c:pt idx="8">
                  <c:v>0.75</c:v>
                </c:pt>
                <c:pt idx="9">
                  <c:v>0.77</c:v>
                </c:pt>
                <c:pt idx="10">
                  <c:v>0.78</c:v>
                </c:pt>
                <c:pt idx="11">
                  <c:v>0.86</c:v>
                </c:pt>
                <c:pt idx="12">
                  <c:v>0.89</c:v>
                </c:pt>
                <c:pt idx="13">
                  <c:v>0.85</c:v>
                </c:pt>
                <c:pt idx="14">
                  <c:v>0.91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40-435C-AA74-7A7F14D1B7BB}"/>
            </c:ext>
          </c:extLst>
        </c:ser>
        <c:ser>
          <c:idx val="1"/>
          <c:order val="1"/>
          <c:tx>
            <c:strRef>
              <c:f>Feuil1!$A$3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Feuil1!$B$3:$P$3</c:f>
              <c:numCache>
                <c:formatCode>General</c:formatCode>
                <c:ptCount val="15"/>
                <c:pt idx="0">
                  <c:v>0.35</c:v>
                </c:pt>
                <c:pt idx="1">
                  <c:v>0.42</c:v>
                </c:pt>
                <c:pt idx="2">
                  <c:v>0.34</c:v>
                </c:pt>
                <c:pt idx="3">
                  <c:v>0.3</c:v>
                </c:pt>
                <c:pt idx="4">
                  <c:v>0.32</c:v>
                </c:pt>
                <c:pt idx="5">
                  <c:v>0.22</c:v>
                </c:pt>
                <c:pt idx="6">
                  <c:v>0.21</c:v>
                </c:pt>
                <c:pt idx="7">
                  <c:v>0.12</c:v>
                </c:pt>
                <c:pt idx="8">
                  <c:v>0.17</c:v>
                </c:pt>
                <c:pt idx="9">
                  <c:v>0.2</c:v>
                </c:pt>
                <c:pt idx="10">
                  <c:v>0.14000000000000001</c:v>
                </c:pt>
                <c:pt idx="11">
                  <c:v>7.0000000000000007E-2</c:v>
                </c:pt>
                <c:pt idx="12">
                  <c:v>0.03</c:v>
                </c:pt>
                <c:pt idx="13">
                  <c:v>0.08</c:v>
                </c:pt>
                <c:pt idx="14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40-435C-AA74-7A7F14D1B7BB}"/>
            </c:ext>
          </c:extLst>
        </c:ser>
        <c:ser>
          <c:idx val="2"/>
          <c:order val="2"/>
          <c:tx>
            <c:strRef>
              <c:f>Feuil1!$A$4</c:f>
              <c:strCache>
                <c:ptCount val="1"/>
                <c:pt idx="0">
                  <c:v>tie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Feuil1!$B$4:$P$4</c:f>
              <c:numCache>
                <c:formatCode>General</c:formatCode>
                <c:ptCount val="15"/>
                <c:pt idx="0">
                  <c:v>0.13</c:v>
                </c:pt>
                <c:pt idx="1">
                  <c:v>5.0000000000000044E-2</c:v>
                </c:pt>
                <c:pt idx="2">
                  <c:v>9.000000000000008E-2</c:v>
                </c:pt>
                <c:pt idx="3">
                  <c:v>0.14999999999999991</c:v>
                </c:pt>
                <c:pt idx="4">
                  <c:v>0.10000000000000009</c:v>
                </c:pt>
                <c:pt idx="5">
                  <c:v>0.12</c:v>
                </c:pt>
                <c:pt idx="6">
                  <c:v>8.0000000000000071E-2</c:v>
                </c:pt>
                <c:pt idx="7">
                  <c:v>0.13</c:v>
                </c:pt>
                <c:pt idx="8">
                  <c:v>7.999999999999996E-2</c:v>
                </c:pt>
                <c:pt idx="9">
                  <c:v>3.0000000000000027E-2</c:v>
                </c:pt>
                <c:pt idx="10">
                  <c:v>7.999999999999996E-2</c:v>
                </c:pt>
                <c:pt idx="11">
                  <c:v>7.0000000000000062E-2</c:v>
                </c:pt>
                <c:pt idx="12">
                  <c:v>7.999999999999996E-2</c:v>
                </c:pt>
                <c:pt idx="13">
                  <c:v>7.0000000000000062E-2</c:v>
                </c:pt>
                <c:pt idx="14">
                  <c:v>4.9999999999999933E-2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40-435C-AA74-7A7F14D1B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899968"/>
        <c:axId val="419901608"/>
      </c:barChart>
      <c:catAx>
        <c:axId val="41989996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901608"/>
        <c:crosses val="autoZero"/>
        <c:auto val="1"/>
        <c:lblAlgn val="ctr"/>
        <c:lblOffset val="100"/>
        <c:noMultiLvlLbl val="0"/>
      </c:catAx>
      <c:valAx>
        <c:axId val="419901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899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0B3A99-B468-4814-B681-A8E9A0DED7CB}" type="doc">
      <dgm:prSet loTypeId="urn:microsoft.com/office/officeart/2008/layout/BendingPictureCaptionList" loCatId="picture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2BE6FD-176F-4DA5-B619-6FB662F41FA4}">
      <dgm:prSet phldrT="[Text]"/>
      <dgm:spPr/>
      <dgm:t>
        <a:bodyPr/>
        <a:lstStyle/>
        <a:p>
          <a:r>
            <a:rPr lang="fr-FR" b="1" dirty="0">
              <a:latin typeface="Candara" panose="020E0502030303020204" pitchFamily="34" charset="0"/>
            </a:rPr>
            <a:t>Venceslas KOUASSI</a:t>
          </a:r>
          <a:endParaRPr lang="en-US" b="1" dirty="0">
            <a:latin typeface="Candara" panose="020E0502030303020204" pitchFamily="34" charset="0"/>
          </a:endParaRPr>
        </a:p>
      </dgm:t>
    </dgm:pt>
    <dgm:pt modelId="{8487E9D2-DEEF-437A-8875-5E91F6EA89A4}" type="parTrans" cxnId="{11E72825-546C-463D-AA88-BFBE1B3B7350}">
      <dgm:prSet/>
      <dgm:spPr/>
      <dgm:t>
        <a:bodyPr/>
        <a:lstStyle/>
        <a:p>
          <a:endParaRPr lang="en-US"/>
        </a:p>
      </dgm:t>
    </dgm:pt>
    <dgm:pt modelId="{9C0D7575-EBD9-4AC3-99E8-E6F6B2E05799}" type="sibTrans" cxnId="{11E72825-546C-463D-AA88-BFBE1B3B7350}">
      <dgm:prSet/>
      <dgm:spPr/>
      <dgm:t>
        <a:bodyPr/>
        <a:lstStyle/>
        <a:p>
          <a:endParaRPr lang="en-US"/>
        </a:p>
      </dgm:t>
    </dgm:pt>
    <dgm:pt modelId="{A2517FC1-8098-4404-A812-B576275EE742}">
      <dgm:prSet phldrT="[Text]"/>
      <dgm:spPr/>
      <dgm:t>
        <a:bodyPr/>
        <a:lstStyle/>
        <a:p>
          <a:r>
            <a:rPr lang="fr-FR" b="1" dirty="0">
              <a:latin typeface="Candara" panose="020E0502030303020204" pitchFamily="34" charset="0"/>
            </a:rPr>
            <a:t>Lucas BONMARIN</a:t>
          </a:r>
          <a:endParaRPr lang="en-US" b="1" dirty="0">
            <a:latin typeface="Candara" panose="020E0502030303020204" pitchFamily="34" charset="0"/>
          </a:endParaRPr>
        </a:p>
      </dgm:t>
    </dgm:pt>
    <dgm:pt modelId="{2DAA52AB-4915-458E-B589-445D2E082B02}" type="parTrans" cxnId="{0FE7F0A5-6C37-49AA-B0F5-F44CB4E4BD17}">
      <dgm:prSet/>
      <dgm:spPr/>
      <dgm:t>
        <a:bodyPr/>
        <a:lstStyle/>
        <a:p>
          <a:endParaRPr lang="en-US"/>
        </a:p>
      </dgm:t>
    </dgm:pt>
    <dgm:pt modelId="{A89B38D6-A97E-42F1-AAA4-D096F12B1794}" type="sibTrans" cxnId="{0FE7F0A5-6C37-49AA-B0F5-F44CB4E4BD17}">
      <dgm:prSet/>
      <dgm:spPr/>
      <dgm:t>
        <a:bodyPr/>
        <a:lstStyle/>
        <a:p>
          <a:endParaRPr lang="en-US"/>
        </a:p>
      </dgm:t>
    </dgm:pt>
    <dgm:pt modelId="{C87326B5-4704-424E-8B12-5A6495A25585}" type="pres">
      <dgm:prSet presAssocID="{250B3A99-B468-4814-B681-A8E9A0DED7C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360DE1-373B-48C3-A721-18A5BB71F9E0}" type="pres">
      <dgm:prSet presAssocID="{532BE6FD-176F-4DA5-B619-6FB662F41FA4}" presName="composite" presStyleCnt="0"/>
      <dgm:spPr/>
    </dgm:pt>
    <dgm:pt modelId="{07C8F4DA-6AC6-4E19-92A2-322D1994D799}" type="pres">
      <dgm:prSet presAssocID="{532BE6FD-176F-4DA5-B619-6FB662F41FA4}" presName="rect1" presStyleLbl="b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</dgm:spPr>
    </dgm:pt>
    <dgm:pt modelId="{95FD8028-ECCA-4BC6-A7BF-F4CE6AB1561D}" type="pres">
      <dgm:prSet presAssocID="{532BE6FD-176F-4DA5-B619-6FB662F41FA4}" presName="wedgeRectCallout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68A01E-2BAF-45BF-82B1-C7246002DE02}" type="pres">
      <dgm:prSet presAssocID="{9C0D7575-EBD9-4AC3-99E8-E6F6B2E05799}" presName="sibTrans" presStyleCnt="0"/>
      <dgm:spPr/>
    </dgm:pt>
    <dgm:pt modelId="{E047526C-F58E-42D9-AAC3-C54AA97E8663}" type="pres">
      <dgm:prSet presAssocID="{A2517FC1-8098-4404-A812-B576275EE742}" presName="composite" presStyleCnt="0"/>
      <dgm:spPr/>
    </dgm:pt>
    <dgm:pt modelId="{C63A2CE1-47A9-4915-8BB3-8018BA09D3A0}" type="pres">
      <dgm:prSet presAssocID="{A2517FC1-8098-4404-A812-B576275EE742}" presName="rect1" presStyleLbl="b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66D4AAD8-B97E-407D-9D83-7EA0C65FDFFE}" type="pres">
      <dgm:prSet presAssocID="{A2517FC1-8098-4404-A812-B576275EE742}" presName="wedgeRectCallout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1E72825-546C-463D-AA88-BFBE1B3B7350}" srcId="{250B3A99-B468-4814-B681-A8E9A0DED7CB}" destId="{532BE6FD-176F-4DA5-B619-6FB662F41FA4}" srcOrd="0" destOrd="0" parTransId="{8487E9D2-DEEF-437A-8875-5E91F6EA89A4}" sibTransId="{9C0D7575-EBD9-4AC3-99E8-E6F6B2E05799}"/>
    <dgm:cxn modelId="{760244B3-1ED7-4196-80DA-43DB87D8AEFA}" type="presOf" srcId="{A2517FC1-8098-4404-A812-B576275EE742}" destId="{66D4AAD8-B97E-407D-9D83-7EA0C65FDFFE}" srcOrd="0" destOrd="0" presId="urn:microsoft.com/office/officeart/2008/layout/BendingPictureCaptionList"/>
    <dgm:cxn modelId="{CF564BA7-43EB-483C-96AB-ED1DC9BF4C10}" type="presOf" srcId="{532BE6FD-176F-4DA5-B619-6FB662F41FA4}" destId="{95FD8028-ECCA-4BC6-A7BF-F4CE6AB1561D}" srcOrd="0" destOrd="0" presId="urn:microsoft.com/office/officeart/2008/layout/BendingPictureCaptionList"/>
    <dgm:cxn modelId="{5D413E5F-181D-4DBD-9DFB-EC24F8C89EDB}" type="presOf" srcId="{250B3A99-B468-4814-B681-A8E9A0DED7CB}" destId="{C87326B5-4704-424E-8B12-5A6495A25585}" srcOrd="0" destOrd="0" presId="urn:microsoft.com/office/officeart/2008/layout/BendingPictureCaptionList"/>
    <dgm:cxn modelId="{0FE7F0A5-6C37-49AA-B0F5-F44CB4E4BD17}" srcId="{250B3A99-B468-4814-B681-A8E9A0DED7CB}" destId="{A2517FC1-8098-4404-A812-B576275EE742}" srcOrd="1" destOrd="0" parTransId="{2DAA52AB-4915-458E-B589-445D2E082B02}" sibTransId="{A89B38D6-A97E-42F1-AAA4-D096F12B1794}"/>
    <dgm:cxn modelId="{2D756B77-0D66-42B0-8BF1-412812155981}" type="presParOf" srcId="{C87326B5-4704-424E-8B12-5A6495A25585}" destId="{DB360DE1-373B-48C3-A721-18A5BB71F9E0}" srcOrd="0" destOrd="0" presId="urn:microsoft.com/office/officeart/2008/layout/BendingPictureCaptionList"/>
    <dgm:cxn modelId="{EC2050F6-F9FA-4EA8-81BE-D7CD05D20D48}" type="presParOf" srcId="{DB360DE1-373B-48C3-A721-18A5BB71F9E0}" destId="{07C8F4DA-6AC6-4E19-92A2-322D1994D799}" srcOrd="0" destOrd="0" presId="urn:microsoft.com/office/officeart/2008/layout/BendingPictureCaptionList"/>
    <dgm:cxn modelId="{66DD4380-1E9A-4074-BF76-43BA62947121}" type="presParOf" srcId="{DB360DE1-373B-48C3-A721-18A5BB71F9E0}" destId="{95FD8028-ECCA-4BC6-A7BF-F4CE6AB1561D}" srcOrd="1" destOrd="0" presId="urn:microsoft.com/office/officeart/2008/layout/BendingPictureCaptionList"/>
    <dgm:cxn modelId="{69B4EB79-43B3-4295-95B1-69DC184200A8}" type="presParOf" srcId="{C87326B5-4704-424E-8B12-5A6495A25585}" destId="{4268A01E-2BAF-45BF-82B1-C7246002DE02}" srcOrd="1" destOrd="0" presId="urn:microsoft.com/office/officeart/2008/layout/BendingPictureCaptionList"/>
    <dgm:cxn modelId="{C6115CBA-4219-4A4B-9B86-7AFECEBA58BC}" type="presParOf" srcId="{C87326B5-4704-424E-8B12-5A6495A25585}" destId="{E047526C-F58E-42D9-AAC3-C54AA97E8663}" srcOrd="2" destOrd="0" presId="urn:microsoft.com/office/officeart/2008/layout/BendingPictureCaptionList"/>
    <dgm:cxn modelId="{D6488582-7B9B-4B27-8E79-FAE09E407A1D}" type="presParOf" srcId="{E047526C-F58E-42D9-AAC3-C54AA97E8663}" destId="{C63A2CE1-47A9-4915-8BB3-8018BA09D3A0}" srcOrd="0" destOrd="0" presId="urn:microsoft.com/office/officeart/2008/layout/BendingPictureCaptionList"/>
    <dgm:cxn modelId="{E156ED83-8344-4257-9E0C-FF858963B3C9}" type="presParOf" srcId="{E047526C-F58E-42D9-AAC3-C54AA97E8663}" destId="{66D4AAD8-B97E-407D-9D83-7EA0C65FDFFE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05B013-8179-426F-8869-712E349202B9}" type="doc">
      <dgm:prSet loTypeId="urn:microsoft.com/office/officeart/2008/layout/VerticalCurvedList" loCatId="list" qsTypeId="urn:microsoft.com/office/officeart/2005/8/quickstyle/simple3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7395898D-3992-40A4-8A70-02C62F7274D0}">
      <dgm:prSet phldrT="[Text]" custT="1"/>
      <dgm:spPr/>
      <dgm:t>
        <a:bodyPr/>
        <a:lstStyle/>
        <a:p>
          <a:r>
            <a:rPr lang="fr-F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C271099-1D14-43D9-B2D6-E4FB0BEE976F}" type="par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76BAB6F8-7E00-4E8A-B653-36252339C992}" type="sibTrans" cxnId="{37768961-B992-496C-917C-B53B248ACABC}">
      <dgm:prSet/>
      <dgm:spPr/>
      <dgm:t>
        <a:bodyPr/>
        <a:lstStyle/>
        <a:p>
          <a:endParaRPr lang="en-US" sz="1400" b="1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9A9FD25-9DEA-4C63-BE3C-BC3F7EACA5F2}">
      <dgm:prSet phldrT="[Text]" custT="1"/>
      <dgm:spPr/>
      <dgm:t>
        <a:bodyPr/>
        <a:lstStyle/>
        <a:p>
          <a:r>
            <a:rPr lang="fr-FR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STRATEGY</a:t>
          </a:r>
          <a:endParaRPr lang="en-US" sz="18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40FEAE5-8DDE-4622-B940-2A068F4D6B28}" type="parTrans" cxnId="{51D5B054-840C-4890-A31D-3D6EA27D1A46}">
      <dgm:prSet/>
      <dgm:spPr/>
      <dgm:t>
        <a:bodyPr/>
        <a:lstStyle/>
        <a:p>
          <a:endParaRPr lang="en-US"/>
        </a:p>
      </dgm:t>
    </dgm:pt>
    <dgm:pt modelId="{5C55A211-21CD-4CEC-AEA8-11E35BE5BDD0}" type="sibTrans" cxnId="{51D5B054-840C-4890-A31D-3D6EA27D1A46}">
      <dgm:prSet/>
      <dgm:spPr/>
      <dgm:t>
        <a:bodyPr/>
        <a:lstStyle/>
        <a:p>
          <a:endParaRPr lang="en-US"/>
        </a:p>
      </dgm:t>
    </dgm:pt>
    <dgm:pt modelId="{FEF717A4-E5F6-4C6F-AA63-6D6A1A3CC066}">
      <dgm:prSet phldrT="[Text]" custT="1"/>
      <dgm:spPr/>
      <dgm:t>
        <a:bodyPr/>
        <a:lstStyle/>
        <a:p>
          <a:r>
            <a: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ALGORITHM</a:t>
          </a:r>
        </a:p>
      </dgm:t>
    </dgm:pt>
    <dgm:pt modelId="{01287A18-8237-4F88-90E0-DE022A38967C}" type="parTrans" cxnId="{E0DF61BC-8A2F-46C6-A276-5611129C26A4}">
      <dgm:prSet/>
      <dgm:spPr/>
      <dgm:t>
        <a:bodyPr/>
        <a:lstStyle/>
        <a:p>
          <a:endParaRPr lang="en-US"/>
        </a:p>
      </dgm:t>
    </dgm:pt>
    <dgm:pt modelId="{8E56DC51-A534-490A-822C-F5AA5EBD501D}" type="sibTrans" cxnId="{E0DF61BC-8A2F-46C6-A276-5611129C26A4}">
      <dgm:prSet/>
      <dgm:spPr/>
      <dgm:t>
        <a:bodyPr/>
        <a:lstStyle/>
        <a:p>
          <a:endParaRPr lang="en-US"/>
        </a:p>
      </dgm:t>
    </dgm:pt>
    <dgm:pt modelId="{5F9C3697-BC21-4A21-AB12-804ADD0F6E64}">
      <dgm:prSet phldrT="[Text]" custT="1"/>
      <dgm:spPr/>
      <dgm:t>
        <a:bodyPr/>
        <a:lstStyle/>
        <a:p>
          <a:r>
            <a: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</a:t>
          </a:r>
        </a:p>
      </dgm:t>
    </dgm:pt>
    <dgm:pt modelId="{10B100CA-0516-4DB7-962F-62D17E59D2E2}" type="parTrans" cxnId="{738F3028-9425-4355-8D6F-9CD448B3FE06}">
      <dgm:prSet/>
      <dgm:spPr/>
      <dgm:t>
        <a:bodyPr/>
        <a:lstStyle/>
        <a:p>
          <a:endParaRPr lang="fr-FR"/>
        </a:p>
      </dgm:t>
    </dgm:pt>
    <dgm:pt modelId="{34C4EFA1-00A6-4D05-9A5F-3FE0EAE1952F}" type="sibTrans" cxnId="{738F3028-9425-4355-8D6F-9CD448B3FE06}">
      <dgm:prSet/>
      <dgm:spPr/>
      <dgm:t>
        <a:bodyPr/>
        <a:lstStyle/>
        <a:p>
          <a:endParaRPr lang="fr-FR"/>
        </a:p>
      </dgm:t>
    </dgm:pt>
    <dgm:pt modelId="{C79449E3-E9B9-4FE5-8360-6C3129CD767B}">
      <dgm:prSet phldrT="[Text]" custT="1"/>
      <dgm:spPr/>
      <dgm:t>
        <a:bodyPr/>
        <a:lstStyle/>
        <a:p>
          <a:r>
            <a: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 IDEAS</a:t>
          </a:r>
        </a:p>
      </dgm:t>
    </dgm:pt>
    <dgm:pt modelId="{D72CEBD0-44E3-4D1D-9CAC-587AC9949AE1}" type="parTrans" cxnId="{522D4980-23C6-4996-B979-9B565D894B78}">
      <dgm:prSet/>
      <dgm:spPr/>
      <dgm:t>
        <a:bodyPr/>
        <a:lstStyle/>
        <a:p>
          <a:endParaRPr lang="fr-FR"/>
        </a:p>
      </dgm:t>
    </dgm:pt>
    <dgm:pt modelId="{FA1E2983-6951-4DDF-8FF7-9A948EE84F61}" type="sibTrans" cxnId="{522D4980-23C6-4996-B979-9B565D894B78}">
      <dgm:prSet/>
      <dgm:spPr/>
      <dgm:t>
        <a:bodyPr/>
        <a:lstStyle/>
        <a:p>
          <a:endParaRPr lang="fr-FR"/>
        </a:p>
      </dgm:t>
    </dgm:pt>
    <dgm:pt modelId="{DAE0D115-5579-4798-8D35-C89C560264AD}" type="pres">
      <dgm:prSet presAssocID="{8105B013-8179-426F-8869-712E349202B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7B62BF9-19C6-4AAA-B177-A8A96C8CA0E5}" type="pres">
      <dgm:prSet presAssocID="{8105B013-8179-426F-8869-712E349202B9}" presName="Name1" presStyleCnt="0"/>
      <dgm:spPr/>
    </dgm:pt>
    <dgm:pt modelId="{4A3D4CBB-DC00-40C9-A28E-1A02508B83E1}" type="pres">
      <dgm:prSet presAssocID="{8105B013-8179-426F-8869-712E349202B9}" presName="cycle" presStyleCnt="0"/>
      <dgm:spPr/>
    </dgm:pt>
    <dgm:pt modelId="{77678CB2-10CE-488A-8DE8-19107148BDC3}" type="pres">
      <dgm:prSet presAssocID="{8105B013-8179-426F-8869-712E349202B9}" presName="srcNode" presStyleLbl="node1" presStyleIdx="0" presStyleCnt="5"/>
      <dgm:spPr/>
    </dgm:pt>
    <dgm:pt modelId="{793FAB9C-36D6-454A-BD2E-BEBEE8303AC9}" type="pres">
      <dgm:prSet presAssocID="{8105B013-8179-426F-8869-712E349202B9}" presName="conn" presStyleLbl="parChTrans1D2" presStyleIdx="0" presStyleCnt="1"/>
      <dgm:spPr/>
      <dgm:t>
        <a:bodyPr/>
        <a:lstStyle/>
        <a:p>
          <a:endParaRPr lang="en-US"/>
        </a:p>
      </dgm:t>
    </dgm:pt>
    <dgm:pt modelId="{F8B63ECA-18C0-4B22-A083-717BE69BC884}" type="pres">
      <dgm:prSet presAssocID="{8105B013-8179-426F-8869-712E349202B9}" presName="extraNode" presStyleLbl="node1" presStyleIdx="0" presStyleCnt="5"/>
      <dgm:spPr/>
    </dgm:pt>
    <dgm:pt modelId="{011F98D7-17B2-46B0-8318-BA752FCB2C62}" type="pres">
      <dgm:prSet presAssocID="{8105B013-8179-426F-8869-712E349202B9}" presName="dstNode" presStyleLbl="node1" presStyleIdx="0" presStyleCnt="5"/>
      <dgm:spPr/>
    </dgm:pt>
    <dgm:pt modelId="{6B4EF1B1-1463-4CF8-8177-EEA0B5D16D1C}" type="pres">
      <dgm:prSet presAssocID="{7395898D-3992-40A4-8A70-02C62F7274D0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1688C-0B1C-4FF0-B066-97CA52807B25}" type="pres">
      <dgm:prSet presAssocID="{7395898D-3992-40A4-8A70-02C62F7274D0}" presName="accent_1" presStyleCnt="0"/>
      <dgm:spPr/>
    </dgm:pt>
    <dgm:pt modelId="{7528B2A8-1937-48AE-8F67-E03D068B28DB}" type="pres">
      <dgm:prSet presAssocID="{7395898D-3992-40A4-8A70-02C62F7274D0}" presName="accentRepeatNode" presStyleLbl="solidFgAcc1" presStyleIdx="0" presStyleCnt="5"/>
      <dgm:spPr/>
    </dgm:pt>
    <dgm:pt modelId="{6B4CEBFB-28A5-4A7F-9CFD-2E5D0B36F265}" type="pres">
      <dgm:prSet presAssocID="{19A9FD25-9DEA-4C63-BE3C-BC3F7EACA5F2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886ECE-2B2D-4536-A98D-33EE999EFAB0}" type="pres">
      <dgm:prSet presAssocID="{19A9FD25-9DEA-4C63-BE3C-BC3F7EACA5F2}" presName="accent_2" presStyleCnt="0"/>
      <dgm:spPr/>
    </dgm:pt>
    <dgm:pt modelId="{C833B7AA-5DEF-4F83-8CC1-4C5BDF431BCD}" type="pres">
      <dgm:prSet presAssocID="{19A9FD25-9DEA-4C63-BE3C-BC3F7EACA5F2}" presName="accentRepeatNode" presStyleLbl="solidFgAcc1" presStyleIdx="1" presStyleCnt="5"/>
      <dgm:spPr/>
    </dgm:pt>
    <dgm:pt modelId="{5E434885-5780-4AD5-B536-F53055C770D2}" type="pres">
      <dgm:prSet presAssocID="{FEF717A4-E5F6-4C6F-AA63-6D6A1A3CC066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841BDB-BF8E-4CC1-90AE-746F61F171D7}" type="pres">
      <dgm:prSet presAssocID="{FEF717A4-E5F6-4C6F-AA63-6D6A1A3CC066}" presName="accent_3" presStyleCnt="0"/>
      <dgm:spPr/>
    </dgm:pt>
    <dgm:pt modelId="{6757690F-2428-46A5-9F3D-267970300263}" type="pres">
      <dgm:prSet presAssocID="{FEF717A4-E5F6-4C6F-AA63-6D6A1A3CC066}" presName="accentRepeatNode" presStyleLbl="solidFgAcc1" presStyleIdx="2" presStyleCnt="5"/>
      <dgm:spPr/>
    </dgm:pt>
    <dgm:pt modelId="{339B5733-C45D-4F94-8C93-0CE915A54B8C}" type="pres">
      <dgm:prSet presAssocID="{5F9C3697-BC21-4A21-AB12-804ADD0F6E64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222E15-749F-4B0B-8751-EFDA1EA441D4}" type="pres">
      <dgm:prSet presAssocID="{5F9C3697-BC21-4A21-AB12-804ADD0F6E64}" presName="accent_4" presStyleCnt="0"/>
      <dgm:spPr/>
    </dgm:pt>
    <dgm:pt modelId="{8B28E3F5-21BA-493E-A3D5-4FF6B8F23E8F}" type="pres">
      <dgm:prSet presAssocID="{5F9C3697-BC21-4A21-AB12-804ADD0F6E64}" presName="accentRepeatNode" presStyleLbl="solidFgAcc1" presStyleIdx="3" presStyleCnt="5"/>
      <dgm:spPr/>
    </dgm:pt>
    <dgm:pt modelId="{F367F82B-DDEE-43F3-ABA6-4D6D3A4D364F}" type="pres">
      <dgm:prSet presAssocID="{C79449E3-E9B9-4FE5-8360-6C3129CD767B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D2856-EE60-461B-8974-3354CA2C2AAA}" type="pres">
      <dgm:prSet presAssocID="{C79449E3-E9B9-4FE5-8360-6C3129CD767B}" presName="accent_5" presStyleCnt="0"/>
      <dgm:spPr/>
    </dgm:pt>
    <dgm:pt modelId="{2BABE2E7-6158-4BEE-AADA-E038A7EDD8C9}" type="pres">
      <dgm:prSet presAssocID="{C79449E3-E9B9-4FE5-8360-6C3129CD767B}" presName="accentRepeatNode" presStyleLbl="solidFgAcc1" presStyleIdx="4" presStyleCnt="5"/>
      <dgm:spPr/>
    </dgm:pt>
  </dgm:ptLst>
  <dgm:cxnLst>
    <dgm:cxn modelId="{F5D3ED2D-62F6-45A7-9D96-5286D72D9709}" type="presOf" srcId="{FEF717A4-E5F6-4C6F-AA63-6D6A1A3CC066}" destId="{5E434885-5780-4AD5-B536-F53055C770D2}" srcOrd="0" destOrd="0" presId="urn:microsoft.com/office/officeart/2008/layout/VerticalCurvedList"/>
    <dgm:cxn modelId="{EC73871B-A98D-40E7-A77F-E4A0A6BA8D16}" type="presOf" srcId="{19A9FD25-9DEA-4C63-BE3C-BC3F7EACA5F2}" destId="{6B4CEBFB-28A5-4A7F-9CFD-2E5D0B36F265}" srcOrd="0" destOrd="0" presId="urn:microsoft.com/office/officeart/2008/layout/VerticalCurvedList"/>
    <dgm:cxn modelId="{5B155388-F0B6-4503-9521-7D9BFBC44703}" type="presOf" srcId="{7395898D-3992-40A4-8A70-02C62F7274D0}" destId="{6B4EF1B1-1463-4CF8-8177-EEA0B5D16D1C}" srcOrd="0" destOrd="0" presId="urn:microsoft.com/office/officeart/2008/layout/VerticalCurvedList"/>
    <dgm:cxn modelId="{83B02B69-44A2-4987-9C3F-C9BBC81E4E74}" type="presOf" srcId="{76BAB6F8-7E00-4E8A-B653-36252339C992}" destId="{793FAB9C-36D6-454A-BD2E-BEBEE8303AC9}" srcOrd="0" destOrd="0" presId="urn:microsoft.com/office/officeart/2008/layout/VerticalCurvedList"/>
    <dgm:cxn modelId="{51D5B054-840C-4890-A31D-3D6EA27D1A46}" srcId="{8105B013-8179-426F-8869-712E349202B9}" destId="{19A9FD25-9DEA-4C63-BE3C-BC3F7EACA5F2}" srcOrd="1" destOrd="0" parTransId="{F40FEAE5-8DDE-4622-B940-2A068F4D6B28}" sibTransId="{5C55A211-21CD-4CEC-AEA8-11E35BE5BDD0}"/>
    <dgm:cxn modelId="{522D4980-23C6-4996-B979-9B565D894B78}" srcId="{8105B013-8179-426F-8869-712E349202B9}" destId="{C79449E3-E9B9-4FE5-8360-6C3129CD767B}" srcOrd="4" destOrd="0" parTransId="{D72CEBD0-44E3-4D1D-9CAC-587AC9949AE1}" sibTransId="{FA1E2983-6951-4DDF-8FF7-9A948EE84F61}"/>
    <dgm:cxn modelId="{19E850E8-8221-4DE3-859B-4060177E222B}" type="presOf" srcId="{8105B013-8179-426F-8869-712E349202B9}" destId="{DAE0D115-5579-4798-8D35-C89C560264AD}" srcOrd="0" destOrd="0" presId="urn:microsoft.com/office/officeart/2008/layout/VerticalCurvedList"/>
    <dgm:cxn modelId="{738F3028-9425-4355-8D6F-9CD448B3FE06}" srcId="{8105B013-8179-426F-8869-712E349202B9}" destId="{5F9C3697-BC21-4A21-AB12-804ADD0F6E64}" srcOrd="3" destOrd="0" parTransId="{10B100CA-0516-4DB7-962F-62D17E59D2E2}" sibTransId="{34C4EFA1-00A6-4D05-9A5F-3FE0EAE1952F}"/>
    <dgm:cxn modelId="{37768961-B992-496C-917C-B53B248ACABC}" srcId="{8105B013-8179-426F-8869-712E349202B9}" destId="{7395898D-3992-40A4-8A70-02C62F7274D0}" srcOrd="0" destOrd="0" parTransId="{8C271099-1D14-43D9-B2D6-E4FB0BEE976F}" sibTransId="{76BAB6F8-7E00-4E8A-B653-36252339C992}"/>
    <dgm:cxn modelId="{36D136A1-B957-4110-959A-48BDC62E5855}" type="presOf" srcId="{5F9C3697-BC21-4A21-AB12-804ADD0F6E64}" destId="{339B5733-C45D-4F94-8C93-0CE915A54B8C}" srcOrd="0" destOrd="0" presId="urn:microsoft.com/office/officeart/2008/layout/VerticalCurvedList"/>
    <dgm:cxn modelId="{A9DB94CC-05D0-4E20-8BF7-BAE2DD5B8182}" type="presOf" srcId="{C79449E3-E9B9-4FE5-8360-6C3129CD767B}" destId="{F367F82B-DDEE-43F3-ABA6-4D6D3A4D364F}" srcOrd="0" destOrd="0" presId="urn:microsoft.com/office/officeart/2008/layout/VerticalCurvedList"/>
    <dgm:cxn modelId="{E0DF61BC-8A2F-46C6-A276-5611129C26A4}" srcId="{8105B013-8179-426F-8869-712E349202B9}" destId="{FEF717A4-E5F6-4C6F-AA63-6D6A1A3CC066}" srcOrd="2" destOrd="0" parTransId="{01287A18-8237-4F88-90E0-DE022A38967C}" sibTransId="{8E56DC51-A534-490A-822C-F5AA5EBD501D}"/>
    <dgm:cxn modelId="{A6BEE6EA-7E26-4C1E-924C-92D4502E6BB0}" type="presParOf" srcId="{DAE0D115-5579-4798-8D35-C89C560264AD}" destId="{37B62BF9-19C6-4AAA-B177-A8A96C8CA0E5}" srcOrd="0" destOrd="0" presId="urn:microsoft.com/office/officeart/2008/layout/VerticalCurvedList"/>
    <dgm:cxn modelId="{F442D12C-E264-4215-B37A-F5742C78B58D}" type="presParOf" srcId="{37B62BF9-19C6-4AAA-B177-A8A96C8CA0E5}" destId="{4A3D4CBB-DC00-40C9-A28E-1A02508B83E1}" srcOrd="0" destOrd="0" presId="urn:microsoft.com/office/officeart/2008/layout/VerticalCurvedList"/>
    <dgm:cxn modelId="{045E17DA-3522-4521-A2CF-05DFA86AE5D5}" type="presParOf" srcId="{4A3D4CBB-DC00-40C9-A28E-1A02508B83E1}" destId="{77678CB2-10CE-488A-8DE8-19107148BDC3}" srcOrd="0" destOrd="0" presId="urn:microsoft.com/office/officeart/2008/layout/VerticalCurvedList"/>
    <dgm:cxn modelId="{FA470213-5AF8-4950-8452-1A0AEA10E42F}" type="presParOf" srcId="{4A3D4CBB-DC00-40C9-A28E-1A02508B83E1}" destId="{793FAB9C-36D6-454A-BD2E-BEBEE8303AC9}" srcOrd="1" destOrd="0" presId="urn:microsoft.com/office/officeart/2008/layout/VerticalCurvedList"/>
    <dgm:cxn modelId="{66C3E3A7-C6FE-4579-AAA4-756A1953394E}" type="presParOf" srcId="{4A3D4CBB-DC00-40C9-A28E-1A02508B83E1}" destId="{F8B63ECA-18C0-4B22-A083-717BE69BC884}" srcOrd="2" destOrd="0" presId="urn:microsoft.com/office/officeart/2008/layout/VerticalCurvedList"/>
    <dgm:cxn modelId="{184C0158-306D-4321-872A-ADD047345C4C}" type="presParOf" srcId="{4A3D4CBB-DC00-40C9-A28E-1A02508B83E1}" destId="{011F98D7-17B2-46B0-8318-BA752FCB2C62}" srcOrd="3" destOrd="0" presId="urn:microsoft.com/office/officeart/2008/layout/VerticalCurvedList"/>
    <dgm:cxn modelId="{845520FF-0852-4F54-B600-487B81E61BD3}" type="presParOf" srcId="{37B62BF9-19C6-4AAA-B177-A8A96C8CA0E5}" destId="{6B4EF1B1-1463-4CF8-8177-EEA0B5D16D1C}" srcOrd="1" destOrd="0" presId="urn:microsoft.com/office/officeart/2008/layout/VerticalCurvedList"/>
    <dgm:cxn modelId="{038BD650-44BD-4ED0-ADFF-03286AB2B3CB}" type="presParOf" srcId="{37B62BF9-19C6-4AAA-B177-A8A96C8CA0E5}" destId="{57B1688C-0B1C-4FF0-B066-97CA52807B25}" srcOrd="2" destOrd="0" presId="urn:microsoft.com/office/officeart/2008/layout/VerticalCurvedList"/>
    <dgm:cxn modelId="{94B7BADD-1A6B-4B7F-8CD4-265481F0737E}" type="presParOf" srcId="{57B1688C-0B1C-4FF0-B066-97CA52807B25}" destId="{7528B2A8-1937-48AE-8F67-E03D068B28DB}" srcOrd="0" destOrd="0" presId="urn:microsoft.com/office/officeart/2008/layout/VerticalCurvedList"/>
    <dgm:cxn modelId="{7C3E75A1-853D-4EE5-978D-81BE594DEEB5}" type="presParOf" srcId="{37B62BF9-19C6-4AAA-B177-A8A96C8CA0E5}" destId="{6B4CEBFB-28A5-4A7F-9CFD-2E5D0B36F265}" srcOrd="3" destOrd="0" presId="urn:microsoft.com/office/officeart/2008/layout/VerticalCurvedList"/>
    <dgm:cxn modelId="{0980BBA4-3AA7-49F8-8C2F-83CD36A6FA31}" type="presParOf" srcId="{37B62BF9-19C6-4AAA-B177-A8A96C8CA0E5}" destId="{B5886ECE-2B2D-4536-A98D-33EE999EFAB0}" srcOrd="4" destOrd="0" presId="urn:microsoft.com/office/officeart/2008/layout/VerticalCurvedList"/>
    <dgm:cxn modelId="{95122FD1-7A87-4978-B646-154CB97C6DBD}" type="presParOf" srcId="{B5886ECE-2B2D-4536-A98D-33EE999EFAB0}" destId="{C833B7AA-5DEF-4F83-8CC1-4C5BDF431BCD}" srcOrd="0" destOrd="0" presId="urn:microsoft.com/office/officeart/2008/layout/VerticalCurvedList"/>
    <dgm:cxn modelId="{46E70E72-E8E9-4206-B3D8-CD96D17674D7}" type="presParOf" srcId="{37B62BF9-19C6-4AAA-B177-A8A96C8CA0E5}" destId="{5E434885-5780-4AD5-B536-F53055C770D2}" srcOrd="5" destOrd="0" presId="urn:microsoft.com/office/officeart/2008/layout/VerticalCurvedList"/>
    <dgm:cxn modelId="{C6B8B63F-FE61-47C6-B236-C7EAD1DB5437}" type="presParOf" srcId="{37B62BF9-19C6-4AAA-B177-A8A96C8CA0E5}" destId="{72841BDB-BF8E-4CC1-90AE-746F61F171D7}" srcOrd="6" destOrd="0" presId="urn:microsoft.com/office/officeart/2008/layout/VerticalCurvedList"/>
    <dgm:cxn modelId="{3DC8C3DB-B09A-476C-9D6F-B41C39856090}" type="presParOf" srcId="{72841BDB-BF8E-4CC1-90AE-746F61F171D7}" destId="{6757690F-2428-46A5-9F3D-267970300263}" srcOrd="0" destOrd="0" presId="urn:microsoft.com/office/officeart/2008/layout/VerticalCurvedList"/>
    <dgm:cxn modelId="{26B391B8-747A-4C53-A75B-3DE7D76BAD08}" type="presParOf" srcId="{37B62BF9-19C6-4AAA-B177-A8A96C8CA0E5}" destId="{339B5733-C45D-4F94-8C93-0CE915A54B8C}" srcOrd="7" destOrd="0" presId="urn:microsoft.com/office/officeart/2008/layout/VerticalCurvedList"/>
    <dgm:cxn modelId="{A531C62D-E5F3-420A-848E-A77CCB4B3AF1}" type="presParOf" srcId="{37B62BF9-19C6-4AAA-B177-A8A96C8CA0E5}" destId="{5C222E15-749F-4B0B-8751-EFDA1EA441D4}" srcOrd="8" destOrd="0" presId="urn:microsoft.com/office/officeart/2008/layout/VerticalCurvedList"/>
    <dgm:cxn modelId="{DB165E18-DBE9-4A3E-A17D-C5D1DC8350E3}" type="presParOf" srcId="{5C222E15-749F-4B0B-8751-EFDA1EA441D4}" destId="{8B28E3F5-21BA-493E-A3D5-4FF6B8F23E8F}" srcOrd="0" destOrd="0" presId="urn:microsoft.com/office/officeart/2008/layout/VerticalCurvedList"/>
    <dgm:cxn modelId="{DFFA49D5-BFD4-41AA-9505-19033BB9EB6C}" type="presParOf" srcId="{37B62BF9-19C6-4AAA-B177-A8A96C8CA0E5}" destId="{F367F82B-DDEE-43F3-ABA6-4D6D3A4D364F}" srcOrd="9" destOrd="0" presId="urn:microsoft.com/office/officeart/2008/layout/VerticalCurvedList"/>
    <dgm:cxn modelId="{7888BA10-E7D3-4084-8AB2-42012296D791}" type="presParOf" srcId="{37B62BF9-19C6-4AAA-B177-A8A96C8CA0E5}" destId="{D27D2856-EE60-461B-8974-3354CA2C2AAA}" srcOrd="10" destOrd="0" presId="urn:microsoft.com/office/officeart/2008/layout/VerticalCurvedList"/>
    <dgm:cxn modelId="{3701A8F6-647A-4D37-A4D0-82FD2175E8D1}" type="presParOf" srcId="{D27D2856-EE60-461B-8974-3354CA2C2AAA}" destId="{2BABE2E7-6158-4BEE-AADA-E038A7EDD8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CA6CE8-296A-43A4-BCBB-32B29DA6D300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7B0307B-33EC-4072-ADA8-AA19B68C3D59}">
      <dgm:prSet phldrT="[Text]" custT="1"/>
      <dgm:spPr>
        <a:ln w="28575">
          <a:solidFill>
            <a:schemeClr val="accent3">
              <a:lumMod val="50000"/>
              <a:lumOff val="50000"/>
            </a:schemeClr>
          </a:solidFill>
        </a:ln>
      </dgm:spPr>
      <dgm:t>
        <a:bodyPr/>
        <a:lstStyle/>
        <a:p>
          <a:r>
            <a:rPr lang="fr-FR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Reinforcement Learning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8219B90-81DA-4FE6-9DD1-8379267584E8}" type="parTrans" cxnId="{559B939B-8584-4ED9-AC7E-97A4BE49367F}">
      <dgm:prSet/>
      <dgm:spPr/>
      <dgm:t>
        <a:bodyPr/>
        <a:lstStyle/>
        <a:p>
          <a:endParaRPr lang="en-US" sz="1600"/>
        </a:p>
      </dgm:t>
    </dgm:pt>
    <dgm:pt modelId="{EEDC193B-2071-4DF1-8EDB-1CD240A8D931}" type="sibTrans" cxnId="{559B939B-8584-4ED9-AC7E-97A4BE49367F}">
      <dgm:prSet/>
      <dgm:spPr/>
      <dgm:t>
        <a:bodyPr/>
        <a:lstStyle/>
        <a:p>
          <a:endParaRPr lang="en-US" sz="1600"/>
        </a:p>
      </dgm:t>
    </dgm:pt>
    <dgm:pt modelId="{F7EBE221-54DA-4B97-AD79-9550B49102B3}">
      <dgm:prSet phldrT="[Text]" custT="1"/>
      <dgm:spPr>
        <a:ln w="28575">
          <a:solidFill>
            <a:srgbClr val="00B050"/>
          </a:solidFill>
        </a:ln>
      </dgm:spPr>
      <dgm:t>
        <a:bodyPr/>
        <a:lstStyle/>
        <a:p>
          <a:r>
            <a:rPr lang="fr-FR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Combinatorial Game Theory</a:t>
          </a:r>
          <a:endParaRPr lang="en-US" sz="2000" b="1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9E30F30-A20D-4891-AF70-47BB2F081386}" type="sibTrans" cxnId="{25C6E741-48DC-4FBB-9E88-26DCBBE3043C}">
      <dgm:prSet/>
      <dgm:spPr/>
      <dgm:t>
        <a:bodyPr/>
        <a:lstStyle/>
        <a:p>
          <a:endParaRPr lang="en-US" sz="1600"/>
        </a:p>
      </dgm:t>
    </dgm:pt>
    <dgm:pt modelId="{EFA35C75-63BE-4584-9130-842183FE505D}" type="parTrans" cxnId="{25C6E741-48DC-4FBB-9E88-26DCBBE3043C}">
      <dgm:prSet/>
      <dgm:spPr/>
      <dgm:t>
        <a:bodyPr/>
        <a:lstStyle/>
        <a:p>
          <a:endParaRPr lang="en-US" sz="1600"/>
        </a:p>
      </dgm:t>
    </dgm:pt>
    <dgm:pt modelId="{9AFC9D76-E40C-4B00-A444-D109D610F027}" type="asst">
      <dgm:prSet phldrT="[Text]" custT="1"/>
      <dgm:spPr>
        <a:ln>
          <a:solidFill>
            <a:srgbClr val="C00000"/>
          </a:solidFill>
        </a:ln>
      </dgm:spPr>
      <dgm:t>
        <a:bodyPr/>
        <a:lstStyle/>
        <a:p>
          <a:r>
            <a:rPr lang="fr-FR" sz="2000" b="1" dirty="0" smtClean="0"/>
            <a:t>Threshold</a:t>
          </a:r>
          <a:endParaRPr lang="en-US" sz="2000" b="1" dirty="0"/>
        </a:p>
      </dgm:t>
    </dgm:pt>
    <dgm:pt modelId="{F0B4F33E-AA6B-4F0E-8D11-9BBEE352FE21}" type="sibTrans" cxnId="{595313E9-AC02-44AF-BE8F-B86B591C1BF0}">
      <dgm:prSet/>
      <dgm:spPr/>
      <dgm:t>
        <a:bodyPr/>
        <a:lstStyle/>
        <a:p>
          <a:endParaRPr lang="en-US" sz="1600"/>
        </a:p>
      </dgm:t>
    </dgm:pt>
    <dgm:pt modelId="{3C0F82E2-AFA0-48ED-A6ED-FBDD684A30BC}" type="parTrans" cxnId="{595313E9-AC02-44AF-BE8F-B86B591C1BF0}">
      <dgm:prSet/>
      <dgm:spPr/>
      <dgm:t>
        <a:bodyPr/>
        <a:lstStyle/>
        <a:p>
          <a:endParaRPr lang="en-US" sz="1600"/>
        </a:p>
      </dgm:t>
    </dgm:pt>
    <dgm:pt modelId="{631A029E-43B2-4B79-8990-2455422A48A2}" type="pres">
      <dgm:prSet presAssocID="{6BCA6CE8-296A-43A4-BCBB-32B29DA6D30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5F9237D-43AB-4CD3-8A35-C1DBF6AC03D3}" type="pres">
      <dgm:prSet presAssocID="{77B0307B-33EC-4072-ADA8-AA19B68C3D59}" presName="hierRoot1" presStyleCnt="0">
        <dgm:presLayoutVars>
          <dgm:hierBranch val="init"/>
        </dgm:presLayoutVars>
      </dgm:prSet>
      <dgm:spPr/>
    </dgm:pt>
    <dgm:pt modelId="{C0D09029-9285-4483-A1EC-6A6745ABCC45}" type="pres">
      <dgm:prSet presAssocID="{77B0307B-33EC-4072-ADA8-AA19B68C3D59}" presName="rootComposite1" presStyleCnt="0"/>
      <dgm:spPr/>
    </dgm:pt>
    <dgm:pt modelId="{AF8D2835-4DAE-4143-B308-1F8A1A3ECC3D}" type="pres">
      <dgm:prSet presAssocID="{77B0307B-33EC-4072-ADA8-AA19B68C3D59}" presName="rootText1" presStyleLbl="node0" presStyleIdx="0" presStyleCnt="1" custScaleX="178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923D0F-0514-41A9-9E68-65477E1046AC}" type="pres">
      <dgm:prSet presAssocID="{77B0307B-33EC-4072-ADA8-AA19B68C3D5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D586A74-04EB-49A6-BDD2-7AE16E65C010}" type="pres">
      <dgm:prSet presAssocID="{77B0307B-33EC-4072-ADA8-AA19B68C3D59}" presName="hierChild2" presStyleCnt="0"/>
      <dgm:spPr/>
    </dgm:pt>
    <dgm:pt modelId="{3E8E345B-6C9D-4B77-BC02-5A5D3AF5E722}" type="pres">
      <dgm:prSet presAssocID="{EFA35C75-63BE-4584-9130-842183FE505D}" presName="Name37" presStyleLbl="parChTrans1D2" presStyleIdx="0" presStyleCnt="2"/>
      <dgm:spPr/>
      <dgm:t>
        <a:bodyPr/>
        <a:lstStyle/>
        <a:p>
          <a:endParaRPr lang="en-US"/>
        </a:p>
      </dgm:t>
    </dgm:pt>
    <dgm:pt modelId="{E51D6D56-2872-48AE-ACA9-5A07929EC316}" type="pres">
      <dgm:prSet presAssocID="{F7EBE221-54DA-4B97-AD79-9550B49102B3}" presName="hierRoot2" presStyleCnt="0">
        <dgm:presLayoutVars>
          <dgm:hierBranch val="init"/>
        </dgm:presLayoutVars>
      </dgm:prSet>
      <dgm:spPr/>
    </dgm:pt>
    <dgm:pt modelId="{DF4CBAF8-8704-4388-9FA3-3CA37CC929C3}" type="pres">
      <dgm:prSet presAssocID="{F7EBE221-54DA-4B97-AD79-9550B49102B3}" presName="rootComposite" presStyleCnt="0"/>
      <dgm:spPr/>
    </dgm:pt>
    <dgm:pt modelId="{A29C62C7-6DF0-4C13-A6F4-8113658B4EBC}" type="pres">
      <dgm:prSet presAssocID="{F7EBE221-54DA-4B97-AD79-9550B49102B3}" presName="rootText" presStyleLbl="node2" presStyleIdx="0" presStyleCnt="1" custScaleX="17844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53466E-7A07-4365-A1F4-EB2365FEA1A4}" type="pres">
      <dgm:prSet presAssocID="{F7EBE221-54DA-4B97-AD79-9550B49102B3}" presName="rootConnector" presStyleLbl="node2" presStyleIdx="0" presStyleCnt="1"/>
      <dgm:spPr/>
      <dgm:t>
        <a:bodyPr/>
        <a:lstStyle/>
        <a:p>
          <a:endParaRPr lang="en-US"/>
        </a:p>
      </dgm:t>
    </dgm:pt>
    <dgm:pt modelId="{27E50EC0-5448-434B-A7BC-99521DE40E45}" type="pres">
      <dgm:prSet presAssocID="{F7EBE221-54DA-4B97-AD79-9550B49102B3}" presName="hierChild4" presStyleCnt="0"/>
      <dgm:spPr/>
    </dgm:pt>
    <dgm:pt modelId="{4255AA73-349D-4545-92A3-F6B74B2FCA07}" type="pres">
      <dgm:prSet presAssocID="{F7EBE221-54DA-4B97-AD79-9550B49102B3}" presName="hierChild5" presStyleCnt="0"/>
      <dgm:spPr/>
    </dgm:pt>
    <dgm:pt modelId="{07099D11-A43A-4A56-855C-BF719BDB160B}" type="pres">
      <dgm:prSet presAssocID="{77B0307B-33EC-4072-ADA8-AA19B68C3D59}" presName="hierChild3" presStyleCnt="0"/>
      <dgm:spPr/>
    </dgm:pt>
    <dgm:pt modelId="{E34FB586-B928-4EF5-901C-7C2C2739113F}" type="pres">
      <dgm:prSet presAssocID="{3C0F82E2-AFA0-48ED-A6ED-FBDD684A30BC}" presName="Name111" presStyleLbl="parChTrans1D2" presStyleIdx="1" presStyleCnt="2"/>
      <dgm:spPr/>
      <dgm:t>
        <a:bodyPr/>
        <a:lstStyle/>
        <a:p>
          <a:endParaRPr lang="en-US"/>
        </a:p>
      </dgm:t>
    </dgm:pt>
    <dgm:pt modelId="{74FD9AF4-F29F-4405-9D52-AAB90C04BF1E}" type="pres">
      <dgm:prSet presAssocID="{9AFC9D76-E40C-4B00-A444-D109D610F027}" presName="hierRoot3" presStyleCnt="0">
        <dgm:presLayoutVars>
          <dgm:hierBranch val="init"/>
        </dgm:presLayoutVars>
      </dgm:prSet>
      <dgm:spPr/>
    </dgm:pt>
    <dgm:pt modelId="{2BEFAA33-D094-4BA1-A503-5AAC0D6248F5}" type="pres">
      <dgm:prSet presAssocID="{9AFC9D76-E40C-4B00-A444-D109D610F027}" presName="rootComposite3" presStyleCnt="0"/>
      <dgm:spPr/>
    </dgm:pt>
    <dgm:pt modelId="{2E0D7D02-4A52-419B-AD72-68697E271D5B}" type="pres">
      <dgm:prSet presAssocID="{9AFC9D76-E40C-4B00-A444-D109D610F027}" presName="rootText3" presStyleLbl="asst1" presStyleIdx="0" presStyleCnt="1" custScaleX="1121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376FA82-BEE0-4FC3-A158-C4690362A124}" type="pres">
      <dgm:prSet presAssocID="{9AFC9D76-E40C-4B00-A444-D109D610F027}" presName="rootConnector3" presStyleLbl="asst1" presStyleIdx="0" presStyleCnt="1"/>
      <dgm:spPr/>
      <dgm:t>
        <a:bodyPr/>
        <a:lstStyle/>
        <a:p>
          <a:endParaRPr lang="en-US"/>
        </a:p>
      </dgm:t>
    </dgm:pt>
    <dgm:pt modelId="{98AB3B84-5CFC-4FDE-B42C-09FBBBE910A0}" type="pres">
      <dgm:prSet presAssocID="{9AFC9D76-E40C-4B00-A444-D109D610F027}" presName="hierChild6" presStyleCnt="0"/>
      <dgm:spPr/>
    </dgm:pt>
    <dgm:pt modelId="{EBB3687B-8DC7-4800-9F97-445E457EBB6F}" type="pres">
      <dgm:prSet presAssocID="{9AFC9D76-E40C-4B00-A444-D109D610F027}" presName="hierChild7" presStyleCnt="0"/>
      <dgm:spPr/>
    </dgm:pt>
  </dgm:ptLst>
  <dgm:cxnLst>
    <dgm:cxn modelId="{42A865EE-B01E-4103-88D6-554A119CCB74}" type="presOf" srcId="{9AFC9D76-E40C-4B00-A444-D109D610F027}" destId="{2E0D7D02-4A52-419B-AD72-68697E271D5B}" srcOrd="0" destOrd="0" presId="urn:microsoft.com/office/officeart/2005/8/layout/orgChart1"/>
    <dgm:cxn modelId="{25C6E741-48DC-4FBB-9E88-26DCBBE3043C}" srcId="{77B0307B-33EC-4072-ADA8-AA19B68C3D59}" destId="{F7EBE221-54DA-4B97-AD79-9550B49102B3}" srcOrd="1" destOrd="0" parTransId="{EFA35C75-63BE-4584-9130-842183FE505D}" sibTransId="{E9E30F30-A20D-4891-AF70-47BB2F081386}"/>
    <dgm:cxn modelId="{6A603D7E-BF79-49EA-BEBE-36BA650D41DC}" type="presOf" srcId="{F7EBE221-54DA-4B97-AD79-9550B49102B3}" destId="{A29C62C7-6DF0-4C13-A6F4-8113658B4EBC}" srcOrd="0" destOrd="0" presId="urn:microsoft.com/office/officeart/2005/8/layout/orgChart1"/>
    <dgm:cxn modelId="{559B939B-8584-4ED9-AC7E-97A4BE49367F}" srcId="{6BCA6CE8-296A-43A4-BCBB-32B29DA6D300}" destId="{77B0307B-33EC-4072-ADA8-AA19B68C3D59}" srcOrd="0" destOrd="0" parTransId="{A8219B90-81DA-4FE6-9DD1-8379267584E8}" sibTransId="{EEDC193B-2071-4DF1-8EDB-1CD240A8D931}"/>
    <dgm:cxn modelId="{905630EB-A88E-452F-8BBE-9EFFD24AE4D7}" type="presOf" srcId="{F7EBE221-54DA-4B97-AD79-9550B49102B3}" destId="{1253466E-7A07-4365-A1F4-EB2365FEA1A4}" srcOrd="1" destOrd="0" presId="urn:microsoft.com/office/officeart/2005/8/layout/orgChart1"/>
    <dgm:cxn modelId="{4C96CFBB-5048-4EEA-A03C-FBD7670E3D0A}" type="presOf" srcId="{77B0307B-33EC-4072-ADA8-AA19B68C3D59}" destId="{AF8D2835-4DAE-4143-B308-1F8A1A3ECC3D}" srcOrd="0" destOrd="0" presId="urn:microsoft.com/office/officeart/2005/8/layout/orgChart1"/>
    <dgm:cxn modelId="{8CBAD1DA-83B5-4BB8-B6FC-A34F0864D18E}" type="presOf" srcId="{3C0F82E2-AFA0-48ED-A6ED-FBDD684A30BC}" destId="{E34FB586-B928-4EF5-901C-7C2C2739113F}" srcOrd="0" destOrd="0" presId="urn:microsoft.com/office/officeart/2005/8/layout/orgChart1"/>
    <dgm:cxn modelId="{595313E9-AC02-44AF-BE8F-B86B591C1BF0}" srcId="{77B0307B-33EC-4072-ADA8-AA19B68C3D59}" destId="{9AFC9D76-E40C-4B00-A444-D109D610F027}" srcOrd="0" destOrd="0" parTransId="{3C0F82E2-AFA0-48ED-A6ED-FBDD684A30BC}" sibTransId="{F0B4F33E-AA6B-4F0E-8D11-9BBEE352FE21}"/>
    <dgm:cxn modelId="{2AE9A519-042A-498C-A3B5-46CE5A72E9EE}" type="presOf" srcId="{6BCA6CE8-296A-43A4-BCBB-32B29DA6D300}" destId="{631A029E-43B2-4B79-8990-2455422A48A2}" srcOrd="0" destOrd="0" presId="urn:microsoft.com/office/officeart/2005/8/layout/orgChart1"/>
    <dgm:cxn modelId="{5C4A6C03-8B60-4AA1-A3A3-81DB3D6FDF7B}" type="presOf" srcId="{EFA35C75-63BE-4584-9130-842183FE505D}" destId="{3E8E345B-6C9D-4B77-BC02-5A5D3AF5E722}" srcOrd="0" destOrd="0" presId="urn:microsoft.com/office/officeart/2005/8/layout/orgChart1"/>
    <dgm:cxn modelId="{D61312CB-2FBF-4C48-8AA7-82C7F6654AD3}" type="presOf" srcId="{77B0307B-33EC-4072-ADA8-AA19B68C3D59}" destId="{77923D0F-0514-41A9-9E68-65477E1046AC}" srcOrd="1" destOrd="0" presId="urn:microsoft.com/office/officeart/2005/8/layout/orgChart1"/>
    <dgm:cxn modelId="{C3C1C63D-0C58-4628-A087-E344516ED1EF}" type="presOf" srcId="{9AFC9D76-E40C-4B00-A444-D109D610F027}" destId="{A376FA82-BEE0-4FC3-A158-C4690362A124}" srcOrd="1" destOrd="0" presId="urn:microsoft.com/office/officeart/2005/8/layout/orgChart1"/>
    <dgm:cxn modelId="{97C6BE04-109A-47EB-8344-8106FCEF9A49}" type="presParOf" srcId="{631A029E-43B2-4B79-8990-2455422A48A2}" destId="{E5F9237D-43AB-4CD3-8A35-C1DBF6AC03D3}" srcOrd="0" destOrd="0" presId="urn:microsoft.com/office/officeart/2005/8/layout/orgChart1"/>
    <dgm:cxn modelId="{5F3D907B-8614-4BBE-9D03-1DC96E3D1286}" type="presParOf" srcId="{E5F9237D-43AB-4CD3-8A35-C1DBF6AC03D3}" destId="{C0D09029-9285-4483-A1EC-6A6745ABCC45}" srcOrd="0" destOrd="0" presId="urn:microsoft.com/office/officeart/2005/8/layout/orgChart1"/>
    <dgm:cxn modelId="{BD58E4B2-EFD6-4749-942C-BB8369D723D5}" type="presParOf" srcId="{C0D09029-9285-4483-A1EC-6A6745ABCC45}" destId="{AF8D2835-4DAE-4143-B308-1F8A1A3ECC3D}" srcOrd="0" destOrd="0" presId="urn:microsoft.com/office/officeart/2005/8/layout/orgChart1"/>
    <dgm:cxn modelId="{FC821CF1-ADEC-4278-B25E-D56C6575461B}" type="presParOf" srcId="{C0D09029-9285-4483-A1EC-6A6745ABCC45}" destId="{77923D0F-0514-41A9-9E68-65477E1046AC}" srcOrd="1" destOrd="0" presId="urn:microsoft.com/office/officeart/2005/8/layout/orgChart1"/>
    <dgm:cxn modelId="{8D379FC6-ADE8-4E8D-A19A-26DCDBB21644}" type="presParOf" srcId="{E5F9237D-43AB-4CD3-8A35-C1DBF6AC03D3}" destId="{1D586A74-04EB-49A6-BDD2-7AE16E65C010}" srcOrd="1" destOrd="0" presId="urn:microsoft.com/office/officeart/2005/8/layout/orgChart1"/>
    <dgm:cxn modelId="{75AF655C-8142-4192-8E13-D7F7F482811B}" type="presParOf" srcId="{1D586A74-04EB-49A6-BDD2-7AE16E65C010}" destId="{3E8E345B-6C9D-4B77-BC02-5A5D3AF5E722}" srcOrd="0" destOrd="0" presId="urn:microsoft.com/office/officeart/2005/8/layout/orgChart1"/>
    <dgm:cxn modelId="{BA89FF59-DBC9-4D08-8CDE-9B8D9DFD7979}" type="presParOf" srcId="{1D586A74-04EB-49A6-BDD2-7AE16E65C010}" destId="{E51D6D56-2872-48AE-ACA9-5A07929EC316}" srcOrd="1" destOrd="0" presId="urn:microsoft.com/office/officeart/2005/8/layout/orgChart1"/>
    <dgm:cxn modelId="{40C49287-62A6-4EF3-903D-D0C72E60646E}" type="presParOf" srcId="{E51D6D56-2872-48AE-ACA9-5A07929EC316}" destId="{DF4CBAF8-8704-4388-9FA3-3CA37CC929C3}" srcOrd="0" destOrd="0" presId="urn:microsoft.com/office/officeart/2005/8/layout/orgChart1"/>
    <dgm:cxn modelId="{7F8A711D-19BA-4217-9D6A-9D210B03954B}" type="presParOf" srcId="{DF4CBAF8-8704-4388-9FA3-3CA37CC929C3}" destId="{A29C62C7-6DF0-4C13-A6F4-8113658B4EBC}" srcOrd="0" destOrd="0" presId="urn:microsoft.com/office/officeart/2005/8/layout/orgChart1"/>
    <dgm:cxn modelId="{09BB416C-835C-441A-A217-5FA03CC6308A}" type="presParOf" srcId="{DF4CBAF8-8704-4388-9FA3-3CA37CC929C3}" destId="{1253466E-7A07-4365-A1F4-EB2365FEA1A4}" srcOrd="1" destOrd="0" presId="urn:microsoft.com/office/officeart/2005/8/layout/orgChart1"/>
    <dgm:cxn modelId="{2B093264-4767-4738-9669-B7FFF9AD4C36}" type="presParOf" srcId="{E51D6D56-2872-48AE-ACA9-5A07929EC316}" destId="{27E50EC0-5448-434B-A7BC-99521DE40E45}" srcOrd="1" destOrd="0" presId="urn:microsoft.com/office/officeart/2005/8/layout/orgChart1"/>
    <dgm:cxn modelId="{52D74A6A-3E12-4CA5-948C-A7E3A1809C11}" type="presParOf" srcId="{E51D6D56-2872-48AE-ACA9-5A07929EC316}" destId="{4255AA73-349D-4545-92A3-F6B74B2FCA07}" srcOrd="2" destOrd="0" presId="urn:microsoft.com/office/officeart/2005/8/layout/orgChart1"/>
    <dgm:cxn modelId="{3C5E83AD-EE50-4CD5-984B-303058EB85C7}" type="presParOf" srcId="{E5F9237D-43AB-4CD3-8A35-C1DBF6AC03D3}" destId="{07099D11-A43A-4A56-855C-BF719BDB160B}" srcOrd="2" destOrd="0" presId="urn:microsoft.com/office/officeart/2005/8/layout/orgChart1"/>
    <dgm:cxn modelId="{312BF245-A7F4-49D8-96F0-097A9CB84C19}" type="presParOf" srcId="{07099D11-A43A-4A56-855C-BF719BDB160B}" destId="{E34FB586-B928-4EF5-901C-7C2C2739113F}" srcOrd="0" destOrd="0" presId="urn:microsoft.com/office/officeart/2005/8/layout/orgChart1"/>
    <dgm:cxn modelId="{97CF3521-3F71-45CD-9CEE-624E0CC47AE5}" type="presParOf" srcId="{07099D11-A43A-4A56-855C-BF719BDB160B}" destId="{74FD9AF4-F29F-4405-9D52-AAB90C04BF1E}" srcOrd="1" destOrd="0" presId="urn:microsoft.com/office/officeart/2005/8/layout/orgChart1"/>
    <dgm:cxn modelId="{F3A70071-B48E-40BB-BC82-49DF52E46FC6}" type="presParOf" srcId="{74FD9AF4-F29F-4405-9D52-AAB90C04BF1E}" destId="{2BEFAA33-D094-4BA1-A503-5AAC0D6248F5}" srcOrd="0" destOrd="0" presId="urn:microsoft.com/office/officeart/2005/8/layout/orgChart1"/>
    <dgm:cxn modelId="{B78E3BEF-7DC3-4D64-804A-E7E5C6C2C12B}" type="presParOf" srcId="{2BEFAA33-D094-4BA1-A503-5AAC0D6248F5}" destId="{2E0D7D02-4A52-419B-AD72-68697E271D5B}" srcOrd="0" destOrd="0" presId="urn:microsoft.com/office/officeart/2005/8/layout/orgChart1"/>
    <dgm:cxn modelId="{88966A84-770F-48F4-8F0C-385DB3879B73}" type="presParOf" srcId="{2BEFAA33-D094-4BA1-A503-5AAC0D6248F5}" destId="{A376FA82-BEE0-4FC3-A158-C4690362A124}" srcOrd="1" destOrd="0" presId="urn:microsoft.com/office/officeart/2005/8/layout/orgChart1"/>
    <dgm:cxn modelId="{1A36F781-285D-4703-89B0-6F490B5D33B5}" type="presParOf" srcId="{74FD9AF4-F29F-4405-9D52-AAB90C04BF1E}" destId="{98AB3B84-5CFC-4FDE-B42C-09FBBBE910A0}" srcOrd="1" destOrd="0" presId="urn:microsoft.com/office/officeart/2005/8/layout/orgChart1"/>
    <dgm:cxn modelId="{2BE4EFFE-8AFE-4EEB-A6B0-C519F44DDDCF}" type="presParOf" srcId="{74FD9AF4-F29F-4405-9D52-AAB90C04BF1E}" destId="{EBB3687B-8DC7-4800-9F97-445E457EBB6F}" srcOrd="2" destOrd="0" presId="urn:microsoft.com/office/officeart/2005/8/layout/orgChar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C8F4DA-6AC6-4E19-92A2-322D1994D799}">
      <dsp:nvSpPr>
        <dsp:cNvPr id="0" name=""/>
        <dsp:cNvSpPr/>
      </dsp:nvSpPr>
      <dsp:spPr>
        <a:xfrm>
          <a:off x="256420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3000" b="-13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FD8028-ECCA-4BC6-A7BF-F4CE6AB1561D}">
      <dsp:nvSpPr>
        <dsp:cNvPr id="0" name=""/>
        <dsp:cNvSpPr/>
      </dsp:nvSpPr>
      <dsp:spPr>
        <a:xfrm>
          <a:off x="392938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>
              <a:latin typeface="Candara" panose="020E0502030303020204" pitchFamily="34" charset="0"/>
            </a:rPr>
            <a:t>Venceslas KOUASSI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392938" y="1092278"/>
        <a:ext cx="1350002" cy="424719"/>
      </dsp:txXfrm>
    </dsp:sp>
    <dsp:sp modelId="{C63A2CE1-47A9-4915-8BB3-8018BA09D3A0}">
      <dsp:nvSpPr>
        <dsp:cNvPr id="0" name=""/>
        <dsp:cNvSpPr/>
      </dsp:nvSpPr>
      <dsp:spPr>
        <a:xfrm>
          <a:off x="1924962" y="141"/>
          <a:ext cx="1516856" cy="121348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6D4AAD8-B97E-407D-9D83-7EA0C65FDFFE}">
      <dsp:nvSpPr>
        <dsp:cNvPr id="0" name=""/>
        <dsp:cNvSpPr/>
      </dsp:nvSpPr>
      <dsp:spPr>
        <a:xfrm>
          <a:off x="2061479" y="1092278"/>
          <a:ext cx="1350002" cy="424719"/>
        </a:xfrm>
        <a:prstGeom prst="wedgeRectCallout">
          <a:avLst>
            <a:gd name="adj1" fmla="val 20250"/>
            <a:gd name="adj2" fmla="val -607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200" b="1" kern="1200" dirty="0">
              <a:latin typeface="Candara" panose="020E0502030303020204" pitchFamily="34" charset="0"/>
            </a:rPr>
            <a:t>Lucas BONMARIN</a:t>
          </a:r>
          <a:endParaRPr lang="en-US" sz="1200" b="1" kern="1200" dirty="0">
            <a:latin typeface="Candara" panose="020E0502030303020204" pitchFamily="34" charset="0"/>
          </a:endParaRPr>
        </a:p>
      </dsp:txBody>
      <dsp:txXfrm>
        <a:off x="2061479" y="1092278"/>
        <a:ext cx="1350002" cy="424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FAB9C-36D6-454A-BD2E-BEBEE8303AC9}">
      <dsp:nvSpPr>
        <dsp:cNvPr id="0" name=""/>
        <dsp:cNvSpPr/>
      </dsp:nvSpPr>
      <dsp:spPr>
        <a:xfrm>
          <a:off x="-3779745" y="-580568"/>
          <a:ext cx="4505141" cy="4505141"/>
        </a:xfrm>
        <a:prstGeom prst="blockArc">
          <a:avLst>
            <a:gd name="adj1" fmla="val 18900000"/>
            <a:gd name="adj2" fmla="val 2700000"/>
            <a:gd name="adj3" fmla="val 479"/>
          </a:avLst>
        </a:pr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EF1B1-1463-4CF8-8177-EEA0B5D16D1C}">
      <dsp:nvSpPr>
        <dsp:cNvPr id="0" name=""/>
        <dsp:cNvSpPr/>
      </dsp:nvSpPr>
      <dsp:spPr>
        <a:xfrm>
          <a:off x="318006" y="208933"/>
          <a:ext cx="4730546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PROBLEM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18006" y="208933"/>
        <a:ext cx="4730546" cy="418134"/>
      </dsp:txXfrm>
    </dsp:sp>
    <dsp:sp modelId="{7528B2A8-1937-48AE-8F67-E03D068B28DB}">
      <dsp:nvSpPr>
        <dsp:cNvPr id="0" name=""/>
        <dsp:cNvSpPr/>
      </dsp:nvSpPr>
      <dsp:spPr>
        <a:xfrm>
          <a:off x="56672" y="156666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B4CEBFB-28A5-4A7F-9CFD-2E5D0B36F265}">
      <dsp:nvSpPr>
        <dsp:cNvPr id="0" name=""/>
        <dsp:cNvSpPr/>
      </dsp:nvSpPr>
      <dsp:spPr>
        <a:xfrm>
          <a:off x="617628" y="835934"/>
          <a:ext cx="4430924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1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1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1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STRATEGY</a:t>
          </a:r>
          <a:endParaRPr lang="en-US" sz="18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617628" y="835934"/>
        <a:ext cx="4430924" cy="418134"/>
      </dsp:txXfrm>
    </dsp:sp>
    <dsp:sp modelId="{C833B7AA-5DEF-4F83-8CC1-4C5BDF431BCD}">
      <dsp:nvSpPr>
        <dsp:cNvPr id="0" name=""/>
        <dsp:cNvSpPr/>
      </dsp:nvSpPr>
      <dsp:spPr>
        <a:xfrm>
          <a:off x="356295" y="783667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E434885-5780-4AD5-B536-F53055C770D2}">
      <dsp:nvSpPr>
        <dsp:cNvPr id="0" name=""/>
        <dsp:cNvSpPr/>
      </dsp:nvSpPr>
      <dsp:spPr>
        <a:xfrm>
          <a:off x="709589" y="1462934"/>
          <a:ext cx="4338963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2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2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2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OUR ALGORITHM</a:t>
          </a:r>
        </a:p>
      </dsp:txBody>
      <dsp:txXfrm>
        <a:off x="709589" y="1462934"/>
        <a:ext cx="4338963" cy="418134"/>
      </dsp:txXfrm>
    </dsp:sp>
    <dsp:sp modelId="{6757690F-2428-46A5-9F3D-267970300263}">
      <dsp:nvSpPr>
        <dsp:cNvPr id="0" name=""/>
        <dsp:cNvSpPr/>
      </dsp:nvSpPr>
      <dsp:spPr>
        <a:xfrm>
          <a:off x="448255" y="1410668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339B5733-C45D-4F94-8C93-0CE915A54B8C}">
      <dsp:nvSpPr>
        <dsp:cNvPr id="0" name=""/>
        <dsp:cNvSpPr/>
      </dsp:nvSpPr>
      <dsp:spPr>
        <a:xfrm>
          <a:off x="617628" y="2089935"/>
          <a:ext cx="4430924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3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3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3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RESULTS</a:t>
          </a:r>
        </a:p>
      </dsp:txBody>
      <dsp:txXfrm>
        <a:off x="617628" y="2089935"/>
        <a:ext cx="4430924" cy="418134"/>
      </dsp:txXfrm>
    </dsp:sp>
    <dsp:sp modelId="{8B28E3F5-21BA-493E-A3D5-4FF6B8F23E8F}">
      <dsp:nvSpPr>
        <dsp:cNvPr id="0" name=""/>
        <dsp:cNvSpPr/>
      </dsp:nvSpPr>
      <dsp:spPr>
        <a:xfrm>
          <a:off x="356295" y="2037668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367F82B-DDEE-43F3-ABA6-4D6D3A4D364F}">
      <dsp:nvSpPr>
        <dsp:cNvPr id="0" name=""/>
        <dsp:cNvSpPr/>
      </dsp:nvSpPr>
      <dsp:spPr>
        <a:xfrm>
          <a:off x="318006" y="2716936"/>
          <a:ext cx="4730546" cy="418134"/>
        </a:xfrm>
        <a:prstGeom prst="rect">
          <a:avLst/>
        </a:prstGeom>
        <a:gradFill rotWithShape="0">
          <a:gsLst>
            <a:gs pos="0">
              <a:schemeClr val="accent3">
                <a:alpha val="90000"/>
                <a:hueOff val="0"/>
                <a:satOff val="0"/>
                <a:lumOff val="0"/>
                <a:alphaOff val="-40000"/>
                <a:tint val="50000"/>
                <a:satMod val="300000"/>
              </a:schemeClr>
            </a:gs>
            <a:gs pos="35000">
              <a:schemeClr val="accent3">
                <a:alpha val="90000"/>
                <a:hueOff val="0"/>
                <a:satOff val="0"/>
                <a:lumOff val="0"/>
                <a:alphaOff val="-40000"/>
                <a:tint val="37000"/>
                <a:satMod val="300000"/>
              </a:schemeClr>
            </a:gs>
            <a:gs pos="100000">
              <a:schemeClr val="accent3">
                <a:alpha val="90000"/>
                <a:hueOff val="0"/>
                <a:satOff val="0"/>
                <a:lumOff val="0"/>
                <a:alphaOff val="-4000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3189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OTHER IDEAS</a:t>
          </a:r>
        </a:p>
      </dsp:txBody>
      <dsp:txXfrm>
        <a:off x="318006" y="2716936"/>
        <a:ext cx="4730546" cy="418134"/>
      </dsp:txXfrm>
    </dsp:sp>
    <dsp:sp modelId="{2BABE2E7-6158-4BEE-AADA-E038A7EDD8C9}">
      <dsp:nvSpPr>
        <dsp:cNvPr id="0" name=""/>
        <dsp:cNvSpPr/>
      </dsp:nvSpPr>
      <dsp:spPr>
        <a:xfrm>
          <a:off x="56672" y="2664669"/>
          <a:ext cx="522667" cy="52266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FB586-B928-4EF5-901C-7C2C2739113F}">
      <dsp:nvSpPr>
        <dsp:cNvPr id="0" name=""/>
        <dsp:cNvSpPr/>
      </dsp:nvSpPr>
      <dsp:spPr>
        <a:xfrm>
          <a:off x="1672397" y="946449"/>
          <a:ext cx="156547" cy="685826"/>
        </a:xfrm>
        <a:custGeom>
          <a:avLst/>
          <a:gdLst/>
          <a:ahLst/>
          <a:cxnLst/>
          <a:rect l="0" t="0" r="0" b="0"/>
          <a:pathLst>
            <a:path>
              <a:moveTo>
                <a:pt x="156547" y="0"/>
              </a:moveTo>
              <a:lnTo>
                <a:pt x="156547" y="685826"/>
              </a:lnTo>
              <a:lnTo>
                <a:pt x="0" y="6858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E345B-6C9D-4B77-BC02-5A5D3AF5E722}">
      <dsp:nvSpPr>
        <dsp:cNvPr id="0" name=""/>
        <dsp:cNvSpPr/>
      </dsp:nvSpPr>
      <dsp:spPr>
        <a:xfrm>
          <a:off x="1783224" y="946449"/>
          <a:ext cx="91440" cy="13716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71652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D2835-4DAE-4143-B308-1F8A1A3ECC3D}">
      <dsp:nvSpPr>
        <dsp:cNvPr id="0" name=""/>
        <dsp:cNvSpPr/>
      </dsp:nvSpPr>
      <dsp:spPr>
        <a:xfrm>
          <a:off x="498725" y="200986"/>
          <a:ext cx="2660438" cy="7454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chemeClr val="accent3">
              <a:lumMod val="50000"/>
              <a:lumOff val="50000"/>
            </a:schemeClr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Reinforcement Learning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98725" y="200986"/>
        <a:ext cx="2660438" cy="745463"/>
      </dsp:txXfrm>
    </dsp:sp>
    <dsp:sp modelId="{A29C62C7-6DF0-4C13-A6F4-8113658B4EBC}">
      <dsp:nvSpPr>
        <dsp:cNvPr id="0" name=""/>
        <dsp:cNvSpPr/>
      </dsp:nvSpPr>
      <dsp:spPr>
        <a:xfrm>
          <a:off x="498725" y="2318101"/>
          <a:ext cx="2660438" cy="74546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28575">
          <a:solidFill>
            <a:srgbClr val="00B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Combinatorial Game Theory</a:t>
          </a:r>
          <a:endParaRPr lang="en-US" sz="2000" b="1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98725" y="2318101"/>
        <a:ext cx="2660438" cy="745463"/>
      </dsp:txXfrm>
    </dsp:sp>
    <dsp:sp modelId="{2E0D7D02-4A52-419B-AD72-68697E271D5B}">
      <dsp:nvSpPr>
        <dsp:cNvPr id="0" name=""/>
        <dsp:cNvSpPr/>
      </dsp:nvSpPr>
      <dsp:spPr>
        <a:xfrm>
          <a:off x="905" y="1259543"/>
          <a:ext cx="1671492" cy="74546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solidFill>
            <a:srgbClr val="C0000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 smtClean="0"/>
            <a:t>Threshold</a:t>
          </a:r>
          <a:endParaRPr lang="en-US" sz="2000" b="1" kern="1200" dirty="0"/>
        </a:p>
      </dsp:txBody>
      <dsp:txXfrm>
        <a:off x="905" y="1259543"/>
        <a:ext cx="1671492" cy="745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dfe779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dfe779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746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5864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51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013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83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9981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1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aecfcd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aecfcd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62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uverture">
  <p:cSld name="Couvertur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4110832" y="-1990"/>
            <a:ext cx="5032371" cy="5150651"/>
          </a:xfrm>
          <a:custGeom>
            <a:avLst/>
            <a:gdLst/>
            <a:ahLst/>
            <a:cxnLst/>
            <a:rect l="l" t="t" r="r" b="b"/>
            <a:pathLst>
              <a:path w="5277" h="7199" extrusionOk="0">
                <a:moveTo>
                  <a:pt x="4324" y="0"/>
                </a:moveTo>
                <a:lnTo>
                  <a:pt x="4324" y="0"/>
                </a:lnTo>
                <a:lnTo>
                  <a:pt x="0" y="4322"/>
                </a:lnTo>
                <a:lnTo>
                  <a:pt x="2876" y="7199"/>
                </a:lnTo>
                <a:lnTo>
                  <a:pt x="5277" y="7199"/>
                </a:lnTo>
                <a:lnTo>
                  <a:pt x="5277" y="0"/>
                </a:lnTo>
                <a:lnTo>
                  <a:pt x="432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-11906" y="2057791"/>
            <a:ext cx="6865938" cy="3089672"/>
          </a:xfrm>
          <a:custGeom>
            <a:avLst/>
            <a:gdLst/>
            <a:ahLst/>
            <a:cxnLst/>
            <a:rect l="l" t="t" r="r" b="b"/>
            <a:pathLst>
              <a:path w="7199" h="4319" extrusionOk="0">
                <a:moveTo>
                  <a:pt x="0" y="2881"/>
                </a:moveTo>
                <a:lnTo>
                  <a:pt x="0" y="2881"/>
                </a:lnTo>
                <a:lnTo>
                  <a:pt x="0" y="4319"/>
                </a:lnTo>
                <a:lnTo>
                  <a:pt x="7199" y="4319"/>
                </a:lnTo>
                <a:lnTo>
                  <a:pt x="2880" y="0"/>
                </a:lnTo>
                <a:lnTo>
                  <a:pt x="0" y="28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5494338" cy="4119561"/>
          </a:xfrm>
          <a:custGeom>
            <a:avLst/>
            <a:gdLst/>
            <a:ahLst/>
            <a:cxnLst/>
            <a:rect l="l" t="t" r="r" b="b"/>
            <a:pathLst>
              <a:path w="5761" h="5758" extrusionOk="0">
                <a:moveTo>
                  <a:pt x="0" y="0"/>
                </a:moveTo>
                <a:lnTo>
                  <a:pt x="0" y="0"/>
                </a:lnTo>
                <a:lnTo>
                  <a:pt x="1" y="5758"/>
                </a:lnTo>
                <a:lnTo>
                  <a:pt x="576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p2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59000"/>
            <a:ext cx="1762124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>
            <a:spLocks noGrp="1"/>
          </p:cNvSpPr>
          <p:nvPr>
            <p:ph type="body" idx="1"/>
          </p:nvPr>
        </p:nvSpPr>
        <p:spPr>
          <a:xfrm>
            <a:off x="3203575" y="688181"/>
            <a:ext cx="53133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ommaire">
  <p:cSld name="Sommair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2401491"/>
            <a:ext cx="5038727" cy="2747967"/>
          </a:xfrm>
          <a:custGeom>
            <a:avLst/>
            <a:gdLst/>
            <a:ahLst/>
            <a:cxnLst/>
            <a:rect l="l" t="t" r="r" b="b"/>
            <a:pathLst>
              <a:path w="5283" h="3841" extrusionOk="0">
                <a:moveTo>
                  <a:pt x="0" y="1441"/>
                </a:moveTo>
                <a:lnTo>
                  <a:pt x="0" y="1441"/>
                </a:lnTo>
                <a:lnTo>
                  <a:pt x="0" y="3841"/>
                </a:lnTo>
                <a:lnTo>
                  <a:pt x="5283" y="3841"/>
                </a:lnTo>
                <a:lnTo>
                  <a:pt x="1440" y="0"/>
                </a:lnTo>
                <a:lnTo>
                  <a:pt x="0" y="144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527600" y="237206"/>
            <a:ext cx="3972600" cy="41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33375" algn="l" rtl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2"/>
              </a:buClr>
              <a:buSzPts val="1650"/>
              <a:buAutoNum type="arabicPeriod"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"/>
              <a:buFont typeface="Arial"/>
              <a:buNone/>
              <a:defRPr sz="1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1" name="Google Shape;31;p3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17539" y="632799"/>
            <a:ext cx="26583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5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">
  <p:cSld name="Titre et contenu visuel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2 colonnes &amp; logo">
  <p:cSld name="Titre et contenu 2 colonnes &amp; log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2"/>
          </p:nvPr>
        </p:nvSpPr>
        <p:spPr>
          <a:xfrm>
            <a:off x="617538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3"/>
          </p:nvPr>
        </p:nvSpPr>
        <p:spPr>
          <a:xfrm>
            <a:off x="4736939" y="1056085"/>
            <a:ext cx="37800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">
  <p:cSld name="Chapitr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1373188" y="0"/>
            <a:ext cx="7781927" cy="5150651"/>
          </a:xfrm>
          <a:custGeom>
            <a:avLst/>
            <a:gdLst/>
            <a:ahLst/>
            <a:cxnLst/>
            <a:rect l="l" t="t" r="r" b="b"/>
            <a:pathLst>
              <a:path w="8160" h="7199" extrusionOk="0">
                <a:moveTo>
                  <a:pt x="3359" y="0"/>
                </a:moveTo>
                <a:lnTo>
                  <a:pt x="3359" y="0"/>
                </a:lnTo>
                <a:lnTo>
                  <a:pt x="0" y="3357"/>
                </a:lnTo>
                <a:lnTo>
                  <a:pt x="3841" y="7199"/>
                </a:lnTo>
                <a:lnTo>
                  <a:pt x="8160" y="7199"/>
                </a:lnTo>
                <a:lnTo>
                  <a:pt x="8160" y="0"/>
                </a:lnTo>
                <a:lnTo>
                  <a:pt x="33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0" y="1371600"/>
            <a:ext cx="5038727" cy="3777856"/>
          </a:xfrm>
          <a:custGeom>
            <a:avLst/>
            <a:gdLst/>
            <a:ahLst/>
            <a:cxnLst/>
            <a:rect l="l" t="t" r="r" b="b"/>
            <a:pathLst>
              <a:path w="5283" h="5281" extrusionOk="0">
                <a:moveTo>
                  <a:pt x="0" y="5281"/>
                </a:moveTo>
                <a:lnTo>
                  <a:pt x="0" y="5281"/>
                </a:lnTo>
                <a:lnTo>
                  <a:pt x="5283" y="5281"/>
                </a:lnTo>
                <a:lnTo>
                  <a:pt x="0" y="0"/>
                </a:lnTo>
                <a:lnTo>
                  <a:pt x="0" y="528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-1" y="5002020"/>
            <a:ext cx="2652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" b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ftr" idx="11"/>
          </p:nvPr>
        </p:nvSpPr>
        <p:spPr>
          <a:xfrm>
            <a:off x="-1" y="5002020"/>
            <a:ext cx="266400" cy="1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8" descr="logo_couv_1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2000" y="4155300"/>
            <a:ext cx="899099" cy="52974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8"/>
          <p:cNvSpPr txBox="1">
            <a:spLocks noGrp="1"/>
          </p:cNvSpPr>
          <p:nvPr>
            <p:ph type="body" idx="1"/>
          </p:nvPr>
        </p:nvSpPr>
        <p:spPr>
          <a:xfrm>
            <a:off x="1373189" y="688181"/>
            <a:ext cx="7143600" cy="2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 visuel &amp; logo">
  <p:cSld name="Titre et contenu visuel &amp; log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ldNum" idx="12"/>
          </p:nvPr>
        </p:nvSpPr>
        <p:spPr>
          <a:xfrm>
            <a:off x="7668344" y="195486"/>
            <a:ext cx="8487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>
            <a:spLocks noGrp="1"/>
          </p:cNvSpPr>
          <p:nvPr>
            <p:ph type="pic" idx="2"/>
          </p:nvPr>
        </p:nvSpPr>
        <p:spPr>
          <a:xfrm>
            <a:off x="612000" y="1056085"/>
            <a:ext cx="3087000" cy="1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"/>
          </p:nvPr>
        </p:nvSpPr>
        <p:spPr>
          <a:xfrm>
            <a:off x="619200" y="405450"/>
            <a:ext cx="7020000" cy="2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3984625" y="1056085"/>
            <a:ext cx="4532400" cy="32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4"/>
          </p:nvPr>
        </p:nvSpPr>
        <p:spPr>
          <a:xfrm>
            <a:off x="7807738" y="4545806"/>
            <a:ext cx="7092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17538" y="0"/>
            <a:ext cx="7014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17538" y="1056085"/>
            <a:ext cx="7899300" cy="30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"/>
              <a:buFont typeface="Arial"/>
              <a:buNone/>
              <a:defRPr sz="2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75"/>
              <a:buFont typeface="Arial"/>
              <a:buNone/>
              <a:defRPr sz="19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Arial"/>
              <a:buChar char="►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5220072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2555776" y="4545806"/>
            <a:ext cx="2376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864049" y="195486"/>
            <a:ext cx="6528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3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" name="Google Shape;12;p1" descr="logo_couv_1.pdf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2000" y="4545806"/>
            <a:ext cx="642599" cy="3786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sp>
        <p:nvSpPr>
          <p:cNvPr id="34" name="Title Bar 11"/>
          <p:cNvSpPr/>
          <p:nvPr/>
        </p:nvSpPr>
        <p:spPr>
          <a:xfrm>
            <a:off x="5303520" y="2328037"/>
            <a:ext cx="3748667" cy="1146683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bevel/>
          </a:ln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fr-FR" sz="3600" b="1" dirty="0">
                <a:solidFill>
                  <a:schemeClr val="bg1"/>
                </a:solidFill>
                <a:latin typeface="Tahoma"/>
              </a:rPr>
              <a:t>AI</a:t>
            </a:r>
          </a:p>
          <a:p>
            <a:pPr algn="ctr">
              <a:lnSpc>
                <a:spcPct val="100000"/>
              </a:lnSpc>
            </a:pPr>
            <a:r>
              <a:rPr lang="fr-FR" sz="3600" b="1" dirty="0">
                <a:solidFill>
                  <a:schemeClr val="bg1"/>
                </a:solidFill>
                <a:latin typeface="Tahoma"/>
              </a:rPr>
              <a:t>CHALLENGE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470613964"/>
              </p:ext>
            </p:extLst>
          </p:nvPr>
        </p:nvGraphicFramePr>
        <p:xfrm>
          <a:off x="1016000" y="3474720"/>
          <a:ext cx="3698240" cy="1517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-1" y="5002020"/>
            <a:ext cx="266400" cy="135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46" name="Google Shape;98;p12"/>
          <p:cNvSpPr txBox="1">
            <a:spLocks noGrp="1"/>
          </p:cNvSpPr>
          <p:nvPr>
            <p:ph type="title"/>
          </p:nvPr>
        </p:nvSpPr>
        <p:spPr>
          <a:xfrm>
            <a:off x="135975" y="237200"/>
            <a:ext cx="1759937" cy="80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4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</a:t>
            </a:r>
            <a:endParaRPr sz="4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080407286"/>
              </p:ext>
            </p:extLst>
          </p:nvPr>
        </p:nvGraphicFramePr>
        <p:xfrm>
          <a:off x="3495041" y="730155"/>
          <a:ext cx="5092368" cy="3344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8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49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50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2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8897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3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itle Bar 11"/>
          <p:cNvSpPr/>
          <p:nvPr/>
        </p:nvSpPr>
        <p:spPr>
          <a:xfrm>
            <a:off x="235633" y="938254"/>
            <a:ext cx="8525544" cy="850353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Design an AI algorithmic approach that wins PyRat games against a greedy algorithm (always targeting the closest piece of cheese)</a:t>
            </a:r>
            <a:endParaRPr lang="en-US" sz="1800" b="1" dirty="0">
              <a:solidFill>
                <a:srgbClr val="0E7C67"/>
              </a:solidFill>
              <a:latin typeface="Tahoma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4292543" y="2059826"/>
            <a:ext cx="4468634" cy="2559010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 </a:t>
            </a:r>
            <a:r>
              <a:rPr lang="en-US" sz="2000" b="1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base"/>
            <a:endParaRPr lang="en-US" sz="2000" b="1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walls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mud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ize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21x15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40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pieces of cheese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symmetric maze</a:t>
            </a:r>
          </a:p>
          <a:p>
            <a:pPr marL="342900" indent="-342900" fontAlgn="base">
              <a:buFont typeface="Wingdings" panose="05000000000000000000" pitchFamily="2" charset="2"/>
              <a:buChar char="q"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1000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 in less than an hour</a:t>
            </a:r>
          </a:p>
        </p:txBody>
      </p:sp>
      <p:pic>
        <p:nvPicPr>
          <p:cNvPr id="1026" name="Picture 2" descr="https://lh4.googleusercontent.com/r9C_AauxbJEqnt5mrE1qpW_EaJTVR15k0cdY9DyEVSbYnsOqmcle-7rX8SH6Sb3uohZX9RCqR7RQCFRfX8NDPxqlhissOVVT0EqNT8tuB9UMqs-r--Evi8aNhul_0ngnIFd74SYSal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500" y="1902821"/>
            <a:ext cx="1801670" cy="269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5378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4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3168758"/>
              </p:ext>
            </p:extLst>
          </p:nvPr>
        </p:nvGraphicFramePr>
        <p:xfrm>
          <a:off x="2994074" y="1064567"/>
          <a:ext cx="3160069" cy="3264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2478116" y="1461357"/>
            <a:ext cx="13891" cy="2676077"/>
          </a:xfrm>
          <a:prstGeom prst="straightConnector1">
            <a:avLst/>
          </a:prstGeom>
          <a:ln w="76200" cap="flat" cmpd="sng" algn="ctr">
            <a:solidFill>
              <a:schemeClr val="accent3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259191" y="2414203"/>
            <a:ext cx="2075356" cy="565281"/>
            <a:chOff x="742324" y="1041728"/>
            <a:chExt cx="1466678" cy="733339"/>
          </a:xfrm>
        </p:grpSpPr>
        <p:sp>
          <p:nvSpPr>
            <p:cNvPr id="14" name="Rectangle 13"/>
            <p:cNvSpPr/>
            <p:nvPr/>
          </p:nvSpPr>
          <p:spPr>
            <a:xfrm>
              <a:off x="742324" y="1041728"/>
              <a:ext cx="1466678" cy="7333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TextBox 15"/>
            <p:cNvSpPr txBox="1"/>
            <p:nvPr/>
          </p:nvSpPr>
          <p:spPr>
            <a:xfrm>
              <a:off x="742324" y="1041728"/>
              <a:ext cx="1466678" cy="733339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795" tIns="10795" rIns="10795" bIns="10795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800" b="1" kern="1200" dirty="0" err="1" smtClean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PoC</a:t>
              </a:r>
              <a:r>
                <a:rPr lang="fr-FR" sz="1800" b="1" kern="1200" dirty="0" smtClean="0">
                  <a:solidFill>
                    <a:schemeClr val="accent3">
                      <a:lumMod val="50000"/>
                      <a:lumOff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&gt;Threshold</a:t>
              </a:r>
              <a:endParaRPr lang="en-US" sz="1800" b="1" kern="1200" dirty="0">
                <a:solidFill>
                  <a:schemeClr val="accent3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flipH="1">
            <a:off x="6654298" y="1359790"/>
            <a:ext cx="9053" cy="2674103"/>
          </a:xfrm>
          <a:prstGeom prst="straightConnector1">
            <a:avLst/>
          </a:prstGeom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06920" y="2414203"/>
            <a:ext cx="2254312" cy="565281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795" tIns="10795" rIns="10795" bIns="10795" numCol="1" spcCol="1270" anchor="ctr" anchorCtr="0">
            <a:noAutofit/>
          </a:bodyPr>
          <a:lstStyle/>
          <a:p>
            <a:pPr lvl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1800" b="1" kern="1200" dirty="0" err="1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PoC</a:t>
            </a:r>
            <a:r>
              <a:rPr lang="fr-FR" sz="1800" b="1" kern="1200" dirty="0" smtClean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&lt;= Threshold</a:t>
            </a:r>
            <a:endParaRPr lang="en-US" sz="1800" b="1" kern="1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0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5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ALGORITHM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319930" y="863871"/>
            <a:ext cx="4271421" cy="1115852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457200" lvl="2" indent="-457200">
              <a:buFont typeface="+mj-lt"/>
              <a:buAutoNum type="arabicPeriod"/>
            </a:pPr>
            <a:r>
              <a:rPr lang="en-US" sz="2000" b="1" dirty="0" smtClean="0">
                <a:solidFill>
                  <a:srgbClr val="C00000"/>
                </a:solidFill>
                <a:latin typeface="Tahoma"/>
              </a:rPr>
              <a:t>Reinforcement </a:t>
            </a:r>
            <a:r>
              <a:rPr lang="en-US" sz="2000" b="1" dirty="0">
                <a:solidFill>
                  <a:srgbClr val="C00000"/>
                </a:solidFill>
                <a:latin typeface="Tahoma"/>
              </a:rPr>
              <a:t>learning </a:t>
            </a:r>
            <a:r>
              <a:rPr lang="en-US" sz="2000" b="1" dirty="0" smtClean="0">
                <a:solidFill>
                  <a:srgbClr val="C00000"/>
                </a:solidFill>
                <a:latin typeface="Tahoma"/>
              </a:rPr>
              <a:t>:</a:t>
            </a: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 </a:t>
            </a:r>
            <a:r>
              <a:rPr lang="en-US" sz="2000" b="1" dirty="0">
                <a:solidFill>
                  <a:srgbClr val="0E7C67"/>
                </a:solidFill>
                <a:latin typeface="Tahoma"/>
              </a:rPr>
              <a:t>we just change the number of epochs (6000 -&gt; 8000</a:t>
            </a: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).</a:t>
            </a:r>
            <a:endParaRPr lang="en-US" sz="2000" b="1" dirty="0">
              <a:solidFill>
                <a:srgbClr val="0E7C67"/>
              </a:solidFill>
              <a:latin typeface="Tahoma"/>
            </a:endParaRPr>
          </a:p>
        </p:txBody>
      </p:sp>
      <p:sp>
        <p:nvSpPr>
          <p:cNvPr id="13" name="Title Bar 11"/>
          <p:cNvSpPr/>
          <p:nvPr/>
        </p:nvSpPr>
        <p:spPr>
          <a:xfrm>
            <a:off x="319930" y="2210697"/>
            <a:ext cx="4271421" cy="2180233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457200" lvl="2" indent="-457200">
              <a:buFont typeface="+mj-lt"/>
              <a:buAutoNum type="arabicPeriod" startAt="2"/>
            </a:pPr>
            <a:r>
              <a:rPr lang="en-US" sz="2000" b="1" dirty="0">
                <a:solidFill>
                  <a:srgbClr val="C00000"/>
                </a:solidFill>
                <a:latin typeface="Tahoma"/>
              </a:rPr>
              <a:t>Combinatorial Game Theory: </a:t>
            </a:r>
            <a:r>
              <a:rPr lang="en-US" sz="2000" b="1" dirty="0">
                <a:solidFill>
                  <a:srgbClr val="0E7C67"/>
                </a:solidFill>
                <a:latin typeface="Tahoma"/>
              </a:rPr>
              <a:t>recursive function that goes through the trees of possible plays &amp; takes as arguments a given situation, and return a best target piece of cheese. </a:t>
            </a:r>
            <a:r>
              <a:rPr lang="en-US" sz="2000" b="1" dirty="0" smtClean="0">
                <a:solidFill>
                  <a:srgbClr val="0E7C67"/>
                </a:solidFill>
                <a:latin typeface="Tahoma"/>
              </a:rPr>
              <a:t>(very efficient)</a:t>
            </a:r>
            <a:endParaRPr lang="en-US" sz="2000" b="1" dirty="0">
              <a:solidFill>
                <a:srgbClr val="0E7C67"/>
              </a:solidFill>
              <a:latin typeface="Tahom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054" y="7627694"/>
            <a:ext cx="1390043" cy="5526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885" y="3072550"/>
            <a:ext cx="2905696" cy="131838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394" y="838819"/>
            <a:ext cx="3954656" cy="21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0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6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(1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Title Bar 11"/>
          <p:cNvSpPr/>
          <p:nvPr/>
        </p:nvSpPr>
        <p:spPr>
          <a:xfrm>
            <a:off x="1763006" y="739955"/>
            <a:ext cx="6187352" cy="49137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E7C67"/>
                </a:solidFill>
                <a:latin typeface="Tahoma"/>
              </a:rPr>
              <a:t>We ran 100 tests for each threshold :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CDA4E917-0457-4948-97CB-212604AEA1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42411"/>
              </p:ext>
            </p:extLst>
          </p:nvPr>
        </p:nvGraphicFramePr>
        <p:xfrm>
          <a:off x="1381784" y="1338391"/>
          <a:ext cx="6949797" cy="3606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9748299B-4557-42EC-92B0-326AA54BF155}"/>
              </a:ext>
            </a:extLst>
          </p:cNvPr>
          <p:cNvSpPr/>
          <p:nvPr/>
        </p:nvSpPr>
        <p:spPr>
          <a:xfrm rot="5400000">
            <a:off x="5613649" y="3186612"/>
            <a:ext cx="3114989" cy="4013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431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7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 (2</a:t>
            </a:r>
            <a:r>
              <a:rPr lang="en-US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fr-FR" sz="2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2)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335437" y="1539088"/>
            <a:ext cx="8489781" cy="1982708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E7C67"/>
                </a:solidFill>
                <a:latin typeface="Tahoma"/>
              </a:rPr>
              <a:t>So we can see that the higher the threshold is, the best score we get. </a:t>
            </a:r>
          </a:p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0E7C67"/>
                </a:solidFill>
                <a:latin typeface="Tahoma"/>
              </a:rPr>
              <a:t>However, beyond 13, the time to run the algorithm is too long.</a:t>
            </a:r>
          </a:p>
          <a:p>
            <a:pPr marL="342900" lvl="2" indent="-342900">
              <a:buFont typeface="Courier New" panose="02070309020205020404" pitchFamily="49" charset="0"/>
              <a:buChar char="o"/>
            </a:pPr>
            <a:r>
              <a:rPr lang="en-US" sz="2400" b="1" dirty="0" smtClean="0">
                <a:solidFill>
                  <a:srgbClr val="C00000"/>
                </a:solidFill>
                <a:latin typeface="Tahoma"/>
              </a:rPr>
              <a:t>Thus</a:t>
            </a:r>
            <a:r>
              <a:rPr lang="en-US" sz="2400" b="1" dirty="0">
                <a:solidFill>
                  <a:srgbClr val="C00000"/>
                </a:solidFill>
                <a:latin typeface="Tahoma"/>
              </a:rPr>
              <a:t>, we’ve chosen a threshold of 13.</a:t>
            </a:r>
          </a:p>
        </p:txBody>
      </p:sp>
    </p:spTree>
    <p:extLst>
      <p:ext uri="{BB962C8B-B14F-4D97-AF65-F5344CB8AC3E}">
        <p14:creationId xmlns:p14="http://schemas.microsoft.com/office/powerpoint/2010/main" val="933974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331581" y="65448"/>
            <a:ext cx="493637" cy="580504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395621" y="113700"/>
            <a:ext cx="365556" cy="386700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377012" y="149651"/>
            <a:ext cx="423038" cy="31479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8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6" y="44999"/>
            <a:ext cx="7326664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1100"/>
            </a:pPr>
            <a:r>
              <a:rPr lang="fr-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IDEAS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itle Bar 11"/>
          <p:cNvSpPr/>
          <p:nvPr/>
        </p:nvSpPr>
        <p:spPr>
          <a:xfrm>
            <a:off x="1634607" y="1075488"/>
            <a:ext cx="6047255" cy="961540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285750" lvl="2" indent="-285750" algn="just">
              <a:buFont typeface="Courier New" panose="02070309020205020404" pitchFamily="49" charset="0"/>
              <a:buChar char="o"/>
            </a:pPr>
            <a:r>
              <a:rPr lang="en-US" sz="1800" b="1" dirty="0" smtClean="0">
                <a:solidFill>
                  <a:srgbClr val="0E7C67"/>
                </a:solidFill>
                <a:latin typeface="Tahoma"/>
              </a:rPr>
              <a:t>Cut the maze into 4 parts (or 16), and select the closest part. Then, apply an effective algorithm (like Combinatorial Game Theory) in each part.</a:t>
            </a:r>
            <a:endParaRPr lang="en-US" sz="1800" b="1" dirty="0">
              <a:solidFill>
                <a:srgbClr val="0E7C67"/>
              </a:solidFill>
              <a:latin typeface="Tahoma"/>
            </a:endParaRPr>
          </a:p>
        </p:txBody>
      </p:sp>
      <p:sp>
        <p:nvSpPr>
          <p:cNvPr id="10" name="Title Bar 11"/>
          <p:cNvSpPr/>
          <p:nvPr/>
        </p:nvSpPr>
        <p:spPr>
          <a:xfrm>
            <a:off x="1322264" y="2443407"/>
            <a:ext cx="6653837" cy="1559161"/>
          </a:xfrm>
          <a:custGeom>
            <a:avLst/>
            <a:gdLst/>
            <a:ahLst/>
            <a:cxnLst/>
            <a:rect l="l" t="t" r="r" b="b"/>
            <a:pathLst>
              <a:path w="7068000" h="1717600">
                <a:moveTo>
                  <a:pt x="0" y="0"/>
                </a:moveTo>
                <a:lnTo>
                  <a:pt x="7068000" y="0"/>
                </a:lnTo>
                <a:lnTo>
                  <a:pt x="7068000" y="1717600"/>
                </a:lnTo>
                <a:lnTo>
                  <a:pt x="0" y="1717600"/>
                </a:lnTo>
                <a:lnTo>
                  <a:pt x="0" y="0"/>
                </a:lnTo>
                <a:close/>
              </a:path>
            </a:pathLst>
          </a:custGeom>
          <a:solidFill>
            <a:srgbClr val="E7F4F0"/>
          </a:solidFill>
          <a:ln w="7600" cap="flat">
            <a:solidFill>
              <a:srgbClr val="7ECCB6"/>
            </a:solidFill>
            <a:bevel/>
          </a:ln>
        </p:spPr>
        <p:txBody>
          <a:bodyPr wrap="square" lIns="0" tIns="0" rIns="0" bIns="0" rtlCol="0" anchor="ctr"/>
          <a:lstStyle/>
          <a:p>
            <a:pPr marL="285750" lvl="3" indent="-285750" algn="just"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rgbClr val="0E7C67"/>
                </a:solidFill>
                <a:latin typeface="Tahoma"/>
              </a:rPr>
              <a:t>In the reinforcement learning, add some parameters for the learning, for example :</a:t>
            </a:r>
          </a:p>
          <a:p>
            <a:pPr lvl="3" algn="just"/>
            <a:r>
              <a:rPr lang="en-US" sz="1800" b="1" dirty="0">
                <a:solidFill>
                  <a:srgbClr val="0E7C67"/>
                </a:solidFill>
                <a:latin typeface="Tahoma"/>
              </a:rPr>
              <a:t>	- random movements with a probability function</a:t>
            </a:r>
          </a:p>
          <a:p>
            <a:pPr lvl="2" algn="just"/>
            <a:r>
              <a:rPr lang="en-US" sz="1800" b="1" dirty="0">
                <a:solidFill>
                  <a:srgbClr val="0E7C67"/>
                </a:solidFill>
                <a:latin typeface="Tahoma"/>
              </a:rPr>
              <a:t>	- change the representation of the space</a:t>
            </a:r>
          </a:p>
          <a:p>
            <a:pPr lvl="2" algn="just"/>
            <a:r>
              <a:rPr lang="en-US" sz="1800" b="1" dirty="0">
                <a:solidFill>
                  <a:srgbClr val="0E7C67"/>
                </a:solidFill>
                <a:latin typeface="Tahoma"/>
              </a:rPr>
              <a:t>	- add the opponent’s position</a:t>
            </a:r>
          </a:p>
        </p:txBody>
      </p:sp>
    </p:spTree>
    <p:extLst>
      <p:ext uri="{BB962C8B-B14F-4D97-AF65-F5344CB8AC3E}">
        <p14:creationId xmlns:p14="http://schemas.microsoft.com/office/powerpoint/2010/main" val="1984058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ircle"/>
          <p:cNvSpPr/>
          <p:nvPr/>
        </p:nvSpPr>
        <p:spPr>
          <a:xfrm>
            <a:off x="8404010" y="79896"/>
            <a:ext cx="427894" cy="556328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8" name="Circle"/>
          <p:cNvSpPr/>
          <p:nvPr/>
        </p:nvSpPr>
        <p:spPr>
          <a:xfrm>
            <a:off x="8468049" y="128148"/>
            <a:ext cx="316871" cy="370596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9" name="Text 126"/>
          <p:cNvSpPr txBox="1"/>
          <p:nvPr/>
        </p:nvSpPr>
        <p:spPr>
          <a:xfrm>
            <a:off x="8449440" y="164099"/>
            <a:ext cx="366698" cy="301688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sz="1800" b="1" dirty="0">
                <a:solidFill>
                  <a:srgbClr val="FFFFFF"/>
                </a:solidFill>
              </a:rPr>
              <a:t>17</a:t>
            </a:r>
            <a:endParaRPr sz="1800" b="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Google Shape;98;p12"/>
          <p:cNvSpPr txBox="1">
            <a:spLocks noGrp="1"/>
          </p:cNvSpPr>
          <p:nvPr>
            <p:ph type="title"/>
          </p:nvPr>
        </p:nvSpPr>
        <p:spPr>
          <a:xfrm>
            <a:off x="110455" y="44999"/>
            <a:ext cx="6827240" cy="587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  <a:endParaRPr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ircle"/>
          <p:cNvSpPr/>
          <p:nvPr/>
        </p:nvSpPr>
        <p:spPr>
          <a:xfrm>
            <a:off x="8320340" y="0"/>
            <a:ext cx="561109" cy="632897"/>
          </a:xfrm>
          <a:custGeom>
            <a:avLst/>
            <a:gdLst/>
            <a:ahLst/>
            <a:cxnLst/>
            <a:rect l="0" t="0" r="0" b="0"/>
            <a:pathLst>
              <a:path w="858800" h="1019396">
                <a:moveTo>
                  <a:pt x="0" y="429746"/>
                </a:moveTo>
                <a:cubicBezTo>
                  <a:pt x="0" y="192404"/>
                  <a:pt x="192250" y="0"/>
                  <a:pt x="429400" y="0"/>
                </a:cubicBezTo>
                <a:cubicBezTo>
                  <a:pt x="666550" y="0"/>
                  <a:pt x="858800" y="192404"/>
                  <a:pt x="858800" y="429746"/>
                </a:cubicBezTo>
                <a:cubicBezTo>
                  <a:pt x="858800" y="609355"/>
                  <a:pt x="747156" y="764545"/>
                  <a:pt x="583984" y="835901"/>
                </a:cubicBezTo>
                <a:cubicBezTo>
                  <a:pt x="583984" y="835901"/>
                  <a:pt x="429400" y="1019396"/>
                  <a:pt x="429400" y="1019396"/>
                </a:cubicBezTo>
                <a:cubicBezTo>
                  <a:pt x="429400" y="1019396"/>
                  <a:pt x="274816" y="835901"/>
                  <a:pt x="274816" y="835901"/>
                </a:cubicBezTo>
                <a:cubicBezTo>
                  <a:pt x="111644" y="764545"/>
                  <a:pt x="0" y="596526"/>
                  <a:pt x="0" y="429746"/>
                </a:cubicBezTo>
                <a:close/>
              </a:path>
            </a:pathLst>
          </a:custGeom>
          <a:solidFill>
            <a:srgbClr val="EDEDED"/>
          </a:solidFill>
          <a:ln w="7600" cap="flat">
            <a:solidFill>
              <a:srgbClr val="B3B3B3"/>
            </a:solidFill>
            <a:bevel/>
          </a:ln>
        </p:spPr>
      </p:sp>
      <p:sp>
        <p:nvSpPr>
          <p:cNvPr id="13" name="Circle"/>
          <p:cNvSpPr/>
          <p:nvPr/>
        </p:nvSpPr>
        <p:spPr>
          <a:xfrm>
            <a:off x="8375327" y="48252"/>
            <a:ext cx="460350" cy="437816"/>
          </a:xfrm>
          <a:custGeom>
            <a:avLst/>
            <a:gdLst/>
            <a:ahLst/>
            <a:cxnLst/>
            <a:rect l="0" t="0" r="0" b="0"/>
            <a:pathLst>
              <a:path w="722000" h="722000">
                <a:moveTo>
                  <a:pt x="0" y="361000"/>
                </a:moveTo>
                <a:cubicBezTo>
                  <a:pt x="0" y="161625"/>
                  <a:pt x="161625" y="0"/>
                  <a:pt x="361000" y="0"/>
                </a:cubicBezTo>
                <a:cubicBezTo>
                  <a:pt x="560375" y="0"/>
                  <a:pt x="722000" y="161625"/>
                  <a:pt x="722000" y="361000"/>
                </a:cubicBezTo>
                <a:cubicBezTo>
                  <a:pt x="722000" y="560375"/>
                  <a:pt x="560375" y="722000"/>
                  <a:pt x="361000" y="722000"/>
                </a:cubicBezTo>
                <a:cubicBezTo>
                  <a:pt x="161625" y="722000"/>
                  <a:pt x="0" y="560375"/>
                  <a:pt x="0" y="361000"/>
                </a:cubicBezTo>
                <a:close/>
              </a:path>
            </a:pathLst>
          </a:custGeom>
          <a:solidFill>
            <a:srgbClr val="3498DB"/>
          </a:solidFill>
          <a:ln w="7600" cap="flat">
            <a:solidFill>
              <a:srgbClr val="3498DB"/>
            </a:solidFill>
            <a:bevel/>
          </a:ln>
        </p:spPr>
      </p:sp>
      <p:sp>
        <p:nvSpPr>
          <p:cNvPr id="14" name="Text 126"/>
          <p:cNvSpPr txBox="1"/>
          <p:nvPr/>
        </p:nvSpPr>
        <p:spPr>
          <a:xfrm>
            <a:off x="8325912" y="96903"/>
            <a:ext cx="532737" cy="356410"/>
          </a:xfrm>
          <a:prstGeom prst="rect">
            <a:avLst/>
          </a:prstGeom>
          <a:noFill/>
        </p:spPr>
        <p:txBody>
          <a:bodyPr wrap="square" lIns="36000" tIns="0" rIns="36000" bIns="0" rtlCol="0" anchor="ctr"/>
          <a:lstStyle/>
          <a:p>
            <a:pPr algn="ctr">
              <a:lnSpc>
                <a:spcPct val="100000"/>
              </a:lnSpc>
            </a:pPr>
            <a:r>
              <a:rPr lang="fr-FR" b="1" dirty="0">
                <a:solidFill>
                  <a:srgbClr val="FFFFFF"/>
                </a:solidFill>
              </a:rPr>
              <a:t>END</a:t>
            </a:r>
            <a:endParaRPr b="1" dirty="0">
              <a:solidFill>
                <a:srgbClr val="FFFFFF"/>
              </a:solidFill>
            </a:endParaRPr>
          </a:p>
        </p:txBody>
      </p:sp>
      <p:pic>
        <p:nvPicPr>
          <p:cNvPr id="15" name="Picture 2" descr="Image result for thank yo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20" y="1152434"/>
            <a:ext cx="5142218" cy="35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3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T Atlantique">
  <a:themeElements>
    <a:clrScheme name="PPT IMT ATLANTIQUE">
      <a:dk1>
        <a:srgbClr val="000000"/>
      </a:dk1>
      <a:lt1>
        <a:srgbClr val="FFFFFF"/>
      </a:lt1>
      <a:dk2>
        <a:srgbClr val="D9E1E2"/>
      </a:dk2>
      <a:lt2>
        <a:srgbClr val="A4D233"/>
      </a:lt2>
      <a:accent1>
        <a:srgbClr val="00B8DE"/>
      </a:accent1>
      <a:accent2>
        <a:srgbClr val="D9E1E2"/>
      </a:accent2>
      <a:accent3>
        <a:srgbClr val="0C2340"/>
      </a:accent3>
      <a:accent4>
        <a:srgbClr val="9B9B9B"/>
      </a:accent4>
      <a:accent5>
        <a:srgbClr val="878787"/>
      </a:accent5>
      <a:accent6>
        <a:srgbClr val="595959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4083</TotalTime>
  <Words>259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Candara</vt:lpstr>
      <vt:lpstr>Courier New</vt:lpstr>
      <vt:lpstr>Tahoma</vt:lpstr>
      <vt:lpstr>Wingdings</vt:lpstr>
      <vt:lpstr>IMT Atlantique</vt:lpstr>
      <vt:lpstr>PowerPoint Presentation</vt:lpstr>
      <vt:lpstr>PLAN</vt:lpstr>
      <vt:lpstr>PROBLEM</vt:lpstr>
      <vt:lpstr>STRATEGY</vt:lpstr>
      <vt:lpstr>OUR ALGORITHM</vt:lpstr>
      <vt:lpstr>RESULTS (1/2)</vt:lpstr>
      <vt:lpstr>RESULTS (2/2)</vt:lpstr>
      <vt:lpstr>OTHER IDEAS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VENCESLAS BAUDOUIN KOUASSI</dc:creator>
  <cp:lastModifiedBy>VENCESLAS BAUDOUIN KOUASSI</cp:lastModifiedBy>
  <cp:revision>176</cp:revision>
  <dcterms:modified xsi:type="dcterms:W3CDTF">2018-12-11T23:28:20Z</dcterms:modified>
</cp:coreProperties>
</file>