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74" r:id="rId4"/>
    <p:sldId id="275" r:id="rId5"/>
    <p:sldId id="278" r:id="rId6"/>
    <p:sldId id="290" r:id="rId7"/>
    <p:sldId id="281" r:id="rId8"/>
    <p:sldId id="283" r:id="rId9"/>
    <p:sldId id="288" r:id="rId10"/>
    <p:sldId id="289" r:id="rId11"/>
    <p:sldId id="282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1" autoAdjust="0"/>
  </p:normalViewPr>
  <p:slideViewPr>
    <p:cSldViewPr snapToGrid="0">
      <p:cViewPr varScale="1">
        <p:scale>
          <a:sx n="120" d="100"/>
          <a:sy n="120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Star" TargetMode="External"/><Relationship Id="rId2" Type="http://schemas.openxmlformats.org/officeDocument/2006/relationships/hyperlink" Target="https://gateway-project.org.uk/" TargetMode="External"/><Relationship Id="rId1" Type="http://schemas.openxmlformats.org/officeDocument/2006/relationships/hyperlink" Target="https://en.wikipedia.org/wiki/Local_Motors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imler_Company" TargetMode="External"/><Relationship Id="rId2" Type="http://schemas.openxmlformats.org/officeDocument/2006/relationships/hyperlink" Target="https://en.wikipedia.org/wiki/Volvo" TargetMode="External"/><Relationship Id="rId1" Type="http://schemas.openxmlformats.org/officeDocument/2006/relationships/hyperlink" Target="https://en.wikipedia.org/wiki/Caterpillar_Inc." TargetMode="External"/><Relationship Id="rId5" Type="http://schemas.openxmlformats.org/officeDocument/2006/relationships/hyperlink" Target="https://en.wikipedia.org/wiki/London" TargetMode="External"/><Relationship Id="rId4" Type="http://schemas.openxmlformats.org/officeDocument/2006/relationships/hyperlink" Target="https://en.wikipedia.org/wiki/Docklands_Light_Railway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rsky_Robotics" TargetMode="External"/><Relationship Id="rId3" Type="http://schemas.openxmlformats.org/officeDocument/2006/relationships/hyperlink" Target="https://en.wikipedia.org/wiki/Alphabet_Inc." TargetMode="External"/><Relationship Id="rId7" Type="http://schemas.openxmlformats.org/officeDocument/2006/relationships/hyperlink" Target="https://www.youtube.com/watch?v=TM5Wn9n4cnQ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hyperlink" Target="https://en.wikipedia.org/wiki/Waymo" TargetMode="External"/><Relationship Id="rId6" Type="http://schemas.openxmlformats.org/officeDocument/2006/relationships/hyperlink" Target="https://en.wikipedia.org/wiki/Elon_Musk" TargetMode="External"/><Relationship Id="rId5" Type="http://schemas.openxmlformats.org/officeDocument/2006/relationships/hyperlink" Target="https://en.wikipedia.org/wiki/Tesla,_Inc." TargetMode="External"/><Relationship Id="rId4" Type="http://schemas.openxmlformats.org/officeDocument/2006/relationships/hyperlink" Target="https://www.youtube.com/watch?v=W2dGxiZutxc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-project.org.uk/" TargetMode="External"/><Relationship Id="rId2" Type="http://schemas.openxmlformats.org/officeDocument/2006/relationships/hyperlink" Target="https://en.wikipedia.org/wiki/Local_Motors" TargetMode="External"/><Relationship Id="rId1" Type="http://schemas.openxmlformats.org/officeDocument/2006/relationships/hyperlink" Target="https://en.wikipedia.org/wiki/OnStar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imler_Company" TargetMode="External"/><Relationship Id="rId2" Type="http://schemas.openxmlformats.org/officeDocument/2006/relationships/hyperlink" Target="https://en.wikipedia.org/wiki/Volvo" TargetMode="External"/><Relationship Id="rId1" Type="http://schemas.openxmlformats.org/officeDocument/2006/relationships/hyperlink" Target="https://en.wikipedia.org/wiki/Caterpillar_Inc." TargetMode="External"/><Relationship Id="rId5" Type="http://schemas.openxmlformats.org/officeDocument/2006/relationships/hyperlink" Target="https://en.wikipedia.org/wiki/London" TargetMode="External"/><Relationship Id="rId4" Type="http://schemas.openxmlformats.org/officeDocument/2006/relationships/hyperlink" Target="https://en.wikipedia.org/wiki/Docklands_Light_Railway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rsky_Robotics" TargetMode="External"/><Relationship Id="rId3" Type="http://schemas.openxmlformats.org/officeDocument/2006/relationships/hyperlink" Target="https://en.wikipedia.org/wiki/Alphabet_Inc." TargetMode="External"/><Relationship Id="rId7" Type="http://schemas.openxmlformats.org/officeDocument/2006/relationships/hyperlink" Target="https://www.youtube.com/watch?v=TM5Wn9n4cnQ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hyperlink" Target="https://en.wikipedia.org/wiki/Waymo" TargetMode="External"/><Relationship Id="rId6" Type="http://schemas.openxmlformats.org/officeDocument/2006/relationships/hyperlink" Target="https://en.wikipedia.org/wiki/Elon_Musk" TargetMode="External"/><Relationship Id="rId5" Type="http://schemas.openxmlformats.org/officeDocument/2006/relationships/hyperlink" Target="https://en.wikipedia.org/wiki/Tesla,_Inc." TargetMode="External"/><Relationship Id="rId4" Type="http://schemas.openxmlformats.org/officeDocument/2006/relationships/hyperlink" Target="https://www.youtube.com/watch?v=W2dGxiZutx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B3A99-B468-4814-B681-A8E9A0DED7CB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BE6FD-176F-4DA5-B619-6FB662F41FA4}">
      <dgm:prSet phldrT="[Text]"/>
      <dgm:spPr/>
      <dgm:t>
        <a:bodyPr/>
        <a:lstStyle/>
        <a:p>
          <a:r>
            <a:rPr lang="fr-FR" b="1" dirty="0" smtClean="0">
              <a:latin typeface="Candara" panose="020E0502030303020204" pitchFamily="34" charset="0"/>
            </a:rPr>
            <a:t>Venceslas KOUASSI</a:t>
          </a:r>
          <a:endParaRPr lang="en-US" b="1" dirty="0">
            <a:latin typeface="Candara" panose="020E0502030303020204" pitchFamily="34" charset="0"/>
          </a:endParaRPr>
        </a:p>
      </dgm:t>
    </dgm:pt>
    <dgm:pt modelId="{8487E9D2-DEEF-437A-8875-5E91F6EA89A4}" type="parTrans" cxnId="{11E72825-546C-463D-AA88-BFBE1B3B7350}">
      <dgm:prSet/>
      <dgm:spPr/>
      <dgm:t>
        <a:bodyPr/>
        <a:lstStyle/>
        <a:p>
          <a:endParaRPr lang="en-US"/>
        </a:p>
      </dgm:t>
    </dgm:pt>
    <dgm:pt modelId="{9C0D7575-EBD9-4AC3-99E8-E6F6B2E05799}" type="sibTrans" cxnId="{11E72825-546C-463D-AA88-BFBE1B3B7350}">
      <dgm:prSet/>
      <dgm:spPr/>
      <dgm:t>
        <a:bodyPr/>
        <a:lstStyle/>
        <a:p>
          <a:endParaRPr lang="en-US"/>
        </a:p>
      </dgm:t>
    </dgm:pt>
    <dgm:pt modelId="{A2517FC1-8098-4404-A812-B576275EE742}">
      <dgm:prSet phldrT="[Text]"/>
      <dgm:spPr/>
      <dgm:t>
        <a:bodyPr/>
        <a:lstStyle/>
        <a:p>
          <a:r>
            <a:rPr lang="fr-FR" b="1" dirty="0" smtClean="0">
              <a:latin typeface="Candara" panose="020E0502030303020204" pitchFamily="34" charset="0"/>
            </a:rPr>
            <a:t>Lucas BONMARIN</a:t>
          </a:r>
          <a:endParaRPr lang="en-US" b="1" dirty="0">
            <a:latin typeface="Candara" panose="020E0502030303020204" pitchFamily="34" charset="0"/>
          </a:endParaRPr>
        </a:p>
      </dgm:t>
    </dgm:pt>
    <dgm:pt modelId="{2DAA52AB-4915-458E-B589-445D2E082B02}" type="parTrans" cxnId="{0FE7F0A5-6C37-49AA-B0F5-F44CB4E4BD17}">
      <dgm:prSet/>
      <dgm:spPr/>
      <dgm:t>
        <a:bodyPr/>
        <a:lstStyle/>
        <a:p>
          <a:endParaRPr lang="en-US"/>
        </a:p>
      </dgm:t>
    </dgm:pt>
    <dgm:pt modelId="{A89B38D6-A97E-42F1-AAA4-D096F12B1794}" type="sibTrans" cxnId="{0FE7F0A5-6C37-49AA-B0F5-F44CB4E4BD17}">
      <dgm:prSet/>
      <dgm:spPr/>
      <dgm:t>
        <a:bodyPr/>
        <a:lstStyle/>
        <a:p>
          <a:endParaRPr lang="en-US"/>
        </a:p>
      </dgm:t>
    </dgm:pt>
    <dgm:pt modelId="{C87326B5-4704-424E-8B12-5A6495A25585}" type="pres">
      <dgm:prSet presAssocID="{250B3A99-B468-4814-B681-A8E9A0DED7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60DE1-373B-48C3-A721-18A5BB71F9E0}" type="pres">
      <dgm:prSet presAssocID="{532BE6FD-176F-4DA5-B619-6FB662F41FA4}" presName="composite" presStyleCnt="0"/>
      <dgm:spPr/>
      <dgm:t>
        <a:bodyPr/>
        <a:lstStyle/>
        <a:p>
          <a:endParaRPr lang="en-US"/>
        </a:p>
      </dgm:t>
    </dgm:pt>
    <dgm:pt modelId="{07C8F4DA-6AC6-4E19-92A2-322D1994D799}" type="pres">
      <dgm:prSet presAssocID="{532BE6FD-176F-4DA5-B619-6FB662F41FA4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95FD8028-ECCA-4BC6-A7BF-F4CE6AB1561D}" type="pres">
      <dgm:prSet presAssocID="{532BE6FD-176F-4DA5-B619-6FB662F41FA4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8A01E-2BAF-45BF-82B1-C7246002DE02}" type="pres">
      <dgm:prSet presAssocID="{9C0D7575-EBD9-4AC3-99E8-E6F6B2E05799}" presName="sibTrans" presStyleCnt="0"/>
      <dgm:spPr/>
      <dgm:t>
        <a:bodyPr/>
        <a:lstStyle/>
        <a:p>
          <a:endParaRPr lang="en-US"/>
        </a:p>
      </dgm:t>
    </dgm:pt>
    <dgm:pt modelId="{E047526C-F58E-42D9-AAC3-C54AA97E8663}" type="pres">
      <dgm:prSet presAssocID="{A2517FC1-8098-4404-A812-B576275EE742}" presName="composite" presStyleCnt="0"/>
      <dgm:spPr/>
      <dgm:t>
        <a:bodyPr/>
        <a:lstStyle/>
        <a:p>
          <a:endParaRPr lang="en-US"/>
        </a:p>
      </dgm:t>
    </dgm:pt>
    <dgm:pt modelId="{C63A2CE1-47A9-4915-8BB3-8018BA09D3A0}" type="pres">
      <dgm:prSet presAssocID="{A2517FC1-8098-4404-A812-B576275EE742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66D4AAD8-B97E-407D-9D83-7EA0C65FDFFE}" type="pres">
      <dgm:prSet presAssocID="{A2517FC1-8098-4404-A812-B576275EE742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72825-546C-463D-AA88-BFBE1B3B7350}" srcId="{250B3A99-B468-4814-B681-A8E9A0DED7CB}" destId="{532BE6FD-176F-4DA5-B619-6FB662F41FA4}" srcOrd="0" destOrd="0" parTransId="{8487E9D2-DEEF-437A-8875-5E91F6EA89A4}" sibTransId="{9C0D7575-EBD9-4AC3-99E8-E6F6B2E05799}"/>
    <dgm:cxn modelId="{760244B3-1ED7-4196-80DA-43DB87D8AEFA}" type="presOf" srcId="{A2517FC1-8098-4404-A812-B576275EE742}" destId="{66D4AAD8-B97E-407D-9D83-7EA0C65FDFFE}" srcOrd="0" destOrd="0" presId="urn:microsoft.com/office/officeart/2008/layout/BendingPictureCaptionList"/>
    <dgm:cxn modelId="{CF564BA7-43EB-483C-96AB-ED1DC9BF4C10}" type="presOf" srcId="{532BE6FD-176F-4DA5-B619-6FB662F41FA4}" destId="{95FD8028-ECCA-4BC6-A7BF-F4CE6AB1561D}" srcOrd="0" destOrd="0" presId="urn:microsoft.com/office/officeart/2008/layout/BendingPictureCaptionList"/>
    <dgm:cxn modelId="{5D413E5F-181D-4DBD-9DFB-EC24F8C89EDB}" type="presOf" srcId="{250B3A99-B468-4814-B681-A8E9A0DED7CB}" destId="{C87326B5-4704-424E-8B12-5A6495A25585}" srcOrd="0" destOrd="0" presId="urn:microsoft.com/office/officeart/2008/layout/BendingPictureCaptionList"/>
    <dgm:cxn modelId="{0FE7F0A5-6C37-49AA-B0F5-F44CB4E4BD17}" srcId="{250B3A99-B468-4814-B681-A8E9A0DED7CB}" destId="{A2517FC1-8098-4404-A812-B576275EE742}" srcOrd="1" destOrd="0" parTransId="{2DAA52AB-4915-458E-B589-445D2E082B02}" sibTransId="{A89B38D6-A97E-42F1-AAA4-D096F12B1794}"/>
    <dgm:cxn modelId="{2D756B77-0D66-42B0-8BF1-412812155981}" type="presParOf" srcId="{C87326B5-4704-424E-8B12-5A6495A25585}" destId="{DB360DE1-373B-48C3-A721-18A5BB71F9E0}" srcOrd="0" destOrd="0" presId="urn:microsoft.com/office/officeart/2008/layout/BendingPictureCaptionList"/>
    <dgm:cxn modelId="{EC2050F6-F9FA-4EA8-81BE-D7CD05D20D48}" type="presParOf" srcId="{DB360DE1-373B-48C3-A721-18A5BB71F9E0}" destId="{07C8F4DA-6AC6-4E19-92A2-322D1994D799}" srcOrd="0" destOrd="0" presId="urn:microsoft.com/office/officeart/2008/layout/BendingPictureCaptionList"/>
    <dgm:cxn modelId="{66DD4380-1E9A-4074-BF76-43BA62947121}" type="presParOf" srcId="{DB360DE1-373B-48C3-A721-18A5BB71F9E0}" destId="{95FD8028-ECCA-4BC6-A7BF-F4CE6AB1561D}" srcOrd="1" destOrd="0" presId="urn:microsoft.com/office/officeart/2008/layout/BendingPictureCaptionList"/>
    <dgm:cxn modelId="{69B4EB79-43B3-4295-95B1-69DC184200A8}" type="presParOf" srcId="{C87326B5-4704-424E-8B12-5A6495A25585}" destId="{4268A01E-2BAF-45BF-82B1-C7246002DE02}" srcOrd="1" destOrd="0" presId="urn:microsoft.com/office/officeart/2008/layout/BendingPictureCaptionList"/>
    <dgm:cxn modelId="{C6115CBA-4219-4A4B-9B86-7AFECEBA58BC}" type="presParOf" srcId="{C87326B5-4704-424E-8B12-5A6495A25585}" destId="{E047526C-F58E-42D9-AAC3-C54AA97E8663}" srcOrd="2" destOrd="0" presId="urn:microsoft.com/office/officeart/2008/layout/BendingPictureCaptionList"/>
    <dgm:cxn modelId="{D6488582-7B9B-4B27-8E79-FAE09E407A1D}" type="presParOf" srcId="{E047526C-F58E-42D9-AAC3-C54AA97E8663}" destId="{C63A2CE1-47A9-4915-8BB3-8018BA09D3A0}" srcOrd="0" destOrd="0" presId="urn:microsoft.com/office/officeart/2008/layout/BendingPictureCaptionList"/>
    <dgm:cxn modelId="{E156ED83-8344-4257-9E0C-FF858963B3C9}" type="presParOf" srcId="{E047526C-F58E-42D9-AAC3-C54AA97E8663}" destId="{66D4AAD8-B97E-407D-9D83-7EA0C65FDF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5B013-8179-426F-8869-712E349202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95898D-3992-40A4-8A70-02C62F7274D0}">
      <dgm:prSet phldrT="[Text]" custT="1"/>
      <dgm:spPr/>
      <dgm:t>
        <a:bodyPr/>
        <a:lstStyle/>
        <a:p>
          <a:r>
            <a: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 VEHICLE : WHAT IS IT ?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271099-1D14-43D9-B2D6-E4FB0BEE976F}" type="par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BAB6F8-7E00-4E8A-B653-36252339C992}" type="sib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88BB6D-CC49-46F0-94B8-9799B55494BE}">
      <dgm:prSet phldrT="[Text]" custT="1"/>
      <dgm:spPr/>
      <dgm:t>
        <a:bodyPr/>
        <a:lstStyle/>
        <a:p>
          <a:r>
            <a: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EXISTING SOLUTIONS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7F210B-CFD0-491B-8C09-E82AB997F8AD}" type="parTrans" cxnId="{FBDF72FA-A0C5-47FE-927E-9C01D7B2E675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937318-92A7-44C7-B66E-9E757A1FE096}" type="sibTrans" cxnId="{FBDF72FA-A0C5-47FE-927E-9C01D7B2E675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958F89-D177-44D0-933E-2BCDBBE394B6}">
      <dgm:prSet phldrT="[Text]" custT="1"/>
      <dgm:spPr/>
      <dgm:t>
        <a:bodyPr/>
        <a:lstStyle/>
        <a:p>
          <a:r>
            <a: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EXISTING COMPANIES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228A8A-C81B-4EBD-8085-74CC7E247599}" type="parTrans" cxnId="{CE344D03-67F7-489A-A9EE-EA382A6DC6E7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C646CD-4E03-4D50-97BC-5E05000774CA}" type="sibTrans" cxnId="{CE344D03-67F7-489A-A9EE-EA382A6DC6E7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A48957-0DE0-40EC-9760-0A523E01A887}">
      <dgm:prSet phldrT="[Text]" custT="1"/>
      <dgm:spPr/>
      <dgm:t>
        <a:bodyPr/>
        <a:lstStyle/>
        <a:p>
          <a:r>
            <a: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CURRENT LIMITATIONS &amp; HARD PROBLEMS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CFA2E8-9BFD-4AF5-9722-335272672B97}" type="parTrans" cxnId="{6D196D69-6153-4704-813C-6B131673AA6B}">
      <dgm:prSet/>
      <dgm:spPr/>
      <dgm:t>
        <a:bodyPr/>
        <a:lstStyle/>
        <a:p>
          <a:endParaRPr lang="en-US" sz="1600"/>
        </a:p>
      </dgm:t>
    </dgm:pt>
    <dgm:pt modelId="{92B3A176-EC6F-437B-9F7D-256E2E189D1C}" type="sibTrans" cxnId="{6D196D69-6153-4704-813C-6B131673AA6B}">
      <dgm:prSet/>
      <dgm:spPr/>
      <dgm:t>
        <a:bodyPr/>
        <a:lstStyle/>
        <a:p>
          <a:endParaRPr lang="en-US" sz="1600"/>
        </a:p>
      </dgm:t>
    </dgm:pt>
    <dgm:pt modelId="{97BD9A82-63D0-4189-B623-E03A537BFB61}">
      <dgm:prSet phldrT="[Text]" custT="1"/>
      <dgm:spPr/>
      <dgm:t>
        <a:bodyPr/>
        <a:lstStyle/>
        <a:p>
          <a:r>
            <a:rPr lang="fr-FR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EXAMPLES OF ETHICAL CONSIDERATIONS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0EC9E1-D402-4053-A5D7-5FBD6F625640}" type="parTrans" cxnId="{580279AB-25BD-4F7C-ADC6-1D1FBC89AE43}">
      <dgm:prSet/>
      <dgm:spPr/>
      <dgm:t>
        <a:bodyPr/>
        <a:lstStyle/>
        <a:p>
          <a:endParaRPr lang="en-US" sz="1600"/>
        </a:p>
      </dgm:t>
    </dgm:pt>
    <dgm:pt modelId="{8FC20CF2-21AA-4E48-AAEE-01271C16CBEF}" type="sibTrans" cxnId="{580279AB-25BD-4F7C-ADC6-1D1FBC89AE43}">
      <dgm:prSet/>
      <dgm:spPr/>
      <dgm:t>
        <a:bodyPr/>
        <a:lstStyle/>
        <a:p>
          <a:endParaRPr lang="en-US" sz="1600"/>
        </a:p>
      </dgm:t>
    </dgm:pt>
    <dgm:pt modelId="{DAE0D115-5579-4798-8D35-C89C560264AD}" type="pres">
      <dgm:prSet presAssocID="{8105B013-8179-426F-8869-712E349202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7B62BF9-19C6-4AAA-B177-A8A96C8CA0E5}" type="pres">
      <dgm:prSet presAssocID="{8105B013-8179-426F-8869-712E349202B9}" presName="Name1" presStyleCnt="0"/>
      <dgm:spPr/>
      <dgm:t>
        <a:bodyPr/>
        <a:lstStyle/>
        <a:p>
          <a:endParaRPr lang="en-US"/>
        </a:p>
      </dgm:t>
    </dgm:pt>
    <dgm:pt modelId="{4A3D4CBB-DC00-40C9-A28E-1A02508B83E1}" type="pres">
      <dgm:prSet presAssocID="{8105B013-8179-426F-8869-712E349202B9}" presName="cycle" presStyleCnt="0"/>
      <dgm:spPr/>
      <dgm:t>
        <a:bodyPr/>
        <a:lstStyle/>
        <a:p>
          <a:endParaRPr lang="en-US"/>
        </a:p>
      </dgm:t>
    </dgm:pt>
    <dgm:pt modelId="{77678CB2-10CE-488A-8DE8-19107148BDC3}" type="pres">
      <dgm:prSet presAssocID="{8105B013-8179-426F-8869-712E349202B9}" presName="srcNode" presStyleLbl="node1" presStyleIdx="0" presStyleCnt="5"/>
      <dgm:spPr/>
      <dgm:t>
        <a:bodyPr/>
        <a:lstStyle/>
        <a:p>
          <a:endParaRPr lang="en-US"/>
        </a:p>
      </dgm:t>
    </dgm:pt>
    <dgm:pt modelId="{793FAB9C-36D6-454A-BD2E-BEBEE8303AC9}" type="pres">
      <dgm:prSet presAssocID="{8105B013-8179-426F-8869-712E349202B9}" presName="conn" presStyleLbl="parChTrans1D2" presStyleIdx="0" presStyleCnt="1"/>
      <dgm:spPr/>
      <dgm:t>
        <a:bodyPr/>
        <a:lstStyle/>
        <a:p>
          <a:endParaRPr lang="en-US"/>
        </a:p>
      </dgm:t>
    </dgm:pt>
    <dgm:pt modelId="{F8B63ECA-18C0-4B22-A083-717BE69BC884}" type="pres">
      <dgm:prSet presAssocID="{8105B013-8179-426F-8869-712E349202B9}" presName="extraNode" presStyleLbl="node1" presStyleIdx="0" presStyleCnt="5"/>
      <dgm:spPr/>
      <dgm:t>
        <a:bodyPr/>
        <a:lstStyle/>
        <a:p>
          <a:endParaRPr lang="en-US"/>
        </a:p>
      </dgm:t>
    </dgm:pt>
    <dgm:pt modelId="{011F98D7-17B2-46B0-8318-BA752FCB2C62}" type="pres">
      <dgm:prSet presAssocID="{8105B013-8179-426F-8869-712E349202B9}" presName="dstNode" presStyleLbl="node1" presStyleIdx="0" presStyleCnt="5"/>
      <dgm:spPr/>
      <dgm:t>
        <a:bodyPr/>
        <a:lstStyle/>
        <a:p>
          <a:endParaRPr lang="en-US"/>
        </a:p>
      </dgm:t>
    </dgm:pt>
    <dgm:pt modelId="{6B4EF1B1-1463-4CF8-8177-EEA0B5D16D1C}" type="pres">
      <dgm:prSet presAssocID="{7395898D-3992-40A4-8A70-02C62F7274D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688C-0B1C-4FF0-B066-97CA52807B25}" type="pres">
      <dgm:prSet presAssocID="{7395898D-3992-40A4-8A70-02C62F7274D0}" presName="accent_1" presStyleCnt="0"/>
      <dgm:spPr/>
      <dgm:t>
        <a:bodyPr/>
        <a:lstStyle/>
        <a:p>
          <a:endParaRPr lang="en-US"/>
        </a:p>
      </dgm:t>
    </dgm:pt>
    <dgm:pt modelId="{7528B2A8-1937-48AE-8F67-E03D068B28DB}" type="pres">
      <dgm:prSet presAssocID="{7395898D-3992-40A4-8A70-02C62F7274D0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4A6F6914-1B22-4077-AE0B-5FAB46BD3FF4}" type="pres">
      <dgm:prSet presAssocID="{8788BB6D-CC49-46F0-94B8-9799B55494B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075A-5F2C-43AB-AA35-FA4149E50BF0}" type="pres">
      <dgm:prSet presAssocID="{8788BB6D-CC49-46F0-94B8-9799B55494BE}" presName="accent_2" presStyleCnt="0"/>
      <dgm:spPr/>
      <dgm:t>
        <a:bodyPr/>
        <a:lstStyle/>
        <a:p>
          <a:endParaRPr lang="en-US"/>
        </a:p>
      </dgm:t>
    </dgm:pt>
    <dgm:pt modelId="{A22B96AF-BD2F-444F-A4DA-6DB9200331C3}" type="pres">
      <dgm:prSet presAssocID="{8788BB6D-CC49-46F0-94B8-9799B55494BE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3BF811C2-A319-43EC-BBA1-ABAA7FBD9DA4}" type="pres">
      <dgm:prSet presAssocID="{77958F89-D177-44D0-933E-2BCDBBE394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B0A9F-D9B9-4E20-87B3-7DA5B4BBCB6D}" type="pres">
      <dgm:prSet presAssocID="{77958F89-D177-44D0-933E-2BCDBBE394B6}" presName="accent_3" presStyleCnt="0"/>
      <dgm:spPr/>
      <dgm:t>
        <a:bodyPr/>
        <a:lstStyle/>
        <a:p>
          <a:endParaRPr lang="en-US"/>
        </a:p>
      </dgm:t>
    </dgm:pt>
    <dgm:pt modelId="{3115E0BD-3EC8-42D1-97E0-3BB22A86A6AD}" type="pres">
      <dgm:prSet presAssocID="{77958F89-D177-44D0-933E-2BCDBBE394B6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EEB2972D-BDE4-4ECF-91C6-613C7E76A3E2}" type="pres">
      <dgm:prSet presAssocID="{97BD9A82-63D0-4189-B623-E03A537BFB6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C4B34-D20D-4D66-8B93-0571EB9F0942}" type="pres">
      <dgm:prSet presAssocID="{97BD9A82-63D0-4189-B623-E03A537BFB61}" presName="accent_4" presStyleCnt="0"/>
      <dgm:spPr/>
      <dgm:t>
        <a:bodyPr/>
        <a:lstStyle/>
        <a:p>
          <a:endParaRPr lang="en-US"/>
        </a:p>
      </dgm:t>
    </dgm:pt>
    <dgm:pt modelId="{C8C848EB-60F0-4908-8B33-8666BAABBA5E}" type="pres">
      <dgm:prSet presAssocID="{97BD9A82-63D0-4189-B623-E03A537BFB61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DDC247E9-2AA0-4C9F-977F-CE58F3317B20}" type="pres">
      <dgm:prSet presAssocID="{03A48957-0DE0-40EC-9760-0A523E01A88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9057F-71D8-494B-B828-082D683EEEBD}" type="pres">
      <dgm:prSet presAssocID="{03A48957-0DE0-40EC-9760-0A523E01A887}" presName="accent_5" presStyleCnt="0"/>
      <dgm:spPr/>
      <dgm:t>
        <a:bodyPr/>
        <a:lstStyle/>
        <a:p>
          <a:endParaRPr lang="en-US"/>
        </a:p>
      </dgm:t>
    </dgm:pt>
    <dgm:pt modelId="{A21B549F-6B32-4C6C-A7B3-519BFDBCB034}" type="pres">
      <dgm:prSet presAssocID="{03A48957-0DE0-40EC-9760-0A523E01A887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CE344D03-67F7-489A-A9EE-EA382A6DC6E7}" srcId="{8105B013-8179-426F-8869-712E349202B9}" destId="{77958F89-D177-44D0-933E-2BCDBBE394B6}" srcOrd="2" destOrd="0" parTransId="{62228A8A-C81B-4EBD-8085-74CC7E247599}" sibTransId="{DEC646CD-4E03-4D50-97BC-5E05000774CA}"/>
    <dgm:cxn modelId="{580279AB-25BD-4F7C-ADC6-1D1FBC89AE43}" srcId="{8105B013-8179-426F-8869-712E349202B9}" destId="{97BD9A82-63D0-4189-B623-E03A537BFB61}" srcOrd="3" destOrd="0" parTransId="{E50EC9E1-D402-4053-A5D7-5FBD6F625640}" sibTransId="{8FC20CF2-21AA-4E48-AAEE-01271C16CBEF}"/>
    <dgm:cxn modelId="{6C0C713E-BC2C-4926-A21A-0C189BA3BBF2}" type="presOf" srcId="{77958F89-D177-44D0-933E-2BCDBBE394B6}" destId="{3BF811C2-A319-43EC-BBA1-ABAA7FBD9DA4}" srcOrd="0" destOrd="0" presId="urn:microsoft.com/office/officeart/2008/layout/VerticalCurvedList"/>
    <dgm:cxn modelId="{5B155388-F0B6-4503-9521-7D9BFBC44703}" type="presOf" srcId="{7395898D-3992-40A4-8A70-02C62F7274D0}" destId="{6B4EF1B1-1463-4CF8-8177-EEA0B5D16D1C}" srcOrd="0" destOrd="0" presId="urn:microsoft.com/office/officeart/2008/layout/VerticalCurvedList"/>
    <dgm:cxn modelId="{6D196D69-6153-4704-813C-6B131673AA6B}" srcId="{8105B013-8179-426F-8869-712E349202B9}" destId="{03A48957-0DE0-40EC-9760-0A523E01A887}" srcOrd="4" destOrd="0" parTransId="{12CFA2E8-9BFD-4AF5-9722-335272672B97}" sibTransId="{92B3A176-EC6F-437B-9F7D-256E2E189D1C}"/>
    <dgm:cxn modelId="{83B02B69-44A2-4987-9C3F-C9BBC81E4E74}" type="presOf" srcId="{76BAB6F8-7E00-4E8A-B653-36252339C992}" destId="{793FAB9C-36D6-454A-BD2E-BEBEE8303AC9}" srcOrd="0" destOrd="0" presId="urn:microsoft.com/office/officeart/2008/layout/VerticalCurvedList"/>
    <dgm:cxn modelId="{92B779E0-5D25-425E-AD5B-00410D9D859B}" type="presOf" srcId="{97BD9A82-63D0-4189-B623-E03A537BFB61}" destId="{EEB2972D-BDE4-4ECF-91C6-613C7E76A3E2}" srcOrd="0" destOrd="0" presId="urn:microsoft.com/office/officeart/2008/layout/VerticalCurvedList"/>
    <dgm:cxn modelId="{FBDF72FA-A0C5-47FE-927E-9C01D7B2E675}" srcId="{8105B013-8179-426F-8869-712E349202B9}" destId="{8788BB6D-CC49-46F0-94B8-9799B55494BE}" srcOrd="1" destOrd="0" parTransId="{4E7F210B-CFD0-491B-8C09-E82AB997F8AD}" sibTransId="{4C937318-92A7-44C7-B66E-9E757A1FE096}"/>
    <dgm:cxn modelId="{19E850E8-8221-4DE3-859B-4060177E222B}" type="presOf" srcId="{8105B013-8179-426F-8869-712E349202B9}" destId="{DAE0D115-5579-4798-8D35-C89C560264AD}" srcOrd="0" destOrd="0" presId="urn:microsoft.com/office/officeart/2008/layout/VerticalCurvedList"/>
    <dgm:cxn modelId="{37768961-B992-496C-917C-B53B248ACABC}" srcId="{8105B013-8179-426F-8869-712E349202B9}" destId="{7395898D-3992-40A4-8A70-02C62F7274D0}" srcOrd="0" destOrd="0" parTransId="{8C271099-1D14-43D9-B2D6-E4FB0BEE976F}" sibTransId="{76BAB6F8-7E00-4E8A-B653-36252339C992}"/>
    <dgm:cxn modelId="{92E6CD00-A5DF-44FA-8A81-A4645C3AFE29}" type="presOf" srcId="{03A48957-0DE0-40EC-9760-0A523E01A887}" destId="{DDC247E9-2AA0-4C9F-977F-CE58F3317B20}" srcOrd="0" destOrd="0" presId="urn:microsoft.com/office/officeart/2008/layout/VerticalCurvedList"/>
    <dgm:cxn modelId="{1EAD2EE5-8460-4DC2-9FFA-0DD7AFC20D52}" type="presOf" srcId="{8788BB6D-CC49-46F0-94B8-9799B55494BE}" destId="{4A6F6914-1B22-4077-AE0B-5FAB46BD3FF4}" srcOrd="0" destOrd="0" presId="urn:microsoft.com/office/officeart/2008/layout/VerticalCurvedList"/>
    <dgm:cxn modelId="{A6BEE6EA-7E26-4C1E-924C-92D4502E6BB0}" type="presParOf" srcId="{DAE0D115-5579-4798-8D35-C89C560264AD}" destId="{37B62BF9-19C6-4AAA-B177-A8A96C8CA0E5}" srcOrd="0" destOrd="0" presId="urn:microsoft.com/office/officeart/2008/layout/VerticalCurvedList"/>
    <dgm:cxn modelId="{F442D12C-E264-4215-B37A-F5742C78B58D}" type="presParOf" srcId="{37B62BF9-19C6-4AAA-B177-A8A96C8CA0E5}" destId="{4A3D4CBB-DC00-40C9-A28E-1A02508B83E1}" srcOrd="0" destOrd="0" presId="urn:microsoft.com/office/officeart/2008/layout/VerticalCurvedList"/>
    <dgm:cxn modelId="{045E17DA-3522-4521-A2CF-05DFA86AE5D5}" type="presParOf" srcId="{4A3D4CBB-DC00-40C9-A28E-1A02508B83E1}" destId="{77678CB2-10CE-488A-8DE8-19107148BDC3}" srcOrd="0" destOrd="0" presId="urn:microsoft.com/office/officeart/2008/layout/VerticalCurvedList"/>
    <dgm:cxn modelId="{FA470213-5AF8-4950-8452-1A0AEA10E42F}" type="presParOf" srcId="{4A3D4CBB-DC00-40C9-A28E-1A02508B83E1}" destId="{793FAB9C-36D6-454A-BD2E-BEBEE8303AC9}" srcOrd="1" destOrd="0" presId="urn:microsoft.com/office/officeart/2008/layout/VerticalCurvedList"/>
    <dgm:cxn modelId="{66C3E3A7-C6FE-4579-AAA4-756A1953394E}" type="presParOf" srcId="{4A3D4CBB-DC00-40C9-A28E-1A02508B83E1}" destId="{F8B63ECA-18C0-4B22-A083-717BE69BC884}" srcOrd="2" destOrd="0" presId="urn:microsoft.com/office/officeart/2008/layout/VerticalCurvedList"/>
    <dgm:cxn modelId="{184C0158-306D-4321-872A-ADD047345C4C}" type="presParOf" srcId="{4A3D4CBB-DC00-40C9-A28E-1A02508B83E1}" destId="{011F98D7-17B2-46B0-8318-BA752FCB2C62}" srcOrd="3" destOrd="0" presId="urn:microsoft.com/office/officeart/2008/layout/VerticalCurvedList"/>
    <dgm:cxn modelId="{845520FF-0852-4F54-B600-487B81E61BD3}" type="presParOf" srcId="{37B62BF9-19C6-4AAA-B177-A8A96C8CA0E5}" destId="{6B4EF1B1-1463-4CF8-8177-EEA0B5D16D1C}" srcOrd="1" destOrd="0" presId="urn:microsoft.com/office/officeart/2008/layout/VerticalCurvedList"/>
    <dgm:cxn modelId="{038BD650-44BD-4ED0-ADFF-03286AB2B3CB}" type="presParOf" srcId="{37B62BF9-19C6-4AAA-B177-A8A96C8CA0E5}" destId="{57B1688C-0B1C-4FF0-B066-97CA52807B25}" srcOrd="2" destOrd="0" presId="urn:microsoft.com/office/officeart/2008/layout/VerticalCurvedList"/>
    <dgm:cxn modelId="{94B7BADD-1A6B-4B7F-8CD4-265481F0737E}" type="presParOf" srcId="{57B1688C-0B1C-4FF0-B066-97CA52807B25}" destId="{7528B2A8-1937-48AE-8F67-E03D068B28DB}" srcOrd="0" destOrd="0" presId="urn:microsoft.com/office/officeart/2008/layout/VerticalCurvedList"/>
    <dgm:cxn modelId="{1F8C97ED-8720-4053-9900-3D54A9AE0699}" type="presParOf" srcId="{37B62BF9-19C6-4AAA-B177-A8A96C8CA0E5}" destId="{4A6F6914-1B22-4077-AE0B-5FAB46BD3FF4}" srcOrd="3" destOrd="0" presId="urn:microsoft.com/office/officeart/2008/layout/VerticalCurvedList"/>
    <dgm:cxn modelId="{678B8930-CD15-4EF8-8C48-F5EC076FCB20}" type="presParOf" srcId="{37B62BF9-19C6-4AAA-B177-A8A96C8CA0E5}" destId="{CD55075A-5F2C-43AB-AA35-FA4149E50BF0}" srcOrd="4" destOrd="0" presId="urn:microsoft.com/office/officeart/2008/layout/VerticalCurvedList"/>
    <dgm:cxn modelId="{36533603-5718-4C4B-8383-240062AFC16D}" type="presParOf" srcId="{CD55075A-5F2C-43AB-AA35-FA4149E50BF0}" destId="{A22B96AF-BD2F-444F-A4DA-6DB9200331C3}" srcOrd="0" destOrd="0" presId="urn:microsoft.com/office/officeart/2008/layout/VerticalCurvedList"/>
    <dgm:cxn modelId="{D7E30DC1-11D6-4A55-9724-9D26C4EEDACC}" type="presParOf" srcId="{37B62BF9-19C6-4AAA-B177-A8A96C8CA0E5}" destId="{3BF811C2-A319-43EC-BBA1-ABAA7FBD9DA4}" srcOrd="5" destOrd="0" presId="urn:microsoft.com/office/officeart/2008/layout/VerticalCurvedList"/>
    <dgm:cxn modelId="{C5794330-D158-4FEC-8B6B-209F8C18A37F}" type="presParOf" srcId="{37B62BF9-19C6-4AAA-B177-A8A96C8CA0E5}" destId="{835B0A9F-D9B9-4E20-87B3-7DA5B4BBCB6D}" srcOrd="6" destOrd="0" presId="urn:microsoft.com/office/officeart/2008/layout/VerticalCurvedList"/>
    <dgm:cxn modelId="{4CF44EC6-13E5-4213-9B4C-AD53DB1A043B}" type="presParOf" srcId="{835B0A9F-D9B9-4E20-87B3-7DA5B4BBCB6D}" destId="{3115E0BD-3EC8-42D1-97E0-3BB22A86A6AD}" srcOrd="0" destOrd="0" presId="urn:microsoft.com/office/officeart/2008/layout/VerticalCurvedList"/>
    <dgm:cxn modelId="{E36C898A-AE6D-487C-92B6-A7D96B452B8D}" type="presParOf" srcId="{37B62BF9-19C6-4AAA-B177-A8A96C8CA0E5}" destId="{EEB2972D-BDE4-4ECF-91C6-613C7E76A3E2}" srcOrd="7" destOrd="0" presId="urn:microsoft.com/office/officeart/2008/layout/VerticalCurvedList"/>
    <dgm:cxn modelId="{1C45FD07-FB1A-48BE-B433-89B7589B1466}" type="presParOf" srcId="{37B62BF9-19C6-4AAA-B177-A8A96C8CA0E5}" destId="{D55C4B34-D20D-4D66-8B93-0571EB9F0942}" srcOrd="8" destOrd="0" presId="urn:microsoft.com/office/officeart/2008/layout/VerticalCurvedList"/>
    <dgm:cxn modelId="{B63E522D-6DDA-43AA-99A1-17C097CCC9D3}" type="presParOf" srcId="{D55C4B34-D20D-4D66-8B93-0571EB9F0942}" destId="{C8C848EB-60F0-4908-8B33-8666BAABBA5E}" srcOrd="0" destOrd="0" presId="urn:microsoft.com/office/officeart/2008/layout/VerticalCurvedList"/>
    <dgm:cxn modelId="{955CBC62-AB81-4099-88E5-0FDF4ABE9DF6}" type="presParOf" srcId="{37B62BF9-19C6-4AAA-B177-A8A96C8CA0E5}" destId="{DDC247E9-2AA0-4C9F-977F-CE58F3317B20}" srcOrd="9" destOrd="0" presId="urn:microsoft.com/office/officeart/2008/layout/VerticalCurvedList"/>
    <dgm:cxn modelId="{BBBBCF53-80EB-42E4-B733-38D3874DE871}" type="presParOf" srcId="{37B62BF9-19C6-4AAA-B177-A8A96C8CA0E5}" destId="{8CA9057F-71D8-494B-B828-082D683EEEBD}" srcOrd="10" destOrd="0" presId="urn:microsoft.com/office/officeart/2008/layout/VerticalCurvedList"/>
    <dgm:cxn modelId="{86D97B46-1EA8-42CB-A168-734AFFF872A8}" type="presParOf" srcId="{8CA9057F-71D8-494B-B828-082D683EEEBD}" destId="{A21B549F-6B32-4C6C-A7B3-519BFDBCB0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DE499-96E5-4E57-83A4-6AF1683590A4}" type="doc">
      <dgm:prSet loTypeId="urn:microsoft.com/office/officeart/2005/8/layout/hierarchy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62E50E-A42A-4A62-A404-E5B5279E9117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0271C4-AF87-4331-AEC9-2A3F412BD181}" type="parTrans" cxnId="{9FDB6148-067C-4C71-A2FE-14AADF3DF12F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51AE26-08C7-4CF4-9885-7E4DE4593512}" type="sibTrans" cxnId="{9FDB6148-067C-4C71-A2FE-14AADF3DF12F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2B28A5-0EC8-4E9C-8534-69EFBE2EF847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Automation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9D4E0B-FE66-4FDD-B1B7-00150EF3042E}" type="parTrans" cxnId="{571B4D41-DCDC-42EB-B3E9-C02D231BD6D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3EFE0B-AA70-4A4A-83B2-832CA4133E68}" type="sibTrans" cxnId="{571B4D41-DCDC-42EB-B3E9-C02D231BD6D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99DC8D-BE2A-4AB3-867A-828A55CE7CE2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ED1213-DE19-4114-A386-5075994B803F}" type="parTrans" cxnId="{0035F0D4-58F2-464A-A29A-33D3E1C2FA4E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68C76E-0B4F-47FA-BBE3-F392E3E651B1}" type="sibTrans" cxnId="{0035F0D4-58F2-464A-A29A-33D3E1C2FA4E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620E88-5741-4EC6-A6E7-D34D6BEAD640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Driver assistance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025B9B-DD25-459E-A3C2-EFA7B40B39FB}" type="parTrans" cxnId="{80E44113-5AA7-4DC7-9F15-41E2D6C4B49B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984622-36D6-45E7-B964-C549ACA55A35}" type="sibTrans" cxnId="{80E44113-5AA7-4DC7-9F15-41E2D6C4B49B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469044-CF80-495A-A4BC-183B398D8CE4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A0F427-7B06-4BDA-A5A8-B3517EF4D9E8}" type="parTrans" cxnId="{0E0AB455-EF3E-4404-9665-A44AAFD8A81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899AA2-6274-4D36-BB15-C76D10D3CEDA}" type="sibTrans" cxnId="{0E0AB455-EF3E-4404-9665-A44AAFD8A81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85CCEB-1132-4E6E-9502-452421DAE8CB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Partial automation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BEB40D-0AC1-4FDC-BEA4-01C0E4A4957B}" type="parTrans" cxnId="{2D8B8BA2-9187-41D7-A48F-51F615CA48E0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F133FF-D5D7-4DFA-938C-6C90F9DF03E8}" type="sibTrans" cxnId="{2D8B8BA2-9187-41D7-A48F-51F615CA48E0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3170A4-E521-4559-B167-78A409EF16B0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0CC156-8C4E-41C0-80A0-5B91C66DDD16}" type="parTrans" cxnId="{B2670B2E-FEC7-40CB-BD00-426B5D2F2FE8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E8643E-E818-46BC-9826-67246C0B120B}" type="sibTrans" cxnId="{B2670B2E-FEC7-40CB-BD00-426B5D2F2FE8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7E5703-17E1-46A7-977B-087C301334DE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5C1861-9755-476A-85D0-99EC9CABD16E}" type="parTrans" cxnId="{89527E12-370B-495D-89EB-A64837705799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A819E6-B377-49B4-B1CC-390CE7226CF4}" type="sibTrans" cxnId="{89527E12-370B-495D-89EB-A64837705799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75217B-205C-4840-8033-E1FE495145BA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75FA43-2615-4BCE-A0C0-3D8B44BB6E95}" type="parTrans" cxnId="{1C73F112-E841-407F-A47A-6290820C65AC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CCCF5D-8D27-498A-842C-A93BF7179ACC}" type="sibTrans" cxnId="{1C73F112-E841-407F-A47A-6290820C65AC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D14CAF-F3D1-4B3A-A697-9F1433806F38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Conditionnal Automation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EFE62B-AFD6-4B63-9B3A-CAEE0EF57EDD}" type="parTrans" cxnId="{F5A1B2C2-9B3D-4B90-86D5-4B136A17F6BE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72552B-3394-476D-B1C2-4A3D36169317}" type="sibTrans" cxnId="{F5A1B2C2-9B3D-4B90-86D5-4B136A17F6BE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8E144D-FEE8-45D8-A4DA-83C3DDBB2A44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Automation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0BE93A-5434-4FEC-88FB-E9E1ED89EA1A}" type="parTrans" cxnId="{6E049A16-E9D5-4A9C-A9ED-CDC916C665F5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FC06EA-00FC-46C3-898C-40ACE0481EF1}" type="sibTrans" cxnId="{6E049A16-E9D5-4A9C-A9ED-CDC916C665F5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B2D4FD-2A14-4941-88A1-B1B2715EDC32}">
      <dgm:prSet phldrT="[Text]" custT="1"/>
      <dgm:spPr/>
      <dgm:t>
        <a:bodyPr/>
        <a:lstStyle/>
        <a:p>
          <a:r>
            <a:rPr lang="fr-FR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 Automation</a:t>
          </a:r>
          <a:endParaRPr lang="en-US" sz="11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8102FA-A9E4-45F9-A34B-CA3E4A488134}" type="parTrans" cxnId="{A2E95FFE-46D0-4B5E-978B-32E64420001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4D16C8-8AB0-4C84-9A67-3067A7FD4EE4}" type="sibTrans" cxnId="{A2E95FFE-46D0-4B5E-978B-32E644200012}">
      <dgm:prSet/>
      <dgm:spPr/>
      <dgm:t>
        <a:bodyPr/>
        <a:lstStyle/>
        <a:p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E9C1ED-9BFC-40DD-AC03-CC0B3E07BCA4}" type="pres">
      <dgm:prSet presAssocID="{617DE499-96E5-4E57-83A4-6AF1683590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DF54D5-F5C2-4519-946A-916F329AE8E1}" type="pres">
      <dgm:prSet presAssocID="{5462E50E-A42A-4A62-A404-E5B5279E9117}" presName="root" presStyleCnt="0"/>
      <dgm:spPr/>
      <dgm:t>
        <a:bodyPr/>
        <a:lstStyle/>
        <a:p>
          <a:endParaRPr lang="en-US"/>
        </a:p>
      </dgm:t>
    </dgm:pt>
    <dgm:pt modelId="{83A5AC54-364D-4E61-8708-4070E666BD81}" type="pres">
      <dgm:prSet presAssocID="{5462E50E-A42A-4A62-A404-E5B5279E9117}" presName="rootComposite" presStyleCnt="0"/>
      <dgm:spPr/>
      <dgm:t>
        <a:bodyPr/>
        <a:lstStyle/>
        <a:p>
          <a:endParaRPr lang="en-US"/>
        </a:p>
      </dgm:t>
    </dgm:pt>
    <dgm:pt modelId="{205FFE57-0B4D-44FF-A6E8-AA18D3E27E85}" type="pres">
      <dgm:prSet presAssocID="{5462E50E-A42A-4A62-A404-E5B5279E9117}" presName="rootText" presStyleLbl="node1" presStyleIdx="0" presStyleCnt="6" custScaleX="55872" custScaleY="62510"/>
      <dgm:spPr/>
      <dgm:t>
        <a:bodyPr/>
        <a:lstStyle/>
        <a:p>
          <a:endParaRPr lang="en-US"/>
        </a:p>
      </dgm:t>
    </dgm:pt>
    <dgm:pt modelId="{79AE24C1-5E0F-48B8-9132-E2572731AEE7}" type="pres">
      <dgm:prSet presAssocID="{5462E50E-A42A-4A62-A404-E5B5279E9117}" presName="rootConnector" presStyleLbl="node1" presStyleIdx="0" presStyleCnt="6"/>
      <dgm:spPr/>
      <dgm:t>
        <a:bodyPr/>
        <a:lstStyle/>
        <a:p>
          <a:endParaRPr lang="en-US"/>
        </a:p>
      </dgm:t>
    </dgm:pt>
    <dgm:pt modelId="{2B2E86D1-B8FD-41B5-9FBB-DBAC5A7CCCC4}" type="pres">
      <dgm:prSet presAssocID="{5462E50E-A42A-4A62-A404-E5B5279E9117}" presName="childShape" presStyleCnt="0"/>
      <dgm:spPr/>
      <dgm:t>
        <a:bodyPr/>
        <a:lstStyle/>
        <a:p>
          <a:endParaRPr lang="en-US"/>
        </a:p>
      </dgm:t>
    </dgm:pt>
    <dgm:pt modelId="{12D745FE-2623-40B0-9A76-01E86DF3DB9B}" type="pres">
      <dgm:prSet presAssocID="{379D4E0B-FE66-4FDD-B1B7-00150EF3042E}" presName="Name13" presStyleLbl="parChTrans1D2" presStyleIdx="0" presStyleCnt="6"/>
      <dgm:spPr/>
      <dgm:t>
        <a:bodyPr/>
        <a:lstStyle/>
        <a:p>
          <a:endParaRPr lang="en-US"/>
        </a:p>
      </dgm:t>
    </dgm:pt>
    <dgm:pt modelId="{C9760246-C2A9-4AD8-B66B-DBBC74DA3DA4}" type="pres">
      <dgm:prSet presAssocID="{DD2B28A5-0EC8-4E9C-8534-69EFBE2EF847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48976-B1E6-41DF-92D4-D95D2BC03846}" type="pres">
      <dgm:prSet presAssocID="{2E99DC8D-BE2A-4AB3-867A-828A55CE7CE2}" presName="root" presStyleCnt="0"/>
      <dgm:spPr/>
      <dgm:t>
        <a:bodyPr/>
        <a:lstStyle/>
        <a:p>
          <a:endParaRPr lang="en-US"/>
        </a:p>
      </dgm:t>
    </dgm:pt>
    <dgm:pt modelId="{A7220529-3B41-4A86-A357-5B76EB938238}" type="pres">
      <dgm:prSet presAssocID="{2E99DC8D-BE2A-4AB3-867A-828A55CE7CE2}" presName="rootComposite" presStyleCnt="0"/>
      <dgm:spPr/>
      <dgm:t>
        <a:bodyPr/>
        <a:lstStyle/>
        <a:p>
          <a:endParaRPr lang="en-US"/>
        </a:p>
      </dgm:t>
    </dgm:pt>
    <dgm:pt modelId="{1FB5FBB0-6362-4A21-9CC2-B49A56BCB9DC}" type="pres">
      <dgm:prSet presAssocID="{2E99DC8D-BE2A-4AB3-867A-828A55CE7CE2}" presName="rootText" presStyleLbl="node1" presStyleIdx="1" presStyleCnt="6" custScaleX="55872" custScaleY="62510"/>
      <dgm:spPr/>
      <dgm:t>
        <a:bodyPr/>
        <a:lstStyle/>
        <a:p>
          <a:endParaRPr lang="en-US"/>
        </a:p>
      </dgm:t>
    </dgm:pt>
    <dgm:pt modelId="{C6BD4D20-9083-418F-A786-07468BCD2021}" type="pres">
      <dgm:prSet presAssocID="{2E99DC8D-BE2A-4AB3-867A-828A55CE7CE2}" presName="rootConnector" presStyleLbl="node1" presStyleIdx="1" presStyleCnt="6"/>
      <dgm:spPr/>
      <dgm:t>
        <a:bodyPr/>
        <a:lstStyle/>
        <a:p>
          <a:endParaRPr lang="en-US"/>
        </a:p>
      </dgm:t>
    </dgm:pt>
    <dgm:pt modelId="{EEC4C70B-6A27-4C7D-9662-07168C6E34C5}" type="pres">
      <dgm:prSet presAssocID="{2E99DC8D-BE2A-4AB3-867A-828A55CE7CE2}" presName="childShape" presStyleCnt="0"/>
      <dgm:spPr/>
      <dgm:t>
        <a:bodyPr/>
        <a:lstStyle/>
        <a:p>
          <a:endParaRPr lang="en-US"/>
        </a:p>
      </dgm:t>
    </dgm:pt>
    <dgm:pt modelId="{F2BD2B23-4C9A-4E1E-BDD7-2314410A94AB}" type="pres">
      <dgm:prSet presAssocID="{A2025B9B-DD25-459E-A3C2-EFA7B40B39FB}" presName="Name13" presStyleLbl="parChTrans1D2" presStyleIdx="1" presStyleCnt="6"/>
      <dgm:spPr/>
      <dgm:t>
        <a:bodyPr/>
        <a:lstStyle/>
        <a:p>
          <a:endParaRPr lang="en-US"/>
        </a:p>
      </dgm:t>
    </dgm:pt>
    <dgm:pt modelId="{22B93FF6-04CB-419E-AD4F-D21F097A0652}" type="pres">
      <dgm:prSet presAssocID="{36620E88-5741-4EC6-A6E7-D34D6BEAD640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BB70D-CA4B-4A0F-A0F9-75C0DE55D5A6}" type="pres">
      <dgm:prSet presAssocID="{97469044-CF80-495A-A4BC-183B398D8CE4}" presName="root" presStyleCnt="0"/>
      <dgm:spPr/>
      <dgm:t>
        <a:bodyPr/>
        <a:lstStyle/>
        <a:p>
          <a:endParaRPr lang="en-US"/>
        </a:p>
      </dgm:t>
    </dgm:pt>
    <dgm:pt modelId="{6C941D42-8BA4-4F39-B319-A8F20AE7BD07}" type="pres">
      <dgm:prSet presAssocID="{97469044-CF80-495A-A4BC-183B398D8CE4}" presName="rootComposite" presStyleCnt="0"/>
      <dgm:spPr/>
      <dgm:t>
        <a:bodyPr/>
        <a:lstStyle/>
        <a:p>
          <a:endParaRPr lang="en-US"/>
        </a:p>
      </dgm:t>
    </dgm:pt>
    <dgm:pt modelId="{3F2790F5-6055-4A30-8CB0-0F4599A1A428}" type="pres">
      <dgm:prSet presAssocID="{97469044-CF80-495A-A4BC-183B398D8CE4}" presName="rootText" presStyleLbl="node1" presStyleIdx="2" presStyleCnt="6" custScaleX="55872" custScaleY="62510"/>
      <dgm:spPr/>
      <dgm:t>
        <a:bodyPr/>
        <a:lstStyle/>
        <a:p>
          <a:endParaRPr lang="en-US"/>
        </a:p>
      </dgm:t>
    </dgm:pt>
    <dgm:pt modelId="{52EC6141-1F32-49C7-85E3-FE49EF8ECB76}" type="pres">
      <dgm:prSet presAssocID="{97469044-CF80-495A-A4BC-183B398D8CE4}" presName="rootConnector" presStyleLbl="node1" presStyleIdx="2" presStyleCnt="6"/>
      <dgm:spPr/>
      <dgm:t>
        <a:bodyPr/>
        <a:lstStyle/>
        <a:p>
          <a:endParaRPr lang="en-US"/>
        </a:p>
      </dgm:t>
    </dgm:pt>
    <dgm:pt modelId="{C619B811-C406-40B3-9F29-6DE810670441}" type="pres">
      <dgm:prSet presAssocID="{97469044-CF80-495A-A4BC-183B398D8CE4}" presName="childShape" presStyleCnt="0"/>
      <dgm:spPr/>
      <dgm:t>
        <a:bodyPr/>
        <a:lstStyle/>
        <a:p>
          <a:endParaRPr lang="en-US"/>
        </a:p>
      </dgm:t>
    </dgm:pt>
    <dgm:pt modelId="{82A0A3E3-040C-4D33-8C09-0418E77EDAA1}" type="pres">
      <dgm:prSet presAssocID="{B5BEB40D-0AC1-4FDC-BEA4-01C0E4A4957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CA681C34-6DC8-41F2-A49D-B0B4B0A2DC9F}" type="pres">
      <dgm:prSet presAssocID="{2F85CCEB-1132-4E6E-9502-452421DAE8CB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37A84-AE46-4AFB-B41C-43C346C4C571}" type="pres">
      <dgm:prSet presAssocID="{B63170A4-E521-4559-B167-78A409EF16B0}" presName="root" presStyleCnt="0"/>
      <dgm:spPr/>
      <dgm:t>
        <a:bodyPr/>
        <a:lstStyle/>
        <a:p>
          <a:endParaRPr lang="en-US"/>
        </a:p>
      </dgm:t>
    </dgm:pt>
    <dgm:pt modelId="{E4E24673-6D41-4E4B-B42E-2C7885F71551}" type="pres">
      <dgm:prSet presAssocID="{B63170A4-E521-4559-B167-78A409EF16B0}" presName="rootComposite" presStyleCnt="0"/>
      <dgm:spPr/>
      <dgm:t>
        <a:bodyPr/>
        <a:lstStyle/>
        <a:p>
          <a:endParaRPr lang="en-US"/>
        </a:p>
      </dgm:t>
    </dgm:pt>
    <dgm:pt modelId="{389D8314-BAA5-4F31-BD6A-3BEC32E4E29E}" type="pres">
      <dgm:prSet presAssocID="{B63170A4-E521-4559-B167-78A409EF16B0}" presName="rootText" presStyleLbl="node1" presStyleIdx="3" presStyleCnt="6" custScaleX="55872" custScaleY="62510"/>
      <dgm:spPr/>
      <dgm:t>
        <a:bodyPr/>
        <a:lstStyle/>
        <a:p>
          <a:endParaRPr lang="en-US"/>
        </a:p>
      </dgm:t>
    </dgm:pt>
    <dgm:pt modelId="{C413BA36-7233-4C58-ABC9-8019585BCFC8}" type="pres">
      <dgm:prSet presAssocID="{B63170A4-E521-4559-B167-78A409EF16B0}" presName="rootConnector" presStyleLbl="node1" presStyleIdx="3" presStyleCnt="6"/>
      <dgm:spPr/>
      <dgm:t>
        <a:bodyPr/>
        <a:lstStyle/>
        <a:p>
          <a:endParaRPr lang="en-US"/>
        </a:p>
      </dgm:t>
    </dgm:pt>
    <dgm:pt modelId="{500C346E-C0B2-4413-8D38-6206416367B5}" type="pres">
      <dgm:prSet presAssocID="{B63170A4-E521-4559-B167-78A409EF16B0}" presName="childShape" presStyleCnt="0"/>
      <dgm:spPr/>
      <dgm:t>
        <a:bodyPr/>
        <a:lstStyle/>
        <a:p>
          <a:endParaRPr lang="en-US"/>
        </a:p>
      </dgm:t>
    </dgm:pt>
    <dgm:pt modelId="{161EE58A-7624-4B39-912D-561A5714E47B}" type="pres">
      <dgm:prSet presAssocID="{D8EFE62B-AFD6-4B63-9B3A-CAEE0EF57EDD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F9DD0C3-47EA-4D71-BC60-461375ED8265}" type="pres">
      <dgm:prSet presAssocID="{D2D14CAF-F3D1-4B3A-A697-9F1433806F38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5C49C-FC19-4583-8846-5118A1DAF4C2}" type="pres">
      <dgm:prSet presAssocID="{8B7E5703-17E1-46A7-977B-087C301334DE}" presName="root" presStyleCnt="0"/>
      <dgm:spPr/>
      <dgm:t>
        <a:bodyPr/>
        <a:lstStyle/>
        <a:p>
          <a:endParaRPr lang="en-US"/>
        </a:p>
      </dgm:t>
    </dgm:pt>
    <dgm:pt modelId="{0B6C2CF5-A9F8-4DAC-8056-60638BB59BEB}" type="pres">
      <dgm:prSet presAssocID="{8B7E5703-17E1-46A7-977B-087C301334DE}" presName="rootComposite" presStyleCnt="0"/>
      <dgm:spPr/>
      <dgm:t>
        <a:bodyPr/>
        <a:lstStyle/>
        <a:p>
          <a:endParaRPr lang="en-US"/>
        </a:p>
      </dgm:t>
    </dgm:pt>
    <dgm:pt modelId="{985B0BBD-C14E-423F-B6FD-92F482CBA389}" type="pres">
      <dgm:prSet presAssocID="{8B7E5703-17E1-46A7-977B-087C301334DE}" presName="rootText" presStyleLbl="node1" presStyleIdx="4" presStyleCnt="6" custScaleX="55872" custScaleY="62510"/>
      <dgm:spPr/>
      <dgm:t>
        <a:bodyPr/>
        <a:lstStyle/>
        <a:p>
          <a:endParaRPr lang="en-US"/>
        </a:p>
      </dgm:t>
    </dgm:pt>
    <dgm:pt modelId="{91BC909F-3B81-4699-B73F-B6FEE90CE720}" type="pres">
      <dgm:prSet presAssocID="{8B7E5703-17E1-46A7-977B-087C301334DE}" presName="rootConnector" presStyleLbl="node1" presStyleIdx="4" presStyleCnt="6"/>
      <dgm:spPr/>
      <dgm:t>
        <a:bodyPr/>
        <a:lstStyle/>
        <a:p>
          <a:endParaRPr lang="en-US"/>
        </a:p>
      </dgm:t>
    </dgm:pt>
    <dgm:pt modelId="{BB633B55-4570-4256-8EB3-E591B09D5602}" type="pres">
      <dgm:prSet presAssocID="{8B7E5703-17E1-46A7-977B-087C301334DE}" presName="childShape" presStyleCnt="0"/>
      <dgm:spPr/>
      <dgm:t>
        <a:bodyPr/>
        <a:lstStyle/>
        <a:p>
          <a:endParaRPr lang="en-US"/>
        </a:p>
      </dgm:t>
    </dgm:pt>
    <dgm:pt modelId="{3BEF49FF-A89A-447A-AA57-C55096A7F152}" type="pres">
      <dgm:prSet presAssocID="{180BE93A-5434-4FEC-88FB-E9E1ED89EA1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E9686F33-7CD1-447B-B1FC-C5B39012D8E1}" type="pres">
      <dgm:prSet presAssocID="{CF8E144D-FEE8-45D8-A4DA-83C3DDBB2A44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3F480-C16E-43A5-8969-82F03015BF17}" type="pres">
      <dgm:prSet presAssocID="{D075217B-205C-4840-8033-E1FE495145BA}" presName="root" presStyleCnt="0"/>
      <dgm:spPr/>
      <dgm:t>
        <a:bodyPr/>
        <a:lstStyle/>
        <a:p>
          <a:endParaRPr lang="en-US"/>
        </a:p>
      </dgm:t>
    </dgm:pt>
    <dgm:pt modelId="{872A9406-8FE4-445D-844B-2F8806A01E1F}" type="pres">
      <dgm:prSet presAssocID="{D075217B-205C-4840-8033-E1FE495145BA}" presName="rootComposite" presStyleCnt="0"/>
      <dgm:spPr/>
      <dgm:t>
        <a:bodyPr/>
        <a:lstStyle/>
        <a:p>
          <a:endParaRPr lang="en-US"/>
        </a:p>
      </dgm:t>
    </dgm:pt>
    <dgm:pt modelId="{3489C35E-AA31-45F2-9EBC-EE72CA40E822}" type="pres">
      <dgm:prSet presAssocID="{D075217B-205C-4840-8033-E1FE495145BA}" presName="rootText" presStyleLbl="node1" presStyleIdx="5" presStyleCnt="6" custScaleX="55872" custScaleY="62510"/>
      <dgm:spPr/>
      <dgm:t>
        <a:bodyPr/>
        <a:lstStyle/>
        <a:p>
          <a:endParaRPr lang="en-US"/>
        </a:p>
      </dgm:t>
    </dgm:pt>
    <dgm:pt modelId="{319AFB39-5FF6-439F-B5F1-3C85972681D6}" type="pres">
      <dgm:prSet presAssocID="{D075217B-205C-4840-8033-E1FE495145BA}" presName="rootConnector" presStyleLbl="node1" presStyleIdx="5" presStyleCnt="6"/>
      <dgm:spPr/>
      <dgm:t>
        <a:bodyPr/>
        <a:lstStyle/>
        <a:p>
          <a:endParaRPr lang="en-US"/>
        </a:p>
      </dgm:t>
    </dgm:pt>
    <dgm:pt modelId="{3A7EBC88-5964-4DC4-9C8A-E0337B44CA3B}" type="pres">
      <dgm:prSet presAssocID="{D075217B-205C-4840-8033-E1FE495145BA}" presName="childShape" presStyleCnt="0"/>
      <dgm:spPr/>
      <dgm:t>
        <a:bodyPr/>
        <a:lstStyle/>
        <a:p>
          <a:endParaRPr lang="en-US"/>
        </a:p>
      </dgm:t>
    </dgm:pt>
    <dgm:pt modelId="{A1037E20-E285-461A-A981-663D2F6CEBC6}" type="pres">
      <dgm:prSet presAssocID="{428102FA-A9E4-45F9-A34B-CA3E4A488134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6EEE0F9-2AAA-41A3-919C-298D1DDE758C}" type="pres">
      <dgm:prSet presAssocID="{45B2D4FD-2A14-4941-88A1-B1B2715EDC32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9B684-180D-416C-8D6F-AA8F635162AF}" type="presOf" srcId="{B63170A4-E521-4559-B167-78A409EF16B0}" destId="{389D8314-BAA5-4F31-BD6A-3BEC32E4E29E}" srcOrd="0" destOrd="0" presId="urn:microsoft.com/office/officeart/2005/8/layout/hierarchy3"/>
    <dgm:cxn modelId="{117ACC8E-8D1D-419D-8416-5103BAD82F34}" type="presOf" srcId="{DD2B28A5-0EC8-4E9C-8534-69EFBE2EF847}" destId="{C9760246-C2A9-4AD8-B66B-DBBC74DA3DA4}" srcOrd="0" destOrd="0" presId="urn:microsoft.com/office/officeart/2005/8/layout/hierarchy3"/>
    <dgm:cxn modelId="{80AE00F3-3C9E-433B-B69A-C21F42D53B67}" type="presOf" srcId="{CF8E144D-FEE8-45D8-A4DA-83C3DDBB2A44}" destId="{E9686F33-7CD1-447B-B1FC-C5B39012D8E1}" srcOrd="0" destOrd="0" presId="urn:microsoft.com/office/officeart/2005/8/layout/hierarchy3"/>
    <dgm:cxn modelId="{FEF01B80-FA82-4850-B650-352B720CE35A}" type="presOf" srcId="{5462E50E-A42A-4A62-A404-E5B5279E9117}" destId="{79AE24C1-5E0F-48B8-9132-E2572731AEE7}" srcOrd="1" destOrd="0" presId="urn:microsoft.com/office/officeart/2005/8/layout/hierarchy3"/>
    <dgm:cxn modelId="{10627BD7-F4B3-4CA5-89AE-71373F3C796A}" type="presOf" srcId="{B63170A4-E521-4559-B167-78A409EF16B0}" destId="{C413BA36-7233-4C58-ABC9-8019585BCFC8}" srcOrd="1" destOrd="0" presId="urn:microsoft.com/office/officeart/2005/8/layout/hierarchy3"/>
    <dgm:cxn modelId="{F5A1B2C2-9B3D-4B90-86D5-4B136A17F6BE}" srcId="{B63170A4-E521-4559-B167-78A409EF16B0}" destId="{D2D14CAF-F3D1-4B3A-A697-9F1433806F38}" srcOrd="0" destOrd="0" parTransId="{D8EFE62B-AFD6-4B63-9B3A-CAEE0EF57EDD}" sibTransId="{6972552B-3394-476D-B1C2-4A3D36169317}"/>
    <dgm:cxn modelId="{53396C43-57F0-49A1-AE6A-A4AA40030277}" type="presOf" srcId="{D8EFE62B-AFD6-4B63-9B3A-CAEE0EF57EDD}" destId="{161EE58A-7624-4B39-912D-561A5714E47B}" srcOrd="0" destOrd="0" presId="urn:microsoft.com/office/officeart/2005/8/layout/hierarchy3"/>
    <dgm:cxn modelId="{BB2A0EA6-E8AE-4A86-8DC1-BCC56F8AF31E}" type="presOf" srcId="{2E99DC8D-BE2A-4AB3-867A-828A55CE7CE2}" destId="{1FB5FBB0-6362-4A21-9CC2-B49A56BCB9DC}" srcOrd="0" destOrd="0" presId="urn:microsoft.com/office/officeart/2005/8/layout/hierarchy3"/>
    <dgm:cxn modelId="{6E049A16-E9D5-4A9C-A9ED-CDC916C665F5}" srcId="{8B7E5703-17E1-46A7-977B-087C301334DE}" destId="{CF8E144D-FEE8-45D8-A4DA-83C3DDBB2A44}" srcOrd="0" destOrd="0" parTransId="{180BE93A-5434-4FEC-88FB-E9E1ED89EA1A}" sibTransId="{0AFC06EA-00FC-46C3-898C-40ACE0481EF1}"/>
    <dgm:cxn modelId="{A2E95FFE-46D0-4B5E-978B-32E644200012}" srcId="{D075217B-205C-4840-8033-E1FE495145BA}" destId="{45B2D4FD-2A14-4941-88A1-B1B2715EDC32}" srcOrd="0" destOrd="0" parTransId="{428102FA-A9E4-45F9-A34B-CA3E4A488134}" sibTransId="{454D16C8-8AB0-4C84-9A67-3067A7FD4EE4}"/>
    <dgm:cxn modelId="{0103253E-2790-428F-8C62-B2B972DE4342}" type="presOf" srcId="{8B7E5703-17E1-46A7-977B-087C301334DE}" destId="{91BC909F-3B81-4699-B73F-B6FEE90CE720}" srcOrd="1" destOrd="0" presId="urn:microsoft.com/office/officeart/2005/8/layout/hierarchy3"/>
    <dgm:cxn modelId="{89527E12-370B-495D-89EB-A64837705799}" srcId="{617DE499-96E5-4E57-83A4-6AF1683590A4}" destId="{8B7E5703-17E1-46A7-977B-087C301334DE}" srcOrd="4" destOrd="0" parTransId="{D55C1861-9755-476A-85D0-99EC9CABD16E}" sibTransId="{ADA819E6-B377-49B4-B1CC-390CE7226CF4}"/>
    <dgm:cxn modelId="{0E0AB455-EF3E-4404-9665-A44AAFD8A812}" srcId="{617DE499-96E5-4E57-83A4-6AF1683590A4}" destId="{97469044-CF80-495A-A4BC-183B398D8CE4}" srcOrd="2" destOrd="0" parTransId="{76A0F427-7B06-4BDA-A5A8-B3517EF4D9E8}" sibTransId="{26899AA2-6274-4D36-BB15-C76D10D3CEDA}"/>
    <dgm:cxn modelId="{1C73F112-E841-407F-A47A-6290820C65AC}" srcId="{617DE499-96E5-4E57-83A4-6AF1683590A4}" destId="{D075217B-205C-4840-8033-E1FE495145BA}" srcOrd="5" destOrd="0" parTransId="{A675FA43-2615-4BCE-A0C0-3D8B44BB6E95}" sibTransId="{57CCCF5D-8D27-498A-842C-A93BF7179ACC}"/>
    <dgm:cxn modelId="{76509AB8-5129-40D9-86F1-ED3B7C7161E0}" type="presOf" srcId="{45B2D4FD-2A14-4941-88A1-B1B2715EDC32}" destId="{F6EEE0F9-2AAA-41A3-919C-298D1DDE758C}" srcOrd="0" destOrd="0" presId="urn:microsoft.com/office/officeart/2005/8/layout/hierarchy3"/>
    <dgm:cxn modelId="{9E655585-D32D-4928-8212-469C9A9DC816}" type="presOf" srcId="{B5BEB40D-0AC1-4FDC-BEA4-01C0E4A4957B}" destId="{82A0A3E3-040C-4D33-8C09-0418E77EDAA1}" srcOrd="0" destOrd="0" presId="urn:microsoft.com/office/officeart/2005/8/layout/hierarchy3"/>
    <dgm:cxn modelId="{5AB587AD-0925-40CD-837F-55DF6CC41BC3}" type="presOf" srcId="{36620E88-5741-4EC6-A6E7-D34D6BEAD640}" destId="{22B93FF6-04CB-419E-AD4F-D21F097A0652}" srcOrd="0" destOrd="0" presId="urn:microsoft.com/office/officeart/2005/8/layout/hierarchy3"/>
    <dgm:cxn modelId="{9B2BC439-3A4F-4F5E-AA33-736F4B8049A0}" type="presOf" srcId="{D075217B-205C-4840-8033-E1FE495145BA}" destId="{3489C35E-AA31-45F2-9EBC-EE72CA40E822}" srcOrd="0" destOrd="0" presId="urn:microsoft.com/office/officeart/2005/8/layout/hierarchy3"/>
    <dgm:cxn modelId="{80E44113-5AA7-4DC7-9F15-41E2D6C4B49B}" srcId="{2E99DC8D-BE2A-4AB3-867A-828A55CE7CE2}" destId="{36620E88-5741-4EC6-A6E7-D34D6BEAD640}" srcOrd="0" destOrd="0" parTransId="{A2025B9B-DD25-459E-A3C2-EFA7B40B39FB}" sibTransId="{78984622-36D6-45E7-B964-C549ACA55A35}"/>
    <dgm:cxn modelId="{AA8F674E-D42A-4594-A770-BB95BA7F2AD2}" type="presOf" srcId="{8B7E5703-17E1-46A7-977B-087C301334DE}" destId="{985B0BBD-C14E-423F-B6FD-92F482CBA389}" srcOrd="0" destOrd="0" presId="urn:microsoft.com/office/officeart/2005/8/layout/hierarchy3"/>
    <dgm:cxn modelId="{FEEF7382-6A13-4447-961C-858C4FDD691C}" type="presOf" srcId="{D075217B-205C-4840-8033-E1FE495145BA}" destId="{319AFB39-5FF6-439F-B5F1-3C85972681D6}" srcOrd="1" destOrd="0" presId="urn:microsoft.com/office/officeart/2005/8/layout/hierarchy3"/>
    <dgm:cxn modelId="{79204CDB-57EC-4E62-BB52-E8E84EAB7548}" type="presOf" srcId="{2F85CCEB-1132-4E6E-9502-452421DAE8CB}" destId="{CA681C34-6DC8-41F2-A49D-B0B4B0A2DC9F}" srcOrd="0" destOrd="0" presId="urn:microsoft.com/office/officeart/2005/8/layout/hierarchy3"/>
    <dgm:cxn modelId="{34C65356-2866-44B5-A36D-8268E5ECF6B2}" type="presOf" srcId="{D2D14CAF-F3D1-4B3A-A697-9F1433806F38}" destId="{7F9DD0C3-47EA-4D71-BC60-461375ED8265}" srcOrd="0" destOrd="0" presId="urn:microsoft.com/office/officeart/2005/8/layout/hierarchy3"/>
    <dgm:cxn modelId="{2D8B8BA2-9187-41D7-A48F-51F615CA48E0}" srcId="{97469044-CF80-495A-A4BC-183B398D8CE4}" destId="{2F85CCEB-1132-4E6E-9502-452421DAE8CB}" srcOrd="0" destOrd="0" parTransId="{B5BEB40D-0AC1-4FDC-BEA4-01C0E4A4957B}" sibTransId="{24F133FF-D5D7-4DFA-938C-6C90F9DF03E8}"/>
    <dgm:cxn modelId="{7CD09A5A-41FC-4112-8B86-D00B8C8F094A}" type="presOf" srcId="{5462E50E-A42A-4A62-A404-E5B5279E9117}" destId="{205FFE57-0B4D-44FF-A6E8-AA18D3E27E85}" srcOrd="0" destOrd="0" presId="urn:microsoft.com/office/officeart/2005/8/layout/hierarchy3"/>
    <dgm:cxn modelId="{B2670B2E-FEC7-40CB-BD00-426B5D2F2FE8}" srcId="{617DE499-96E5-4E57-83A4-6AF1683590A4}" destId="{B63170A4-E521-4559-B167-78A409EF16B0}" srcOrd="3" destOrd="0" parTransId="{3A0CC156-8C4E-41C0-80A0-5B91C66DDD16}" sibTransId="{78E8643E-E818-46BC-9826-67246C0B120B}"/>
    <dgm:cxn modelId="{571B4D41-DCDC-42EB-B3E9-C02D231BD6D2}" srcId="{5462E50E-A42A-4A62-A404-E5B5279E9117}" destId="{DD2B28A5-0EC8-4E9C-8534-69EFBE2EF847}" srcOrd="0" destOrd="0" parTransId="{379D4E0B-FE66-4FDD-B1B7-00150EF3042E}" sibTransId="{E43EFE0B-AA70-4A4A-83B2-832CA4133E68}"/>
    <dgm:cxn modelId="{65BCCE69-1B0A-441C-9E3C-1B81403D6792}" type="presOf" srcId="{2E99DC8D-BE2A-4AB3-867A-828A55CE7CE2}" destId="{C6BD4D20-9083-418F-A786-07468BCD2021}" srcOrd="1" destOrd="0" presId="urn:microsoft.com/office/officeart/2005/8/layout/hierarchy3"/>
    <dgm:cxn modelId="{0035F0D4-58F2-464A-A29A-33D3E1C2FA4E}" srcId="{617DE499-96E5-4E57-83A4-6AF1683590A4}" destId="{2E99DC8D-BE2A-4AB3-867A-828A55CE7CE2}" srcOrd="1" destOrd="0" parTransId="{FEED1213-DE19-4114-A386-5075994B803F}" sibTransId="{5A68C76E-0B4F-47FA-BBE3-F392E3E651B1}"/>
    <dgm:cxn modelId="{371D01D6-CD42-49D0-8CDC-773737FAF1EF}" type="presOf" srcId="{617DE499-96E5-4E57-83A4-6AF1683590A4}" destId="{4CE9C1ED-9BFC-40DD-AC03-CC0B3E07BCA4}" srcOrd="0" destOrd="0" presId="urn:microsoft.com/office/officeart/2005/8/layout/hierarchy3"/>
    <dgm:cxn modelId="{9FDB6148-067C-4C71-A2FE-14AADF3DF12F}" srcId="{617DE499-96E5-4E57-83A4-6AF1683590A4}" destId="{5462E50E-A42A-4A62-A404-E5B5279E9117}" srcOrd="0" destOrd="0" parTransId="{880271C4-AF87-4331-AEC9-2A3F412BD181}" sibTransId="{B251AE26-08C7-4CF4-9885-7E4DE4593512}"/>
    <dgm:cxn modelId="{090EFB19-6910-4BE8-9AF9-72FBD703DD79}" type="presOf" srcId="{428102FA-A9E4-45F9-A34B-CA3E4A488134}" destId="{A1037E20-E285-461A-A981-663D2F6CEBC6}" srcOrd="0" destOrd="0" presId="urn:microsoft.com/office/officeart/2005/8/layout/hierarchy3"/>
    <dgm:cxn modelId="{30706B98-6D62-41B2-9823-7D7023F75194}" type="presOf" srcId="{180BE93A-5434-4FEC-88FB-E9E1ED89EA1A}" destId="{3BEF49FF-A89A-447A-AA57-C55096A7F152}" srcOrd="0" destOrd="0" presId="urn:microsoft.com/office/officeart/2005/8/layout/hierarchy3"/>
    <dgm:cxn modelId="{40D7775C-26F3-4668-A2E7-E0DE13A408B4}" type="presOf" srcId="{97469044-CF80-495A-A4BC-183B398D8CE4}" destId="{3F2790F5-6055-4A30-8CB0-0F4599A1A428}" srcOrd="0" destOrd="0" presId="urn:microsoft.com/office/officeart/2005/8/layout/hierarchy3"/>
    <dgm:cxn modelId="{CA65F9CF-60E3-40A1-BB7A-CA4623983F91}" type="presOf" srcId="{97469044-CF80-495A-A4BC-183B398D8CE4}" destId="{52EC6141-1F32-49C7-85E3-FE49EF8ECB76}" srcOrd="1" destOrd="0" presId="urn:microsoft.com/office/officeart/2005/8/layout/hierarchy3"/>
    <dgm:cxn modelId="{0059A3CA-89A4-460E-AACD-A6C62109B76B}" type="presOf" srcId="{379D4E0B-FE66-4FDD-B1B7-00150EF3042E}" destId="{12D745FE-2623-40B0-9A76-01E86DF3DB9B}" srcOrd="0" destOrd="0" presId="urn:microsoft.com/office/officeart/2005/8/layout/hierarchy3"/>
    <dgm:cxn modelId="{FF2CA8BC-90AE-4325-AB4D-AF5682A85B9B}" type="presOf" srcId="{A2025B9B-DD25-459E-A3C2-EFA7B40B39FB}" destId="{F2BD2B23-4C9A-4E1E-BDD7-2314410A94AB}" srcOrd="0" destOrd="0" presId="urn:microsoft.com/office/officeart/2005/8/layout/hierarchy3"/>
    <dgm:cxn modelId="{8D3CB621-12AB-4FC6-ABB6-662222EC359F}" type="presParOf" srcId="{4CE9C1ED-9BFC-40DD-AC03-CC0B3E07BCA4}" destId="{80DF54D5-F5C2-4519-946A-916F329AE8E1}" srcOrd="0" destOrd="0" presId="urn:microsoft.com/office/officeart/2005/8/layout/hierarchy3"/>
    <dgm:cxn modelId="{D4E86689-023A-4E7E-B5B9-7D73D22C1E3F}" type="presParOf" srcId="{80DF54D5-F5C2-4519-946A-916F329AE8E1}" destId="{83A5AC54-364D-4E61-8708-4070E666BD81}" srcOrd="0" destOrd="0" presId="urn:microsoft.com/office/officeart/2005/8/layout/hierarchy3"/>
    <dgm:cxn modelId="{0FB88138-CD44-4496-8ACD-C2CBBCBE670A}" type="presParOf" srcId="{83A5AC54-364D-4E61-8708-4070E666BD81}" destId="{205FFE57-0B4D-44FF-A6E8-AA18D3E27E85}" srcOrd="0" destOrd="0" presId="urn:microsoft.com/office/officeart/2005/8/layout/hierarchy3"/>
    <dgm:cxn modelId="{3E4258E1-1098-495D-885D-5B446F2B71EF}" type="presParOf" srcId="{83A5AC54-364D-4E61-8708-4070E666BD81}" destId="{79AE24C1-5E0F-48B8-9132-E2572731AEE7}" srcOrd="1" destOrd="0" presId="urn:microsoft.com/office/officeart/2005/8/layout/hierarchy3"/>
    <dgm:cxn modelId="{6F59E7FB-323C-4ED6-855E-F4A00EF12980}" type="presParOf" srcId="{80DF54D5-F5C2-4519-946A-916F329AE8E1}" destId="{2B2E86D1-B8FD-41B5-9FBB-DBAC5A7CCCC4}" srcOrd="1" destOrd="0" presId="urn:microsoft.com/office/officeart/2005/8/layout/hierarchy3"/>
    <dgm:cxn modelId="{5CD23A36-DB4B-4607-84DD-49C7C1043860}" type="presParOf" srcId="{2B2E86D1-B8FD-41B5-9FBB-DBAC5A7CCCC4}" destId="{12D745FE-2623-40B0-9A76-01E86DF3DB9B}" srcOrd="0" destOrd="0" presId="urn:microsoft.com/office/officeart/2005/8/layout/hierarchy3"/>
    <dgm:cxn modelId="{E9186756-B06E-4588-88B1-91543FAF7340}" type="presParOf" srcId="{2B2E86D1-B8FD-41B5-9FBB-DBAC5A7CCCC4}" destId="{C9760246-C2A9-4AD8-B66B-DBBC74DA3DA4}" srcOrd="1" destOrd="0" presId="urn:microsoft.com/office/officeart/2005/8/layout/hierarchy3"/>
    <dgm:cxn modelId="{B2F0AE3C-7C82-43E5-A58E-CBB7A5EA4127}" type="presParOf" srcId="{4CE9C1ED-9BFC-40DD-AC03-CC0B3E07BCA4}" destId="{2FF48976-B1E6-41DF-92D4-D95D2BC03846}" srcOrd="1" destOrd="0" presId="urn:microsoft.com/office/officeart/2005/8/layout/hierarchy3"/>
    <dgm:cxn modelId="{BE59B5FF-9741-41E1-8867-5B52F50C3E8D}" type="presParOf" srcId="{2FF48976-B1E6-41DF-92D4-D95D2BC03846}" destId="{A7220529-3B41-4A86-A357-5B76EB938238}" srcOrd="0" destOrd="0" presId="urn:microsoft.com/office/officeart/2005/8/layout/hierarchy3"/>
    <dgm:cxn modelId="{D3854D31-A0E4-4B0E-B4C8-47E727C8A9B6}" type="presParOf" srcId="{A7220529-3B41-4A86-A357-5B76EB938238}" destId="{1FB5FBB0-6362-4A21-9CC2-B49A56BCB9DC}" srcOrd="0" destOrd="0" presId="urn:microsoft.com/office/officeart/2005/8/layout/hierarchy3"/>
    <dgm:cxn modelId="{4F408EE0-F663-4653-B971-FDD9A37B55E2}" type="presParOf" srcId="{A7220529-3B41-4A86-A357-5B76EB938238}" destId="{C6BD4D20-9083-418F-A786-07468BCD2021}" srcOrd="1" destOrd="0" presId="urn:microsoft.com/office/officeart/2005/8/layout/hierarchy3"/>
    <dgm:cxn modelId="{FA642D5B-AF1D-4364-811E-467FF39D9F86}" type="presParOf" srcId="{2FF48976-B1E6-41DF-92D4-D95D2BC03846}" destId="{EEC4C70B-6A27-4C7D-9662-07168C6E34C5}" srcOrd="1" destOrd="0" presId="urn:microsoft.com/office/officeart/2005/8/layout/hierarchy3"/>
    <dgm:cxn modelId="{FC73B913-7F01-4804-AF05-CF35B42393C3}" type="presParOf" srcId="{EEC4C70B-6A27-4C7D-9662-07168C6E34C5}" destId="{F2BD2B23-4C9A-4E1E-BDD7-2314410A94AB}" srcOrd="0" destOrd="0" presId="urn:microsoft.com/office/officeart/2005/8/layout/hierarchy3"/>
    <dgm:cxn modelId="{17320488-9A85-4395-8F53-58F034794328}" type="presParOf" srcId="{EEC4C70B-6A27-4C7D-9662-07168C6E34C5}" destId="{22B93FF6-04CB-419E-AD4F-D21F097A0652}" srcOrd="1" destOrd="0" presId="urn:microsoft.com/office/officeart/2005/8/layout/hierarchy3"/>
    <dgm:cxn modelId="{5D984C8A-7439-4D8A-B5A3-4942452D2D19}" type="presParOf" srcId="{4CE9C1ED-9BFC-40DD-AC03-CC0B3E07BCA4}" destId="{DC7BB70D-CA4B-4A0F-A0F9-75C0DE55D5A6}" srcOrd="2" destOrd="0" presId="urn:microsoft.com/office/officeart/2005/8/layout/hierarchy3"/>
    <dgm:cxn modelId="{BE12A1F2-BA2A-4B1F-AEA9-C5CC86AC419E}" type="presParOf" srcId="{DC7BB70D-CA4B-4A0F-A0F9-75C0DE55D5A6}" destId="{6C941D42-8BA4-4F39-B319-A8F20AE7BD07}" srcOrd="0" destOrd="0" presId="urn:microsoft.com/office/officeart/2005/8/layout/hierarchy3"/>
    <dgm:cxn modelId="{61799688-AC81-496B-9CFE-1EB939922194}" type="presParOf" srcId="{6C941D42-8BA4-4F39-B319-A8F20AE7BD07}" destId="{3F2790F5-6055-4A30-8CB0-0F4599A1A428}" srcOrd="0" destOrd="0" presId="urn:microsoft.com/office/officeart/2005/8/layout/hierarchy3"/>
    <dgm:cxn modelId="{E476F70D-5B39-4B23-A8A5-ED7CFD3A1E73}" type="presParOf" srcId="{6C941D42-8BA4-4F39-B319-A8F20AE7BD07}" destId="{52EC6141-1F32-49C7-85E3-FE49EF8ECB76}" srcOrd="1" destOrd="0" presId="urn:microsoft.com/office/officeart/2005/8/layout/hierarchy3"/>
    <dgm:cxn modelId="{58A1B518-F095-4CED-BFA8-6669F1566BDC}" type="presParOf" srcId="{DC7BB70D-CA4B-4A0F-A0F9-75C0DE55D5A6}" destId="{C619B811-C406-40B3-9F29-6DE810670441}" srcOrd="1" destOrd="0" presId="urn:microsoft.com/office/officeart/2005/8/layout/hierarchy3"/>
    <dgm:cxn modelId="{2C448ED4-3C86-4192-9936-9EA630563A1A}" type="presParOf" srcId="{C619B811-C406-40B3-9F29-6DE810670441}" destId="{82A0A3E3-040C-4D33-8C09-0418E77EDAA1}" srcOrd="0" destOrd="0" presId="urn:microsoft.com/office/officeart/2005/8/layout/hierarchy3"/>
    <dgm:cxn modelId="{D480BBC8-8D2B-4836-9B8B-C70059B44AC1}" type="presParOf" srcId="{C619B811-C406-40B3-9F29-6DE810670441}" destId="{CA681C34-6DC8-41F2-A49D-B0B4B0A2DC9F}" srcOrd="1" destOrd="0" presId="urn:microsoft.com/office/officeart/2005/8/layout/hierarchy3"/>
    <dgm:cxn modelId="{C20945B4-9042-4FCA-99C1-9A2A76C8F830}" type="presParOf" srcId="{4CE9C1ED-9BFC-40DD-AC03-CC0B3E07BCA4}" destId="{3D837A84-AE46-4AFB-B41C-43C346C4C571}" srcOrd="3" destOrd="0" presId="urn:microsoft.com/office/officeart/2005/8/layout/hierarchy3"/>
    <dgm:cxn modelId="{D9052DF1-1E94-4ACA-A94C-F2A7D973FE90}" type="presParOf" srcId="{3D837A84-AE46-4AFB-B41C-43C346C4C571}" destId="{E4E24673-6D41-4E4B-B42E-2C7885F71551}" srcOrd="0" destOrd="0" presId="urn:microsoft.com/office/officeart/2005/8/layout/hierarchy3"/>
    <dgm:cxn modelId="{291EF462-2E08-4D4F-8E55-D0303AC8734B}" type="presParOf" srcId="{E4E24673-6D41-4E4B-B42E-2C7885F71551}" destId="{389D8314-BAA5-4F31-BD6A-3BEC32E4E29E}" srcOrd="0" destOrd="0" presId="urn:microsoft.com/office/officeart/2005/8/layout/hierarchy3"/>
    <dgm:cxn modelId="{41C7B218-47D8-4F76-B8D3-9AE4A9BEC2C5}" type="presParOf" srcId="{E4E24673-6D41-4E4B-B42E-2C7885F71551}" destId="{C413BA36-7233-4C58-ABC9-8019585BCFC8}" srcOrd="1" destOrd="0" presId="urn:microsoft.com/office/officeart/2005/8/layout/hierarchy3"/>
    <dgm:cxn modelId="{471DAA58-4108-4E26-A687-C48B264A63FE}" type="presParOf" srcId="{3D837A84-AE46-4AFB-B41C-43C346C4C571}" destId="{500C346E-C0B2-4413-8D38-6206416367B5}" srcOrd="1" destOrd="0" presId="urn:microsoft.com/office/officeart/2005/8/layout/hierarchy3"/>
    <dgm:cxn modelId="{8741B072-4215-4E4F-BCAB-B754591FFB9C}" type="presParOf" srcId="{500C346E-C0B2-4413-8D38-6206416367B5}" destId="{161EE58A-7624-4B39-912D-561A5714E47B}" srcOrd="0" destOrd="0" presId="urn:microsoft.com/office/officeart/2005/8/layout/hierarchy3"/>
    <dgm:cxn modelId="{6BFEC64E-F0BF-44E9-A53C-79B3E0F0A917}" type="presParOf" srcId="{500C346E-C0B2-4413-8D38-6206416367B5}" destId="{7F9DD0C3-47EA-4D71-BC60-461375ED8265}" srcOrd="1" destOrd="0" presId="urn:microsoft.com/office/officeart/2005/8/layout/hierarchy3"/>
    <dgm:cxn modelId="{EBECF793-ACC4-41A5-AD5D-6957DFEF3A51}" type="presParOf" srcId="{4CE9C1ED-9BFC-40DD-AC03-CC0B3E07BCA4}" destId="{5605C49C-FC19-4583-8846-5118A1DAF4C2}" srcOrd="4" destOrd="0" presId="urn:microsoft.com/office/officeart/2005/8/layout/hierarchy3"/>
    <dgm:cxn modelId="{A9DCD1EA-983E-4F01-8FFE-9615D1768938}" type="presParOf" srcId="{5605C49C-FC19-4583-8846-5118A1DAF4C2}" destId="{0B6C2CF5-A9F8-4DAC-8056-60638BB59BEB}" srcOrd="0" destOrd="0" presId="urn:microsoft.com/office/officeart/2005/8/layout/hierarchy3"/>
    <dgm:cxn modelId="{5C621416-699A-4A11-A79D-715E8209B6A3}" type="presParOf" srcId="{0B6C2CF5-A9F8-4DAC-8056-60638BB59BEB}" destId="{985B0BBD-C14E-423F-B6FD-92F482CBA389}" srcOrd="0" destOrd="0" presId="urn:microsoft.com/office/officeart/2005/8/layout/hierarchy3"/>
    <dgm:cxn modelId="{230E4735-7822-4F7A-9DB5-32654C3CC756}" type="presParOf" srcId="{0B6C2CF5-A9F8-4DAC-8056-60638BB59BEB}" destId="{91BC909F-3B81-4699-B73F-B6FEE90CE720}" srcOrd="1" destOrd="0" presId="urn:microsoft.com/office/officeart/2005/8/layout/hierarchy3"/>
    <dgm:cxn modelId="{E78A4CD0-3DFA-4D60-BC2D-2E9C91D55E96}" type="presParOf" srcId="{5605C49C-FC19-4583-8846-5118A1DAF4C2}" destId="{BB633B55-4570-4256-8EB3-E591B09D5602}" srcOrd="1" destOrd="0" presId="urn:microsoft.com/office/officeart/2005/8/layout/hierarchy3"/>
    <dgm:cxn modelId="{E0A51A22-FC05-4F02-B978-093D90BD9FD8}" type="presParOf" srcId="{BB633B55-4570-4256-8EB3-E591B09D5602}" destId="{3BEF49FF-A89A-447A-AA57-C55096A7F152}" srcOrd="0" destOrd="0" presId="urn:microsoft.com/office/officeart/2005/8/layout/hierarchy3"/>
    <dgm:cxn modelId="{38626C3D-5B08-4FC9-9AD0-389508E61000}" type="presParOf" srcId="{BB633B55-4570-4256-8EB3-E591B09D5602}" destId="{E9686F33-7CD1-447B-B1FC-C5B39012D8E1}" srcOrd="1" destOrd="0" presId="urn:microsoft.com/office/officeart/2005/8/layout/hierarchy3"/>
    <dgm:cxn modelId="{76F377D4-F2E6-4C20-AAEE-60DEA4FDD9B5}" type="presParOf" srcId="{4CE9C1ED-9BFC-40DD-AC03-CC0B3E07BCA4}" destId="{1DA3F480-C16E-43A5-8969-82F03015BF17}" srcOrd="5" destOrd="0" presId="urn:microsoft.com/office/officeart/2005/8/layout/hierarchy3"/>
    <dgm:cxn modelId="{906AFD35-5FC6-4E57-B531-A23D5DDC4A5F}" type="presParOf" srcId="{1DA3F480-C16E-43A5-8969-82F03015BF17}" destId="{872A9406-8FE4-445D-844B-2F8806A01E1F}" srcOrd="0" destOrd="0" presId="urn:microsoft.com/office/officeart/2005/8/layout/hierarchy3"/>
    <dgm:cxn modelId="{40F3E273-9EDC-4EAB-A569-2F1BD28BAA77}" type="presParOf" srcId="{872A9406-8FE4-445D-844B-2F8806A01E1F}" destId="{3489C35E-AA31-45F2-9EBC-EE72CA40E822}" srcOrd="0" destOrd="0" presId="urn:microsoft.com/office/officeart/2005/8/layout/hierarchy3"/>
    <dgm:cxn modelId="{A92F06A6-1283-433C-B0F7-9161A907E18C}" type="presParOf" srcId="{872A9406-8FE4-445D-844B-2F8806A01E1F}" destId="{319AFB39-5FF6-439F-B5F1-3C85972681D6}" srcOrd="1" destOrd="0" presId="urn:microsoft.com/office/officeart/2005/8/layout/hierarchy3"/>
    <dgm:cxn modelId="{3012030B-3A8F-4D86-A697-F219DEF83F1F}" type="presParOf" srcId="{1DA3F480-C16E-43A5-8969-82F03015BF17}" destId="{3A7EBC88-5964-4DC4-9C8A-E0337B44CA3B}" srcOrd="1" destOrd="0" presId="urn:microsoft.com/office/officeart/2005/8/layout/hierarchy3"/>
    <dgm:cxn modelId="{8E4F0152-AFFD-40DA-901F-0828867A619A}" type="presParOf" srcId="{3A7EBC88-5964-4DC4-9C8A-E0337B44CA3B}" destId="{A1037E20-E285-461A-A981-663D2F6CEBC6}" srcOrd="0" destOrd="0" presId="urn:microsoft.com/office/officeart/2005/8/layout/hierarchy3"/>
    <dgm:cxn modelId="{45E417A2-9600-46E8-B588-9CC1634C83CE}" type="presParOf" srcId="{3A7EBC88-5964-4DC4-9C8A-E0337B44CA3B}" destId="{F6EEE0F9-2AAA-41A3-919C-298D1DDE758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7BAE6F-9C98-4B50-BA54-B93AC7FB495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731743-5CBA-4769-9935-E6E7555CB9F0}">
      <dgm:prSet phldrT="[Text]" custT="1"/>
      <dgm:spPr/>
      <dgm:t>
        <a:bodyPr/>
        <a:lstStyle/>
        <a:p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Adaptive cruise control</a:t>
          </a:r>
          <a:endParaRPr lang="en-US" sz="1300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C679BA-5189-474F-8372-B0E2E16963B7}" type="parTrans" cxnId="{9A6C50C9-BFCE-4711-8AC6-A853BE41087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712BF6-9505-4486-96F5-79CDE14B61A4}" type="sibTrans" cxnId="{9A6C50C9-BFCE-4711-8AC6-A853BE41087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0B4A5E-FF4F-4BB3-BCD6-E00DFD37F042}">
      <dgm:prSet phldrT="[Text]" custT="1"/>
      <dgm:spPr/>
      <dgm:t>
        <a:bodyPr/>
        <a:lstStyle/>
        <a:p>
          <a:r>
            <a:rPr lang="fr-FR" sz="1600" b="1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Shared</a:t>
          </a:r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600" b="1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</a:t>
          </a:r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600" b="1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69865B-ACC6-4B03-8221-CDA015AA2365}" type="parTrans" cxnId="{C8AE2271-E64F-4CFA-BE15-7C3FD17A54BB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91C5E1-8742-4F64-8839-5CD38A57BC60}" type="sibTrans" cxnId="{C8AE2271-E64F-4CFA-BE15-7C3FD17A54BB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D20E5B-1315-4DA3-B932-445237BBB4DE}">
      <dgm:prSet phldrT="[Text]" custT="1"/>
      <dgm:spPr/>
      <dgm:t>
        <a:bodyPr/>
        <a:lstStyle/>
        <a:p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Focus has been on low speed, 20 miles per hour (32 km/h), with short, fixed routes for the "last mile" of journeys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910919-A04A-47B7-9D41-2029A540DA49}" type="parTrans" cxnId="{E896C04E-F203-4000-9ECF-71D7132B0C27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BFE21E-E594-441C-BCC8-8AE293C538A2}" type="sibTrans" cxnId="{E896C04E-F203-4000-9ECF-71D7132B0C27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D3294C-2EF4-4B63-A8DF-A981710081C1}">
      <dgm:prSet phldrT="[Text]" custT="1"/>
      <dgm:spPr/>
      <dgm:t>
        <a:bodyPr/>
        <a:lstStyle/>
        <a:p>
          <a:r>
            <a:rPr lang="fr-FR" sz="1600" b="1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Motorcycles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81E931-30EF-497F-9E6A-032020F5A934}" type="parTrans" cxnId="{7A1545AB-D030-4692-A4E8-181B32FA480D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6DC4F2-8270-46A7-831A-35F5C4C2EB38}" type="sibTrans" cxnId="{7A1545AB-D030-4692-A4E8-181B32FA480D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81D91-46C9-4834-86D4-181F76819A9E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Buses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0D2674-8507-4811-AF13-83BD7C116FD3}" type="parTrans" cxnId="{54403EA3-1216-41C9-9AC8-D94BB3CF3847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EA72D43-E8A1-4E5C-B40E-F1B24F927104}" type="sibTrans" cxnId="{54403EA3-1216-41C9-9AC8-D94BB3CF3847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C4F0AC-B066-4D73-AFEA-0C138C638D48}">
      <dgm:prSet phldrT="[Text]" custT="1"/>
      <dgm:spPr/>
      <dgm:t>
        <a:bodyPr/>
        <a:lstStyle/>
        <a:p>
          <a:r>
            <a:rPr lang="fr-FR" sz="1600" b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18F83B-5C46-4370-887A-25E21B767EEC}" type="parTrans" cxnId="{A6380BA9-DB8C-4DE3-BA59-7E7F70C10A14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B7C53B-E934-4386-9807-5580AC91AE43}" type="sibTrans" cxnId="{A6380BA9-DB8C-4DE3-BA59-7E7F70C10A14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F67BBA-ED3D-47AD-84D0-A2FE718F284D}">
      <dgm:prSet custT="1"/>
      <dgm:spPr/>
      <dgm:t>
        <a:bodyPr/>
        <a:lstStyle/>
        <a:p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Intelligent Parking Assist System</a:t>
          </a:r>
          <a:endParaRPr lang="en-US" sz="1300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7AC771-6939-49B6-B9C3-C98119F0AB2D}" type="parTrans" cxnId="{D4522A67-8490-467F-84E5-65CC862D7BA8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4AC1E0-A16B-4E08-963F-D198FBDA98F5}" type="sibTrans" cxnId="{D4522A67-8490-467F-84E5-65CC862D7BA8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6EE779-B29F-467A-A9FD-7888CEF4BAC8}">
      <dgm:prSet custT="1"/>
      <dgm:spPr/>
      <dgm:t>
        <a:bodyPr/>
        <a:lstStyle/>
        <a:p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Automotive night vision with pedestrian detection</a:t>
          </a:r>
          <a:endParaRPr lang="en-US" sz="1300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99071A-D9D4-44FA-8261-A33ED04F5720}" type="parTrans" cxnId="{12EE634A-3BFB-4A60-A3B9-255E6C64A669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62B6D4-CC17-451F-8952-DC95DA7B6846}" type="sibTrans" cxnId="{12EE634A-3BFB-4A60-A3B9-255E6C64A669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B7725B-0D1D-4B3A-A52F-2ACCFBE3EB29}">
      <dgm:prSet custT="1"/>
      <dgm:spPr/>
      <dgm:t>
        <a:bodyPr/>
        <a:lstStyle/>
        <a:p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Driver Monitoring System</a:t>
          </a:r>
          <a:endParaRPr lang="en-US" sz="1300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7A12DE-8B09-486F-BA63-08782F6E0E18}" type="parTrans" cxnId="{AED799C2-C8A0-4092-A6CE-DB026152A56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77AC9-78E8-455A-8442-54E66AA7F142}" type="sibTrans" cxnId="{AED799C2-C8A0-4092-A6CE-DB026152A56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FCAE5B-58EB-4217-B898-706A6121E8D1}">
      <dgm:prSet phldrT="[Text]" custT="1"/>
      <dgm:spPr/>
      <dgm:t>
        <a:bodyPr/>
        <a:lstStyle/>
        <a:p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Several self-balancing autonomous motorcycles were demonstrated in 2017 and 2018 from BMW, Honda and Yamaha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DBF9D0-DD07-4468-90FD-7D5DEF81582D}" type="parTrans" cxnId="{AC0CA467-F151-4745-8F8E-4D417EDEB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A7F4B1-BFC4-4ED5-B8A0-F1D21965B4F0}" type="sibTrans" cxnId="{AC0CA467-F151-4745-8F8E-4D417EDEB7C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A94C0E-AC5B-434A-A04F-4C60C0F90AF6}">
      <dgm:prSet phldrT="[Text]" custT="1"/>
      <dgm:spPr/>
      <dgm:t>
        <a:bodyPr/>
        <a:lstStyle/>
        <a:p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 buses are started to be used in Stockholm.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90C07E-347D-46B7-AA34-61B4ABD55BCB}" type="parTrans" cxnId="{A9055DBB-A4C3-4F6D-93DE-C597275265C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BE217F-04B8-401B-ABB5-92DEC2585FEB}" type="sibTrans" cxnId="{A9055DBB-A4C3-4F6D-93DE-C597275265C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BDD51B-9F71-4AE8-99C2-DF3FCA5B6291}">
      <dgm:prSet phldrT="[Text]" custT="1"/>
      <dgm:spPr/>
      <dgm:t>
        <a:bodyPr/>
        <a:lstStyle/>
        <a:p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China has also a small fleet of self-driving public buses in the tech district of Shenzhen, Guangdong.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C53BA3-C263-4ABC-BEA6-5BB8000023BD}" type="parTrans" cxnId="{738456AF-5987-4EAB-A641-3F4894306B3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657D96-F4DF-4246-9175-738E3049D1AF}" type="sibTrans" cxnId="{738456AF-5987-4EAB-A641-3F4894306B3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EB0CBD-003B-47FF-84EA-BAA8F5ABD18C}">
      <dgm:prSet phldrT="[Text]" custT="1"/>
      <dgm:spPr/>
      <dgm:t>
        <a:bodyPr/>
        <a:lstStyle/>
        <a:p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Local Motors"/>
            </a:rPr>
            <a:t>Local Motors</a:t>
          </a:r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("Olli") and the </a:t>
          </a:r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/>
            </a:rPr>
            <a:t>Gateway project</a:t>
          </a:r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14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3BD4328-210A-4233-9A3F-A49B98BB847A}" type="parTrans" cxnId="{28FEC7F2-728C-4BA9-9B86-EB9C60D1D42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20F889-A8A4-42A7-BCBE-9B39758D7A51}" type="sibTrans" cxnId="{28FEC7F2-728C-4BA9-9B86-EB9C60D1D42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5CC9AE4-8E66-4343-B4BA-1FFDDEE5953E}">
      <dgm:prSet custT="1"/>
      <dgm:spPr/>
      <dgm:t>
        <a:bodyPr/>
        <a:lstStyle/>
        <a:p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Advanced Automatic Collision Notification, such as </a:t>
          </a:r>
          <a:r>
            <a:rPr lang="en-US" sz="1300" b="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 tooltip="OnStar"/>
            </a:rPr>
            <a:t>OnStar</a:t>
          </a:r>
          <a:endParaRPr lang="en-US" sz="1300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48B52E-411C-41C8-B31B-7D6DC4A0AE32}" type="sibTrans" cxnId="{169B28B4-1FCA-4716-9345-83ABB91F30F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140910-2FA5-43EC-84D1-4F00E98FF0EB}" type="parTrans" cxnId="{169B28B4-1FCA-4716-9345-83ABB91F30F2}">
      <dgm:prSet/>
      <dgm:spPr/>
      <dgm:t>
        <a:bodyPr/>
        <a:lstStyle/>
        <a:p>
          <a:endParaRPr lang="en-US" sz="12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9B40E4-E463-41B9-8F52-34CA80221860}" type="pres">
      <dgm:prSet presAssocID="{F67BAE6F-9C98-4B50-BA54-B93AC7FB49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8AB78-B281-4A28-B87E-EF4C9BFDAF4E}" type="pres">
      <dgm:prSet presAssocID="{77C4F0AC-B066-4D73-AFEA-0C138C638D48}" presName="composite" presStyleCnt="0"/>
      <dgm:spPr/>
      <dgm:t>
        <a:bodyPr/>
        <a:lstStyle/>
        <a:p>
          <a:endParaRPr lang="en-US"/>
        </a:p>
      </dgm:t>
    </dgm:pt>
    <dgm:pt modelId="{A96D7186-0177-4755-B2D1-05690580A1DD}" type="pres">
      <dgm:prSet presAssocID="{77C4F0AC-B066-4D73-AFEA-0C138C638D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F439-29C1-4AA0-BBBC-A6647A4EF4FA}" type="pres">
      <dgm:prSet presAssocID="{77C4F0AC-B066-4D73-AFEA-0C138C638D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5923F-010C-4133-A49A-9856EF6CEF5C}" type="pres">
      <dgm:prSet presAssocID="{56B7C53B-E934-4386-9807-5580AC91AE43}" presName="space" presStyleCnt="0"/>
      <dgm:spPr/>
      <dgm:t>
        <a:bodyPr/>
        <a:lstStyle/>
        <a:p>
          <a:endParaRPr lang="en-US"/>
        </a:p>
      </dgm:t>
    </dgm:pt>
    <dgm:pt modelId="{961B0B93-AFDC-4D12-B769-A2B493F70298}" type="pres">
      <dgm:prSet presAssocID="{A10B4A5E-FF4F-4BB3-BCD6-E00DFD37F042}" presName="composite" presStyleCnt="0"/>
      <dgm:spPr/>
      <dgm:t>
        <a:bodyPr/>
        <a:lstStyle/>
        <a:p>
          <a:endParaRPr lang="en-US"/>
        </a:p>
      </dgm:t>
    </dgm:pt>
    <dgm:pt modelId="{80EF3FEA-5295-4CD5-8FEB-D10654AEFC5A}" type="pres">
      <dgm:prSet presAssocID="{A10B4A5E-FF4F-4BB3-BCD6-E00DFD37F0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AE910-BC89-48EE-A080-B1E37110DD23}" type="pres">
      <dgm:prSet presAssocID="{A10B4A5E-FF4F-4BB3-BCD6-E00DFD37F04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78F22-FFE1-4526-8070-B841E42F0FDB}" type="pres">
      <dgm:prSet presAssocID="{B391C5E1-8742-4F64-8839-5CD38A57BC60}" presName="space" presStyleCnt="0"/>
      <dgm:spPr/>
      <dgm:t>
        <a:bodyPr/>
        <a:lstStyle/>
        <a:p>
          <a:endParaRPr lang="en-US"/>
        </a:p>
      </dgm:t>
    </dgm:pt>
    <dgm:pt modelId="{6F9957F7-F9F4-4579-BA63-F469DD599A2F}" type="pres">
      <dgm:prSet presAssocID="{F3D3294C-2EF4-4B63-A8DF-A981710081C1}" presName="composite" presStyleCnt="0"/>
      <dgm:spPr/>
      <dgm:t>
        <a:bodyPr/>
        <a:lstStyle/>
        <a:p>
          <a:endParaRPr lang="en-US"/>
        </a:p>
      </dgm:t>
    </dgm:pt>
    <dgm:pt modelId="{DA78E3A1-F2D0-4C39-BEFD-313A9CD8F457}" type="pres">
      <dgm:prSet presAssocID="{F3D3294C-2EF4-4B63-A8DF-A981710081C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CF3BE-04B1-49D6-B032-2C9EBB5CEA56}" type="pres">
      <dgm:prSet presAssocID="{F3D3294C-2EF4-4B63-A8DF-A981710081C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6EA69-EF68-45CB-A45F-4FC78C2E3BB9}" type="pres">
      <dgm:prSet presAssocID="{3E6DC4F2-8270-46A7-831A-35F5C4C2EB38}" presName="space" presStyleCnt="0"/>
      <dgm:spPr/>
      <dgm:t>
        <a:bodyPr/>
        <a:lstStyle/>
        <a:p>
          <a:endParaRPr lang="en-US"/>
        </a:p>
      </dgm:t>
    </dgm:pt>
    <dgm:pt modelId="{7EBA19CB-4220-4634-9CB0-E8430526D9B2}" type="pres">
      <dgm:prSet presAssocID="{BEC81D91-46C9-4834-86D4-181F76819A9E}" presName="composite" presStyleCnt="0"/>
      <dgm:spPr/>
      <dgm:t>
        <a:bodyPr/>
        <a:lstStyle/>
        <a:p>
          <a:endParaRPr lang="en-US"/>
        </a:p>
      </dgm:t>
    </dgm:pt>
    <dgm:pt modelId="{B390A3E9-60E1-4BAB-BA09-9660AD302D8B}" type="pres">
      <dgm:prSet presAssocID="{BEC81D91-46C9-4834-86D4-181F76819A9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564B-84F3-49C6-9184-68AA81DCF5C3}" type="pres">
      <dgm:prSet presAssocID="{BEC81D91-46C9-4834-86D4-181F76819A9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522A67-8490-467F-84E5-65CC862D7BA8}" srcId="{77C4F0AC-B066-4D73-AFEA-0C138C638D48}" destId="{8BF67BBA-ED3D-47AD-84D0-A2FE718F284D}" srcOrd="2" destOrd="0" parTransId="{B57AC771-6939-49B6-B9C3-C98119F0AB2D}" sibTransId="{884AC1E0-A16B-4E08-963F-D198FBDA98F5}"/>
    <dgm:cxn modelId="{738456AF-5987-4EAB-A641-3F4894306B36}" srcId="{BEC81D91-46C9-4834-86D4-181F76819A9E}" destId="{14BDD51B-9F71-4AE8-99C2-DF3FCA5B6291}" srcOrd="1" destOrd="0" parTransId="{39C53BA3-C263-4ABC-BEA6-5BB8000023BD}" sibTransId="{C4657D96-F4DF-4246-9175-738E3049D1AF}"/>
    <dgm:cxn modelId="{E896C04E-F203-4000-9ECF-71D7132B0C27}" srcId="{A10B4A5E-FF4F-4BB3-BCD6-E00DFD37F042}" destId="{38D20E5B-1315-4DA3-B932-445237BBB4DE}" srcOrd="0" destOrd="0" parTransId="{1F910919-A04A-47B7-9D41-2029A540DA49}" sibTransId="{98BFE21E-E594-441C-BCC8-8AE293C538A2}"/>
    <dgm:cxn modelId="{B1F92506-6167-41A6-9C40-01CBC180FD77}" type="presOf" srcId="{8BF67BBA-ED3D-47AD-84D0-A2FE718F284D}" destId="{BCA3F439-29C1-4AA0-BBBC-A6647A4EF4FA}" srcOrd="0" destOrd="2" presId="urn:microsoft.com/office/officeart/2005/8/layout/hList1"/>
    <dgm:cxn modelId="{F4FEC852-DCC7-4BA5-9865-CCAE7847168D}" type="presOf" srcId="{38D20E5B-1315-4DA3-B932-445237BBB4DE}" destId="{DD3AE910-BC89-48EE-A080-B1E37110DD23}" srcOrd="0" destOrd="0" presId="urn:microsoft.com/office/officeart/2005/8/layout/hList1"/>
    <dgm:cxn modelId="{12EE634A-3BFB-4A60-A3B9-255E6C64A669}" srcId="{77C4F0AC-B066-4D73-AFEA-0C138C638D48}" destId="{286EE779-B29F-467A-A9FD-7888CEF4BAC8}" srcOrd="3" destOrd="0" parTransId="{FF99071A-D9D4-44FA-8261-A33ED04F5720}" sibTransId="{6362B6D4-CC17-451F-8952-DC95DA7B6846}"/>
    <dgm:cxn modelId="{5090A9BA-453D-4363-BF3A-775E57C4CF6A}" type="presOf" srcId="{8AB7725B-0D1D-4B3A-A52F-2ACCFBE3EB29}" destId="{BCA3F439-29C1-4AA0-BBBC-A6647A4EF4FA}" srcOrd="0" destOrd="4" presId="urn:microsoft.com/office/officeart/2005/8/layout/hList1"/>
    <dgm:cxn modelId="{9A6C50C9-BFCE-4711-8AC6-A853BE410872}" srcId="{77C4F0AC-B066-4D73-AFEA-0C138C638D48}" destId="{94731743-5CBA-4769-9935-E6E7555CB9F0}" srcOrd="0" destOrd="0" parTransId="{60C679BA-5189-474F-8372-B0E2E16963B7}" sibTransId="{7A712BF6-9505-4486-96F5-79CDE14B61A4}"/>
    <dgm:cxn modelId="{43BD5563-26A2-4B1C-9191-4B84817C4808}" type="presOf" srcId="{6EFCAE5B-58EB-4217-B898-706A6121E8D1}" destId="{0F3CF3BE-04B1-49D6-B032-2C9EBB5CEA56}" srcOrd="0" destOrd="0" presId="urn:microsoft.com/office/officeart/2005/8/layout/hList1"/>
    <dgm:cxn modelId="{54403EA3-1216-41C9-9AC8-D94BB3CF3847}" srcId="{F67BAE6F-9C98-4B50-BA54-B93AC7FB4957}" destId="{BEC81D91-46C9-4834-86D4-181F76819A9E}" srcOrd="3" destOrd="0" parTransId="{000D2674-8507-4811-AF13-83BD7C116FD3}" sibTransId="{7EA72D43-E8A1-4E5C-B40E-F1B24F927104}"/>
    <dgm:cxn modelId="{52610F2B-F421-4E3C-90CF-12808AC87A1F}" type="presOf" srcId="{77C4F0AC-B066-4D73-AFEA-0C138C638D48}" destId="{A96D7186-0177-4755-B2D1-05690580A1DD}" srcOrd="0" destOrd="0" presId="urn:microsoft.com/office/officeart/2005/8/layout/hList1"/>
    <dgm:cxn modelId="{451E2CD2-B4D1-47DD-80B2-57007934FB85}" type="presOf" srcId="{A10B4A5E-FF4F-4BB3-BCD6-E00DFD37F042}" destId="{80EF3FEA-5295-4CD5-8FEB-D10654AEFC5A}" srcOrd="0" destOrd="0" presId="urn:microsoft.com/office/officeart/2005/8/layout/hList1"/>
    <dgm:cxn modelId="{A6380BA9-DB8C-4DE3-BA59-7E7F70C10A14}" srcId="{F67BAE6F-9C98-4B50-BA54-B93AC7FB4957}" destId="{77C4F0AC-B066-4D73-AFEA-0C138C638D48}" srcOrd="0" destOrd="0" parTransId="{EF18F83B-5C46-4370-887A-25E21B767EEC}" sibTransId="{56B7C53B-E934-4386-9807-5580AC91AE43}"/>
    <dgm:cxn modelId="{590414B7-9F13-4D67-826E-465EC0B1104F}" type="presOf" srcId="{35CC9AE4-8E66-4343-B4BA-1FFDDEE5953E}" destId="{BCA3F439-29C1-4AA0-BBBC-A6647A4EF4FA}" srcOrd="0" destOrd="1" presId="urn:microsoft.com/office/officeart/2005/8/layout/hList1"/>
    <dgm:cxn modelId="{A9055DBB-A4C3-4F6D-93DE-C597275265C1}" srcId="{BEC81D91-46C9-4834-86D4-181F76819A9E}" destId="{D8A94C0E-AC5B-434A-A04F-4C60C0F90AF6}" srcOrd="0" destOrd="0" parTransId="{4590C07E-347D-46B7-AA34-61B4ABD55BCB}" sibTransId="{83BE217F-04B8-401B-ABB5-92DEC2585FEB}"/>
    <dgm:cxn modelId="{70951CA0-737C-49C4-BF2F-4C058E06A884}" type="presOf" srcId="{94731743-5CBA-4769-9935-E6E7555CB9F0}" destId="{BCA3F439-29C1-4AA0-BBBC-A6647A4EF4FA}" srcOrd="0" destOrd="0" presId="urn:microsoft.com/office/officeart/2005/8/layout/hList1"/>
    <dgm:cxn modelId="{C20FC626-B140-404B-BA2B-1A2B62B98571}" type="presOf" srcId="{14BDD51B-9F71-4AE8-99C2-DF3FCA5B6291}" destId="{08A7564B-84F3-49C6-9184-68AA81DCF5C3}" srcOrd="0" destOrd="1" presId="urn:microsoft.com/office/officeart/2005/8/layout/hList1"/>
    <dgm:cxn modelId="{AC0CA467-F151-4745-8F8E-4D417EDEB7CC}" srcId="{F3D3294C-2EF4-4B63-A8DF-A981710081C1}" destId="{6EFCAE5B-58EB-4217-B898-706A6121E8D1}" srcOrd="0" destOrd="0" parTransId="{F1DBF9D0-DD07-4468-90FD-7D5DEF81582D}" sibTransId="{ADA7F4B1-BFC4-4ED5-B8A0-F1D21965B4F0}"/>
    <dgm:cxn modelId="{CEDB041B-4936-4A0E-A700-FA43FBE598D5}" type="presOf" srcId="{286EE779-B29F-467A-A9FD-7888CEF4BAC8}" destId="{BCA3F439-29C1-4AA0-BBBC-A6647A4EF4FA}" srcOrd="0" destOrd="3" presId="urn:microsoft.com/office/officeart/2005/8/layout/hList1"/>
    <dgm:cxn modelId="{389A6AB9-C76C-4373-852B-CE26F47F23E8}" type="presOf" srcId="{F67BAE6F-9C98-4B50-BA54-B93AC7FB4957}" destId="{389B40E4-E463-41B9-8F52-34CA80221860}" srcOrd="0" destOrd="0" presId="urn:microsoft.com/office/officeart/2005/8/layout/hList1"/>
    <dgm:cxn modelId="{28FEC7F2-728C-4BA9-9B86-EB9C60D1D42C}" srcId="{A10B4A5E-FF4F-4BB3-BCD6-E00DFD37F042}" destId="{75EB0CBD-003B-47FF-84EA-BAA8F5ABD18C}" srcOrd="1" destOrd="0" parTransId="{E3BD4328-210A-4233-9A3F-A49B98BB847A}" sibTransId="{6020F889-A8A4-42A7-BCBE-9B39758D7A51}"/>
    <dgm:cxn modelId="{2C86AA65-C07D-4A60-A9BB-F7C6FC62EDCF}" type="presOf" srcId="{75EB0CBD-003B-47FF-84EA-BAA8F5ABD18C}" destId="{DD3AE910-BC89-48EE-A080-B1E37110DD23}" srcOrd="0" destOrd="1" presId="urn:microsoft.com/office/officeart/2005/8/layout/hList1"/>
    <dgm:cxn modelId="{AED799C2-C8A0-4092-A6CE-DB026152A562}" srcId="{77C4F0AC-B066-4D73-AFEA-0C138C638D48}" destId="{8AB7725B-0D1D-4B3A-A52F-2ACCFBE3EB29}" srcOrd="4" destOrd="0" parTransId="{527A12DE-8B09-486F-BA63-08782F6E0E18}" sibTransId="{28977AC9-78E8-455A-8442-54E66AA7F142}"/>
    <dgm:cxn modelId="{C8AE2271-E64F-4CFA-BE15-7C3FD17A54BB}" srcId="{F67BAE6F-9C98-4B50-BA54-B93AC7FB4957}" destId="{A10B4A5E-FF4F-4BB3-BCD6-E00DFD37F042}" srcOrd="1" destOrd="0" parTransId="{E269865B-ACC6-4B03-8221-CDA015AA2365}" sibTransId="{B391C5E1-8742-4F64-8839-5CD38A57BC60}"/>
    <dgm:cxn modelId="{3EB4BAF7-D2F8-4B5A-9740-841FD4C47B77}" type="presOf" srcId="{D8A94C0E-AC5B-434A-A04F-4C60C0F90AF6}" destId="{08A7564B-84F3-49C6-9184-68AA81DCF5C3}" srcOrd="0" destOrd="0" presId="urn:microsoft.com/office/officeart/2005/8/layout/hList1"/>
    <dgm:cxn modelId="{58050142-E504-4EB5-8A8F-5BE6EF37A82C}" type="presOf" srcId="{F3D3294C-2EF4-4B63-A8DF-A981710081C1}" destId="{DA78E3A1-F2D0-4C39-BEFD-313A9CD8F457}" srcOrd="0" destOrd="0" presId="urn:microsoft.com/office/officeart/2005/8/layout/hList1"/>
    <dgm:cxn modelId="{169B28B4-1FCA-4716-9345-83ABB91F30F2}" srcId="{77C4F0AC-B066-4D73-AFEA-0C138C638D48}" destId="{35CC9AE4-8E66-4343-B4BA-1FFDDEE5953E}" srcOrd="1" destOrd="0" parTransId="{ED140910-2FA5-43EC-84D1-4F00E98FF0EB}" sibTransId="{BB48B52E-411C-41C8-B31B-7D6DC4A0AE32}"/>
    <dgm:cxn modelId="{7A1545AB-D030-4692-A4E8-181B32FA480D}" srcId="{F67BAE6F-9C98-4B50-BA54-B93AC7FB4957}" destId="{F3D3294C-2EF4-4B63-A8DF-A981710081C1}" srcOrd="2" destOrd="0" parTransId="{9581E931-30EF-497F-9E6A-032020F5A934}" sibTransId="{3E6DC4F2-8270-46A7-831A-35F5C4C2EB38}"/>
    <dgm:cxn modelId="{A104BAC0-BB59-4849-9FC0-7A6BFD27D7B4}" type="presOf" srcId="{BEC81D91-46C9-4834-86D4-181F76819A9E}" destId="{B390A3E9-60E1-4BAB-BA09-9660AD302D8B}" srcOrd="0" destOrd="0" presId="urn:microsoft.com/office/officeart/2005/8/layout/hList1"/>
    <dgm:cxn modelId="{0843B878-6BB9-4B4A-9D60-70CE9AC4C639}" type="presParOf" srcId="{389B40E4-E463-41B9-8F52-34CA80221860}" destId="{7F68AB78-B281-4A28-B87E-EF4C9BFDAF4E}" srcOrd="0" destOrd="0" presId="urn:microsoft.com/office/officeart/2005/8/layout/hList1"/>
    <dgm:cxn modelId="{E5CFB71C-B78D-497A-AED1-4A8AFE3074AC}" type="presParOf" srcId="{7F68AB78-B281-4A28-B87E-EF4C9BFDAF4E}" destId="{A96D7186-0177-4755-B2D1-05690580A1DD}" srcOrd="0" destOrd="0" presId="urn:microsoft.com/office/officeart/2005/8/layout/hList1"/>
    <dgm:cxn modelId="{7E6A1CC2-E919-4B54-B3C0-87233C1A6474}" type="presParOf" srcId="{7F68AB78-B281-4A28-B87E-EF4C9BFDAF4E}" destId="{BCA3F439-29C1-4AA0-BBBC-A6647A4EF4FA}" srcOrd="1" destOrd="0" presId="urn:microsoft.com/office/officeart/2005/8/layout/hList1"/>
    <dgm:cxn modelId="{9C583C81-DDA1-4A81-ABC0-BCBC083B8BC6}" type="presParOf" srcId="{389B40E4-E463-41B9-8F52-34CA80221860}" destId="{7695923F-010C-4133-A49A-9856EF6CEF5C}" srcOrd="1" destOrd="0" presId="urn:microsoft.com/office/officeart/2005/8/layout/hList1"/>
    <dgm:cxn modelId="{A207CEF8-4794-40B6-8400-21E5E1DC8CAE}" type="presParOf" srcId="{389B40E4-E463-41B9-8F52-34CA80221860}" destId="{961B0B93-AFDC-4D12-B769-A2B493F70298}" srcOrd="2" destOrd="0" presId="urn:microsoft.com/office/officeart/2005/8/layout/hList1"/>
    <dgm:cxn modelId="{DADDD933-880F-4DCD-BC64-BE87E041CF69}" type="presParOf" srcId="{961B0B93-AFDC-4D12-B769-A2B493F70298}" destId="{80EF3FEA-5295-4CD5-8FEB-D10654AEFC5A}" srcOrd="0" destOrd="0" presId="urn:microsoft.com/office/officeart/2005/8/layout/hList1"/>
    <dgm:cxn modelId="{C1FA8665-6C90-4612-B9B9-CE0D96861CAD}" type="presParOf" srcId="{961B0B93-AFDC-4D12-B769-A2B493F70298}" destId="{DD3AE910-BC89-48EE-A080-B1E37110DD23}" srcOrd="1" destOrd="0" presId="urn:microsoft.com/office/officeart/2005/8/layout/hList1"/>
    <dgm:cxn modelId="{638CA79E-3999-4948-9956-7BAD1F0602F5}" type="presParOf" srcId="{389B40E4-E463-41B9-8F52-34CA80221860}" destId="{F7978F22-FFE1-4526-8070-B841E42F0FDB}" srcOrd="3" destOrd="0" presId="urn:microsoft.com/office/officeart/2005/8/layout/hList1"/>
    <dgm:cxn modelId="{F58626D5-3892-42D5-B54A-4ECDEE385DD1}" type="presParOf" srcId="{389B40E4-E463-41B9-8F52-34CA80221860}" destId="{6F9957F7-F9F4-4579-BA63-F469DD599A2F}" srcOrd="4" destOrd="0" presId="urn:microsoft.com/office/officeart/2005/8/layout/hList1"/>
    <dgm:cxn modelId="{52913ACC-7A6D-492F-B2DD-E1D9683EF264}" type="presParOf" srcId="{6F9957F7-F9F4-4579-BA63-F469DD599A2F}" destId="{DA78E3A1-F2D0-4C39-BEFD-313A9CD8F457}" srcOrd="0" destOrd="0" presId="urn:microsoft.com/office/officeart/2005/8/layout/hList1"/>
    <dgm:cxn modelId="{6D4E3BEA-0883-43A5-BDBB-F68FB92F1652}" type="presParOf" srcId="{6F9957F7-F9F4-4579-BA63-F469DD599A2F}" destId="{0F3CF3BE-04B1-49D6-B032-2C9EBB5CEA56}" srcOrd="1" destOrd="0" presId="urn:microsoft.com/office/officeart/2005/8/layout/hList1"/>
    <dgm:cxn modelId="{D76BB76F-235A-4539-A796-1439493D98E8}" type="presParOf" srcId="{389B40E4-E463-41B9-8F52-34CA80221860}" destId="{E736EA69-EF68-45CB-A45F-4FC78C2E3BB9}" srcOrd="5" destOrd="0" presId="urn:microsoft.com/office/officeart/2005/8/layout/hList1"/>
    <dgm:cxn modelId="{5C662AB7-481D-4BEF-9291-8E45710AED16}" type="presParOf" srcId="{389B40E4-E463-41B9-8F52-34CA80221860}" destId="{7EBA19CB-4220-4634-9CB0-E8430526D9B2}" srcOrd="6" destOrd="0" presId="urn:microsoft.com/office/officeart/2005/8/layout/hList1"/>
    <dgm:cxn modelId="{95455509-4B73-4C54-8A69-467A7E6CE2BA}" type="presParOf" srcId="{7EBA19CB-4220-4634-9CB0-E8430526D9B2}" destId="{B390A3E9-60E1-4BAB-BA09-9660AD302D8B}" srcOrd="0" destOrd="0" presId="urn:microsoft.com/office/officeart/2005/8/layout/hList1"/>
    <dgm:cxn modelId="{9719D56A-D854-4647-844D-5C755C8B723C}" type="presParOf" srcId="{7EBA19CB-4220-4634-9CB0-E8430526D9B2}" destId="{08A7564B-84F3-49C6-9184-68AA81DCF5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7BAE6F-9C98-4B50-BA54-B93AC7FB495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731743-5CBA-4769-9935-E6E7555CB9F0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Caterpillar Inc."/>
            </a:rPr>
            <a:t>Caterpillar Inc.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made developments in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2013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to improve efficiency and reduce cost at various mining and construction sites</a:t>
          </a:r>
          <a:endParaRPr lang="en-US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C679BA-5189-474F-8372-B0E2E16963B7}" type="parTrans" cxnId="{9A6C50C9-BFCE-4711-8AC6-A853BE410872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712BF6-9505-4486-96F5-79CDE14B61A4}" type="sibTrans" cxnId="{9A6C50C9-BFCE-4711-8AC6-A853BE410872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0B4A5E-FF4F-4BB3-BCD6-E00DFD37F042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Drones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69865B-ACC6-4B03-8221-CDA015AA2365}" type="parTrans" cxnId="{C8AE2271-E64F-4CFA-BE15-7C3FD17A54BB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91C5E1-8742-4F64-8839-5CD38A57BC60}" type="sibTrans" cxnId="{C8AE2271-E64F-4CFA-BE15-7C3FD17A54BB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D20E5B-1315-4DA3-B932-445237BBB4DE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Delivery drones for various industries, including packages and food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910919-A04A-47B7-9D41-2029A540DA49}" type="parTrans" cxnId="{E896C04E-F203-4000-9ECF-71D7132B0C2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BFE21E-E594-441C-BCC8-8AE293C538A2}" type="sibTrans" cxnId="{E896C04E-F203-4000-9ECF-71D7132B0C2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D3294C-2EF4-4B63-A8DF-A981710081C1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81E931-30EF-497F-9E6A-032020F5A934}" type="parTrans" cxnId="{7A1545AB-D030-4692-A4E8-181B32FA480D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6DC4F2-8270-46A7-831A-35F5C4C2EB38}" type="sibTrans" cxnId="{7A1545AB-D030-4692-A4E8-181B32FA480D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81D91-46C9-4834-86D4-181F76819A9E}">
      <dgm:prSet phldrT="[Text]" custT="1"/>
      <dgm:spPr/>
      <dgm:t>
        <a:bodyPr/>
        <a:lstStyle/>
        <a:p>
          <a:r>
            <a:rPr lang="fr-FR" sz="1600" b="1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0D2674-8507-4811-AF13-83BD7C116FD3}" type="parTrans" cxnId="{54403EA3-1216-41C9-9AC8-D94BB3CF384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EA72D43-E8A1-4E5C-B40E-F1B24F927104}" type="sibTrans" cxnId="{54403EA3-1216-41C9-9AC8-D94BB3CF384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C4F0AC-B066-4D73-AFEA-0C138C638D48}">
      <dgm:prSet phldrT="[Text]" custT="1"/>
      <dgm:spPr/>
      <dgm:t>
        <a:bodyPr/>
        <a:lstStyle/>
        <a:p>
          <a:r>
            <a:rPr lang="fr-F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Trucks</a:t>
          </a:r>
          <a:endParaRPr lang="en-US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18F83B-5C46-4370-887A-25E21B767EEC}" type="parTrans" cxnId="{A6380BA9-DB8C-4DE3-BA59-7E7F70C10A14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B7C53B-E934-4386-9807-5580AC91AE43}" type="sibTrans" cxnId="{A6380BA9-DB8C-4DE3-BA59-7E7F70C10A14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FCAE5B-58EB-4217-B898-706A6121E8D1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First self-driving train in UK was launched in London Thameslink route.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DBF9D0-DD07-4468-90FD-7D5DEF81582D}" type="parTrans" cxnId="{AC0CA467-F151-4745-8F8E-4D417EDEB7C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A7F4B1-BFC4-4ED5-B8A0-F1D21965B4F0}" type="sibTrans" cxnId="{AC0CA467-F151-4745-8F8E-4D417EDEB7C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A94C0E-AC5B-434A-A04F-4C60C0F90AF6}">
      <dgm:prSet phldrT="[Text]"/>
      <dgm:spPr/>
      <dgm:t>
        <a:bodyPr/>
        <a:lstStyle/>
        <a:p>
          <a:r>
            <a:rPr lang="fr-FR" b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Automated</a:t>
          </a:r>
          <a:r>
            <a:rPr lang="fr-FR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b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Guided</a:t>
          </a:r>
          <a:r>
            <a:rPr lang="fr-FR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b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90C07E-347D-46B7-AA34-61B4ABD55BCB}" type="parTrans" cxnId="{A9055DBB-A4C3-4F6D-93DE-C597275265C1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BE217F-04B8-401B-ABB5-92DEC2585FEB}" type="sibTrans" cxnId="{A9055DBB-A4C3-4F6D-93DE-C597275265C1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FBDE03-0887-4B2A-93EE-74E971003BB5}">
      <dgm:prSet phldrT="[Text]"/>
      <dgm:spPr/>
      <dgm:t>
        <a:bodyPr/>
        <a:lstStyle/>
        <a:p>
          <a:r>
            <a:rPr lang="fr-FR" b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Aicraft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14FABF-DE9B-473E-BC04-811CCFBC238A}" type="parTrans" cxnId="{D17F8041-E667-4B50-8C03-D6DABDB1C2F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1FC30D-F23B-4625-BA9A-30997EAC3C7D}" type="sibTrans" cxnId="{D17F8041-E667-4B50-8C03-D6DABDB1C2F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D58340-A132-49E0-BFE5-504A205A380D}">
      <dgm:prSet phldrT="[Text]"/>
      <dgm:spPr/>
      <dgm:t>
        <a:bodyPr/>
        <a:lstStyle/>
        <a:p>
          <a:r>
            <a:rPr lang="fr-FR" b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Watercraft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716967-57CC-43D8-81B6-303932CD8C7B}" type="parTrans" cxnId="{9305644C-C5E7-4E2E-A3BC-CEC60BB5AF0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6690EE-8DF6-4159-9279-AD091987BCDB}" type="sibTrans" cxnId="{9305644C-C5E7-4E2E-A3BC-CEC60BB5AF0C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67148E-EB6F-46AC-A62A-8750B30A461F}">
      <dgm:prSet phldrT="[Text]"/>
      <dgm:spPr/>
      <dgm:t>
        <a:bodyPr/>
        <a:lstStyle/>
        <a:p>
          <a:r>
            <a:rPr lang="fr-FR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Submersibles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32789B-0077-47B3-89DC-F1EBF1B11B79}" type="parTrans" cxnId="{545280A2-59E1-4047-B473-38E5631254E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0B972F-34AD-44CD-8667-41C742E0E12C}" type="sibTrans" cxnId="{545280A2-59E1-4047-B473-38E5631254E7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FBA22A-9D6A-4677-9286-BE7419FDD37D}">
      <dgm:prSet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week of autonomous driving across Europe in April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2016,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by trucks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 tooltip="Volvo"/>
            </a:rPr>
            <a:t>Volvo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and the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 tooltip="Daimler Company"/>
            </a:rPr>
            <a:t>Daimler Company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endParaRPr lang="en-US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E71711-5A03-4FDF-ACC0-DF6936F271D7}" type="parTrans" cxnId="{B635FFE9-8DFB-4041-8F0B-6F74814F3EBA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BC31FE-3DD4-44F5-921D-19303C17A5C7}" type="sibTrans" cxnId="{B635FFE9-8DFB-4041-8F0B-6F74814F3EBA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A16C00-3464-45A5-B27E-9564392AD391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Main issue : </a:t>
          </a:r>
          <a:r>
            <a: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legislation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7A980C-2462-43DE-8C83-D59ACFFF4FCB}" type="parTrans" cxnId="{0840B2B2-D93C-488F-BE6F-3EAB65EA1BED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88DB2C-06BA-4147-BDCD-562BD685A8E3}" type="sibTrans" cxnId="{0840B2B2-D93C-488F-BE6F-3EAB65EA1BED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439B29-95AC-4823-B1E4-AC50D7DA0E96}">
      <dgm:prSet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 example of automated trains is the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 tooltip="Docklands Light Railway"/>
            </a:rPr>
            <a:t>Docklands Light Railway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in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 tooltip="London"/>
            </a:rPr>
            <a:t>London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13F2EB-4572-4E3A-B1D1-D4FC368E3E3C}" type="parTrans" cxnId="{63EEE6AF-20A2-49C4-81F1-0F634FCC24B4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196BC5-C38B-4EAF-B18E-11B62BFDCE17}" type="sibTrans" cxnId="{63EEE6AF-20A2-49C4-81F1-0F634FCC24B4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6F1AD8-320D-409E-831D-5C72E04BC7FB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traditional transportation companies compete with start-ups, governments and technological companies like Amazon, on this market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E48191-A4B7-4EB0-A8C5-E2EDF1370966}" type="parTrans" cxnId="{2C8FCD03-49FC-4AE4-88CA-19972549E703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258354-4052-4F52-91E4-1DBFCEA8A4C3}" type="sibTrans" cxnId="{2C8FCD03-49FC-4AE4-88CA-19972549E703}">
      <dgm:prSet/>
      <dgm:spPr/>
      <dgm:t>
        <a:bodyPr/>
        <a:lstStyle/>
        <a:p>
          <a:endParaRPr lang="en-US" b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9B40E4-E463-41B9-8F52-34CA80221860}" type="pres">
      <dgm:prSet presAssocID="{F67BAE6F-9C98-4B50-BA54-B93AC7FB49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8AB78-B281-4A28-B87E-EF4C9BFDAF4E}" type="pres">
      <dgm:prSet presAssocID="{77C4F0AC-B066-4D73-AFEA-0C138C638D48}" presName="composite" presStyleCnt="0"/>
      <dgm:spPr/>
      <dgm:t>
        <a:bodyPr/>
        <a:lstStyle/>
        <a:p>
          <a:endParaRPr lang="en-US"/>
        </a:p>
      </dgm:t>
    </dgm:pt>
    <dgm:pt modelId="{A96D7186-0177-4755-B2D1-05690580A1DD}" type="pres">
      <dgm:prSet presAssocID="{77C4F0AC-B066-4D73-AFEA-0C138C638D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F439-29C1-4AA0-BBBC-A6647A4EF4FA}" type="pres">
      <dgm:prSet presAssocID="{77C4F0AC-B066-4D73-AFEA-0C138C638D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5923F-010C-4133-A49A-9856EF6CEF5C}" type="pres">
      <dgm:prSet presAssocID="{56B7C53B-E934-4386-9807-5580AC91AE43}" presName="space" presStyleCnt="0"/>
      <dgm:spPr/>
      <dgm:t>
        <a:bodyPr/>
        <a:lstStyle/>
        <a:p>
          <a:endParaRPr lang="en-US"/>
        </a:p>
      </dgm:t>
    </dgm:pt>
    <dgm:pt modelId="{961B0B93-AFDC-4D12-B769-A2B493F70298}" type="pres">
      <dgm:prSet presAssocID="{A10B4A5E-FF4F-4BB3-BCD6-E00DFD37F042}" presName="composite" presStyleCnt="0"/>
      <dgm:spPr/>
      <dgm:t>
        <a:bodyPr/>
        <a:lstStyle/>
        <a:p>
          <a:endParaRPr lang="en-US"/>
        </a:p>
      </dgm:t>
    </dgm:pt>
    <dgm:pt modelId="{80EF3FEA-5295-4CD5-8FEB-D10654AEFC5A}" type="pres">
      <dgm:prSet presAssocID="{A10B4A5E-FF4F-4BB3-BCD6-E00DFD37F0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AE910-BC89-48EE-A080-B1E37110DD23}" type="pres">
      <dgm:prSet presAssocID="{A10B4A5E-FF4F-4BB3-BCD6-E00DFD37F04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78F22-FFE1-4526-8070-B841E42F0FDB}" type="pres">
      <dgm:prSet presAssocID="{B391C5E1-8742-4F64-8839-5CD38A57BC60}" presName="space" presStyleCnt="0"/>
      <dgm:spPr/>
      <dgm:t>
        <a:bodyPr/>
        <a:lstStyle/>
        <a:p>
          <a:endParaRPr lang="en-US"/>
        </a:p>
      </dgm:t>
    </dgm:pt>
    <dgm:pt modelId="{6F9957F7-F9F4-4579-BA63-F469DD599A2F}" type="pres">
      <dgm:prSet presAssocID="{F3D3294C-2EF4-4B63-A8DF-A981710081C1}" presName="composite" presStyleCnt="0"/>
      <dgm:spPr/>
      <dgm:t>
        <a:bodyPr/>
        <a:lstStyle/>
        <a:p>
          <a:endParaRPr lang="en-US"/>
        </a:p>
      </dgm:t>
    </dgm:pt>
    <dgm:pt modelId="{DA78E3A1-F2D0-4C39-BEFD-313A9CD8F457}" type="pres">
      <dgm:prSet presAssocID="{F3D3294C-2EF4-4B63-A8DF-A981710081C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CF3BE-04B1-49D6-B032-2C9EBB5CEA56}" type="pres">
      <dgm:prSet presAssocID="{F3D3294C-2EF4-4B63-A8DF-A981710081C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6EA69-EF68-45CB-A45F-4FC78C2E3BB9}" type="pres">
      <dgm:prSet presAssocID="{3E6DC4F2-8270-46A7-831A-35F5C4C2EB38}" presName="space" presStyleCnt="0"/>
      <dgm:spPr/>
      <dgm:t>
        <a:bodyPr/>
        <a:lstStyle/>
        <a:p>
          <a:endParaRPr lang="en-US"/>
        </a:p>
      </dgm:t>
    </dgm:pt>
    <dgm:pt modelId="{7EBA19CB-4220-4634-9CB0-E8430526D9B2}" type="pres">
      <dgm:prSet presAssocID="{BEC81D91-46C9-4834-86D4-181F76819A9E}" presName="composite" presStyleCnt="0"/>
      <dgm:spPr/>
      <dgm:t>
        <a:bodyPr/>
        <a:lstStyle/>
        <a:p>
          <a:endParaRPr lang="en-US"/>
        </a:p>
      </dgm:t>
    </dgm:pt>
    <dgm:pt modelId="{B390A3E9-60E1-4BAB-BA09-9660AD302D8B}" type="pres">
      <dgm:prSet presAssocID="{BEC81D91-46C9-4834-86D4-181F76819A9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564B-84F3-49C6-9184-68AA81DCF5C3}" type="pres">
      <dgm:prSet presAssocID="{BEC81D91-46C9-4834-86D4-181F76819A9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450001-690C-4ECE-A38A-604CCC8DF8C8}" type="presOf" srcId="{38D20E5B-1315-4DA3-B932-445237BBB4DE}" destId="{DD3AE910-BC89-48EE-A080-B1E37110DD23}" srcOrd="0" destOrd="0" presId="urn:microsoft.com/office/officeart/2005/8/layout/hList1"/>
    <dgm:cxn modelId="{E896C04E-F203-4000-9ECF-71D7132B0C27}" srcId="{A10B4A5E-FF4F-4BB3-BCD6-E00DFD37F042}" destId="{38D20E5B-1315-4DA3-B932-445237BBB4DE}" srcOrd="0" destOrd="0" parTransId="{1F910919-A04A-47B7-9D41-2029A540DA49}" sibTransId="{98BFE21E-E594-441C-BCC8-8AE293C538A2}"/>
    <dgm:cxn modelId="{9A6C50C9-BFCE-4711-8AC6-A853BE410872}" srcId="{77C4F0AC-B066-4D73-AFEA-0C138C638D48}" destId="{94731743-5CBA-4769-9935-E6E7555CB9F0}" srcOrd="0" destOrd="0" parTransId="{60C679BA-5189-474F-8372-B0E2E16963B7}" sibTransId="{7A712BF6-9505-4486-96F5-79CDE14B61A4}"/>
    <dgm:cxn modelId="{F677E488-EB2B-4BA7-A227-90B4C44E8772}" type="presOf" srcId="{B9439B29-95AC-4823-B1E4-AC50D7DA0E96}" destId="{0F3CF3BE-04B1-49D6-B032-2C9EBB5CEA56}" srcOrd="0" destOrd="1" presId="urn:microsoft.com/office/officeart/2005/8/layout/hList1"/>
    <dgm:cxn modelId="{18B04D46-2B33-408F-9E9A-73932241B753}" type="presOf" srcId="{D8A16C00-3464-45A5-B27E-9564392AD391}" destId="{DD3AE910-BC89-48EE-A080-B1E37110DD23}" srcOrd="0" destOrd="2" presId="urn:microsoft.com/office/officeart/2005/8/layout/hList1"/>
    <dgm:cxn modelId="{86FA1EAF-1AED-4747-A093-45F2F4E44DC5}" type="presOf" srcId="{D26F1AD8-320D-409E-831D-5C72E04BC7FB}" destId="{DD3AE910-BC89-48EE-A080-B1E37110DD23}" srcOrd="0" destOrd="1" presId="urn:microsoft.com/office/officeart/2005/8/layout/hList1"/>
    <dgm:cxn modelId="{9305644C-C5E7-4E2E-A3BC-CEC60BB5AF0C}" srcId="{BEC81D91-46C9-4834-86D4-181F76819A9E}" destId="{4DD58340-A132-49E0-BFE5-504A205A380D}" srcOrd="2" destOrd="0" parTransId="{1B716967-57CC-43D8-81B6-303932CD8C7B}" sibTransId="{3B6690EE-8DF6-4159-9279-AD091987BCDB}"/>
    <dgm:cxn modelId="{541AF7FC-0533-4D2E-BF79-9A798BE66115}" type="presOf" srcId="{BEC81D91-46C9-4834-86D4-181F76819A9E}" destId="{B390A3E9-60E1-4BAB-BA09-9660AD302D8B}" srcOrd="0" destOrd="0" presId="urn:microsoft.com/office/officeart/2005/8/layout/hList1"/>
    <dgm:cxn modelId="{64832D71-E88F-4EC4-82AE-5FC815A99A85}" type="presOf" srcId="{F3D3294C-2EF4-4B63-A8DF-A981710081C1}" destId="{DA78E3A1-F2D0-4C39-BEFD-313A9CD8F457}" srcOrd="0" destOrd="0" presId="urn:microsoft.com/office/officeart/2005/8/layout/hList1"/>
    <dgm:cxn modelId="{545280A2-59E1-4047-B473-38E5631254E7}" srcId="{BEC81D91-46C9-4834-86D4-181F76819A9E}" destId="{8A67148E-EB6F-46AC-A62A-8750B30A461F}" srcOrd="3" destOrd="0" parTransId="{0032789B-0077-47B3-89DC-F1EBF1B11B79}" sibTransId="{D20B972F-34AD-44CD-8667-41C742E0E12C}"/>
    <dgm:cxn modelId="{63EEE6AF-20A2-49C4-81F1-0F634FCC24B4}" srcId="{F3D3294C-2EF4-4B63-A8DF-A981710081C1}" destId="{B9439B29-95AC-4823-B1E4-AC50D7DA0E96}" srcOrd="1" destOrd="0" parTransId="{D813F2EB-4572-4E3A-B1D1-D4FC368E3E3C}" sibTransId="{E7196BC5-C38B-4EAF-B18E-11B62BFDCE17}"/>
    <dgm:cxn modelId="{4DBD089C-DC8E-44FE-8FB8-10B9F064E5C3}" type="presOf" srcId="{6EFCAE5B-58EB-4217-B898-706A6121E8D1}" destId="{0F3CF3BE-04B1-49D6-B032-2C9EBB5CEA56}" srcOrd="0" destOrd="0" presId="urn:microsoft.com/office/officeart/2005/8/layout/hList1"/>
    <dgm:cxn modelId="{C8AE2271-E64F-4CFA-BE15-7C3FD17A54BB}" srcId="{F67BAE6F-9C98-4B50-BA54-B93AC7FB4957}" destId="{A10B4A5E-FF4F-4BB3-BCD6-E00DFD37F042}" srcOrd="1" destOrd="0" parTransId="{E269865B-ACC6-4B03-8221-CDA015AA2365}" sibTransId="{B391C5E1-8742-4F64-8839-5CD38A57BC60}"/>
    <dgm:cxn modelId="{73750DBE-7CF9-4B60-AD2C-CB12A1DF52BA}" type="presOf" srcId="{4DD58340-A132-49E0-BFE5-504A205A380D}" destId="{08A7564B-84F3-49C6-9184-68AA81DCF5C3}" srcOrd="0" destOrd="2" presId="urn:microsoft.com/office/officeart/2005/8/layout/hList1"/>
    <dgm:cxn modelId="{0C54CE3A-684C-4601-9A1E-3C29B1B71637}" type="presOf" srcId="{95FBDE03-0887-4B2A-93EE-74E971003BB5}" destId="{08A7564B-84F3-49C6-9184-68AA81DCF5C3}" srcOrd="0" destOrd="1" presId="urn:microsoft.com/office/officeart/2005/8/layout/hList1"/>
    <dgm:cxn modelId="{14381FE3-498A-4907-AE74-932E5B542671}" type="presOf" srcId="{6CFBA22A-9D6A-4677-9286-BE7419FDD37D}" destId="{BCA3F439-29C1-4AA0-BBBC-A6647A4EF4FA}" srcOrd="0" destOrd="1" presId="urn:microsoft.com/office/officeart/2005/8/layout/hList1"/>
    <dgm:cxn modelId="{A4AC1D13-9529-4B54-9CC1-EB2415C33D5B}" type="presOf" srcId="{77C4F0AC-B066-4D73-AFEA-0C138C638D48}" destId="{A96D7186-0177-4755-B2D1-05690580A1DD}" srcOrd="0" destOrd="0" presId="urn:microsoft.com/office/officeart/2005/8/layout/hList1"/>
    <dgm:cxn modelId="{7A1545AB-D030-4692-A4E8-181B32FA480D}" srcId="{F67BAE6F-9C98-4B50-BA54-B93AC7FB4957}" destId="{F3D3294C-2EF4-4B63-A8DF-A981710081C1}" srcOrd="2" destOrd="0" parTransId="{9581E931-30EF-497F-9E6A-032020F5A934}" sibTransId="{3E6DC4F2-8270-46A7-831A-35F5C4C2EB38}"/>
    <dgm:cxn modelId="{AB9F708C-E7B7-45DF-B1AF-D6BCA19CF9FE}" type="presOf" srcId="{D8A94C0E-AC5B-434A-A04F-4C60C0F90AF6}" destId="{08A7564B-84F3-49C6-9184-68AA81DCF5C3}" srcOrd="0" destOrd="0" presId="urn:microsoft.com/office/officeart/2005/8/layout/hList1"/>
    <dgm:cxn modelId="{2C8FCD03-49FC-4AE4-88CA-19972549E703}" srcId="{A10B4A5E-FF4F-4BB3-BCD6-E00DFD37F042}" destId="{D26F1AD8-320D-409E-831D-5C72E04BC7FB}" srcOrd="1" destOrd="0" parTransId="{2FE48191-A4B7-4EB0-A8C5-E2EDF1370966}" sibTransId="{2B258354-4052-4F52-91E4-1DBFCEA8A4C3}"/>
    <dgm:cxn modelId="{AC0CA467-F151-4745-8F8E-4D417EDEB7CC}" srcId="{F3D3294C-2EF4-4B63-A8DF-A981710081C1}" destId="{6EFCAE5B-58EB-4217-B898-706A6121E8D1}" srcOrd="0" destOrd="0" parTransId="{F1DBF9D0-DD07-4468-90FD-7D5DEF81582D}" sibTransId="{ADA7F4B1-BFC4-4ED5-B8A0-F1D21965B4F0}"/>
    <dgm:cxn modelId="{A6380BA9-DB8C-4DE3-BA59-7E7F70C10A14}" srcId="{F67BAE6F-9C98-4B50-BA54-B93AC7FB4957}" destId="{77C4F0AC-B066-4D73-AFEA-0C138C638D48}" srcOrd="0" destOrd="0" parTransId="{EF18F83B-5C46-4370-887A-25E21B767EEC}" sibTransId="{56B7C53B-E934-4386-9807-5580AC91AE43}"/>
    <dgm:cxn modelId="{B4AAF25E-F4CB-49AC-B8FD-D363EA6A4CDA}" type="presOf" srcId="{94731743-5CBA-4769-9935-E6E7555CB9F0}" destId="{BCA3F439-29C1-4AA0-BBBC-A6647A4EF4FA}" srcOrd="0" destOrd="0" presId="urn:microsoft.com/office/officeart/2005/8/layout/hList1"/>
    <dgm:cxn modelId="{AD059603-21E0-4079-A69D-EF026D347DE4}" type="presOf" srcId="{A10B4A5E-FF4F-4BB3-BCD6-E00DFD37F042}" destId="{80EF3FEA-5295-4CD5-8FEB-D10654AEFC5A}" srcOrd="0" destOrd="0" presId="urn:microsoft.com/office/officeart/2005/8/layout/hList1"/>
    <dgm:cxn modelId="{B635FFE9-8DFB-4041-8F0B-6F74814F3EBA}" srcId="{77C4F0AC-B066-4D73-AFEA-0C138C638D48}" destId="{6CFBA22A-9D6A-4677-9286-BE7419FDD37D}" srcOrd="1" destOrd="0" parTransId="{BDE71711-5A03-4FDF-ACC0-DF6936F271D7}" sibTransId="{62BC31FE-3DD4-44F5-921D-19303C17A5C7}"/>
    <dgm:cxn modelId="{37D517F8-2FF0-4218-858A-49D37ADD91E2}" type="presOf" srcId="{F67BAE6F-9C98-4B50-BA54-B93AC7FB4957}" destId="{389B40E4-E463-41B9-8F52-34CA80221860}" srcOrd="0" destOrd="0" presId="urn:microsoft.com/office/officeart/2005/8/layout/hList1"/>
    <dgm:cxn modelId="{A9055DBB-A4C3-4F6D-93DE-C597275265C1}" srcId="{BEC81D91-46C9-4834-86D4-181F76819A9E}" destId="{D8A94C0E-AC5B-434A-A04F-4C60C0F90AF6}" srcOrd="0" destOrd="0" parTransId="{4590C07E-347D-46B7-AA34-61B4ABD55BCB}" sibTransId="{83BE217F-04B8-401B-ABB5-92DEC2585FEB}"/>
    <dgm:cxn modelId="{D17F8041-E667-4B50-8C03-D6DABDB1C2FC}" srcId="{BEC81D91-46C9-4834-86D4-181F76819A9E}" destId="{95FBDE03-0887-4B2A-93EE-74E971003BB5}" srcOrd="1" destOrd="0" parTransId="{3614FABF-DE9B-473E-BC04-811CCFBC238A}" sibTransId="{B31FC30D-F23B-4625-BA9A-30997EAC3C7D}"/>
    <dgm:cxn modelId="{0840B2B2-D93C-488F-BE6F-3EAB65EA1BED}" srcId="{A10B4A5E-FF4F-4BB3-BCD6-E00DFD37F042}" destId="{D8A16C00-3464-45A5-B27E-9564392AD391}" srcOrd="2" destOrd="0" parTransId="{A37A980C-2462-43DE-8C83-D59ACFFF4FCB}" sibTransId="{7A88DB2C-06BA-4147-BDCD-562BD685A8E3}"/>
    <dgm:cxn modelId="{54403EA3-1216-41C9-9AC8-D94BB3CF3847}" srcId="{F67BAE6F-9C98-4B50-BA54-B93AC7FB4957}" destId="{BEC81D91-46C9-4834-86D4-181F76819A9E}" srcOrd="3" destOrd="0" parTransId="{000D2674-8507-4811-AF13-83BD7C116FD3}" sibTransId="{7EA72D43-E8A1-4E5C-B40E-F1B24F927104}"/>
    <dgm:cxn modelId="{FE77B552-C42F-4CF8-A676-26296DD77F35}" type="presOf" srcId="{8A67148E-EB6F-46AC-A62A-8750B30A461F}" destId="{08A7564B-84F3-49C6-9184-68AA81DCF5C3}" srcOrd="0" destOrd="3" presId="urn:microsoft.com/office/officeart/2005/8/layout/hList1"/>
    <dgm:cxn modelId="{40BC6F02-A2CB-43DA-B50D-19C182E4197C}" type="presParOf" srcId="{389B40E4-E463-41B9-8F52-34CA80221860}" destId="{7F68AB78-B281-4A28-B87E-EF4C9BFDAF4E}" srcOrd="0" destOrd="0" presId="urn:microsoft.com/office/officeart/2005/8/layout/hList1"/>
    <dgm:cxn modelId="{8EA445F5-4378-46B6-BA21-541B67B9D93C}" type="presParOf" srcId="{7F68AB78-B281-4A28-B87E-EF4C9BFDAF4E}" destId="{A96D7186-0177-4755-B2D1-05690580A1DD}" srcOrd="0" destOrd="0" presId="urn:microsoft.com/office/officeart/2005/8/layout/hList1"/>
    <dgm:cxn modelId="{82A0E4B9-AA41-4C63-823B-DC99619F0827}" type="presParOf" srcId="{7F68AB78-B281-4A28-B87E-EF4C9BFDAF4E}" destId="{BCA3F439-29C1-4AA0-BBBC-A6647A4EF4FA}" srcOrd="1" destOrd="0" presId="urn:microsoft.com/office/officeart/2005/8/layout/hList1"/>
    <dgm:cxn modelId="{0014593A-E4D9-4233-AE4C-3728E3B3AF04}" type="presParOf" srcId="{389B40E4-E463-41B9-8F52-34CA80221860}" destId="{7695923F-010C-4133-A49A-9856EF6CEF5C}" srcOrd="1" destOrd="0" presId="urn:microsoft.com/office/officeart/2005/8/layout/hList1"/>
    <dgm:cxn modelId="{A986BA56-21A3-4DF5-BD63-6A74EC05E776}" type="presParOf" srcId="{389B40E4-E463-41B9-8F52-34CA80221860}" destId="{961B0B93-AFDC-4D12-B769-A2B493F70298}" srcOrd="2" destOrd="0" presId="urn:microsoft.com/office/officeart/2005/8/layout/hList1"/>
    <dgm:cxn modelId="{58D8D723-6D85-486E-B794-C1CD3EBD136E}" type="presParOf" srcId="{961B0B93-AFDC-4D12-B769-A2B493F70298}" destId="{80EF3FEA-5295-4CD5-8FEB-D10654AEFC5A}" srcOrd="0" destOrd="0" presId="urn:microsoft.com/office/officeart/2005/8/layout/hList1"/>
    <dgm:cxn modelId="{F91C5394-864C-48DF-A400-C427AC301976}" type="presParOf" srcId="{961B0B93-AFDC-4D12-B769-A2B493F70298}" destId="{DD3AE910-BC89-48EE-A080-B1E37110DD23}" srcOrd="1" destOrd="0" presId="urn:microsoft.com/office/officeart/2005/8/layout/hList1"/>
    <dgm:cxn modelId="{50A155E2-A4C9-4E49-A263-ED86C8D09CEC}" type="presParOf" srcId="{389B40E4-E463-41B9-8F52-34CA80221860}" destId="{F7978F22-FFE1-4526-8070-B841E42F0FDB}" srcOrd="3" destOrd="0" presId="urn:microsoft.com/office/officeart/2005/8/layout/hList1"/>
    <dgm:cxn modelId="{33DFB98F-768C-4F4C-82C8-C998BD90F2F2}" type="presParOf" srcId="{389B40E4-E463-41B9-8F52-34CA80221860}" destId="{6F9957F7-F9F4-4579-BA63-F469DD599A2F}" srcOrd="4" destOrd="0" presId="urn:microsoft.com/office/officeart/2005/8/layout/hList1"/>
    <dgm:cxn modelId="{3F862DC3-1549-4A69-AFAC-EB68F7873C7A}" type="presParOf" srcId="{6F9957F7-F9F4-4579-BA63-F469DD599A2F}" destId="{DA78E3A1-F2D0-4C39-BEFD-313A9CD8F457}" srcOrd="0" destOrd="0" presId="urn:microsoft.com/office/officeart/2005/8/layout/hList1"/>
    <dgm:cxn modelId="{BE2FBE0C-3F77-4997-BFAF-DE07ED785D60}" type="presParOf" srcId="{6F9957F7-F9F4-4579-BA63-F469DD599A2F}" destId="{0F3CF3BE-04B1-49D6-B032-2C9EBB5CEA56}" srcOrd="1" destOrd="0" presId="urn:microsoft.com/office/officeart/2005/8/layout/hList1"/>
    <dgm:cxn modelId="{A2D3C3C5-D80F-4723-AAE7-964E05726EB4}" type="presParOf" srcId="{389B40E4-E463-41B9-8F52-34CA80221860}" destId="{E736EA69-EF68-45CB-A45F-4FC78C2E3BB9}" srcOrd="5" destOrd="0" presId="urn:microsoft.com/office/officeart/2005/8/layout/hList1"/>
    <dgm:cxn modelId="{D3942B14-47BF-475C-9A0B-EB421A899CA8}" type="presParOf" srcId="{389B40E4-E463-41B9-8F52-34CA80221860}" destId="{7EBA19CB-4220-4634-9CB0-E8430526D9B2}" srcOrd="6" destOrd="0" presId="urn:microsoft.com/office/officeart/2005/8/layout/hList1"/>
    <dgm:cxn modelId="{686CF354-9CCA-4C0E-911B-7DFB1BA9B722}" type="presParOf" srcId="{7EBA19CB-4220-4634-9CB0-E8430526D9B2}" destId="{B390A3E9-60E1-4BAB-BA09-9660AD302D8B}" srcOrd="0" destOrd="0" presId="urn:microsoft.com/office/officeart/2005/8/layout/hList1"/>
    <dgm:cxn modelId="{92691160-BB48-4C21-9219-0F3294A3A694}" type="presParOf" srcId="{7EBA19CB-4220-4634-9CB0-E8430526D9B2}" destId="{08A7564B-84F3-49C6-9184-68AA81DCF5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AE6F-9C98-4B50-BA54-B93AC7FB495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731743-5CBA-4769-9935-E6E7555CB9F0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 2018,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Waymo"/>
            </a:rPr>
            <a:t>Waymo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the automated vehicle company spun off from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 tooltip="Google"/>
            </a:rPr>
            <a:t>Google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parent company 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 tooltip="Alphabet Inc."/>
            </a:rPr>
            <a:t>Alphabet Inc.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announced it was applying its technology to semi trucks. </a:t>
          </a:r>
          <a:endParaRPr lang="en-US" b="0" u="none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C679BA-5189-474F-8372-B0E2E16963B7}" type="parTrans" cxnId="{9A6C50C9-BFCE-4711-8AC6-A853BE410872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712BF6-9505-4486-96F5-79CDE14B61A4}" type="sibTrans" cxnId="{9A6C50C9-BFCE-4711-8AC6-A853BE410872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D3294C-2EF4-4B63-A8DF-A981710081C1}">
      <dgm:prSet phldrT="[Text]"/>
      <dgm:spPr/>
      <dgm:t>
        <a:bodyPr/>
        <a:lstStyle/>
        <a:p>
          <a:r>
            <a:rPr lang="fr-FR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Uber Semi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81E931-30EF-497F-9E6A-032020F5A934}" type="parTrans" cxnId="{7A1545AB-D030-4692-A4E8-181B32FA480D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6DC4F2-8270-46A7-831A-35F5C4C2EB38}" type="sibTrans" cxnId="{7A1545AB-D030-4692-A4E8-181B32FA480D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C81D91-46C9-4834-86D4-181F76819A9E}">
      <dgm:prSet phldrT="[Text]"/>
      <dgm:spPr/>
      <dgm:t>
        <a:bodyPr/>
        <a:lstStyle/>
        <a:p>
          <a:r>
            <a:rPr lang="fr-FR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Tesla Semi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0D2674-8507-4811-AF13-83BD7C116FD3}" type="parTrans" cxnId="{54403EA3-1216-41C9-9AC8-D94BB3CF3847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EA72D43-E8A1-4E5C-B40E-F1B24F927104}" type="sibTrans" cxnId="{54403EA3-1216-41C9-9AC8-D94BB3CF3847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C4F0AC-B066-4D73-AFEA-0C138C638D48}">
      <dgm:prSet phldrT="[Text]"/>
      <dgm:spPr/>
      <dgm:t>
        <a:bodyPr/>
        <a:lstStyle/>
        <a:p>
          <a:r>
            <a:rPr lang="fr-FR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Waymo Semi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18F83B-5C46-4370-887A-25E21B767EEC}" type="parTrans" cxnId="{A6380BA9-DB8C-4DE3-BA59-7E7F70C10A14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B7C53B-E934-4386-9807-5580AC91AE43}" type="sibTrans" cxnId="{A6380BA9-DB8C-4DE3-BA59-7E7F70C10A14}">
      <dgm:prSet/>
      <dgm:spPr/>
      <dgm:t>
        <a:bodyPr/>
        <a:lstStyle/>
        <a:p>
          <a:endParaRPr lang="en-US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FCAE5B-58EB-4217-B898-706A6121E8D1}">
      <dgm:prSet phldrT="[Text]"/>
      <dgm:spPr/>
      <dgm:t>
        <a:bodyPr/>
        <a:lstStyle/>
        <a:p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/>
            </a:rPr>
            <a:t>self-driving semi trucks </a:t>
          </a:r>
          <a:r>
            <a:rPr lang="en-US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already in the road in Arizona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DBF9D0-DD07-4468-90FD-7D5DEF81582D}" type="parTrans" cxnId="{AC0CA467-F151-4745-8F8E-4D417EDEB7C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A7F4B1-BFC4-4ED5-B8A0-F1D21965B4F0}" type="sibTrans" cxnId="{AC0CA467-F151-4745-8F8E-4D417EDEB7C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67148E-EB6F-46AC-A62A-8750B30A461F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November 2017 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 tooltip="Tesla, Inc."/>
            </a:rPr>
            <a:t>Tesla, Inc.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owned by 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6" tooltip="Elon Musk"/>
            </a:rPr>
            <a:t>Elon Musk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revealed a prototype of the 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7"/>
            </a:rPr>
            <a:t>Tesla Semi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and announced that it would go into production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32789B-0077-47B3-89DC-F1EBF1B11B79}" type="parTrans" cxnId="{545280A2-59E1-4047-B473-38E5631254E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0B972F-34AD-44CD-8667-41C742E0E12C}" type="sibTrans" cxnId="{545280A2-59E1-4047-B473-38E5631254E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2D1702-2463-4048-8EE8-ADA1857EAE91}">
      <dgm:prSet phldrT="[Text]"/>
      <dgm:spPr/>
      <dgm:t>
        <a:bodyPr/>
        <a:lstStyle/>
        <a:p>
          <a:r>
            <a:rPr lang="fr-FR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Starsky Robotics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D504C7-BEF7-45B2-B4FE-B21DDD020431}" type="parTrans" cxnId="{1F03A4C6-147C-4384-B4F9-D6E19609113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4A7CFF-CFE7-45F1-AD58-BC70ECA158BC}" type="sibTrans" cxnId="{1F03A4C6-147C-4384-B4F9-D6E19609113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8A9029-526A-4873-9A33-09BEEAB68DD3}">
      <dgm:prSet/>
      <dgm:spPr/>
      <dgm:t>
        <a:bodyPr/>
        <a:lstStyle/>
        <a:p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2017, 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8" tooltip="Starsky Robotics"/>
            </a:rPr>
            <a:t>Starsky Robotics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unveiled its technology that allows to make trucks autonomous.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C2D0A2-6353-4C8B-99C5-DA06D4986EFF}" type="parTrans" cxnId="{2BC552CF-FFFA-4144-A747-495C0A9F493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9158F6-2614-4F02-8E4F-FC7E580CEC9F}" type="sibTrans" cxnId="{2BC552CF-FFFA-4144-A747-495C0A9F493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9B40E4-E463-41B9-8F52-34CA80221860}" type="pres">
      <dgm:prSet presAssocID="{F67BAE6F-9C98-4B50-BA54-B93AC7FB49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8AB78-B281-4A28-B87E-EF4C9BFDAF4E}" type="pres">
      <dgm:prSet presAssocID="{77C4F0AC-B066-4D73-AFEA-0C138C638D48}" presName="composite" presStyleCnt="0"/>
      <dgm:spPr/>
      <dgm:t>
        <a:bodyPr/>
        <a:lstStyle/>
        <a:p>
          <a:endParaRPr lang="en-US"/>
        </a:p>
      </dgm:t>
    </dgm:pt>
    <dgm:pt modelId="{A96D7186-0177-4755-B2D1-05690580A1DD}" type="pres">
      <dgm:prSet presAssocID="{77C4F0AC-B066-4D73-AFEA-0C138C638D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F439-29C1-4AA0-BBBC-A6647A4EF4FA}" type="pres">
      <dgm:prSet presAssocID="{77C4F0AC-B066-4D73-AFEA-0C138C638D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5923F-010C-4133-A49A-9856EF6CEF5C}" type="pres">
      <dgm:prSet presAssocID="{56B7C53B-E934-4386-9807-5580AC91AE43}" presName="space" presStyleCnt="0"/>
      <dgm:spPr/>
      <dgm:t>
        <a:bodyPr/>
        <a:lstStyle/>
        <a:p>
          <a:endParaRPr lang="en-US"/>
        </a:p>
      </dgm:t>
    </dgm:pt>
    <dgm:pt modelId="{6F9957F7-F9F4-4579-BA63-F469DD599A2F}" type="pres">
      <dgm:prSet presAssocID="{F3D3294C-2EF4-4B63-A8DF-A981710081C1}" presName="composite" presStyleCnt="0"/>
      <dgm:spPr/>
      <dgm:t>
        <a:bodyPr/>
        <a:lstStyle/>
        <a:p>
          <a:endParaRPr lang="en-US"/>
        </a:p>
      </dgm:t>
    </dgm:pt>
    <dgm:pt modelId="{DA78E3A1-F2D0-4C39-BEFD-313A9CD8F457}" type="pres">
      <dgm:prSet presAssocID="{F3D3294C-2EF4-4B63-A8DF-A981710081C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CF3BE-04B1-49D6-B032-2C9EBB5CEA56}" type="pres">
      <dgm:prSet presAssocID="{F3D3294C-2EF4-4B63-A8DF-A981710081C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6EA69-EF68-45CB-A45F-4FC78C2E3BB9}" type="pres">
      <dgm:prSet presAssocID="{3E6DC4F2-8270-46A7-831A-35F5C4C2EB38}" presName="space" presStyleCnt="0"/>
      <dgm:spPr/>
      <dgm:t>
        <a:bodyPr/>
        <a:lstStyle/>
        <a:p>
          <a:endParaRPr lang="en-US"/>
        </a:p>
      </dgm:t>
    </dgm:pt>
    <dgm:pt modelId="{7EBA19CB-4220-4634-9CB0-E8430526D9B2}" type="pres">
      <dgm:prSet presAssocID="{BEC81D91-46C9-4834-86D4-181F76819A9E}" presName="composite" presStyleCnt="0"/>
      <dgm:spPr/>
      <dgm:t>
        <a:bodyPr/>
        <a:lstStyle/>
        <a:p>
          <a:endParaRPr lang="en-US"/>
        </a:p>
      </dgm:t>
    </dgm:pt>
    <dgm:pt modelId="{B390A3E9-60E1-4BAB-BA09-9660AD302D8B}" type="pres">
      <dgm:prSet presAssocID="{BEC81D91-46C9-4834-86D4-181F76819A9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564B-84F3-49C6-9184-68AA81DCF5C3}" type="pres">
      <dgm:prSet presAssocID="{BEC81D91-46C9-4834-86D4-181F76819A9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FD88B-DE0E-4359-9BDD-97DE2CBBBB2B}" type="pres">
      <dgm:prSet presAssocID="{7EA72D43-E8A1-4E5C-B40E-F1B24F927104}" presName="space" presStyleCnt="0"/>
      <dgm:spPr/>
      <dgm:t>
        <a:bodyPr/>
        <a:lstStyle/>
        <a:p>
          <a:endParaRPr lang="en-US"/>
        </a:p>
      </dgm:t>
    </dgm:pt>
    <dgm:pt modelId="{F2D87BC5-EA47-4805-B0F5-28130749A7B8}" type="pres">
      <dgm:prSet presAssocID="{182D1702-2463-4048-8EE8-ADA1857EAE91}" presName="composite" presStyleCnt="0"/>
      <dgm:spPr/>
      <dgm:t>
        <a:bodyPr/>
        <a:lstStyle/>
        <a:p>
          <a:endParaRPr lang="en-US"/>
        </a:p>
      </dgm:t>
    </dgm:pt>
    <dgm:pt modelId="{BF6955D6-E207-4CE0-88BD-5BFC58FBF0D3}" type="pres">
      <dgm:prSet presAssocID="{182D1702-2463-4048-8EE8-ADA1857EAE9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84BAF-72FB-487F-B8CD-6C2477B85FA1}" type="pres">
      <dgm:prSet presAssocID="{182D1702-2463-4048-8EE8-ADA1857EAE9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6C50C9-BFCE-4711-8AC6-A853BE410872}" srcId="{77C4F0AC-B066-4D73-AFEA-0C138C638D48}" destId="{94731743-5CBA-4769-9935-E6E7555CB9F0}" srcOrd="0" destOrd="0" parTransId="{60C679BA-5189-474F-8372-B0E2E16963B7}" sibTransId="{7A712BF6-9505-4486-96F5-79CDE14B61A4}"/>
    <dgm:cxn modelId="{1F03A4C6-147C-4384-B4F9-D6E196091136}" srcId="{F67BAE6F-9C98-4B50-BA54-B93AC7FB4957}" destId="{182D1702-2463-4048-8EE8-ADA1857EAE91}" srcOrd="3" destOrd="0" parTransId="{CDD504C7-BEF7-45B2-B4FE-B21DDD020431}" sibTransId="{714A7CFF-CFE7-45F1-AD58-BC70ECA158BC}"/>
    <dgm:cxn modelId="{541AF7FC-0533-4D2E-BF79-9A798BE66115}" type="presOf" srcId="{BEC81D91-46C9-4834-86D4-181F76819A9E}" destId="{B390A3E9-60E1-4BAB-BA09-9660AD302D8B}" srcOrd="0" destOrd="0" presId="urn:microsoft.com/office/officeart/2005/8/layout/hList1"/>
    <dgm:cxn modelId="{64832D71-E88F-4EC4-82AE-5FC815A99A85}" type="presOf" srcId="{F3D3294C-2EF4-4B63-A8DF-A981710081C1}" destId="{DA78E3A1-F2D0-4C39-BEFD-313A9CD8F457}" srcOrd="0" destOrd="0" presId="urn:microsoft.com/office/officeart/2005/8/layout/hList1"/>
    <dgm:cxn modelId="{545280A2-59E1-4047-B473-38E5631254E7}" srcId="{BEC81D91-46C9-4834-86D4-181F76819A9E}" destId="{8A67148E-EB6F-46AC-A62A-8750B30A461F}" srcOrd="0" destOrd="0" parTransId="{0032789B-0077-47B3-89DC-F1EBF1B11B79}" sibTransId="{D20B972F-34AD-44CD-8667-41C742E0E12C}"/>
    <dgm:cxn modelId="{4DBD089C-DC8E-44FE-8FB8-10B9F064E5C3}" type="presOf" srcId="{6EFCAE5B-58EB-4217-B898-706A6121E8D1}" destId="{0F3CF3BE-04B1-49D6-B032-2C9EBB5CEA56}" srcOrd="0" destOrd="0" presId="urn:microsoft.com/office/officeart/2005/8/layout/hList1"/>
    <dgm:cxn modelId="{099773A2-BFE7-443E-AC60-12F80401F877}" type="presOf" srcId="{798A9029-526A-4873-9A33-09BEEAB68DD3}" destId="{E4484BAF-72FB-487F-B8CD-6C2477B85FA1}" srcOrd="0" destOrd="0" presId="urn:microsoft.com/office/officeart/2005/8/layout/hList1"/>
    <dgm:cxn modelId="{A4AC1D13-9529-4B54-9CC1-EB2415C33D5B}" type="presOf" srcId="{77C4F0AC-B066-4D73-AFEA-0C138C638D48}" destId="{A96D7186-0177-4755-B2D1-05690580A1DD}" srcOrd="0" destOrd="0" presId="urn:microsoft.com/office/officeart/2005/8/layout/hList1"/>
    <dgm:cxn modelId="{7A1545AB-D030-4692-A4E8-181B32FA480D}" srcId="{F67BAE6F-9C98-4B50-BA54-B93AC7FB4957}" destId="{F3D3294C-2EF4-4B63-A8DF-A981710081C1}" srcOrd="1" destOrd="0" parTransId="{9581E931-30EF-497F-9E6A-032020F5A934}" sibTransId="{3E6DC4F2-8270-46A7-831A-35F5C4C2EB38}"/>
    <dgm:cxn modelId="{2BC552CF-FFFA-4144-A747-495C0A9F4939}" srcId="{182D1702-2463-4048-8EE8-ADA1857EAE91}" destId="{798A9029-526A-4873-9A33-09BEEAB68DD3}" srcOrd="0" destOrd="0" parTransId="{69C2D0A2-6353-4C8B-99C5-DA06D4986EFF}" sibTransId="{759158F6-2614-4F02-8E4F-FC7E580CEC9F}"/>
    <dgm:cxn modelId="{E3A91615-1412-4B29-928D-7A7D55D7C391}" type="presOf" srcId="{182D1702-2463-4048-8EE8-ADA1857EAE91}" destId="{BF6955D6-E207-4CE0-88BD-5BFC58FBF0D3}" srcOrd="0" destOrd="0" presId="urn:microsoft.com/office/officeart/2005/8/layout/hList1"/>
    <dgm:cxn modelId="{A6380BA9-DB8C-4DE3-BA59-7E7F70C10A14}" srcId="{F67BAE6F-9C98-4B50-BA54-B93AC7FB4957}" destId="{77C4F0AC-B066-4D73-AFEA-0C138C638D48}" srcOrd="0" destOrd="0" parTransId="{EF18F83B-5C46-4370-887A-25E21B767EEC}" sibTransId="{56B7C53B-E934-4386-9807-5580AC91AE43}"/>
    <dgm:cxn modelId="{AC0CA467-F151-4745-8F8E-4D417EDEB7CC}" srcId="{F3D3294C-2EF4-4B63-A8DF-A981710081C1}" destId="{6EFCAE5B-58EB-4217-B898-706A6121E8D1}" srcOrd="0" destOrd="0" parTransId="{F1DBF9D0-DD07-4468-90FD-7D5DEF81582D}" sibTransId="{ADA7F4B1-BFC4-4ED5-B8A0-F1D21965B4F0}"/>
    <dgm:cxn modelId="{B4AAF25E-F4CB-49AC-B8FD-D363EA6A4CDA}" type="presOf" srcId="{94731743-5CBA-4769-9935-E6E7555CB9F0}" destId="{BCA3F439-29C1-4AA0-BBBC-A6647A4EF4FA}" srcOrd="0" destOrd="0" presId="urn:microsoft.com/office/officeart/2005/8/layout/hList1"/>
    <dgm:cxn modelId="{37D517F8-2FF0-4218-858A-49D37ADD91E2}" type="presOf" srcId="{F67BAE6F-9C98-4B50-BA54-B93AC7FB4957}" destId="{389B40E4-E463-41B9-8F52-34CA80221860}" srcOrd="0" destOrd="0" presId="urn:microsoft.com/office/officeart/2005/8/layout/hList1"/>
    <dgm:cxn modelId="{54403EA3-1216-41C9-9AC8-D94BB3CF3847}" srcId="{F67BAE6F-9C98-4B50-BA54-B93AC7FB4957}" destId="{BEC81D91-46C9-4834-86D4-181F76819A9E}" srcOrd="2" destOrd="0" parTransId="{000D2674-8507-4811-AF13-83BD7C116FD3}" sibTransId="{7EA72D43-E8A1-4E5C-B40E-F1B24F927104}"/>
    <dgm:cxn modelId="{FE77B552-C42F-4CF8-A676-26296DD77F35}" type="presOf" srcId="{8A67148E-EB6F-46AC-A62A-8750B30A461F}" destId="{08A7564B-84F3-49C6-9184-68AA81DCF5C3}" srcOrd="0" destOrd="0" presId="urn:microsoft.com/office/officeart/2005/8/layout/hList1"/>
    <dgm:cxn modelId="{40BC6F02-A2CB-43DA-B50D-19C182E4197C}" type="presParOf" srcId="{389B40E4-E463-41B9-8F52-34CA80221860}" destId="{7F68AB78-B281-4A28-B87E-EF4C9BFDAF4E}" srcOrd="0" destOrd="0" presId="urn:microsoft.com/office/officeart/2005/8/layout/hList1"/>
    <dgm:cxn modelId="{8EA445F5-4378-46B6-BA21-541B67B9D93C}" type="presParOf" srcId="{7F68AB78-B281-4A28-B87E-EF4C9BFDAF4E}" destId="{A96D7186-0177-4755-B2D1-05690580A1DD}" srcOrd="0" destOrd="0" presId="urn:microsoft.com/office/officeart/2005/8/layout/hList1"/>
    <dgm:cxn modelId="{82A0E4B9-AA41-4C63-823B-DC99619F0827}" type="presParOf" srcId="{7F68AB78-B281-4A28-B87E-EF4C9BFDAF4E}" destId="{BCA3F439-29C1-4AA0-BBBC-A6647A4EF4FA}" srcOrd="1" destOrd="0" presId="urn:microsoft.com/office/officeart/2005/8/layout/hList1"/>
    <dgm:cxn modelId="{0014593A-E4D9-4233-AE4C-3728E3B3AF04}" type="presParOf" srcId="{389B40E4-E463-41B9-8F52-34CA80221860}" destId="{7695923F-010C-4133-A49A-9856EF6CEF5C}" srcOrd="1" destOrd="0" presId="urn:microsoft.com/office/officeart/2005/8/layout/hList1"/>
    <dgm:cxn modelId="{33DFB98F-768C-4F4C-82C8-C998BD90F2F2}" type="presParOf" srcId="{389B40E4-E463-41B9-8F52-34CA80221860}" destId="{6F9957F7-F9F4-4579-BA63-F469DD599A2F}" srcOrd="2" destOrd="0" presId="urn:microsoft.com/office/officeart/2005/8/layout/hList1"/>
    <dgm:cxn modelId="{3F862DC3-1549-4A69-AFAC-EB68F7873C7A}" type="presParOf" srcId="{6F9957F7-F9F4-4579-BA63-F469DD599A2F}" destId="{DA78E3A1-F2D0-4C39-BEFD-313A9CD8F457}" srcOrd="0" destOrd="0" presId="urn:microsoft.com/office/officeart/2005/8/layout/hList1"/>
    <dgm:cxn modelId="{BE2FBE0C-3F77-4997-BFAF-DE07ED785D60}" type="presParOf" srcId="{6F9957F7-F9F4-4579-BA63-F469DD599A2F}" destId="{0F3CF3BE-04B1-49D6-B032-2C9EBB5CEA56}" srcOrd="1" destOrd="0" presId="urn:microsoft.com/office/officeart/2005/8/layout/hList1"/>
    <dgm:cxn modelId="{A2D3C3C5-D80F-4723-AAE7-964E05726EB4}" type="presParOf" srcId="{389B40E4-E463-41B9-8F52-34CA80221860}" destId="{E736EA69-EF68-45CB-A45F-4FC78C2E3BB9}" srcOrd="3" destOrd="0" presId="urn:microsoft.com/office/officeart/2005/8/layout/hList1"/>
    <dgm:cxn modelId="{D3942B14-47BF-475C-9A0B-EB421A899CA8}" type="presParOf" srcId="{389B40E4-E463-41B9-8F52-34CA80221860}" destId="{7EBA19CB-4220-4634-9CB0-E8430526D9B2}" srcOrd="4" destOrd="0" presId="urn:microsoft.com/office/officeart/2005/8/layout/hList1"/>
    <dgm:cxn modelId="{686CF354-9CCA-4C0E-911B-7DFB1BA9B722}" type="presParOf" srcId="{7EBA19CB-4220-4634-9CB0-E8430526D9B2}" destId="{B390A3E9-60E1-4BAB-BA09-9660AD302D8B}" srcOrd="0" destOrd="0" presId="urn:microsoft.com/office/officeart/2005/8/layout/hList1"/>
    <dgm:cxn modelId="{92691160-BB48-4C21-9219-0F3294A3A694}" type="presParOf" srcId="{7EBA19CB-4220-4634-9CB0-E8430526D9B2}" destId="{08A7564B-84F3-49C6-9184-68AA81DCF5C3}" srcOrd="1" destOrd="0" presId="urn:microsoft.com/office/officeart/2005/8/layout/hList1"/>
    <dgm:cxn modelId="{2064FBD2-9110-44A1-87AD-487D205F6402}" type="presParOf" srcId="{389B40E4-E463-41B9-8F52-34CA80221860}" destId="{176FD88B-DE0E-4359-9BDD-97DE2CBBBB2B}" srcOrd="5" destOrd="0" presId="urn:microsoft.com/office/officeart/2005/8/layout/hList1"/>
    <dgm:cxn modelId="{88AB9FEB-C8D3-4756-9443-E806D48C3F19}" type="presParOf" srcId="{389B40E4-E463-41B9-8F52-34CA80221860}" destId="{F2D87BC5-EA47-4805-B0F5-28130749A7B8}" srcOrd="6" destOrd="0" presId="urn:microsoft.com/office/officeart/2005/8/layout/hList1"/>
    <dgm:cxn modelId="{FD387440-C02C-4420-AB7A-AE6A5496D72E}" type="presParOf" srcId="{F2D87BC5-EA47-4805-B0F5-28130749A7B8}" destId="{BF6955D6-E207-4CE0-88BD-5BFC58FBF0D3}" srcOrd="0" destOrd="0" presId="urn:microsoft.com/office/officeart/2005/8/layout/hList1"/>
    <dgm:cxn modelId="{C5414E3E-A91B-4818-B258-77C475CD01FC}" type="presParOf" srcId="{F2D87BC5-EA47-4805-B0F5-28130749A7B8}" destId="{E4484BAF-72FB-487F-B8CD-6C2477B85F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F4DA-6AC6-4E19-92A2-322D1994D799}">
      <dsp:nvSpPr>
        <dsp:cNvPr id="0" name=""/>
        <dsp:cNvSpPr/>
      </dsp:nvSpPr>
      <dsp:spPr>
        <a:xfrm>
          <a:off x="256420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FD8028-ECCA-4BC6-A7BF-F4CE6AB1561D}">
      <dsp:nvSpPr>
        <dsp:cNvPr id="0" name=""/>
        <dsp:cNvSpPr/>
      </dsp:nvSpPr>
      <dsp:spPr>
        <a:xfrm>
          <a:off x="392938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Candara" panose="020E0502030303020204" pitchFamily="34" charset="0"/>
            </a:rPr>
            <a:t>Venceslas KOUASSI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392938" y="1092278"/>
        <a:ext cx="1350002" cy="424719"/>
      </dsp:txXfrm>
    </dsp:sp>
    <dsp:sp modelId="{C63A2CE1-47A9-4915-8BB3-8018BA09D3A0}">
      <dsp:nvSpPr>
        <dsp:cNvPr id="0" name=""/>
        <dsp:cNvSpPr/>
      </dsp:nvSpPr>
      <dsp:spPr>
        <a:xfrm>
          <a:off x="1924962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D4AAD8-B97E-407D-9D83-7EA0C65FDFFE}">
      <dsp:nvSpPr>
        <dsp:cNvPr id="0" name=""/>
        <dsp:cNvSpPr/>
      </dsp:nvSpPr>
      <dsp:spPr>
        <a:xfrm>
          <a:off x="2061479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Candara" panose="020E0502030303020204" pitchFamily="34" charset="0"/>
            </a:rPr>
            <a:t>Lucas BONMARIN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2061479" y="1092278"/>
        <a:ext cx="1350002" cy="424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FAB9C-36D6-454A-BD2E-BEBEE8303AC9}">
      <dsp:nvSpPr>
        <dsp:cNvPr id="0" name=""/>
        <dsp:cNvSpPr/>
      </dsp:nvSpPr>
      <dsp:spPr>
        <a:xfrm>
          <a:off x="-3779745" y="-580568"/>
          <a:ext cx="4505141" cy="4505141"/>
        </a:xfrm>
        <a:prstGeom prst="blockArc">
          <a:avLst>
            <a:gd name="adj1" fmla="val 18900000"/>
            <a:gd name="adj2" fmla="val 2700000"/>
            <a:gd name="adj3" fmla="val 479"/>
          </a:avLst>
        </a:pr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F1B1-1463-4CF8-8177-EEA0B5D16D1C}">
      <dsp:nvSpPr>
        <dsp:cNvPr id="0" name=""/>
        <dsp:cNvSpPr/>
      </dsp:nvSpPr>
      <dsp:spPr>
        <a:xfrm>
          <a:off x="318006" y="208933"/>
          <a:ext cx="4904314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 VEHICLE : WHAT IS IT ?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006" y="208933"/>
        <a:ext cx="4904314" cy="418134"/>
      </dsp:txXfrm>
    </dsp:sp>
    <dsp:sp modelId="{7528B2A8-1937-48AE-8F67-E03D068B28DB}">
      <dsp:nvSpPr>
        <dsp:cNvPr id="0" name=""/>
        <dsp:cNvSpPr/>
      </dsp:nvSpPr>
      <dsp:spPr>
        <a:xfrm>
          <a:off x="56672" y="156666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A6F6914-1B22-4077-AE0B-5FAB46BD3FF4}">
      <dsp:nvSpPr>
        <dsp:cNvPr id="0" name=""/>
        <dsp:cNvSpPr/>
      </dsp:nvSpPr>
      <dsp:spPr>
        <a:xfrm>
          <a:off x="617628" y="835934"/>
          <a:ext cx="4604692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1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EXISTING SOLUTIONS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7628" y="835934"/>
        <a:ext cx="4604692" cy="418134"/>
      </dsp:txXfrm>
    </dsp:sp>
    <dsp:sp modelId="{A22B96AF-BD2F-444F-A4DA-6DB9200331C3}">
      <dsp:nvSpPr>
        <dsp:cNvPr id="0" name=""/>
        <dsp:cNvSpPr/>
      </dsp:nvSpPr>
      <dsp:spPr>
        <a:xfrm>
          <a:off x="356295" y="783667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BF811C2-A319-43EC-BBA1-ABAA7FBD9DA4}">
      <dsp:nvSpPr>
        <dsp:cNvPr id="0" name=""/>
        <dsp:cNvSpPr/>
      </dsp:nvSpPr>
      <dsp:spPr>
        <a:xfrm>
          <a:off x="709589" y="1462934"/>
          <a:ext cx="4512731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EXISTING COMPANIES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9589" y="1462934"/>
        <a:ext cx="4512731" cy="418134"/>
      </dsp:txXfrm>
    </dsp:sp>
    <dsp:sp modelId="{3115E0BD-3EC8-42D1-97E0-3BB22A86A6AD}">
      <dsp:nvSpPr>
        <dsp:cNvPr id="0" name=""/>
        <dsp:cNvSpPr/>
      </dsp:nvSpPr>
      <dsp:spPr>
        <a:xfrm>
          <a:off x="448255" y="1410668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EB2972D-BDE4-4ECF-91C6-613C7E76A3E2}">
      <dsp:nvSpPr>
        <dsp:cNvPr id="0" name=""/>
        <dsp:cNvSpPr/>
      </dsp:nvSpPr>
      <dsp:spPr>
        <a:xfrm>
          <a:off x="617628" y="2089935"/>
          <a:ext cx="4604692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3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EXAMPLES OF ETHICAL CONSIDERATIONS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7628" y="2089935"/>
        <a:ext cx="4604692" cy="418134"/>
      </dsp:txXfrm>
    </dsp:sp>
    <dsp:sp modelId="{C8C848EB-60F0-4908-8B33-8666BAABBA5E}">
      <dsp:nvSpPr>
        <dsp:cNvPr id="0" name=""/>
        <dsp:cNvSpPr/>
      </dsp:nvSpPr>
      <dsp:spPr>
        <a:xfrm>
          <a:off x="356295" y="2037668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C247E9-2AA0-4C9F-977F-CE58F3317B20}">
      <dsp:nvSpPr>
        <dsp:cNvPr id="0" name=""/>
        <dsp:cNvSpPr/>
      </dsp:nvSpPr>
      <dsp:spPr>
        <a:xfrm>
          <a:off x="318006" y="2716936"/>
          <a:ext cx="4904314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CURRENT LIMITATIONS &amp; HARD PROBLEMS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006" y="2716936"/>
        <a:ext cx="4904314" cy="418134"/>
      </dsp:txXfrm>
    </dsp:sp>
    <dsp:sp modelId="{A21B549F-6B32-4C6C-A7B3-519BFDBCB034}">
      <dsp:nvSpPr>
        <dsp:cNvPr id="0" name=""/>
        <dsp:cNvSpPr/>
      </dsp:nvSpPr>
      <dsp:spPr>
        <a:xfrm>
          <a:off x="56672" y="2664669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FFE57-0B4D-44FF-A6E8-AA18D3E27E85}">
      <dsp:nvSpPr>
        <dsp:cNvPr id="0" name=""/>
        <dsp:cNvSpPr/>
      </dsp:nvSpPr>
      <dsp:spPr>
        <a:xfrm>
          <a:off x="4344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821" y="242759"/>
        <a:ext cx="677547" cy="368908"/>
      </dsp:txXfrm>
    </dsp:sp>
    <dsp:sp modelId="{12D745FE-2623-40B0-9A76-01E86DF3DB9B}">
      <dsp:nvSpPr>
        <dsp:cNvPr id="0" name=""/>
        <dsp:cNvSpPr/>
      </dsp:nvSpPr>
      <dsp:spPr>
        <a:xfrm>
          <a:off x="28674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60246-C2A9-4AD8-B66B-DBBC74DA3DA4}">
      <dsp:nvSpPr>
        <dsp:cNvPr id="0" name=""/>
        <dsp:cNvSpPr/>
      </dsp:nvSpPr>
      <dsp:spPr>
        <a:xfrm>
          <a:off x="144444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Automation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2805" y="798226"/>
        <a:ext cx="966286" cy="590158"/>
      </dsp:txXfrm>
    </dsp:sp>
    <dsp:sp modelId="{1FB5FBB0-6362-4A21-9CC2-B49A56BCB9DC}">
      <dsp:nvSpPr>
        <dsp:cNvPr id="0" name=""/>
        <dsp:cNvSpPr/>
      </dsp:nvSpPr>
      <dsp:spPr>
        <a:xfrm>
          <a:off x="1320793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561576"/>
                <a:satOff val="-13680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561576"/>
                <a:satOff val="-13680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32270" y="242759"/>
        <a:ext cx="677547" cy="368908"/>
      </dsp:txXfrm>
    </dsp:sp>
    <dsp:sp modelId="{F2BD2B23-4C9A-4E1E-BDD7-2314410A94AB}">
      <dsp:nvSpPr>
        <dsp:cNvPr id="0" name=""/>
        <dsp:cNvSpPr/>
      </dsp:nvSpPr>
      <dsp:spPr>
        <a:xfrm>
          <a:off x="1345123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93FF6-04CB-419E-AD4F-D21F097A0652}">
      <dsp:nvSpPr>
        <dsp:cNvPr id="0" name=""/>
        <dsp:cNvSpPr/>
      </dsp:nvSpPr>
      <dsp:spPr>
        <a:xfrm>
          <a:off x="1460893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561576"/>
              <a:satOff val="-13680"/>
              <a:lumOff val="9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Driver assistance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79254" y="798226"/>
        <a:ext cx="966286" cy="590158"/>
      </dsp:txXfrm>
    </dsp:sp>
    <dsp:sp modelId="{3F2790F5-6055-4A30-8CB0-0F4599A1A428}">
      <dsp:nvSpPr>
        <dsp:cNvPr id="0" name=""/>
        <dsp:cNvSpPr/>
      </dsp:nvSpPr>
      <dsp:spPr>
        <a:xfrm>
          <a:off x="2637241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123152"/>
                <a:satOff val="-27359"/>
                <a:lumOff val="183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5123152"/>
                <a:satOff val="-27359"/>
                <a:lumOff val="183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48718" y="242759"/>
        <a:ext cx="677547" cy="368908"/>
      </dsp:txXfrm>
    </dsp:sp>
    <dsp:sp modelId="{82A0A3E3-040C-4D33-8C09-0418E77EDAA1}">
      <dsp:nvSpPr>
        <dsp:cNvPr id="0" name=""/>
        <dsp:cNvSpPr/>
      </dsp:nvSpPr>
      <dsp:spPr>
        <a:xfrm>
          <a:off x="2661571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81C34-6DC8-41F2-A49D-B0B4B0A2DC9F}">
      <dsp:nvSpPr>
        <dsp:cNvPr id="0" name=""/>
        <dsp:cNvSpPr/>
      </dsp:nvSpPr>
      <dsp:spPr>
        <a:xfrm>
          <a:off x="2777342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123152"/>
              <a:satOff val="-27359"/>
              <a:lumOff val="18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Partial automation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95703" y="798226"/>
        <a:ext cx="966286" cy="590158"/>
      </dsp:txXfrm>
    </dsp:sp>
    <dsp:sp modelId="{389D8314-BAA5-4F31-BD6A-3BEC32E4E29E}">
      <dsp:nvSpPr>
        <dsp:cNvPr id="0" name=""/>
        <dsp:cNvSpPr/>
      </dsp:nvSpPr>
      <dsp:spPr>
        <a:xfrm>
          <a:off x="3953690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7684728"/>
                <a:satOff val="-41039"/>
                <a:lumOff val="275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7684728"/>
                <a:satOff val="-41039"/>
                <a:lumOff val="275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5167" y="242759"/>
        <a:ext cx="677547" cy="368908"/>
      </dsp:txXfrm>
    </dsp:sp>
    <dsp:sp modelId="{161EE58A-7624-4B39-912D-561A5714E47B}">
      <dsp:nvSpPr>
        <dsp:cNvPr id="0" name=""/>
        <dsp:cNvSpPr/>
      </dsp:nvSpPr>
      <dsp:spPr>
        <a:xfrm>
          <a:off x="3978020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DD0C3-47EA-4D71-BC60-461375ED8265}">
      <dsp:nvSpPr>
        <dsp:cNvPr id="0" name=""/>
        <dsp:cNvSpPr/>
      </dsp:nvSpPr>
      <dsp:spPr>
        <a:xfrm>
          <a:off x="4093790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7684728"/>
              <a:satOff val="-41039"/>
              <a:lumOff val="275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Conditionnal Automation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12151" y="798226"/>
        <a:ext cx="966286" cy="590158"/>
      </dsp:txXfrm>
    </dsp:sp>
    <dsp:sp modelId="{985B0BBD-C14E-423F-B6FD-92F482CBA389}">
      <dsp:nvSpPr>
        <dsp:cNvPr id="0" name=""/>
        <dsp:cNvSpPr/>
      </dsp:nvSpPr>
      <dsp:spPr>
        <a:xfrm>
          <a:off x="5270139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0246304"/>
                <a:satOff val="-54718"/>
                <a:lumOff val="367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0246304"/>
                <a:satOff val="-54718"/>
                <a:lumOff val="367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81616" y="242759"/>
        <a:ext cx="677547" cy="368908"/>
      </dsp:txXfrm>
    </dsp:sp>
    <dsp:sp modelId="{3BEF49FF-A89A-447A-AA57-C55096A7F152}">
      <dsp:nvSpPr>
        <dsp:cNvPr id="0" name=""/>
        <dsp:cNvSpPr/>
      </dsp:nvSpPr>
      <dsp:spPr>
        <a:xfrm>
          <a:off x="5294469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86F33-7CD1-447B-B1FC-C5B39012D8E1}">
      <dsp:nvSpPr>
        <dsp:cNvPr id="0" name=""/>
        <dsp:cNvSpPr/>
      </dsp:nvSpPr>
      <dsp:spPr>
        <a:xfrm>
          <a:off x="5410239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0246304"/>
              <a:satOff val="-54718"/>
              <a:lumOff val="367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Automation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28600" y="798226"/>
        <a:ext cx="966286" cy="590158"/>
      </dsp:txXfrm>
    </dsp:sp>
    <dsp:sp modelId="{3489C35E-AA31-45F2-9EBC-EE72CA40E822}">
      <dsp:nvSpPr>
        <dsp:cNvPr id="0" name=""/>
        <dsp:cNvSpPr/>
      </dsp:nvSpPr>
      <dsp:spPr>
        <a:xfrm>
          <a:off x="6586587" y="231282"/>
          <a:ext cx="700501" cy="391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2807880"/>
                <a:satOff val="-68398"/>
                <a:lumOff val="4588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2807880"/>
                <a:satOff val="-68398"/>
                <a:lumOff val="4588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98064" y="242759"/>
        <a:ext cx="677547" cy="368908"/>
      </dsp:txXfrm>
    </dsp:sp>
    <dsp:sp modelId="{A1037E20-E285-461A-A981-663D2F6CEBC6}">
      <dsp:nvSpPr>
        <dsp:cNvPr id="0" name=""/>
        <dsp:cNvSpPr/>
      </dsp:nvSpPr>
      <dsp:spPr>
        <a:xfrm>
          <a:off x="6610917" y="623145"/>
          <a:ext cx="91440" cy="470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160"/>
              </a:lnTo>
              <a:lnTo>
                <a:pt x="115770" y="47016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EE0F9-2AAA-41A3-919C-298D1DDE758C}">
      <dsp:nvSpPr>
        <dsp:cNvPr id="0" name=""/>
        <dsp:cNvSpPr/>
      </dsp:nvSpPr>
      <dsp:spPr>
        <a:xfrm>
          <a:off x="6726687" y="779865"/>
          <a:ext cx="1003008" cy="6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2807880"/>
              <a:satOff val="-68398"/>
              <a:lumOff val="458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 Automation</a:t>
          </a:r>
          <a:endParaRPr lang="en-US" sz="11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745048" y="798226"/>
        <a:ext cx="966286" cy="590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7186-0177-4755-B2D1-05690580A1DD}">
      <dsp:nvSpPr>
        <dsp:cNvPr id="0" name=""/>
        <dsp:cNvSpPr/>
      </dsp:nvSpPr>
      <dsp:spPr>
        <a:xfrm>
          <a:off x="3184" y="79127"/>
          <a:ext cx="1914664" cy="7658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4" y="79127"/>
        <a:ext cx="1914664" cy="765865"/>
      </dsp:txXfrm>
    </dsp:sp>
    <dsp:sp modelId="{BCA3F439-29C1-4AA0-BBBC-A6647A4EF4FA}">
      <dsp:nvSpPr>
        <dsp:cNvPr id="0" name=""/>
        <dsp:cNvSpPr/>
      </dsp:nvSpPr>
      <dsp:spPr>
        <a:xfrm>
          <a:off x="3184" y="844993"/>
          <a:ext cx="1914664" cy="25473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Adaptive cruise control</a:t>
          </a:r>
          <a:endParaRPr lang="en-US" sz="13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Advanced Automatic Collision Notification, such as </a:t>
          </a: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OnStar"/>
            </a:rPr>
            <a:t>OnStar</a:t>
          </a:r>
          <a:endParaRPr lang="en-US" sz="13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Intelligent Parking Assist System</a:t>
          </a:r>
          <a:endParaRPr lang="en-US" sz="13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Automotive night vision with pedestrian detection</a:t>
          </a:r>
          <a:endParaRPr lang="en-US" sz="13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Driver Monitoring System</a:t>
          </a:r>
          <a:endParaRPr lang="en-US" sz="13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4" y="844993"/>
        <a:ext cx="1914664" cy="2547360"/>
      </dsp:txXfrm>
    </dsp:sp>
    <dsp:sp modelId="{80EF3FEA-5295-4CD5-8FEB-D10654AEFC5A}">
      <dsp:nvSpPr>
        <dsp:cNvPr id="0" name=""/>
        <dsp:cNvSpPr/>
      </dsp:nvSpPr>
      <dsp:spPr>
        <a:xfrm>
          <a:off x="2185901" y="79127"/>
          <a:ext cx="1914664" cy="765865"/>
        </a:xfrm>
        <a:prstGeom prst="rect">
          <a:avLst/>
        </a:prstGeom>
        <a:solidFill>
          <a:schemeClr val="accent2">
            <a:hueOff val="535995"/>
            <a:satOff val="18322"/>
            <a:lumOff val="-23986"/>
            <a:alphaOff val="0"/>
          </a:schemeClr>
        </a:solidFill>
        <a:ln w="25400" cap="flat" cmpd="sng" algn="ctr">
          <a:solidFill>
            <a:schemeClr val="accent2">
              <a:hueOff val="535995"/>
              <a:satOff val="18322"/>
              <a:lumOff val="-23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Shared</a:t>
          </a: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600" b="1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</a:t>
          </a: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600" b="1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5901" y="79127"/>
        <a:ext cx="1914664" cy="765865"/>
      </dsp:txXfrm>
    </dsp:sp>
    <dsp:sp modelId="{DD3AE910-BC89-48EE-A080-B1E37110DD23}">
      <dsp:nvSpPr>
        <dsp:cNvPr id="0" name=""/>
        <dsp:cNvSpPr/>
      </dsp:nvSpPr>
      <dsp:spPr>
        <a:xfrm>
          <a:off x="2185901" y="844993"/>
          <a:ext cx="1914664" cy="2547360"/>
        </a:xfrm>
        <a:prstGeom prst="rect">
          <a:avLst/>
        </a:prstGeom>
        <a:solidFill>
          <a:schemeClr val="accent2">
            <a:tint val="40000"/>
            <a:alpha val="90000"/>
            <a:hueOff val="731609"/>
            <a:satOff val="-3262"/>
            <a:lumOff val="-487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31609"/>
              <a:satOff val="-3262"/>
              <a:lumOff val="-48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Focus has been on low speed, 20 miles per hour (32 km/h), with short, fixed routes for the "last mile" of journeys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 tooltip="Local Motors"/>
            </a:rPr>
            <a:t>Local Motors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("Olli") and the 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/>
            </a:rPr>
            <a:t>Gateway project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5901" y="844993"/>
        <a:ext cx="1914664" cy="2547360"/>
      </dsp:txXfrm>
    </dsp:sp>
    <dsp:sp modelId="{DA78E3A1-F2D0-4C39-BEFD-313A9CD8F457}">
      <dsp:nvSpPr>
        <dsp:cNvPr id="0" name=""/>
        <dsp:cNvSpPr/>
      </dsp:nvSpPr>
      <dsp:spPr>
        <a:xfrm>
          <a:off x="4368618" y="79127"/>
          <a:ext cx="1914664" cy="765865"/>
        </a:xfrm>
        <a:prstGeom prst="rect">
          <a:avLst/>
        </a:prstGeom>
        <a:solidFill>
          <a:schemeClr val="accent2">
            <a:hueOff val="1071990"/>
            <a:satOff val="36644"/>
            <a:lumOff val="-47973"/>
            <a:alphaOff val="0"/>
          </a:schemeClr>
        </a:solidFill>
        <a:ln w="25400" cap="flat" cmpd="sng" algn="ctr">
          <a:solidFill>
            <a:schemeClr val="accent2">
              <a:hueOff val="1071990"/>
              <a:satOff val="36644"/>
              <a:lumOff val="-47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Motorcycles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68618" y="79127"/>
        <a:ext cx="1914664" cy="765865"/>
      </dsp:txXfrm>
    </dsp:sp>
    <dsp:sp modelId="{0F3CF3BE-04B1-49D6-B032-2C9EBB5CEA56}">
      <dsp:nvSpPr>
        <dsp:cNvPr id="0" name=""/>
        <dsp:cNvSpPr/>
      </dsp:nvSpPr>
      <dsp:spPr>
        <a:xfrm>
          <a:off x="4368618" y="844993"/>
          <a:ext cx="1914664" cy="2547360"/>
        </a:xfrm>
        <a:prstGeom prst="rect">
          <a:avLst/>
        </a:prstGeom>
        <a:solidFill>
          <a:schemeClr val="accent2">
            <a:tint val="40000"/>
            <a:alpha val="90000"/>
            <a:hueOff val="1463218"/>
            <a:satOff val="-6523"/>
            <a:lumOff val="-974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63218"/>
              <a:satOff val="-6523"/>
              <a:lumOff val="-9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Several self-balancing autonomous motorcycles were demonstrated in 2017 and 2018 from BMW, Honda and Yamaha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68618" y="844993"/>
        <a:ext cx="1914664" cy="2547360"/>
      </dsp:txXfrm>
    </dsp:sp>
    <dsp:sp modelId="{B390A3E9-60E1-4BAB-BA09-9660AD302D8B}">
      <dsp:nvSpPr>
        <dsp:cNvPr id="0" name=""/>
        <dsp:cNvSpPr/>
      </dsp:nvSpPr>
      <dsp:spPr>
        <a:xfrm>
          <a:off x="6551335" y="79127"/>
          <a:ext cx="1914664" cy="765865"/>
        </a:xfrm>
        <a:prstGeom prst="rect">
          <a:avLst/>
        </a:prstGeom>
        <a:solidFill>
          <a:schemeClr val="accent2">
            <a:hueOff val="1607986"/>
            <a:satOff val="54966"/>
            <a:lumOff val="-71959"/>
            <a:alphaOff val="0"/>
          </a:schemeClr>
        </a:solidFill>
        <a:ln w="25400" cap="flat" cmpd="sng" algn="ctr">
          <a:solidFill>
            <a:schemeClr val="accent2">
              <a:hueOff val="1607986"/>
              <a:satOff val="54966"/>
              <a:lumOff val="-71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Buses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51335" y="79127"/>
        <a:ext cx="1914664" cy="765865"/>
      </dsp:txXfrm>
    </dsp:sp>
    <dsp:sp modelId="{08A7564B-84F3-49C6-9184-68AA81DCF5C3}">
      <dsp:nvSpPr>
        <dsp:cNvPr id="0" name=""/>
        <dsp:cNvSpPr/>
      </dsp:nvSpPr>
      <dsp:spPr>
        <a:xfrm>
          <a:off x="6551335" y="844993"/>
          <a:ext cx="1914664" cy="2547360"/>
        </a:xfrm>
        <a:prstGeom prst="rect">
          <a:avLst/>
        </a:prstGeom>
        <a:solidFill>
          <a:schemeClr val="accent2">
            <a:tint val="40000"/>
            <a:alpha val="90000"/>
            <a:hueOff val="2194827"/>
            <a:satOff val="-9785"/>
            <a:lumOff val="-146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94827"/>
              <a:satOff val="-9785"/>
              <a:lumOff val="-14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Autonomous buses are started to be used in Stockholm.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China has also a small fleet of self-driving public buses in the tech district of Shenzhen, Guangdong.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51335" y="844993"/>
        <a:ext cx="1914664" cy="254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7186-0177-4755-B2D1-05690580A1DD}">
      <dsp:nvSpPr>
        <dsp:cNvPr id="0" name=""/>
        <dsp:cNvSpPr/>
      </dsp:nvSpPr>
      <dsp:spPr>
        <a:xfrm>
          <a:off x="3180" y="23205"/>
          <a:ext cx="1912187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Trucks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0" y="23205"/>
        <a:ext cx="1912187" cy="403200"/>
      </dsp:txXfrm>
    </dsp:sp>
    <dsp:sp modelId="{BCA3F439-29C1-4AA0-BBBC-A6647A4EF4FA}">
      <dsp:nvSpPr>
        <dsp:cNvPr id="0" name=""/>
        <dsp:cNvSpPr/>
      </dsp:nvSpPr>
      <dsp:spPr>
        <a:xfrm>
          <a:off x="3180" y="426405"/>
          <a:ext cx="1912187" cy="31512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Caterpillar Inc."/>
            </a:rPr>
            <a:t>Caterpillar Inc.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made developments in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2013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to improve efficiency and reduce cost at various mining and construction sites</a:t>
          </a:r>
          <a:endParaRPr lang="en-US" sz="14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week of autonomous driving across Europe in April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2016,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by trucks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 tooltip="Volvo"/>
            </a:rPr>
            <a:t>Volvo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and the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 tooltip="Daimler Company"/>
            </a:rPr>
            <a:t>Daimler Company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endParaRPr lang="en-US" sz="14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0" y="426405"/>
        <a:ext cx="1912187" cy="3151260"/>
      </dsp:txXfrm>
    </dsp:sp>
    <dsp:sp modelId="{80EF3FEA-5295-4CD5-8FEB-D10654AEFC5A}">
      <dsp:nvSpPr>
        <dsp:cNvPr id="0" name=""/>
        <dsp:cNvSpPr/>
      </dsp:nvSpPr>
      <dsp:spPr>
        <a:xfrm>
          <a:off x="2183074" y="23205"/>
          <a:ext cx="1912187" cy="403200"/>
        </a:xfrm>
        <a:prstGeom prst="rect">
          <a:avLst/>
        </a:prstGeom>
        <a:solidFill>
          <a:schemeClr val="accent2">
            <a:hueOff val="535995"/>
            <a:satOff val="18322"/>
            <a:lumOff val="-23986"/>
            <a:alphaOff val="0"/>
          </a:schemeClr>
        </a:solidFill>
        <a:ln w="25400" cap="flat" cmpd="sng" algn="ctr">
          <a:solidFill>
            <a:schemeClr val="accent2">
              <a:hueOff val="535995"/>
              <a:satOff val="18322"/>
              <a:lumOff val="-23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Drones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3074" y="23205"/>
        <a:ext cx="1912187" cy="403200"/>
      </dsp:txXfrm>
    </dsp:sp>
    <dsp:sp modelId="{DD3AE910-BC89-48EE-A080-B1E37110DD23}">
      <dsp:nvSpPr>
        <dsp:cNvPr id="0" name=""/>
        <dsp:cNvSpPr/>
      </dsp:nvSpPr>
      <dsp:spPr>
        <a:xfrm>
          <a:off x="2183074" y="426405"/>
          <a:ext cx="1912187" cy="3151260"/>
        </a:xfrm>
        <a:prstGeom prst="rect">
          <a:avLst/>
        </a:prstGeom>
        <a:solidFill>
          <a:schemeClr val="accent2">
            <a:tint val="40000"/>
            <a:alpha val="90000"/>
            <a:hueOff val="731609"/>
            <a:satOff val="-3262"/>
            <a:lumOff val="-487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31609"/>
              <a:satOff val="-3262"/>
              <a:lumOff val="-48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Delivery drones for various industries, including packages and food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traditional transportation companies compete with start-ups, governments and technological companies like Amazon, on this market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Main issue : </a:t>
          </a:r>
          <a:r>
            <a:rPr lang="en-US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legislation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3074" y="426405"/>
        <a:ext cx="1912187" cy="3151260"/>
      </dsp:txXfrm>
    </dsp:sp>
    <dsp:sp modelId="{DA78E3A1-F2D0-4C39-BEFD-313A9CD8F457}">
      <dsp:nvSpPr>
        <dsp:cNvPr id="0" name=""/>
        <dsp:cNvSpPr/>
      </dsp:nvSpPr>
      <dsp:spPr>
        <a:xfrm>
          <a:off x="4362968" y="23205"/>
          <a:ext cx="1912187" cy="403200"/>
        </a:xfrm>
        <a:prstGeom prst="rect">
          <a:avLst/>
        </a:prstGeom>
        <a:solidFill>
          <a:schemeClr val="accent2">
            <a:hueOff val="1071990"/>
            <a:satOff val="36644"/>
            <a:lumOff val="-47973"/>
            <a:alphaOff val="0"/>
          </a:schemeClr>
        </a:solidFill>
        <a:ln w="25400" cap="flat" cmpd="sng" algn="ctr">
          <a:solidFill>
            <a:schemeClr val="accent2">
              <a:hueOff val="1071990"/>
              <a:satOff val="36644"/>
              <a:lumOff val="-47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62968" y="23205"/>
        <a:ext cx="1912187" cy="403200"/>
      </dsp:txXfrm>
    </dsp:sp>
    <dsp:sp modelId="{0F3CF3BE-04B1-49D6-B032-2C9EBB5CEA56}">
      <dsp:nvSpPr>
        <dsp:cNvPr id="0" name=""/>
        <dsp:cNvSpPr/>
      </dsp:nvSpPr>
      <dsp:spPr>
        <a:xfrm>
          <a:off x="4362968" y="426405"/>
          <a:ext cx="1912187" cy="3151260"/>
        </a:xfrm>
        <a:prstGeom prst="rect">
          <a:avLst/>
        </a:prstGeom>
        <a:solidFill>
          <a:schemeClr val="accent2">
            <a:tint val="40000"/>
            <a:alpha val="90000"/>
            <a:hueOff val="1463218"/>
            <a:satOff val="-6523"/>
            <a:lumOff val="-974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63218"/>
              <a:satOff val="-6523"/>
              <a:lumOff val="-9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First self-driving train in UK was launched in London Thameslink route.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 example of automated trains is the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 tooltip="Docklands Light Railway"/>
            </a:rPr>
            <a:t>Docklands Light Railway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in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 tooltip="London"/>
            </a:rPr>
            <a:t>London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62968" y="426405"/>
        <a:ext cx="1912187" cy="3151260"/>
      </dsp:txXfrm>
    </dsp:sp>
    <dsp:sp modelId="{B390A3E9-60E1-4BAB-BA09-9660AD302D8B}">
      <dsp:nvSpPr>
        <dsp:cNvPr id="0" name=""/>
        <dsp:cNvSpPr/>
      </dsp:nvSpPr>
      <dsp:spPr>
        <a:xfrm>
          <a:off x="6542862" y="23205"/>
          <a:ext cx="1912187" cy="403200"/>
        </a:xfrm>
        <a:prstGeom prst="rect">
          <a:avLst/>
        </a:prstGeom>
        <a:solidFill>
          <a:schemeClr val="accent2">
            <a:hueOff val="1607986"/>
            <a:satOff val="54966"/>
            <a:lumOff val="-71959"/>
            <a:alphaOff val="0"/>
          </a:schemeClr>
        </a:solidFill>
        <a:ln w="25400" cap="flat" cmpd="sng" algn="ctr">
          <a:solidFill>
            <a:schemeClr val="accent2">
              <a:hueOff val="1607986"/>
              <a:satOff val="54966"/>
              <a:lumOff val="-71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Others</a:t>
          </a:r>
          <a:endParaRPr lang="en-US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42862" y="23205"/>
        <a:ext cx="1912187" cy="403200"/>
      </dsp:txXfrm>
    </dsp:sp>
    <dsp:sp modelId="{08A7564B-84F3-49C6-9184-68AA81DCF5C3}">
      <dsp:nvSpPr>
        <dsp:cNvPr id="0" name=""/>
        <dsp:cNvSpPr/>
      </dsp:nvSpPr>
      <dsp:spPr>
        <a:xfrm>
          <a:off x="6542862" y="426405"/>
          <a:ext cx="1912187" cy="3151260"/>
        </a:xfrm>
        <a:prstGeom prst="rect">
          <a:avLst/>
        </a:prstGeom>
        <a:solidFill>
          <a:schemeClr val="accent2">
            <a:tint val="40000"/>
            <a:alpha val="90000"/>
            <a:hueOff val="2194827"/>
            <a:satOff val="-9785"/>
            <a:lumOff val="-146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94827"/>
              <a:satOff val="-9785"/>
              <a:lumOff val="-14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Automated</a:t>
          </a:r>
          <a:r>
            <a:rPr lang="fr-FR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400" b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Guided</a:t>
          </a:r>
          <a:r>
            <a:rPr lang="fr-FR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fr-FR" sz="1400" b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Aicraft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Watercraft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Submersibles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42862" y="426405"/>
        <a:ext cx="1912187" cy="3151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7186-0177-4755-B2D1-05690580A1DD}">
      <dsp:nvSpPr>
        <dsp:cNvPr id="0" name=""/>
        <dsp:cNvSpPr/>
      </dsp:nvSpPr>
      <dsp:spPr>
        <a:xfrm>
          <a:off x="3117" y="468637"/>
          <a:ext cx="1874281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Waymo Semi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17" y="468637"/>
        <a:ext cx="1874281" cy="403200"/>
      </dsp:txXfrm>
    </dsp:sp>
    <dsp:sp modelId="{BCA3F439-29C1-4AA0-BBBC-A6647A4EF4FA}">
      <dsp:nvSpPr>
        <dsp:cNvPr id="0" name=""/>
        <dsp:cNvSpPr/>
      </dsp:nvSpPr>
      <dsp:spPr>
        <a:xfrm>
          <a:off x="3117" y="871837"/>
          <a:ext cx="1874281" cy="21520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 2018,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 tooltip="Waymo"/>
            </a:rPr>
            <a:t>Waymo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the automated vehicle company spun off from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 tooltip="Google"/>
            </a:rPr>
            <a:t>Google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parent company 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 tooltip="Alphabet Inc."/>
            </a:rPr>
            <a:t>Alphabet Inc.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announced it was applying its technology to semi trucks. </a:t>
          </a:r>
          <a:endParaRPr lang="en-US" sz="1400" b="0" u="none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17" y="871837"/>
        <a:ext cx="1874281" cy="2152079"/>
      </dsp:txXfrm>
    </dsp:sp>
    <dsp:sp modelId="{DA78E3A1-F2D0-4C39-BEFD-313A9CD8F457}">
      <dsp:nvSpPr>
        <dsp:cNvPr id="0" name=""/>
        <dsp:cNvSpPr/>
      </dsp:nvSpPr>
      <dsp:spPr>
        <a:xfrm>
          <a:off x="2139798" y="468637"/>
          <a:ext cx="1874281" cy="403200"/>
        </a:xfrm>
        <a:prstGeom prst="rect">
          <a:avLst/>
        </a:prstGeom>
        <a:solidFill>
          <a:schemeClr val="accent2">
            <a:hueOff val="535995"/>
            <a:satOff val="18322"/>
            <a:lumOff val="-23986"/>
            <a:alphaOff val="0"/>
          </a:schemeClr>
        </a:solidFill>
        <a:ln w="25400" cap="flat" cmpd="sng" algn="ctr">
          <a:solidFill>
            <a:schemeClr val="accent2">
              <a:hueOff val="535995"/>
              <a:satOff val="18322"/>
              <a:lumOff val="-23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Uber Semi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39798" y="468637"/>
        <a:ext cx="1874281" cy="403200"/>
      </dsp:txXfrm>
    </dsp:sp>
    <dsp:sp modelId="{0F3CF3BE-04B1-49D6-B032-2C9EBB5CEA56}">
      <dsp:nvSpPr>
        <dsp:cNvPr id="0" name=""/>
        <dsp:cNvSpPr/>
      </dsp:nvSpPr>
      <dsp:spPr>
        <a:xfrm>
          <a:off x="2139798" y="871837"/>
          <a:ext cx="1874281" cy="2152079"/>
        </a:xfrm>
        <a:prstGeom prst="rect">
          <a:avLst/>
        </a:prstGeom>
        <a:solidFill>
          <a:schemeClr val="accent2">
            <a:tint val="40000"/>
            <a:alpha val="90000"/>
            <a:hueOff val="731609"/>
            <a:satOff val="-3262"/>
            <a:lumOff val="-487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31609"/>
              <a:satOff val="-3262"/>
              <a:lumOff val="-48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/>
            </a:rPr>
            <a:t>self-driving semi trucks </a:t>
          </a:r>
          <a:r>
            <a:rPr lang="en-US" sz="1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already in the road in Arizona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39798" y="871837"/>
        <a:ext cx="1874281" cy="2152079"/>
      </dsp:txXfrm>
    </dsp:sp>
    <dsp:sp modelId="{B390A3E9-60E1-4BAB-BA09-9660AD302D8B}">
      <dsp:nvSpPr>
        <dsp:cNvPr id="0" name=""/>
        <dsp:cNvSpPr/>
      </dsp:nvSpPr>
      <dsp:spPr>
        <a:xfrm>
          <a:off x="4276479" y="468637"/>
          <a:ext cx="1874281" cy="403200"/>
        </a:xfrm>
        <a:prstGeom prst="rect">
          <a:avLst/>
        </a:prstGeom>
        <a:solidFill>
          <a:schemeClr val="accent2">
            <a:hueOff val="1071990"/>
            <a:satOff val="36644"/>
            <a:lumOff val="-47973"/>
            <a:alphaOff val="0"/>
          </a:schemeClr>
        </a:solidFill>
        <a:ln w="25400" cap="flat" cmpd="sng" algn="ctr">
          <a:solidFill>
            <a:schemeClr val="accent2">
              <a:hueOff val="1071990"/>
              <a:satOff val="36644"/>
              <a:lumOff val="-47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Tesla Semi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76479" y="468637"/>
        <a:ext cx="1874281" cy="403200"/>
      </dsp:txXfrm>
    </dsp:sp>
    <dsp:sp modelId="{08A7564B-84F3-49C6-9184-68AA81DCF5C3}">
      <dsp:nvSpPr>
        <dsp:cNvPr id="0" name=""/>
        <dsp:cNvSpPr/>
      </dsp:nvSpPr>
      <dsp:spPr>
        <a:xfrm>
          <a:off x="4276479" y="871837"/>
          <a:ext cx="1874281" cy="2152079"/>
        </a:xfrm>
        <a:prstGeom prst="rect">
          <a:avLst/>
        </a:prstGeom>
        <a:solidFill>
          <a:schemeClr val="accent2">
            <a:tint val="40000"/>
            <a:alpha val="90000"/>
            <a:hueOff val="1463218"/>
            <a:satOff val="-6523"/>
            <a:lumOff val="-974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63218"/>
              <a:satOff val="-6523"/>
              <a:lumOff val="-9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November 2017 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 tooltip="Tesla, Inc."/>
            </a:rPr>
            <a:t>Tesla, Inc.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owned by 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6" tooltip="Elon Musk"/>
            </a:rPr>
            <a:t>Elon Musk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revealed a prototype of the 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7"/>
            </a:rPr>
            <a:t>Tesla Semi</a:t>
          </a: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and announced that it would go into production</a:t>
          </a:r>
          <a:endParaRPr lang="en-US" sz="1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76479" y="871837"/>
        <a:ext cx="1874281" cy="2152079"/>
      </dsp:txXfrm>
    </dsp:sp>
    <dsp:sp modelId="{BF6955D6-E207-4CE0-88BD-5BFC58FBF0D3}">
      <dsp:nvSpPr>
        <dsp:cNvPr id="0" name=""/>
        <dsp:cNvSpPr/>
      </dsp:nvSpPr>
      <dsp:spPr>
        <a:xfrm>
          <a:off x="6413161" y="468637"/>
          <a:ext cx="1874281" cy="403200"/>
        </a:xfrm>
        <a:prstGeom prst="rect">
          <a:avLst/>
        </a:prstGeom>
        <a:solidFill>
          <a:schemeClr val="accent2">
            <a:hueOff val="1607986"/>
            <a:satOff val="54966"/>
            <a:lumOff val="-71959"/>
            <a:alphaOff val="0"/>
          </a:schemeClr>
        </a:solidFill>
        <a:ln w="25400" cap="flat" cmpd="sng" algn="ctr">
          <a:solidFill>
            <a:schemeClr val="accent2">
              <a:hueOff val="1607986"/>
              <a:satOff val="54966"/>
              <a:lumOff val="-71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Starsky Robotics</a:t>
          </a:r>
          <a:endParaRPr lang="en-US" sz="1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13161" y="468637"/>
        <a:ext cx="1874281" cy="403200"/>
      </dsp:txXfrm>
    </dsp:sp>
    <dsp:sp modelId="{E4484BAF-72FB-487F-B8CD-6C2477B85FA1}">
      <dsp:nvSpPr>
        <dsp:cNvPr id="0" name=""/>
        <dsp:cNvSpPr/>
      </dsp:nvSpPr>
      <dsp:spPr>
        <a:xfrm>
          <a:off x="6413161" y="871837"/>
          <a:ext cx="1874281" cy="2152079"/>
        </a:xfrm>
        <a:prstGeom prst="rect">
          <a:avLst/>
        </a:prstGeom>
        <a:solidFill>
          <a:schemeClr val="accent2">
            <a:tint val="40000"/>
            <a:alpha val="90000"/>
            <a:hueOff val="2194827"/>
            <a:satOff val="-9785"/>
            <a:lumOff val="-146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94827"/>
              <a:satOff val="-9785"/>
              <a:lumOff val="-14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2017, </a:t>
          </a: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8" tooltip="Starsky Robotics"/>
            </a:rPr>
            <a:t>Starsky Robotics</a:t>
          </a: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unveiled its technology that allows to make trucks autonomous. </a:t>
          </a:r>
          <a:endParaRPr lang="en-US" sz="1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413161" y="871837"/>
        <a:ext cx="1874281" cy="215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comprendre le concept de SAC, Bernoux s’est penché sur trois axes majeurs au nombre desquelles figure la psychologie individuelle.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06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621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c12d25143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c12d25143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dfe7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dfe7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dfe7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dfe7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86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25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29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comprendre le concept de SAC, Bernoux s’est penché sur trois axes majeurs au nombre desquelles figure la psychologie individuelle.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43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comprendre le concept de SAC, Bernoux s’est penché sur trois axes majeurs au nombre desquelles figure la psychologie individuelle.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0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Pour</a:t>
            </a:r>
            <a:r>
              <a:rPr lang="fr-FR" baseline="0" dirty="0" smtClean="0"/>
              <a:t> comprendre le concept de SAC, Bernoux s’est penché sur trois axes majeurs au nombre desquelles figure la psychologie individuelle.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4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110832" y="-1990"/>
            <a:ext cx="5032371" cy="5150651"/>
          </a:xfrm>
          <a:custGeom>
            <a:avLst/>
            <a:gdLst/>
            <a:ahLst/>
            <a:cxnLst/>
            <a:rect l="l" t="t" r="r" b="b"/>
            <a:pathLst>
              <a:path w="5277" h="7199" extrusionOk="0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1906" y="2057791"/>
            <a:ext cx="6865938" cy="3089672"/>
          </a:xfrm>
          <a:custGeom>
            <a:avLst/>
            <a:gdLst/>
            <a:ahLst/>
            <a:cxnLst/>
            <a:rect l="l" t="t" r="r" b="b"/>
            <a:pathLst>
              <a:path w="7199" h="4319" extrusionOk="0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5494338" cy="4119561"/>
          </a:xfrm>
          <a:custGeom>
            <a:avLst/>
            <a:gdLst/>
            <a:ahLst/>
            <a:cxnLst/>
            <a:rect l="l" t="t" r="r" b="b"/>
            <a:pathLst>
              <a:path w="5761" h="5758" extrusionOk="0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59000"/>
            <a:ext cx="1762124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3203575" y="688181"/>
            <a:ext cx="53133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maire">
  <p:cSld name="Sommai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2401491"/>
            <a:ext cx="5038727" cy="2747967"/>
          </a:xfrm>
          <a:custGeom>
            <a:avLst/>
            <a:gdLst/>
            <a:ahLst/>
            <a:cxnLst/>
            <a:rect l="l" t="t" r="r" b="b"/>
            <a:pathLst>
              <a:path w="5283" h="3841" extrusionOk="0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27600" y="237206"/>
            <a:ext cx="39726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375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AutoNum type="arabicPeriod"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3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17539" y="632799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">
  <p:cSld name="Titre et contenu visue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2 colonnes &amp; logo">
  <p:cSld name="Titre et contenu 2 colonnes &amp; log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617538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736939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617538" y="1056085"/>
            <a:ext cx="78993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">
  <p:cSld name="Chapit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1371600"/>
            <a:ext cx="5038727" cy="3777856"/>
          </a:xfrm>
          <a:custGeom>
            <a:avLst/>
            <a:gdLst/>
            <a:ahLst/>
            <a:cxnLst/>
            <a:rect l="l" t="t" r="r" b="b"/>
            <a:pathLst>
              <a:path w="5283" h="5281" extrusionOk="0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8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1373189" y="688181"/>
            <a:ext cx="7143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 &amp; logo">
  <p:cSld name="Titre et contenu visuel &amp; log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7538" y="1056085"/>
            <a:ext cx="78993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" name="Google Shape;12;p1" descr="logo_couv_1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2000" y="4545806"/>
            <a:ext cx="642599" cy="378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2016/4/21/11447838/self-driving-cars-challenges-obstacles?fbclid=IwAR3_GQOXtSetCRvRulJGJeTpT3gKtOynQzlMMoRjF7GeGY179vVS8CInIZ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heconversation.com/the-everyday-ethical-challenges-of-self-driving-cars-92710?fbclid=IwAR0V12DO0mVZ9Ooa7R85piI2YJkUea5iQiIzuKp8FhqJZ4peY1CPYVr-7-Y" TargetMode="External"/><Relationship Id="rId5" Type="http://schemas.openxmlformats.org/officeDocument/2006/relationships/hyperlink" Target="https://www.techopedia.com/definition/30056/autonomous-car" TargetMode="External"/><Relationship Id="rId4" Type="http://schemas.openxmlformats.org/officeDocument/2006/relationships/hyperlink" Target="https://en.wikipedia.org/wiki/Vehicular_automation#cite_note-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s.readwrite.com/wp-content/uploads/2018/03/volcosd-825x500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34" name="Title Bar 11"/>
          <p:cNvSpPr/>
          <p:nvPr/>
        </p:nvSpPr>
        <p:spPr>
          <a:xfrm>
            <a:off x="5303520" y="2328037"/>
            <a:ext cx="3748667" cy="1146683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3600" b="1" dirty="0" smtClean="0">
                <a:solidFill>
                  <a:schemeClr val="bg1"/>
                </a:solidFill>
                <a:latin typeface="Tahoma"/>
              </a:rPr>
              <a:t>AI</a:t>
            </a:r>
          </a:p>
          <a:p>
            <a:pPr algn="ctr">
              <a:lnSpc>
                <a:spcPct val="100000"/>
              </a:lnSpc>
            </a:pPr>
            <a:r>
              <a:rPr lang="fr-FR" sz="3600" b="1" dirty="0" smtClean="0">
                <a:solidFill>
                  <a:schemeClr val="bg1"/>
                </a:solidFill>
                <a:latin typeface="Tahoma"/>
              </a:rPr>
              <a:t>PROJECT PO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0613964"/>
              </p:ext>
            </p:extLst>
          </p:nvPr>
        </p:nvGraphicFramePr>
        <p:xfrm>
          <a:off x="1016000" y="3474720"/>
          <a:ext cx="3698240" cy="1517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13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7479065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LIMITATIONS &amp; HARD PROBLEMS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146;p17"/>
          <p:cNvSpPr txBox="1">
            <a:spLocks noGrp="1"/>
          </p:cNvSpPr>
          <p:nvPr>
            <p:ph type="body" idx="3"/>
          </p:nvPr>
        </p:nvSpPr>
        <p:spPr>
          <a:xfrm>
            <a:off x="250155" y="956214"/>
            <a:ext cx="8575063" cy="350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Creating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and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maintaning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maps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for self-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driving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cars is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difficult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work</a:t>
            </a:r>
            <a:endParaRPr lang="fr-FR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fr-FR" sz="2400" b="1" dirty="0" smtClean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Transition to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autonomous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vehicles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: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Driving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requires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many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complex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>
                <a:solidFill>
                  <a:schemeClr val="dk1"/>
                </a:solidFill>
              </a:rPr>
              <a:t>social 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interactions ! </a:t>
            </a: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fr-FR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Bad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weather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makes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everything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 smtClean="0">
                <a:solidFill>
                  <a:schemeClr val="dk1"/>
                </a:solidFill>
                <a:latin typeface="+mj-lt"/>
              </a:rPr>
              <a:t>trickier</a:t>
            </a:r>
            <a:r>
              <a:rPr lang="fr-FR" sz="2400" b="1" dirty="0" smtClean="0">
                <a:solidFill>
                  <a:schemeClr val="dk1"/>
                </a:solidFill>
                <a:latin typeface="+mj-lt"/>
              </a:rPr>
              <a:t>.</a:t>
            </a: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en-US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en-US" sz="2400" b="1" dirty="0">
              <a:solidFill>
                <a:schemeClr val="dk1"/>
              </a:solidFill>
              <a:latin typeface="+mj-lt"/>
            </a:endParaRPr>
          </a:p>
          <a:p>
            <a:pPr lvl="0" indent="-355600" algn="just">
              <a:buClr>
                <a:schemeClr val="lt2"/>
              </a:buClr>
              <a:buSzPts val="2000"/>
              <a:buChar char="➔"/>
            </a:pPr>
            <a:endParaRPr lang="fr-CA" sz="2800" b="1" dirty="0" smtClean="0">
              <a:solidFill>
                <a:schemeClr val="dk1"/>
              </a:solidFill>
              <a:latin typeface="+mj-lt"/>
            </a:endParaRPr>
          </a:p>
          <a:p>
            <a:pPr lvl="1" indent="-355600" algn="just">
              <a:buSzPts val="2000"/>
              <a:buFont typeface="Arial"/>
              <a:buChar char="➔"/>
            </a:pPr>
            <a:endParaRPr lang="fr-F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18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17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827240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ircle"/>
          <p:cNvSpPr/>
          <p:nvPr/>
        </p:nvSpPr>
        <p:spPr>
          <a:xfrm>
            <a:off x="8238859" y="-14448"/>
            <a:ext cx="647319" cy="660400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13" name="Circle"/>
          <p:cNvSpPr/>
          <p:nvPr/>
        </p:nvSpPr>
        <p:spPr>
          <a:xfrm>
            <a:off x="8302898" y="33804"/>
            <a:ext cx="531079" cy="456842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14" name="Text 126"/>
          <p:cNvSpPr txBox="1"/>
          <p:nvPr/>
        </p:nvSpPr>
        <p:spPr>
          <a:xfrm>
            <a:off x="8271590" y="82455"/>
            <a:ext cx="614588" cy="3718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END</a:t>
            </a: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15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1152434"/>
            <a:ext cx="5142218" cy="35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2"/>
          </p:nvPr>
        </p:nvSpPr>
        <p:spPr>
          <a:xfrm>
            <a:off x="197460" y="730155"/>
            <a:ext cx="8766199" cy="316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000000"/>
              </a:buClr>
              <a:buSzPts val="1400"/>
              <a:buAutoNum type="arabicPeriod"/>
            </a:pPr>
            <a:endParaRPr lang="en-US" sz="1550" b="1" i="1" dirty="0" smtClean="0">
              <a:solidFill>
                <a:schemeClr val="dk1"/>
              </a:solidFill>
              <a:hlinkClick r:id="rId3"/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550" b="1" i="1" dirty="0" smtClean="0">
                <a:solidFill>
                  <a:schemeClr val="dk1"/>
                </a:solidFill>
              </a:rPr>
              <a:t>Wikipedia</a:t>
            </a:r>
            <a:r>
              <a:rPr lang="en-US" sz="1550" b="1" i="1" dirty="0">
                <a:solidFill>
                  <a:schemeClr val="dk1"/>
                </a:solidFill>
              </a:rPr>
              <a:t>, Vehicular Automation, </a:t>
            </a:r>
            <a:r>
              <a:rPr lang="en-US" sz="1550" b="1" i="1" dirty="0">
                <a:solidFill>
                  <a:schemeClr val="dk1"/>
                </a:solidFill>
                <a:hlinkClick r:id="rId4"/>
              </a:rPr>
              <a:t>https://en.wikipedia.org/wiki/Vehicular_automation#cite_note-3</a:t>
            </a:r>
            <a:endParaRPr lang="en-US" sz="1550" b="1" i="1" dirty="0">
              <a:solidFill>
                <a:schemeClr val="dk1"/>
              </a:solidFill>
            </a:endParaRPr>
          </a:p>
          <a:p>
            <a:pPr indent="-317500"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fr-FR" sz="1550" b="1" i="1" dirty="0">
                <a:solidFill>
                  <a:schemeClr val="dk1"/>
                </a:solidFill>
              </a:rPr>
              <a:t>Techopedia,  Autonomous Car, </a:t>
            </a:r>
            <a:r>
              <a:rPr lang="fr-FR" sz="1550" b="1" i="1" dirty="0">
                <a:solidFill>
                  <a:schemeClr val="dk1"/>
                </a:solidFill>
                <a:hlinkClick r:id="rId5"/>
              </a:rPr>
              <a:t>https://www.techopedia.com/definition/30056/autonomous-car</a:t>
            </a:r>
            <a:r>
              <a:rPr lang="fr-FR" sz="1550" b="1" i="1" dirty="0">
                <a:solidFill>
                  <a:schemeClr val="dk1"/>
                </a:solidFill>
              </a:rPr>
              <a:t> </a:t>
            </a:r>
            <a:endParaRPr lang="en-US" sz="1550" b="1" i="1" dirty="0">
              <a:solidFill>
                <a:schemeClr val="dk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AutoNum type="arabicPeriod"/>
            </a:pPr>
            <a:endParaRPr lang="en-US" sz="1550" b="1" i="1" dirty="0" smtClean="0">
              <a:solidFill>
                <a:schemeClr val="dk1"/>
              </a:solidFill>
              <a:hlinkClick r:id="rId3"/>
            </a:endParaRPr>
          </a:p>
          <a:p>
            <a:pPr lvl="0" indent="-317500">
              <a:buClr>
                <a:srgbClr val="000000"/>
              </a:buClr>
              <a:buSzPts val="1400"/>
              <a:buAutoNum type="arabicPeriod"/>
            </a:pPr>
            <a:r>
              <a:rPr lang="en-US" sz="1550" b="1" i="1" dirty="0" smtClean="0">
                <a:solidFill>
                  <a:schemeClr val="dk1"/>
                </a:solidFill>
                <a:hlinkClick r:id="rId3"/>
              </a:rPr>
              <a:t>https</a:t>
            </a:r>
            <a:r>
              <a:rPr lang="en-US" sz="1550" b="1" i="1" dirty="0">
                <a:solidFill>
                  <a:schemeClr val="dk1"/>
                </a:solidFill>
                <a:hlinkClick r:id="rId3"/>
              </a:rPr>
              <a:t>://</a:t>
            </a:r>
            <a:r>
              <a:rPr lang="en-US" sz="1550" b="1" i="1" dirty="0" smtClean="0">
                <a:solidFill>
                  <a:schemeClr val="dk1"/>
                </a:solidFill>
                <a:hlinkClick r:id="rId3"/>
              </a:rPr>
              <a:t>www.vox.com/2016/4/21/11447838/self-driving-cars-challenges-obstacles?fbclid=IwAR3_GQOXtSetCRvRulJGJeTpT3gKtOynQzlMMoRjF7GeGY179vVS8CInIZo</a:t>
            </a:r>
            <a:endParaRPr lang="en-US" sz="1550" b="1" i="1" dirty="0" smtClean="0">
              <a:solidFill>
                <a:schemeClr val="dk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AutoNum type="arabicPeriod"/>
            </a:pPr>
            <a:r>
              <a:rPr lang="en-US" sz="1550" b="1" i="1" dirty="0">
                <a:solidFill>
                  <a:schemeClr val="dk1"/>
                </a:solidFill>
                <a:hlinkClick r:id="rId6"/>
              </a:rPr>
              <a:t>https://</a:t>
            </a:r>
            <a:r>
              <a:rPr lang="en-US" sz="1550" b="1" i="1" dirty="0" smtClean="0">
                <a:solidFill>
                  <a:schemeClr val="dk1"/>
                </a:solidFill>
                <a:hlinkClick r:id="rId6"/>
              </a:rPr>
              <a:t>theconversation.com/the-everyday-ethical-challenges-of-self-driving-cars-92710?fbclid=IwAR0V12DO0mVZ9Ooa7R85piI2YJkUea5iQiIzuKp8FhqJZ4peY1CPYVr-7-Y</a:t>
            </a:r>
            <a:endParaRPr lang="en-US" sz="1550" b="1" i="1" dirty="0" smtClean="0">
              <a:solidFill>
                <a:schemeClr val="dk1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  <a:buAutoNum type="arabicPeriod"/>
            </a:pPr>
            <a:endParaRPr lang="fr" sz="1550" b="1" i="1" dirty="0" smtClean="0"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03394" y="171029"/>
            <a:ext cx="7743000" cy="3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REFERENCES</a:t>
            </a:r>
            <a:endParaRPr dirty="0"/>
          </a:p>
        </p:txBody>
      </p:sp>
      <p:sp>
        <p:nvSpPr>
          <p:cNvPr id="5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6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7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  <a:latin typeface="Arial"/>
              </a:rPr>
              <a:t>19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11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135975" y="237200"/>
            <a:ext cx="28872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endParaRPr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7" name="Title Bar 11"/>
          <p:cNvSpPr/>
          <p:nvPr/>
        </p:nvSpPr>
        <p:spPr>
          <a:xfrm>
            <a:off x="4541442" y="799729"/>
            <a:ext cx="3583988" cy="867527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2356" b="1" dirty="0" smtClean="0">
                <a:solidFill>
                  <a:srgbClr val="0E7C67"/>
                </a:solidFill>
                <a:latin typeface="Tahoma"/>
              </a:rPr>
              <a:t>AI Applications in Autonomous Vehicles</a:t>
            </a:r>
          </a:p>
        </p:txBody>
      </p:sp>
      <p:sp>
        <p:nvSpPr>
          <p:cNvPr id="10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6" name="Picture 2" descr="Image result for autonomous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79" y="1878643"/>
            <a:ext cx="3712914" cy="22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Bar 11">
            <a:hlinkClick r:id="rId4"/>
          </p:cNvPr>
          <p:cNvSpPr/>
          <p:nvPr/>
        </p:nvSpPr>
        <p:spPr>
          <a:xfrm>
            <a:off x="5643810" y="4128894"/>
            <a:ext cx="1379252" cy="38671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lvl="1" algn="ctr"/>
            <a:r>
              <a:rPr lang="fr-FR" sz="1200" b="1" i="1" u="sng" dirty="0" smtClean="0">
                <a:solidFill>
                  <a:srgbClr val="0070C0"/>
                </a:solidFill>
                <a:latin typeface="Tahoma"/>
              </a:rPr>
              <a:t>Source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46" name="Google Shape;98;p12"/>
          <p:cNvSpPr txBox="1">
            <a:spLocks noGrp="1"/>
          </p:cNvSpPr>
          <p:nvPr>
            <p:ph type="title"/>
          </p:nvPr>
        </p:nvSpPr>
        <p:spPr>
          <a:xfrm>
            <a:off x="135975" y="237200"/>
            <a:ext cx="1759937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4989004"/>
              </p:ext>
            </p:extLst>
          </p:nvPr>
        </p:nvGraphicFramePr>
        <p:xfrm>
          <a:off x="3495041" y="730155"/>
          <a:ext cx="5266136" cy="334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49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50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4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8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  <a:latin typeface="Arial"/>
              </a:rPr>
              <a:t>5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AUTONOMOUS VEHICLE : WHAT IS IT 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Bar 11"/>
          <p:cNvSpPr/>
          <p:nvPr/>
        </p:nvSpPr>
        <p:spPr>
          <a:xfrm>
            <a:off x="225473" y="885175"/>
            <a:ext cx="8525544" cy="1197625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A vehicle </a:t>
            </a:r>
            <a:r>
              <a:rPr lang="en-US" sz="2000" b="1" dirty="0">
                <a:solidFill>
                  <a:srgbClr val="0E7C67"/>
                </a:solidFill>
                <a:latin typeface="Tahoma"/>
              </a:rPr>
              <a:t>that can guide itself without human conduction. </a:t>
            </a:r>
            <a:endParaRPr lang="en-US" sz="2000" b="1" dirty="0" smtClean="0">
              <a:solidFill>
                <a:srgbClr val="0E7C67"/>
              </a:solidFill>
              <a:latin typeface="Tahoma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Vehicle </a:t>
            </a:r>
            <a:r>
              <a:rPr lang="en-US" sz="2000" b="1" dirty="0">
                <a:solidFill>
                  <a:srgbClr val="0E7C67"/>
                </a:solidFill>
                <a:latin typeface="Tahoma"/>
              </a:rPr>
              <a:t>using automation for difficult </a:t>
            </a: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tasks = semi-autonomous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E7C67"/>
                </a:solidFill>
                <a:latin typeface="Tahoma"/>
              </a:rPr>
              <a:t>Vehicle relying solely on automation = </a:t>
            </a: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autonomous.</a:t>
            </a:r>
            <a:endParaRPr lang="fr-CA" sz="2000" b="1" dirty="0">
              <a:solidFill>
                <a:srgbClr val="0E7C67"/>
              </a:solidFill>
              <a:latin typeface="Tahoma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8502669"/>
              </p:ext>
            </p:extLst>
          </p:nvPr>
        </p:nvGraphicFramePr>
        <p:xfrm>
          <a:off x="824140" y="2887839"/>
          <a:ext cx="7734041" cy="163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306320" y="2487729"/>
            <a:ext cx="385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sz="2000" b="1" dirty="0">
                <a:solidFill>
                  <a:schemeClr val="tx1"/>
                </a:solidFill>
                <a:latin typeface="Tahoma"/>
              </a:rPr>
              <a:t>Different levels of Autonomy</a:t>
            </a:r>
            <a:endParaRPr lang="en-US" sz="2000" b="1" dirty="0">
              <a:solidFill>
                <a:schemeClr val="tx1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9953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6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902741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SOLUTIONS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38003023"/>
              </p:ext>
            </p:extLst>
          </p:nvPr>
        </p:nvGraphicFramePr>
        <p:xfrm>
          <a:off x="291993" y="981249"/>
          <a:ext cx="8469184" cy="34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3180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6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902741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SOLUTIONS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88289318"/>
              </p:ext>
            </p:extLst>
          </p:nvPr>
        </p:nvGraphicFramePr>
        <p:xfrm>
          <a:off x="470617" y="883664"/>
          <a:ext cx="8458230" cy="360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40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8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902741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COMPANIES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49324312"/>
              </p:ext>
            </p:extLst>
          </p:nvPr>
        </p:nvGraphicFramePr>
        <p:xfrm>
          <a:off x="382496" y="918080"/>
          <a:ext cx="8290560" cy="349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606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9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7987065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ETHICAL CONSIDERATIONS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Google Shape;146;p17"/>
          <p:cNvSpPr txBox="1">
            <a:spLocks noGrp="1"/>
          </p:cNvSpPr>
          <p:nvPr>
            <p:ph type="body" idx="3"/>
          </p:nvPr>
        </p:nvSpPr>
        <p:spPr>
          <a:xfrm>
            <a:off x="367405" y="1235150"/>
            <a:ext cx="8221126" cy="277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➔"/>
            </a:pPr>
            <a:r>
              <a:rPr lang="fr" sz="2400" b="1" dirty="0" smtClean="0">
                <a:solidFill>
                  <a:schemeClr val="dk1"/>
                </a:solidFill>
                <a:latin typeface="+mj-lt"/>
              </a:rPr>
              <a:t>Extreme cases</a:t>
            </a:r>
            <a:r>
              <a:rPr lang="fr" sz="2400" dirty="0" smtClean="0">
                <a:solidFill>
                  <a:schemeClr val="dk1"/>
                </a:solidFill>
                <a:latin typeface="+mj-lt"/>
              </a:rPr>
              <a:t>: </a:t>
            </a:r>
            <a:r>
              <a:rPr lang="fr-FR" sz="2400" dirty="0" smtClean="0">
                <a:solidFill>
                  <a:schemeClr val="dk1"/>
                </a:solidFill>
                <a:latin typeface="+mj-lt"/>
              </a:rPr>
              <a:t>kills a group of pedestrians or plunge of a cliff?</a:t>
            </a:r>
          </a:p>
          <a:p>
            <a:pPr lvl="1" indent="-355600">
              <a:buSzPts val="2000"/>
              <a:buChar char="➔"/>
            </a:pP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How a car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should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decide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between the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lives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of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its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passengers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and </a:t>
            </a:r>
            <a:r>
              <a:rPr lang="fr-FR" sz="2300" i="1" dirty="0" err="1" smtClean="0">
                <a:solidFill>
                  <a:schemeClr val="dk1"/>
                </a:solidFill>
                <a:latin typeface="+mj-lt"/>
              </a:rPr>
              <a:t>those</a:t>
            </a:r>
            <a:r>
              <a:rPr lang="fr-FR" sz="2300" i="1" dirty="0" smtClean="0">
                <a:solidFill>
                  <a:schemeClr val="dk1"/>
                </a:solidFill>
                <a:latin typeface="+mj-lt"/>
              </a:rPr>
              <a:t> of pedestrians?</a:t>
            </a:r>
          </a:p>
          <a:p>
            <a:pPr lvl="1" indent="-355600">
              <a:buSzPts val="2000"/>
              <a:buChar char="➔"/>
            </a:pPr>
            <a:endParaRPr lang="fr-FR" sz="2300" i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en-US" sz="2400" b="1" dirty="0" smtClean="0">
                <a:solidFill>
                  <a:schemeClr val="dk1"/>
                </a:solidFill>
                <a:latin typeface="+mj-lt"/>
              </a:rPr>
              <a:t>I</a:t>
            </a:r>
            <a:r>
              <a:rPr lang="fr" sz="2400" b="1" dirty="0" smtClean="0">
                <a:solidFill>
                  <a:schemeClr val="dk1"/>
                </a:solidFill>
                <a:latin typeface="+mj-lt"/>
              </a:rPr>
              <a:t>f there’s an accident, who can we blame? The constructor? The engineer or the vehicle?</a:t>
            </a:r>
            <a:endParaRPr lang="fr-FR" sz="2300" i="1" dirty="0" smtClean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1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 smtClean="0">
                <a:solidFill>
                  <a:srgbClr val="FFFFFF"/>
                </a:solidFill>
              </a:rPr>
              <a:t>13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7479065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LIMITATIONS &amp; HARD PROBLEMS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146;p17"/>
          <p:cNvSpPr txBox="1">
            <a:spLocks noGrp="1"/>
          </p:cNvSpPr>
          <p:nvPr>
            <p:ph type="body" idx="3"/>
          </p:nvPr>
        </p:nvSpPr>
        <p:spPr>
          <a:xfrm>
            <a:off x="250155" y="956214"/>
            <a:ext cx="8575063" cy="350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en-US" sz="2400" b="1" dirty="0">
                <a:solidFill>
                  <a:schemeClr val="dk1"/>
                </a:solidFill>
                <a:latin typeface="+mj-lt"/>
              </a:rPr>
              <a:t>One of the current limitations for vehicular automation was the electrical power required to run the processors.</a:t>
            </a: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en-US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>
                <a:solidFill>
                  <a:schemeClr val="dk1"/>
                </a:solidFill>
                <a:latin typeface="+mj-lt"/>
              </a:rPr>
              <a:t>How do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we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+mj-lt"/>
              </a:rPr>
              <a:t>store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the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huge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amont of data?</a:t>
            </a: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fr-FR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>
                <a:solidFill>
                  <a:schemeClr val="dk1"/>
                </a:solidFill>
                <a:latin typeface="+mj-lt"/>
              </a:rPr>
              <a:t>Balance between speed and the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safety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on the road (Pedestrians,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other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vehicles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, etc. )</a:t>
            </a: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endParaRPr lang="fr-FR" sz="2400" b="1" dirty="0">
              <a:solidFill>
                <a:schemeClr val="dk1"/>
              </a:solidFill>
              <a:latin typeface="+mj-lt"/>
            </a:endParaRPr>
          </a:p>
          <a:p>
            <a:pPr indent="-355600">
              <a:buClr>
                <a:schemeClr val="lt2"/>
              </a:buClr>
              <a:buSzPts val="2000"/>
              <a:buFont typeface="Arial"/>
              <a:buChar char="➔"/>
            </a:pPr>
            <a:r>
              <a:rPr lang="fr-FR" sz="2400" b="1" dirty="0">
                <a:solidFill>
                  <a:schemeClr val="dk1"/>
                </a:solidFill>
                <a:latin typeface="+mj-lt"/>
              </a:rPr>
              <a:t>How to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avoid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+mj-lt"/>
              </a:rPr>
              <a:t>random</a:t>
            </a:r>
            <a:r>
              <a:rPr lang="fr-FR" sz="2400" b="1" dirty="0">
                <a:solidFill>
                  <a:schemeClr val="dk1"/>
                </a:solidFill>
                <a:latin typeface="+mj-lt"/>
              </a:rPr>
              <a:t> noise?</a:t>
            </a:r>
            <a:endParaRPr lang="en-US" sz="2400" b="1" dirty="0">
              <a:solidFill>
                <a:schemeClr val="dk1"/>
              </a:solidFill>
              <a:latin typeface="+mj-lt"/>
            </a:endParaRPr>
          </a:p>
          <a:p>
            <a:pPr lvl="0" indent="-355600" algn="just">
              <a:buClr>
                <a:schemeClr val="lt2"/>
              </a:buClr>
              <a:buSzPts val="2000"/>
              <a:buChar char="➔"/>
            </a:pPr>
            <a:endParaRPr lang="fr-CA" sz="2800" b="1" dirty="0" smtClean="0">
              <a:solidFill>
                <a:schemeClr val="dk1"/>
              </a:solidFill>
              <a:latin typeface="+mj-lt"/>
            </a:endParaRPr>
          </a:p>
          <a:p>
            <a:pPr lvl="1" indent="-355600" algn="just">
              <a:buSzPts val="2000"/>
              <a:buFont typeface="Arial"/>
              <a:buChar char="➔"/>
            </a:pPr>
            <a:endParaRPr lang="fr-F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0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557</Words>
  <Application>Microsoft Office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Candara</vt:lpstr>
      <vt:lpstr>Courier New</vt:lpstr>
      <vt:lpstr>Tahoma</vt:lpstr>
      <vt:lpstr>IMT Atlantique</vt:lpstr>
      <vt:lpstr>PowerPoint Presentation</vt:lpstr>
      <vt:lpstr>TOPIC</vt:lpstr>
      <vt:lpstr>PLAN</vt:lpstr>
      <vt:lpstr>AUTONOMOUS VEHICLE : WHAT IS IT ?</vt:lpstr>
      <vt:lpstr>EXISTING SOLUTIONS</vt:lpstr>
      <vt:lpstr>EXISTING SOLUTIONS</vt:lpstr>
      <vt:lpstr>EXISTING COMPANIES</vt:lpstr>
      <vt:lpstr>EXAMPLES OF ETHICAL CONSIDERATIONS</vt:lpstr>
      <vt:lpstr>CURRENT LIMITATIONS &amp; HARD PROBLEMS</vt:lpstr>
      <vt:lpstr>CURRENT LIMITATIONS &amp; HARD PROBLEMS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VENCESLAS BAUDOUIN KOUASSI</dc:creator>
  <cp:lastModifiedBy>VENCESLAS BAUDOUIN KOUASSI</cp:lastModifiedBy>
  <cp:revision>108</cp:revision>
  <dcterms:modified xsi:type="dcterms:W3CDTF">2018-10-23T20:13:41Z</dcterms:modified>
</cp:coreProperties>
</file>