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25201563" cy="35999738"/>
  <p:notesSz cx="6715125" cy="92392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289">
          <p15:clr>
            <a:srgbClr val="A4A3A4"/>
          </p15:clr>
        </p15:guide>
        <p15:guide id="2" orient="horz" pos="22086">
          <p15:clr>
            <a:srgbClr val="A4A3A4"/>
          </p15:clr>
        </p15:guide>
        <p15:guide id="3" orient="horz" pos="2349">
          <p15:clr>
            <a:srgbClr val="A4A3A4"/>
          </p15:clr>
        </p15:guide>
        <p15:guide id="4" pos="7938">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 roundtripDataSignature="AMtx7mgKw1/XKBPGrU8OOuZ63kJEQ8xxm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2D0B1E0-EB94-4663-9C60-5CE65C85AB2D}">
  <a:tblStyle styleId="{42D0B1E0-EB94-4663-9C60-5CE65C85AB2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7" d="100"/>
          <a:sy n="37" d="100"/>
        </p:scale>
        <p:origin x="917" y="-4814"/>
      </p:cViewPr>
      <p:guideLst>
        <p:guide orient="horz" pos="5289"/>
        <p:guide orient="horz" pos="22086"/>
        <p:guide orient="horz" pos="2349"/>
        <p:guide pos="793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customschemas.google.com/relationships/presentationmetadata" Target="metadata"/><Relationship Id="rId3"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heme" Target="theme/theme1.xml"/><Relationship Id="rId10" Type="http://schemas.openxmlformats.org/officeDocument/2006/relationships/viewProps" Target="viewProps.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09888" cy="46196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6900" b="0" i="0" u="none" strike="noStrike" cap="none">
                <a:solidFill>
                  <a:schemeClr val="dk1"/>
                </a:solidFill>
                <a:latin typeface="Arial"/>
                <a:ea typeface="Arial"/>
                <a:cs typeface="Arial"/>
                <a:sym typeface="Arial"/>
              </a:defRPr>
            </a:lvl2pPr>
            <a:lvl3pPr marR="0" lvl="2" algn="ctr" rtl="0">
              <a:spcBef>
                <a:spcPts val="0"/>
              </a:spcBef>
              <a:spcAft>
                <a:spcPts val="0"/>
              </a:spcAft>
              <a:buSzPts val="1400"/>
              <a:buNone/>
              <a:defRPr sz="6900" b="0" i="0" u="none" strike="noStrike" cap="none">
                <a:solidFill>
                  <a:schemeClr val="dk1"/>
                </a:solidFill>
                <a:latin typeface="Arial"/>
                <a:ea typeface="Arial"/>
                <a:cs typeface="Arial"/>
                <a:sym typeface="Arial"/>
              </a:defRPr>
            </a:lvl3pPr>
            <a:lvl4pPr marR="0" lvl="3" algn="ctr" rtl="0">
              <a:spcBef>
                <a:spcPts val="0"/>
              </a:spcBef>
              <a:spcAft>
                <a:spcPts val="0"/>
              </a:spcAft>
              <a:buSzPts val="1400"/>
              <a:buNone/>
              <a:defRPr sz="6900" b="0" i="0" u="none" strike="noStrike" cap="none">
                <a:solidFill>
                  <a:schemeClr val="dk1"/>
                </a:solidFill>
                <a:latin typeface="Arial"/>
                <a:ea typeface="Arial"/>
                <a:cs typeface="Arial"/>
                <a:sym typeface="Arial"/>
              </a:defRPr>
            </a:lvl4pPr>
            <a:lvl5pPr marR="0" lvl="4" algn="ctr" rtl="0">
              <a:spcBef>
                <a:spcPts val="0"/>
              </a:spcBef>
              <a:spcAft>
                <a:spcPts val="0"/>
              </a:spcAft>
              <a:buSzPts val="1400"/>
              <a:buNone/>
              <a:defRPr sz="69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69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69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69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69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03650" y="0"/>
            <a:ext cx="2909888" cy="461963"/>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6900" b="0" i="0" u="none" strike="noStrike" cap="none">
                <a:solidFill>
                  <a:schemeClr val="dk1"/>
                </a:solidFill>
                <a:latin typeface="Arial"/>
                <a:ea typeface="Arial"/>
                <a:cs typeface="Arial"/>
                <a:sym typeface="Arial"/>
              </a:defRPr>
            </a:lvl2pPr>
            <a:lvl3pPr marR="0" lvl="2" algn="ctr" rtl="0">
              <a:spcBef>
                <a:spcPts val="0"/>
              </a:spcBef>
              <a:spcAft>
                <a:spcPts val="0"/>
              </a:spcAft>
              <a:buSzPts val="1400"/>
              <a:buNone/>
              <a:defRPr sz="6900" b="0" i="0" u="none" strike="noStrike" cap="none">
                <a:solidFill>
                  <a:schemeClr val="dk1"/>
                </a:solidFill>
                <a:latin typeface="Arial"/>
                <a:ea typeface="Arial"/>
                <a:cs typeface="Arial"/>
                <a:sym typeface="Arial"/>
              </a:defRPr>
            </a:lvl3pPr>
            <a:lvl4pPr marR="0" lvl="3" algn="ctr" rtl="0">
              <a:spcBef>
                <a:spcPts val="0"/>
              </a:spcBef>
              <a:spcAft>
                <a:spcPts val="0"/>
              </a:spcAft>
              <a:buSzPts val="1400"/>
              <a:buNone/>
              <a:defRPr sz="6900" b="0" i="0" u="none" strike="noStrike" cap="none">
                <a:solidFill>
                  <a:schemeClr val="dk1"/>
                </a:solidFill>
                <a:latin typeface="Arial"/>
                <a:ea typeface="Arial"/>
                <a:cs typeface="Arial"/>
                <a:sym typeface="Arial"/>
              </a:defRPr>
            </a:lvl4pPr>
            <a:lvl5pPr marR="0" lvl="4" algn="ctr" rtl="0">
              <a:spcBef>
                <a:spcPts val="0"/>
              </a:spcBef>
              <a:spcAft>
                <a:spcPts val="0"/>
              </a:spcAft>
              <a:buSzPts val="1400"/>
              <a:buNone/>
              <a:defRPr sz="69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69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69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69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69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2144713" y="692150"/>
            <a:ext cx="2427287" cy="34655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71513" y="4389438"/>
            <a:ext cx="5372100" cy="4157662"/>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775700"/>
            <a:ext cx="2909888" cy="461963"/>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6900" b="0" i="0" u="none" strike="noStrike" cap="none">
                <a:solidFill>
                  <a:schemeClr val="dk1"/>
                </a:solidFill>
                <a:latin typeface="Arial"/>
                <a:ea typeface="Arial"/>
                <a:cs typeface="Arial"/>
                <a:sym typeface="Arial"/>
              </a:defRPr>
            </a:lvl2pPr>
            <a:lvl3pPr marR="0" lvl="2" algn="ctr" rtl="0">
              <a:spcBef>
                <a:spcPts val="0"/>
              </a:spcBef>
              <a:spcAft>
                <a:spcPts val="0"/>
              </a:spcAft>
              <a:buSzPts val="1400"/>
              <a:buNone/>
              <a:defRPr sz="6900" b="0" i="0" u="none" strike="noStrike" cap="none">
                <a:solidFill>
                  <a:schemeClr val="dk1"/>
                </a:solidFill>
                <a:latin typeface="Arial"/>
                <a:ea typeface="Arial"/>
                <a:cs typeface="Arial"/>
                <a:sym typeface="Arial"/>
              </a:defRPr>
            </a:lvl3pPr>
            <a:lvl4pPr marR="0" lvl="3" algn="ctr" rtl="0">
              <a:spcBef>
                <a:spcPts val="0"/>
              </a:spcBef>
              <a:spcAft>
                <a:spcPts val="0"/>
              </a:spcAft>
              <a:buSzPts val="1400"/>
              <a:buNone/>
              <a:defRPr sz="6900" b="0" i="0" u="none" strike="noStrike" cap="none">
                <a:solidFill>
                  <a:schemeClr val="dk1"/>
                </a:solidFill>
                <a:latin typeface="Arial"/>
                <a:ea typeface="Arial"/>
                <a:cs typeface="Arial"/>
                <a:sym typeface="Arial"/>
              </a:defRPr>
            </a:lvl4pPr>
            <a:lvl5pPr marR="0" lvl="4" algn="ctr" rtl="0">
              <a:spcBef>
                <a:spcPts val="0"/>
              </a:spcBef>
              <a:spcAft>
                <a:spcPts val="0"/>
              </a:spcAft>
              <a:buSzPts val="1400"/>
              <a:buNone/>
              <a:defRPr sz="69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69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69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69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69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03650" y="8775700"/>
            <a:ext cx="2909888" cy="46196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sldNum" idx="12"/>
          </p:nvPr>
        </p:nvSpPr>
        <p:spPr>
          <a:xfrm>
            <a:off x="3803650" y="8775700"/>
            <a:ext cx="2909888" cy="46196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a:t>
            </a:fld>
            <a:endParaRPr sz="1200" b="0" i="0" u="none" strike="noStrike" cap="none">
              <a:solidFill>
                <a:schemeClr val="dk1"/>
              </a:solidFill>
              <a:latin typeface="Arial"/>
              <a:ea typeface="Arial"/>
              <a:cs typeface="Arial"/>
              <a:sym typeface="Arial"/>
            </a:endParaRPr>
          </a:p>
        </p:txBody>
      </p:sp>
      <p:sp>
        <p:nvSpPr>
          <p:cNvPr id="51" name="Google Shape;51;p1:notes"/>
          <p:cNvSpPr>
            <a:spLocks noGrp="1" noRot="1" noChangeAspect="1"/>
          </p:cNvSpPr>
          <p:nvPr>
            <p:ph type="sldImg" idx="2"/>
          </p:nvPr>
        </p:nvSpPr>
        <p:spPr>
          <a:xfrm>
            <a:off x="2144713" y="692150"/>
            <a:ext cx="2427287" cy="34655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2" name="Google Shape;52;p1:notes"/>
          <p:cNvSpPr txBox="1">
            <a:spLocks noGrp="1"/>
          </p:cNvSpPr>
          <p:nvPr>
            <p:ph type="body" idx="1"/>
          </p:nvPr>
        </p:nvSpPr>
        <p:spPr>
          <a:xfrm>
            <a:off x="671513" y="4389438"/>
            <a:ext cx="5372100" cy="415766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1890713" y="11183938"/>
            <a:ext cx="21420137" cy="77152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68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168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168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168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168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168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168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168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16800" b="0" i="0" u="none" strike="noStrike" cap="none">
                <a:solidFill>
                  <a:schemeClr val="dk2"/>
                </a:solidFill>
                <a:latin typeface="Arial"/>
                <a:ea typeface="Arial"/>
                <a:cs typeface="Arial"/>
                <a:sym typeface="Arial"/>
              </a:defRPr>
            </a:lvl9pPr>
          </a:lstStyle>
          <a:p>
            <a:endParaRPr/>
          </a:p>
        </p:txBody>
      </p:sp>
      <p:sp>
        <p:nvSpPr>
          <p:cNvPr id="15" name="Google Shape;15;p3"/>
          <p:cNvSpPr txBox="1">
            <a:spLocks noGrp="1"/>
          </p:cNvSpPr>
          <p:nvPr>
            <p:ph type="subTitle" idx="1"/>
          </p:nvPr>
        </p:nvSpPr>
        <p:spPr>
          <a:xfrm>
            <a:off x="3779838" y="20399375"/>
            <a:ext cx="17641887" cy="9201150"/>
          </a:xfrm>
          <a:prstGeom prst="rect">
            <a:avLst/>
          </a:prstGeom>
          <a:noFill/>
          <a:ln>
            <a:noFill/>
          </a:ln>
        </p:spPr>
        <p:txBody>
          <a:bodyPr spcFirstLastPara="1" wrap="square" lIns="91425" tIns="45700" rIns="91425" bIns="45700" anchor="t" anchorCtr="0">
            <a:noAutofit/>
          </a:bodyPr>
          <a:lstStyle>
            <a:lvl1pPr marR="0" lvl="0" algn="ctr" rtl="0">
              <a:spcBef>
                <a:spcPts val="2460"/>
              </a:spcBef>
              <a:spcAft>
                <a:spcPts val="0"/>
              </a:spcAft>
              <a:buClr>
                <a:schemeClr val="dk1"/>
              </a:buClr>
              <a:buSzPts val="12300"/>
              <a:buFont typeface="Arial"/>
              <a:buNone/>
              <a:defRPr sz="12300" b="0" i="0" u="none" strike="noStrike" cap="none">
                <a:solidFill>
                  <a:schemeClr val="dk1"/>
                </a:solidFill>
                <a:latin typeface="Arial"/>
                <a:ea typeface="Arial"/>
                <a:cs typeface="Arial"/>
                <a:sym typeface="Arial"/>
              </a:defRPr>
            </a:lvl1pPr>
            <a:lvl2pPr marR="0" lvl="1" algn="ctr" rtl="0">
              <a:spcBef>
                <a:spcPts val="2140"/>
              </a:spcBef>
              <a:spcAft>
                <a:spcPts val="0"/>
              </a:spcAft>
              <a:buClr>
                <a:schemeClr val="dk1"/>
              </a:buClr>
              <a:buSzPts val="10700"/>
              <a:buFont typeface="Arial"/>
              <a:buNone/>
              <a:defRPr sz="10700" b="0" i="0" u="none" strike="noStrike" cap="none">
                <a:solidFill>
                  <a:schemeClr val="dk1"/>
                </a:solidFill>
                <a:latin typeface="Arial"/>
                <a:ea typeface="Arial"/>
                <a:cs typeface="Arial"/>
                <a:sym typeface="Arial"/>
              </a:defRPr>
            </a:lvl2pPr>
            <a:lvl3pPr marR="0" lvl="2" algn="ctr" rtl="0">
              <a:spcBef>
                <a:spcPts val="1840"/>
              </a:spcBef>
              <a:spcAft>
                <a:spcPts val="0"/>
              </a:spcAft>
              <a:buClr>
                <a:schemeClr val="dk1"/>
              </a:buClr>
              <a:buSzPts val="9200"/>
              <a:buFont typeface="Arial"/>
              <a:buNone/>
              <a:defRPr sz="9200" b="0" i="0" u="none" strike="noStrike" cap="none">
                <a:solidFill>
                  <a:schemeClr val="dk1"/>
                </a:solidFill>
                <a:latin typeface="Arial"/>
                <a:ea typeface="Arial"/>
                <a:cs typeface="Arial"/>
                <a:sym typeface="Arial"/>
              </a:defRPr>
            </a:lvl3pPr>
            <a:lvl4pPr marR="0" lvl="3" algn="ctr" rtl="0">
              <a:spcBef>
                <a:spcPts val="1520"/>
              </a:spcBef>
              <a:spcAft>
                <a:spcPts val="0"/>
              </a:spcAft>
              <a:buClr>
                <a:schemeClr val="dk1"/>
              </a:buClr>
              <a:buSzPts val="7600"/>
              <a:buFont typeface="Arial"/>
              <a:buNone/>
              <a:defRPr sz="7600" b="0" i="0" u="none" strike="noStrike" cap="none">
                <a:solidFill>
                  <a:schemeClr val="dk1"/>
                </a:solidFill>
                <a:latin typeface="Arial"/>
                <a:ea typeface="Arial"/>
                <a:cs typeface="Arial"/>
                <a:sym typeface="Arial"/>
              </a:defRPr>
            </a:lvl4pPr>
            <a:lvl5pPr marR="0" lvl="4" algn="ctr" rtl="0">
              <a:spcBef>
                <a:spcPts val="1520"/>
              </a:spcBef>
              <a:spcAft>
                <a:spcPts val="0"/>
              </a:spcAft>
              <a:buClr>
                <a:schemeClr val="dk1"/>
              </a:buClr>
              <a:buSzPts val="7600"/>
              <a:buFont typeface="Arial"/>
              <a:buNone/>
              <a:defRPr sz="7600" b="0" i="0" u="none" strike="noStrike" cap="none">
                <a:solidFill>
                  <a:schemeClr val="dk1"/>
                </a:solidFill>
                <a:latin typeface="Arial"/>
                <a:ea typeface="Arial"/>
                <a:cs typeface="Arial"/>
                <a:sym typeface="Arial"/>
              </a:defRPr>
            </a:lvl5pPr>
            <a:lvl6pPr marR="0" lvl="5" algn="ctr" rtl="0">
              <a:spcBef>
                <a:spcPts val="1520"/>
              </a:spcBef>
              <a:spcAft>
                <a:spcPts val="0"/>
              </a:spcAft>
              <a:buClr>
                <a:schemeClr val="dk1"/>
              </a:buClr>
              <a:buSzPts val="7600"/>
              <a:buFont typeface="Arial"/>
              <a:buNone/>
              <a:defRPr sz="7600" b="0" i="0" u="none" strike="noStrike" cap="none">
                <a:solidFill>
                  <a:schemeClr val="dk1"/>
                </a:solidFill>
                <a:latin typeface="Arial"/>
                <a:ea typeface="Arial"/>
                <a:cs typeface="Arial"/>
                <a:sym typeface="Arial"/>
              </a:defRPr>
            </a:lvl6pPr>
            <a:lvl7pPr marR="0" lvl="6" algn="ctr" rtl="0">
              <a:spcBef>
                <a:spcPts val="1520"/>
              </a:spcBef>
              <a:spcAft>
                <a:spcPts val="0"/>
              </a:spcAft>
              <a:buClr>
                <a:schemeClr val="dk1"/>
              </a:buClr>
              <a:buSzPts val="7600"/>
              <a:buFont typeface="Arial"/>
              <a:buNone/>
              <a:defRPr sz="7600" b="0" i="0" u="none" strike="noStrike" cap="none">
                <a:solidFill>
                  <a:schemeClr val="dk1"/>
                </a:solidFill>
                <a:latin typeface="Arial"/>
                <a:ea typeface="Arial"/>
                <a:cs typeface="Arial"/>
                <a:sym typeface="Arial"/>
              </a:defRPr>
            </a:lvl7pPr>
            <a:lvl8pPr marR="0" lvl="7" algn="ctr" rtl="0">
              <a:spcBef>
                <a:spcPts val="1520"/>
              </a:spcBef>
              <a:spcAft>
                <a:spcPts val="0"/>
              </a:spcAft>
              <a:buClr>
                <a:schemeClr val="dk1"/>
              </a:buClr>
              <a:buSzPts val="7600"/>
              <a:buFont typeface="Arial"/>
              <a:buNone/>
              <a:defRPr sz="7600" b="0" i="0" u="none" strike="noStrike" cap="none">
                <a:solidFill>
                  <a:schemeClr val="dk1"/>
                </a:solidFill>
                <a:latin typeface="Arial"/>
                <a:ea typeface="Arial"/>
                <a:cs typeface="Arial"/>
                <a:sym typeface="Arial"/>
              </a:defRPr>
            </a:lvl8pPr>
            <a:lvl9pPr marR="0" lvl="8" algn="ctr" rtl="0">
              <a:spcBef>
                <a:spcPts val="1520"/>
              </a:spcBef>
              <a:spcAft>
                <a:spcPts val="0"/>
              </a:spcAft>
              <a:buClr>
                <a:schemeClr val="dk1"/>
              </a:buClr>
              <a:buSzPts val="7600"/>
              <a:buFont typeface="Arial"/>
              <a:buNone/>
              <a:defRPr sz="76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3"/>
        <p:cNvGrpSpPr/>
        <p:nvPr/>
      </p:nvGrpSpPr>
      <p:grpSpPr>
        <a:xfrm>
          <a:off x="0" y="0"/>
          <a:ext cx="0" cy="0"/>
          <a:chOff x="0" y="0"/>
          <a:chExt cx="0" cy="0"/>
        </a:xfrm>
      </p:grpSpPr>
      <p:sp>
        <p:nvSpPr>
          <p:cNvPr id="44" name="Google Shape;44;p12"/>
          <p:cNvSpPr txBox="1">
            <a:spLocks noGrp="1"/>
          </p:cNvSpPr>
          <p:nvPr>
            <p:ph type="title"/>
          </p:nvPr>
        </p:nvSpPr>
        <p:spPr>
          <a:xfrm>
            <a:off x="1260475" y="1441450"/>
            <a:ext cx="22680613" cy="60007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68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168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168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168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168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168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168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168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16800" b="0" i="0" u="none" strike="noStrike" cap="none">
                <a:solidFill>
                  <a:schemeClr val="dk2"/>
                </a:solidFill>
                <a:latin typeface="Arial"/>
                <a:ea typeface="Arial"/>
                <a:cs typeface="Arial"/>
                <a:sym typeface="Arial"/>
              </a:defRPr>
            </a:lvl9pPr>
          </a:lstStyle>
          <a:p>
            <a:endParaRPr/>
          </a:p>
        </p:txBody>
      </p:sp>
      <p:sp>
        <p:nvSpPr>
          <p:cNvPr id="45" name="Google Shape;45;p12"/>
          <p:cNvSpPr txBox="1">
            <a:spLocks noGrp="1"/>
          </p:cNvSpPr>
          <p:nvPr>
            <p:ph type="body" idx="1"/>
          </p:nvPr>
        </p:nvSpPr>
        <p:spPr>
          <a:xfrm rot="5400000">
            <a:off x="721519" y="8938419"/>
            <a:ext cx="23758525" cy="22680613"/>
          </a:xfrm>
          <a:prstGeom prst="rect">
            <a:avLst/>
          </a:prstGeom>
          <a:noFill/>
          <a:ln>
            <a:noFill/>
          </a:ln>
        </p:spPr>
        <p:txBody>
          <a:bodyPr spcFirstLastPara="1" wrap="square" lIns="91425" tIns="45700" rIns="91425" bIns="45700" anchor="t" anchorCtr="0">
            <a:noAutofit/>
          </a:bodyPr>
          <a:lstStyle>
            <a:lvl1pPr marL="457200" marR="0" lvl="0" indent="-1009650" algn="l" rtl="0">
              <a:spcBef>
                <a:spcPts val="2460"/>
              </a:spcBef>
              <a:spcAft>
                <a:spcPts val="0"/>
              </a:spcAft>
              <a:buClr>
                <a:schemeClr val="dk1"/>
              </a:buClr>
              <a:buSzPts val="12300"/>
              <a:buFont typeface="Arial"/>
              <a:buChar char="•"/>
              <a:defRPr sz="12300" b="0" i="0" u="none" strike="noStrike" cap="none">
                <a:solidFill>
                  <a:schemeClr val="dk1"/>
                </a:solidFill>
                <a:latin typeface="Arial"/>
                <a:ea typeface="Arial"/>
                <a:cs typeface="Arial"/>
                <a:sym typeface="Arial"/>
              </a:defRPr>
            </a:lvl1pPr>
            <a:lvl2pPr marL="914400" marR="0" lvl="1" indent="-908050" algn="l" rtl="0">
              <a:spcBef>
                <a:spcPts val="2140"/>
              </a:spcBef>
              <a:spcAft>
                <a:spcPts val="0"/>
              </a:spcAft>
              <a:buClr>
                <a:schemeClr val="dk1"/>
              </a:buClr>
              <a:buSzPts val="10700"/>
              <a:buFont typeface="Arial"/>
              <a:buChar char="–"/>
              <a:defRPr sz="10700" b="0" i="0" u="none" strike="noStrike" cap="none">
                <a:solidFill>
                  <a:schemeClr val="dk1"/>
                </a:solidFill>
                <a:latin typeface="Arial"/>
                <a:ea typeface="Arial"/>
                <a:cs typeface="Arial"/>
                <a:sym typeface="Arial"/>
              </a:defRPr>
            </a:lvl2pPr>
            <a:lvl3pPr marL="1371600" marR="0" lvl="2" indent="-812800" algn="l" rtl="0">
              <a:spcBef>
                <a:spcPts val="1840"/>
              </a:spcBef>
              <a:spcAft>
                <a:spcPts val="0"/>
              </a:spcAft>
              <a:buClr>
                <a:schemeClr val="dk1"/>
              </a:buClr>
              <a:buSzPts val="9200"/>
              <a:buFont typeface="Arial"/>
              <a:buChar char="•"/>
              <a:defRPr sz="9200" b="0" i="0" u="none" strike="noStrike" cap="none">
                <a:solidFill>
                  <a:schemeClr val="dk1"/>
                </a:solidFill>
                <a:latin typeface="Arial"/>
                <a:ea typeface="Arial"/>
                <a:cs typeface="Arial"/>
                <a:sym typeface="Arial"/>
              </a:defRPr>
            </a:lvl3pPr>
            <a:lvl4pPr marL="1828800" marR="0" lvl="3" indent="-711200" algn="l" rtl="0">
              <a:spcBef>
                <a:spcPts val="1520"/>
              </a:spcBef>
              <a:spcAft>
                <a:spcPts val="0"/>
              </a:spcAft>
              <a:buClr>
                <a:schemeClr val="dk1"/>
              </a:buClr>
              <a:buSzPts val="7600"/>
              <a:buFont typeface="Arial"/>
              <a:buChar char="–"/>
              <a:defRPr sz="7600" b="0" i="0" u="none" strike="noStrike" cap="none">
                <a:solidFill>
                  <a:schemeClr val="dk1"/>
                </a:solidFill>
                <a:latin typeface="Arial"/>
                <a:ea typeface="Arial"/>
                <a:cs typeface="Arial"/>
                <a:sym typeface="Arial"/>
              </a:defRPr>
            </a:lvl4pPr>
            <a:lvl5pPr marL="2286000" marR="0" lvl="4" indent="-711200" algn="l" rtl="0">
              <a:spcBef>
                <a:spcPts val="1520"/>
              </a:spcBef>
              <a:spcAft>
                <a:spcPts val="0"/>
              </a:spcAft>
              <a:buClr>
                <a:schemeClr val="dk1"/>
              </a:buClr>
              <a:buSzPts val="7600"/>
              <a:buFont typeface="Arial"/>
              <a:buChar char="»"/>
              <a:defRPr sz="7600" b="0" i="0" u="none" strike="noStrike" cap="none">
                <a:solidFill>
                  <a:schemeClr val="dk1"/>
                </a:solidFill>
                <a:latin typeface="Arial"/>
                <a:ea typeface="Arial"/>
                <a:cs typeface="Arial"/>
                <a:sym typeface="Arial"/>
              </a:defRPr>
            </a:lvl5pPr>
            <a:lvl6pPr marL="2743200" marR="0" lvl="5" indent="-711200" algn="l" rtl="0">
              <a:spcBef>
                <a:spcPts val="1520"/>
              </a:spcBef>
              <a:spcAft>
                <a:spcPts val="0"/>
              </a:spcAft>
              <a:buClr>
                <a:schemeClr val="dk1"/>
              </a:buClr>
              <a:buSzPts val="7600"/>
              <a:buFont typeface="Arial"/>
              <a:buChar char="»"/>
              <a:defRPr sz="7600" b="0" i="0" u="none" strike="noStrike" cap="none">
                <a:solidFill>
                  <a:schemeClr val="dk1"/>
                </a:solidFill>
                <a:latin typeface="Arial"/>
                <a:ea typeface="Arial"/>
                <a:cs typeface="Arial"/>
                <a:sym typeface="Arial"/>
              </a:defRPr>
            </a:lvl6pPr>
            <a:lvl7pPr marL="3200400" marR="0" lvl="6" indent="-711200" algn="l" rtl="0">
              <a:spcBef>
                <a:spcPts val="1520"/>
              </a:spcBef>
              <a:spcAft>
                <a:spcPts val="0"/>
              </a:spcAft>
              <a:buClr>
                <a:schemeClr val="dk1"/>
              </a:buClr>
              <a:buSzPts val="7600"/>
              <a:buFont typeface="Arial"/>
              <a:buChar char="»"/>
              <a:defRPr sz="7600" b="0" i="0" u="none" strike="noStrike" cap="none">
                <a:solidFill>
                  <a:schemeClr val="dk1"/>
                </a:solidFill>
                <a:latin typeface="Arial"/>
                <a:ea typeface="Arial"/>
                <a:cs typeface="Arial"/>
                <a:sym typeface="Arial"/>
              </a:defRPr>
            </a:lvl7pPr>
            <a:lvl8pPr marL="3657600" marR="0" lvl="7" indent="-711200" algn="l" rtl="0">
              <a:spcBef>
                <a:spcPts val="1520"/>
              </a:spcBef>
              <a:spcAft>
                <a:spcPts val="0"/>
              </a:spcAft>
              <a:buClr>
                <a:schemeClr val="dk1"/>
              </a:buClr>
              <a:buSzPts val="7600"/>
              <a:buFont typeface="Arial"/>
              <a:buChar char="»"/>
              <a:defRPr sz="7600" b="0" i="0" u="none" strike="noStrike" cap="none">
                <a:solidFill>
                  <a:schemeClr val="dk1"/>
                </a:solidFill>
                <a:latin typeface="Arial"/>
                <a:ea typeface="Arial"/>
                <a:cs typeface="Arial"/>
                <a:sym typeface="Arial"/>
              </a:defRPr>
            </a:lvl8pPr>
            <a:lvl9pPr marL="4114800" marR="0" lvl="8" indent="-711200" algn="l" rtl="0">
              <a:spcBef>
                <a:spcPts val="1520"/>
              </a:spcBef>
              <a:spcAft>
                <a:spcPts val="0"/>
              </a:spcAft>
              <a:buClr>
                <a:schemeClr val="dk1"/>
              </a:buClr>
              <a:buSzPts val="7600"/>
              <a:buFont typeface="Arial"/>
              <a:buChar char="»"/>
              <a:defRPr sz="76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46"/>
        <p:cNvGrpSpPr/>
        <p:nvPr/>
      </p:nvGrpSpPr>
      <p:grpSpPr>
        <a:xfrm>
          <a:off x="0" y="0"/>
          <a:ext cx="0" cy="0"/>
          <a:chOff x="0" y="0"/>
          <a:chExt cx="0" cy="0"/>
        </a:xfrm>
      </p:grpSpPr>
      <p:sp>
        <p:nvSpPr>
          <p:cNvPr id="47" name="Google Shape;47;p13"/>
          <p:cNvSpPr txBox="1">
            <a:spLocks noGrp="1"/>
          </p:cNvSpPr>
          <p:nvPr>
            <p:ph type="title"/>
          </p:nvPr>
        </p:nvSpPr>
        <p:spPr>
          <a:xfrm rot="5400000">
            <a:off x="5748338" y="13965238"/>
            <a:ext cx="30716538" cy="5668963"/>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68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168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168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168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168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168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168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168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16800" b="0" i="0" u="none" strike="noStrike" cap="none">
                <a:solidFill>
                  <a:schemeClr val="dk2"/>
                </a:solidFill>
                <a:latin typeface="Arial"/>
                <a:ea typeface="Arial"/>
                <a:cs typeface="Arial"/>
                <a:sym typeface="Arial"/>
              </a:defRPr>
            </a:lvl9pPr>
          </a:lstStyle>
          <a:p>
            <a:endParaRPr/>
          </a:p>
        </p:txBody>
      </p:sp>
      <p:sp>
        <p:nvSpPr>
          <p:cNvPr id="48" name="Google Shape;48;p13"/>
          <p:cNvSpPr txBox="1">
            <a:spLocks noGrp="1"/>
          </p:cNvSpPr>
          <p:nvPr>
            <p:ph type="body" idx="1"/>
          </p:nvPr>
        </p:nvSpPr>
        <p:spPr>
          <a:xfrm rot="5400000">
            <a:off x="-5668169" y="8370094"/>
            <a:ext cx="30716538" cy="16859250"/>
          </a:xfrm>
          <a:prstGeom prst="rect">
            <a:avLst/>
          </a:prstGeom>
          <a:noFill/>
          <a:ln>
            <a:noFill/>
          </a:ln>
        </p:spPr>
        <p:txBody>
          <a:bodyPr spcFirstLastPara="1" wrap="square" lIns="91425" tIns="45700" rIns="91425" bIns="45700" anchor="t" anchorCtr="0">
            <a:noAutofit/>
          </a:bodyPr>
          <a:lstStyle>
            <a:lvl1pPr marL="457200" marR="0" lvl="0" indent="-1009650" algn="l" rtl="0">
              <a:spcBef>
                <a:spcPts val="2460"/>
              </a:spcBef>
              <a:spcAft>
                <a:spcPts val="0"/>
              </a:spcAft>
              <a:buClr>
                <a:schemeClr val="dk1"/>
              </a:buClr>
              <a:buSzPts val="12300"/>
              <a:buFont typeface="Arial"/>
              <a:buChar char="•"/>
              <a:defRPr sz="12300" b="0" i="0" u="none" strike="noStrike" cap="none">
                <a:solidFill>
                  <a:schemeClr val="dk1"/>
                </a:solidFill>
                <a:latin typeface="Arial"/>
                <a:ea typeface="Arial"/>
                <a:cs typeface="Arial"/>
                <a:sym typeface="Arial"/>
              </a:defRPr>
            </a:lvl1pPr>
            <a:lvl2pPr marL="914400" marR="0" lvl="1" indent="-908050" algn="l" rtl="0">
              <a:spcBef>
                <a:spcPts val="2140"/>
              </a:spcBef>
              <a:spcAft>
                <a:spcPts val="0"/>
              </a:spcAft>
              <a:buClr>
                <a:schemeClr val="dk1"/>
              </a:buClr>
              <a:buSzPts val="10700"/>
              <a:buFont typeface="Arial"/>
              <a:buChar char="–"/>
              <a:defRPr sz="10700" b="0" i="0" u="none" strike="noStrike" cap="none">
                <a:solidFill>
                  <a:schemeClr val="dk1"/>
                </a:solidFill>
                <a:latin typeface="Arial"/>
                <a:ea typeface="Arial"/>
                <a:cs typeface="Arial"/>
                <a:sym typeface="Arial"/>
              </a:defRPr>
            </a:lvl2pPr>
            <a:lvl3pPr marL="1371600" marR="0" lvl="2" indent="-812800" algn="l" rtl="0">
              <a:spcBef>
                <a:spcPts val="1840"/>
              </a:spcBef>
              <a:spcAft>
                <a:spcPts val="0"/>
              </a:spcAft>
              <a:buClr>
                <a:schemeClr val="dk1"/>
              </a:buClr>
              <a:buSzPts val="9200"/>
              <a:buFont typeface="Arial"/>
              <a:buChar char="•"/>
              <a:defRPr sz="9200" b="0" i="0" u="none" strike="noStrike" cap="none">
                <a:solidFill>
                  <a:schemeClr val="dk1"/>
                </a:solidFill>
                <a:latin typeface="Arial"/>
                <a:ea typeface="Arial"/>
                <a:cs typeface="Arial"/>
                <a:sym typeface="Arial"/>
              </a:defRPr>
            </a:lvl3pPr>
            <a:lvl4pPr marL="1828800" marR="0" lvl="3" indent="-711200" algn="l" rtl="0">
              <a:spcBef>
                <a:spcPts val="1520"/>
              </a:spcBef>
              <a:spcAft>
                <a:spcPts val="0"/>
              </a:spcAft>
              <a:buClr>
                <a:schemeClr val="dk1"/>
              </a:buClr>
              <a:buSzPts val="7600"/>
              <a:buFont typeface="Arial"/>
              <a:buChar char="–"/>
              <a:defRPr sz="7600" b="0" i="0" u="none" strike="noStrike" cap="none">
                <a:solidFill>
                  <a:schemeClr val="dk1"/>
                </a:solidFill>
                <a:latin typeface="Arial"/>
                <a:ea typeface="Arial"/>
                <a:cs typeface="Arial"/>
                <a:sym typeface="Arial"/>
              </a:defRPr>
            </a:lvl4pPr>
            <a:lvl5pPr marL="2286000" marR="0" lvl="4" indent="-711200" algn="l" rtl="0">
              <a:spcBef>
                <a:spcPts val="1520"/>
              </a:spcBef>
              <a:spcAft>
                <a:spcPts val="0"/>
              </a:spcAft>
              <a:buClr>
                <a:schemeClr val="dk1"/>
              </a:buClr>
              <a:buSzPts val="7600"/>
              <a:buFont typeface="Arial"/>
              <a:buChar char="»"/>
              <a:defRPr sz="7600" b="0" i="0" u="none" strike="noStrike" cap="none">
                <a:solidFill>
                  <a:schemeClr val="dk1"/>
                </a:solidFill>
                <a:latin typeface="Arial"/>
                <a:ea typeface="Arial"/>
                <a:cs typeface="Arial"/>
                <a:sym typeface="Arial"/>
              </a:defRPr>
            </a:lvl5pPr>
            <a:lvl6pPr marL="2743200" marR="0" lvl="5" indent="-711200" algn="l" rtl="0">
              <a:spcBef>
                <a:spcPts val="1520"/>
              </a:spcBef>
              <a:spcAft>
                <a:spcPts val="0"/>
              </a:spcAft>
              <a:buClr>
                <a:schemeClr val="dk1"/>
              </a:buClr>
              <a:buSzPts val="7600"/>
              <a:buFont typeface="Arial"/>
              <a:buChar char="»"/>
              <a:defRPr sz="7600" b="0" i="0" u="none" strike="noStrike" cap="none">
                <a:solidFill>
                  <a:schemeClr val="dk1"/>
                </a:solidFill>
                <a:latin typeface="Arial"/>
                <a:ea typeface="Arial"/>
                <a:cs typeface="Arial"/>
                <a:sym typeface="Arial"/>
              </a:defRPr>
            </a:lvl6pPr>
            <a:lvl7pPr marL="3200400" marR="0" lvl="6" indent="-711200" algn="l" rtl="0">
              <a:spcBef>
                <a:spcPts val="1520"/>
              </a:spcBef>
              <a:spcAft>
                <a:spcPts val="0"/>
              </a:spcAft>
              <a:buClr>
                <a:schemeClr val="dk1"/>
              </a:buClr>
              <a:buSzPts val="7600"/>
              <a:buFont typeface="Arial"/>
              <a:buChar char="»"/>
              <a:defRPr sz="7600" b="0" i="0" u="none" strike="noStrike" cap="none">
                <a:solidFill>
                  <a:schemeClr val="dk1"/>
                </a:solidFill>
                <a:latin typeface="Arial"/>
                <a:ea typeface="Arial"/>
                <a:cs typeface="Arial"/>
                <a:sym typeface="Arial"/>
              </a:defRPr>
            </a:lvl7pPr>
            <a:lvl8pPr marL="3657600" marR="0" lvl="7" indent="-711200" algn="l" rtl="0">
              <a:spcBef>
                <a:spcPts val="1520"/>
              </a:spcBef>
              <a:spcAft>
                <a:spcPts val="0"/>
              </a:spcAft>
              <a:buClr>
                <a:schemeClr val="dk1"/>
              </a:buClr>
              <a:buSzPts val="7600"/>
              <a:buFont typeface="Arial"/>
              <a:buChar char="»"/>
              <a:defRPr sz="7600" b="0" i="0" u="none" strike="noStrike" cap="none">
                <a:solidFill>
                  <a:schemeClr val="dk1"/>
                </a:solidFill>
                <a:latin typeface="Arial"/>
                <a:ea typeface="Arial"/>
                <a:cs typeface="Arial"/>
                <a:sym typeface="Arial"/>
              </a:defRPr>
            </a:lvl8pPr>
            <a:lvl9pPr marL="4114800" marR="0" lvl="8" indent="-711200" algn="l" rtl="0">
              <a:spcBef>
                <a:spcPts val="1520"/>
              </a:spcBef>
              <a:spcAft>
                <a:spcPts val="0"/>
              </a:spcAft>
              <a:buClr>
                <a:schemeClr val="dk1"/>
              </a:buClr>
              <a:buSzPts val="7600"/>
              <a:buFont typeface="Arial"/>
              <a:buChar char="»"/>
              <a:defRPr sz="76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1260475" y="1441450"/>
            <a:ext cx="22680613" cy="60007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68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168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168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168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168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168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168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168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16800" b="0" i="0" u="none" strike="noStrike" cap="none">
                <a:solidFill>
                  <a:schemeClr val="dk2"/>
                </a:solidFill>
                <a:latin typeface="Arial"/>
                <a:ea typeface="Arial"/>
                <a:cs typeface="Arial"/>
                <a:sym typeface="Arial"/>
              </a:defRPr>
            </a:lvl9pPr>
          </a:lstStyle>
          <a:p>
            <a:endParaRPr/>
          </a:p>
        </p:txBody>
      </p:sp>
      <p:sp>
        <p:nvSpPr>
          <p:cNvPr id="18" name="Google Shape;18;p4"/>
          <p:cNvSpPr txBox="1">
            <a:spLocks noGrp="1"/>
          </p:cNvSpPr>
          <p:nvPr>
            <p:ph type="body" idx="1"/>
          </p:nvPr>
        </p:nvSpPr>
        <p:spPr>
          <a:xfrm>
            <a:off x="1260475" y="8399463"/>
            <a:ext cx="22680613" cy="23758525"/>
          </a:xfrm>
          <a:prstGeom prst="rect">
            <a:avLst/>
          </a:prstGeom>
          <a:noFill/>
          <a:ln>
            <a:noFill/>
          </a:ln>
        </p:spPr>
        <p:txBody>
          <a:bodyPr spcFirstLastPara="1" wrap="square" lIns="91425" tIns="45700" rIns="91425" bIns="45700" anchor="t" anchorCtr="0">
            <a:noAutofit/>
          </a:bodyPr>
          <a:lstStyle>
            <a:lvl1pPr marL="457200" marR="0" lvl="0" indent="-1009650" algn="l" rtl="0">
              <a:spcBef>
                <a:spcPts val="2460"/>
              </a:spcBef>
              <a:spcAft>
                <a:spcPts val="0"/>
              </a:spcAft>
              <a:buClr>
                <a:schemeClr val="dk1"/>
              </a:buClr>
              <a:buSzPts val="12300"/>
              <a:buFont typeface="Arial"/>
              <a:buChar char="•"/>
              <a:defRPr sz="12300" b="0" i="0" u="none" strike="noStrike" cap="none">
                <a:solidFill>
                  <a:schemeClr val="dk1"/>
                </a:solidFill>
                <a:latin typeface="Arial"/>
                <a:ea typeface="Arial"/>
                <a:cs typeface="Arial"/>
                <a:sym typeface="Arial"/>
              </a:defRPr>
            </a:lvl1pPr>
            <a:lvl2pPr marL="914400" marR="0" lvl="1" indent="-908050" algn="l" rtl="0">
              <a:spcBef>
                <a:spcPts val="2140"/>
              </a:spcBef>
              <a:spcAft>
                <a:spcPts val="0"/>
              </a:spcAft>
              <a:buClr>
                <a:schemeClr val="dk1"/>
              </a:buClr>
              <a:buSzPts val="10700"/>
              <a:buFont typeface="Arial"/>
              <a:buChar char="–"/>
              <a:defRPr sz="10700" b="0" i="0" u="none" strike="noStrike" cap="none">
                <a:solidFill>
                  <a:schemeClr val="dk1"/>
                </a:solidFill>
                <a:latin typeface="Arial"/>
                <a:ea typeface="Arial"/>
                <a:cs typeface="Arial"/>
                <a:sym typeface="Arial"/>
              </a:defRPr>
            </a:lvl2pPr>
            <a:lvl3pPr marL="1371600" marR="0" lvl="2" indent="-812800" algn="l" rtl="0">
              <a:spcBef>
                <a:spcPts val="1840"/>
              </a:spcBef>
              <a:spcAft>
                <a:spcPts val="0"/>
              </a:spcAft>
              <a:buClr>
                <a:schemeClr val="dk1"/>
              </a:buClr>
              <a:buSzPts val="9200"/>
              <a:buFont typeface="Arial"/>
              <a:buChar char="•"/>
              <a:defRPr sz="9200" b="0" i="0" u="none" strike="noStrike" cap="none">
                <a:solidFill>
                  <a:schemeClr val="dk1"/>
                </a:solidFill>
                <a:latin typeface="Arial"/>
                <a:ea typeface="Arial"/>
                <a:cs typeface="Arial"/>
                <a:sym typeface="Arial"/>
              </a:defRPr>
            </a:lvl3pPr>
            <a:lvl4pPr marL="1828800" marR="0" lvl="3" indent="-711200" algn="l" rtl="0">
              <a:spcBef>
                <a:spcPts val="1520"/>
              </a:spcBef>
              <a:spcAft>
                <a:spcPts val="0"/>
              </a:spcAft>
              <a:buClr>
                <a:schemeClr val="dk1"/>
              </a:buClr>
              <a:buSzPts val="7600"/>
              <a:buFont typeface="Arial"/>
              <a:buChar char="–"/>
              <a:defRPr sz="7600" b="0" i="0" u="none" strike="noStrike" cap="none">
                <a:solidFill>
                  <a:schemeClr val="dk1"/>
                </a:solidFill>
                <a:latin typeface="Arial"/>
                <a:ea typeface="Arial"/>
                <a:cs typeface="Arial"/>
                <a:sym typeface="Arial"/>
              </a:defRPr>
            </a:lvl4pPr>
            <a:lvl5pPr marL="2286000" marR="0" lvl="4" indent="-711200" algn="l" rtl="0">
              <a:spcBef>
                <a:spcPts val="1520"/>
              </a:spcBef>
              <a:spcAft>
                <a:spcPts val="0"/>
              </a:spcAft>
              <a:buClr>
                <a:schemeClr val="dk1"/>
              </a:buClr>
              <a:buSzPts val="7600"/>
              <a:buFont typeface="Arial"/>
              <a:buChar char="»"/>
              <a:defRPr sz="7600" b="0" i="0" u="none" strike="noStrike" cap="none">
                <a:solidFill>
                  <a:schemeClr val="dk1"/>
                </a:solidFill>
                <a:latin typeface="Arial"/>
                <a:ea typeface="Arial"/>
                <a:cs typeface="Arial"/>
                <a:sym typeface="Arial"/>
              </a:defRPr>
            </a:lvl5pPr>
            <a:lvl6pPr marL="2743200" marR="0" lvl="5" indent="-711200" algn="l" rtl="0">
              <a:spcBef>
                <a:spcPts val="1520"/>
              </a:spcBef>
              <a:spcAft>
                <a:spcPts val="0"/>
              </a:spcAft>
              <a:buClr>
                <a:schemeClr val="dk1"/>
              </a:buClr>
              <a:buSzPts val="7600"/>
              <a:buFont typeface="Arial"/>
              <a:buChar char="»"/>
              <a:defRPr sz="7600" b="0" i="0" u="none" strike="noStrike" cap="none">
                <a:solidFill>
                  <a:schemeClr val="dk1"/>
                </a:solidFill>
                <a:latin typeface="Arial"/>
                <a:ea typeface="Arial"/>
                <a:cs typeface="Arial"/>
                <a:sym typeface="Arial"/>
              </a:defRPr>
            </a:lvl6pPr>
            <a:lvl7pPr marL="3200400" marR="0" lvl="6" indent="-711200" algn="l" rtl="0">
              <a:spcBef>
                <a:spcPts val="1520"/>
              </a:spcBef>
              <a:spcAft>
                <a:spcPts val="0"/>
              </a:spcAft>
              <a:buClr>
                <a:schemeClr val="dk1"/>
              </a:buClr>
              <a:buSzPts val="7600"/>
              <a:buFont typeface="Arial"/>
              <a:buChar char="»"/>
              <a:defRPr sz="7600" b="0" i="0" u="none" strike="noStrike" cap="none">
                <a:solidFill>
                  <a:schemeClr val="dk1"/>
                </a:solidFill>
                <a:latin typeface="Arial"/>
                <a:ea typeface="Arial"/>
                <a:cs typeface="Arial"/>
                <a:sym typeface="Arial"/>
              </a:defRPr>
            </a:lvl7pPr>
            <a:lvl8pPr marL="3657600" marR="0" lvl="7" indent="-711200" algn="l" rtl="0">
              <a:spcBef>
                <a:spcPts val="1520"/>
              </a:spcBef>
              <a:spcAft>
                <a:spcPts val="0"/>
              </a:spcAft>
              <a:buClr>
                <a:schemeClr val="dk1"/>
              </a:buClr>
              <a:buSzPts val="7600"/>
              <a:buFont typeface="Arial"/>
              <a:buChar char="»"/>
              <a:defRPr sz="7600" b="0" i="0" u="none" strike="noStrike" cap="none">
                <a:solidFill>
                  <a:schemeClr val="dk1"/>
                </a:solidFill>
                <a:latin typeface="Arial"/>
                <a:ea typeface="Arial"/>
                <a:cs typeface="Arial"/>
                <a:sym typeface="Arial"/>
              </a:defRPr>
            </a:lvl8pPr>
            <a:lvl9pPr marL="4114800" marR="0" lvl="8" indent="-711200" algn="l" rtl="0">
              <a:spcBef>
                <a:spcPts val="1520"/>
              </a:spcBef>
              <a:spcAft>
                <a:spcPts val="0"/>
              </a:spcAft>
              <a:buClr>
                <a:schemeClr val="dk1"/>
              </a:buClr>
              <a:buSzPts val="7600"/>
              <a:buFont typeface="Arial"/>
              <a:buChar char="»"/>
              <a:defRPr sz="76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1990725" y="23133050"/>
            <a:ext cx="21421725" cy="7150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0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168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168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168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168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168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168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168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16800" b="0" i="0" u="none" strike="noStrike" cap="none">
                <a:solidFill>
                  <a:schemeClr val="dk2"/>
                </a:solidFill>
                <a:latin typeface="Arial"/>
                <a:ea typeface="Arial"/>
                <a:cs typeface="Arial"/>
                <a:sym typeface="Arial"/>
              </a:defRPr>
            </a:lvl9pPr>
          </a:lstStyle>
          <a:p>
            <a:endParaRPr/>
          </a:p>
        </p:txBody>
      </p:sp>
      <p:sp>
        <p:nvSpPr>
          <p:cNvPr id="21" name="Google Shape;21;p5"/>
          <p:cNvSpPr txBox="1">
            <a:spLocks noGrp="1"/>
          </p:cNvSpPr>
          <p:nvPr>
            <p:ph type="body" idx="1"/>
          </p:nvPr>
        </p:nvSpPr>
        <p:spPr>
          <a:xfrm>
            <a:off x="1990725" y="15257463"/>
            <a:ext cx="21421725" cy="7875587"/>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3200400" marR="0" lvl="6"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3657600" marR="0" lvl="7"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4114800" marR="0" lvl="8"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1260475" y="1441450"/>
            <a:ext cx="22680613" cy="60007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68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168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168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168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168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168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168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168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16800" b="0" i="0" u="none" strike="noStrike" cap="none">
                <a:solidFill>
                  <a:schemeClr val="dk2"/>
                </a:solidFill>
                <a:latin typeface="Arial"/>
                <a:ea typeface="Arial"/>
                <a:cs typeface="Arial"/>
                <a:sym typeface="Arial"/>
              </a:defRPr>
            </a:lvl9pPr>
          </a:lstStyle>
          <a:p>
            <a:endParaRPr/>
          </a:p>
        </p:txBody>
      </p:sp>
      <p:sp>
        <p:nvSpPr>
          <p:cNvPr id="24" name="Google Shape;24;p6"/>
          <p:cNvSpPr txBox="1">
            <a:spLocks noGrp="1"/>
          </p:cNvSpPr>
          <p:nvPr>
            <p:ph type="body" idx="1"/>
          </p:nvPr>
        </p:nvSpPr>
        <p:spPr>
          <a:xfrm>
            <a:off x="1260475" y="8399463"/>
            <a:ext cx="11263313" cy="23758525"/>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5" name="Google Shape;25;p6"/>
          <p:cNvSpPr txBox="1">
            <a:spLocks noGrp="1"/>
          </p:cNvSpPr>
          <p:nvPr>
            <p:ph type="body" idx="2"/>
          </p:nvPr>
        </p:nvSpPr>
        <p:spPr>
          <a:xfrm>
            <a:off x="12676188" y="8399463"/>
            <a:ext cx="11264900" cy="23758525"/>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1260475" y="1441450"/>
            <a:ext cx="22680613" cy="60007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68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168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168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168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168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168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168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168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16800" b="0" i="0" u="none" strike="noStrike" cap="none">
                <a:solidFill>
                  <a:schemeClr val="dk2"/>
                </a:solidFill>
                <a:latin typeface="Arial"/>
                <a:ea typeface="Arial"/>
                <a:cs typeface="Arial"/>
                <a:sym typeface="Arial"/>
              </a:defRPr>
            </a:lvl9pPr>
          </a:lstStyle>
          <a:p>
            <a:endParaRPr/>
          </a:p>
        </p:txBody>
      </p:sp>
      <p:sp>
        <p:nvSpPr>
          <p:cNvPr id="28" name="Google Shape;28;p7"/>
          <p:cNvSpPr txBox="1">
            <a:spLocks noGrp="1"/>
          </p:cNvSpPr>
          <p:nvPr>
            <p:ph type="body" idx="1"/>
          </p:nvPr>
        </p:nvSpPr>
        <p:spPr>
          <a:xfrm>
            <a:off x="1260475" y="8058150"/>
            <a:ext cx="11134725" cy="3359150"/>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29" name="Google Shape;29;p7"/>
          <p:cNvSpPr txBox="1">
            <a:spLocks noGrp="1"/>
          </p:cNvSpPr>
          <p:nvPr>
            <p:ph type="body" idx="2"/>
          </p:nvPr>
        </p:nvSpPr>
        <p:spPr>
          <a:xfrm>
            <a:off x="1260475" y="11417300"/>
            <a:ext cx="11134725" cy="20740688"/>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0" name="Google Shape;30;p7"/>
          <p:cNvSpPr txBox="1">
            <a:spLocks noGrp="1"/>
          </p:cNvSpPr>
          <p:nvPr>
            <p:ph type="body" idx="3"/>
          </p:nvPr>
        </p:nvSpPr>
        <p:spPr>
          <a:xfrm>
            <a:off x="12801600" y="8058150"/>
            <a:ext cx="11139488" cy="3359150"/>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31" name="Google Shape;31;p7"/>
          <p:cNvSpPr txBox="1">
            <a:spLocks noGrp="1"/>
          </p:cNvSpPr>
          <p:nvPr>
            <p:ph type="body" idx="4"/>
          </p:nvPr>
        </p:nvSpPr>
        <p:spPr>
          <a:xfrm>
            <a:off x="12801600" y="11417300"/>
            <a:ext cx="11139488" cy="20740688"/>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1260475" y="1441450"/>
            <a:ext cx="22680613" cy="60007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68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168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168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168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168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168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168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168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168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5"/>
        <p:cNvGrpSpPr/>
        <p:nvPr/>
      </p:nvGrpSpPr>
      <p:grpSpPr>
        <a:xfrm>
          <a:off x="0" y="0"/>
          <a:ext cx="0" cy="0"/>
          <a:chOff x="0" y="0"/>
          <a:chExt cx="0" cy="0"/>
        </a:xfrm>
      </p:grpSpPr>
      <p:sp>
        <p:nvSpPr>
          <p:cNvPr id="36" name="Google Shape;36;p10"/>
          <p:cNvSpPr txBox="1">
            <a:spLocks noGrp="1"/>
          </p:cNvSpPr>
          <p:nvPr>
            <p:ph type="title"/>
          </p:nvPr>
        </p:nvSpPr>
        <p:spPr>
          <a:xfrm>
            <a:off x="1260475" y="1433513"/>
            <a:ext cx="8291513" cy="609917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20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168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168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168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168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168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168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168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16800" b="0" i="0" u="none" strike="noStrike" cap="none">
                <a:solidFill>
                  <a:schemeClr val="dk2"/>
                </a:solidFill>
                <a:latin typeface="Arial"/>
                <a:ea typeface="Arial"/>
                <a:cs typeface="Arial"/>
                <a:sym typeface="Arial"/>
              </a:defRPr>
            </a:lvl9pPr>
          </a:lstStyle>
          <a:p>
            <a:endParaRPr/>
          </a:p>
        </p:txBody>
      </p:sp>
      <p:sp>
        <p:nvSpPr>
          <p:cNvPr id="37" name="Google Shape;37;p10"/>
          <p:cNvSpPr txBox="1">
            <a:spLocks noGrp="1"/>
          </p:cNvSpPr>
          <p:nvPr>
            <p:ph type="body" idx="1"/>
          </p:nvPr>
        </p:nvSpPr>
        <p:spPr>
          <a:xfrm>
            <a:off x="9853613" y="1433513"/>
            <a:ext cx="14087475" cy="30724475"/>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8" name="Google Shape;38;p10"/>
          <p:cNvSpPr txBox="1">
            <a:spLocks noGrp="1"/>
          </p:cNvSpPr>
          <p:nvPr>
            <p:ph type="body" idx="2"/>
          </p:nvPr>
        </p:nvSpPr>
        <p:spPr>
          <a:xfrm>
            <a:off x="1260475" y="7532688"/>
            <a:ext cx="8291513" cy="246253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9"/>
        <p:cNvGrpSpPr/>
        <p:nvPr/>
      </p:nvGrpSpPr>
      <p:grpSpPr>
        <a:xfrm>
          <a:off x="0" y="0"/>
          <a:ext cx="0" cy="0"/>
          <a:chOff x="0" y="0"/>
          <a:chExt cx="0" cy="0"/>
        </a:xfrm>
      </p:grpSpPr>
      <p:sp>
        <p:nvSpPr>
          <p:cNvPr id="40" name="Google Shape;40;p11"/>
          <p:cNvSpPr txBox="1">
            <a:spLocks noGrp="1"/>
          </p:cNvSpPr>
          <p:nvPr>
            <p:ph type="title"/>
          </p:nvPr>
        </p:nvSpPr>
        <p:spPr>
          <a:xfrm>
            <a:off x="4940300" y="25199975"/>
            <a:ext cx="15120938" cy="297497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20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168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168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168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168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168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168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168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16800" b="0" i="0" u="none" strike="noStrike" cap="none">
                <a:solidFill>
                  <a:schemeClr val="dk2"/>
                </a:solidFill>
                <a:latin typeface="Arial"/>
                <a:ea typeface="Arial"/>
                <a:cs typeface="Arial"/>
                <a:sym typeface="Arial"/>
              </a:defRPr>
            </a:lvl9pPr>
          </a:lstStyle>
          <a:p>
            <a:endParaRPr/>
          </a:p>
        </p:txBody>
      </p:sp>
      <p:sp>
        <p:nvSpPr>
          <p:cNvPr id="41" name="Google Shape;41;p11"/>
          <p:cNvSpPr>
            <a:spLocks noGrp="1"/>
          </p:cNvSpPr>
          <p:nvPr>
            <p:ph type="pic" idx="2"/>
          </p:nvPr>
        </p:nvSpPr>
        <p:spPr>
          <a:xfrm>
            <a:off x="4940300" y="3216275"/>
            <a:ext cx="15120938" cy="21599525"/>
          </a:xfrm>
          <a:prstGeom prst="rect">
            <a:avLst/>
          </a:prstGeom>
          <a:noFill/>
          <a:ln>
            <a:noFill/>
          </a:ln>
        </p:spPr>
      </p:sp>
      <p:sp>
        <p:nvSpPr>
          <p:cNvPr id="42" name="Google Shape;42;p11"/>
          <p:cNvSpPr txBox="1">
            <a:spLocks noGrp="1"/>
          </p:cNvSpPr>
          <p:nvPr>
            <p:ph type="body" idx="1"/>
          </p:nvPr>
        </p:nvSpPr>
        <p:spPr>
          <a:xfrm>
            <a:off x="4940300" y="28174950"/>
            <a:ext cx="15120938" cy="4224338"/>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megaprint.com/"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
        <p:cNvGrpSpPr/>
        <p:nvPr/>
      </p:nvGrpSpPr>
      <p:grpSpPr>
        <a:xfrm>
          <a:off x="0" y="0"/>
          <a:ext cx="0" cy="0"/>
          <a:chOff x="0" y="0"/>
          <a:chExt cx="0" cy="0"/>
        </a:xfrm>
      </p:grpSpPr>
      <p:pic>
        <p:nvPicPr>
          <p:cNvPr id="10" name="Google Shape;10;p2">
            <a:hlinkClick r:id="rId13"/>
          </p:cNvPr>
          <p:cNvPicPr preferRelativeResize="0"/>
          <p:nvPr/>
        </p:nvPicPr>
        <p:blipFill rotWithShape="1">
          <a:blip r:embed="rId14">
            <a:alphaModFix/>
          </a:blip>
          <a:srcRect r="38726"/>
          <a:stretch/>
        </p:blipFill>
        <p:spPr>
          <a:xfrm>
            <a:off x="19379372" y="35425506"/>
            <a:ext cx="3255359" cy="167197"/>
          </a:xfrm>
          <a:prstGeom prst="rect">
            <a:avLst/>
          </a:prstGeom>
          <a:noFill/>
          <a:ln>
            <a:noFill/>
          </a:ln>
        </p:spPr>
      </p:pic>
      <p:sp>
        <p:nvSpPr>
          <p:cNvPr id="11" name="Google Shape;11;p2"/>
          <p:cNvSpPr txBox="1"/>
          <p:nvPr/>
        </p:nvSpPr>
        <p:spPr>
          <a:xfrm>
            <a:off x="22611872" y="35348670"/>
            <a:ext cx="1975669" cy="2923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300" b="0" i="0" u="none" strike="noStrike" cap="none">
                <a:solidFill>
                  <a:schemeClr val="lt1"/>
                </a:solidFill>
                <a:latin typeface="Arial"/>
                <a:ea typeface="Arial"/>
                <a:cs typeface="Arial"/>
                <a:sym typeface="Arial"/>
              </a:rPr>
              <a:t>www.postersession.com</a:t>
            </a:r>
            <a:endParaRPr/>
          </a:p>
        </p:txBody>
      </p:sp>
      <p:sp>
        <p:nvSpPr>
          <p:cNvPr id="12" name="Google Shape;12;p2"/>
          <p:cNvSpPr txBox="1"/>
          <p:nvPr/>
        </p:nvSpPr>
        <p:spPr>
          <a:xfrm>
            <a:off x="0" y="35876627"/>
            <a:ext cx="461986" cy="12311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 b="0" i="0" u="none" strike="noStrike" cap="none">
                <a:solidFill>
                  <a:srgbClr val="003064"/>
                </a:solidFill>
                <a:latin typeface="Arial"/>
                <a:ea typeface="Arial"/>
                <a:cs typeface="Arial"/>
                <a:sym typeface="Arial"/>
              </a:rPr>
              <a:t>www.postersession.com</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03064"/>
            </a:gs>
            <a:gs pos="50000">
              <a:schemeClr val="lt1"/>
            </a:gs>
            <a:gs pos="100000">
              <a:srgbClr val="003064"/>
            </a:gs>
          </a:gsLst>
          <a:lin ang="5400012" scaled="0"/>
        </a:gradFill>
        <a:effectLst/>
      </p:bgPr>
    </p:bg>
    <p:spTree>
      <p:nvGrpSpPr>
        <p:cNvPr id="1" name="Shape 53"/>
        <p:cNvGrpSpPr/>
        <p:nvPr/>
      </p:nvGrpSpPr>
      <p:grpSpPr>
        <a:xfrm>
          <a:off x="0" y="0"/>
          <a:ext cx="0" cy="0"/>
          <a:chOff x="0" y="0"/>
          <a:chExt cx="0" cy="0"/>
        </a:xfrm>
      </p:grpSpPr>
      <p:sp>
        <p:nvSpPr>
          <p:cNvPr id="54" name="Google Shape;54;p1"/>
          <p:cNvSpPr/>
          <p:nvPr/>
        </p:nvSpPr>
        <p:spPr>
          <a:xfrm>
            <a:off x="12817338" y="6666663"/>
            <a:ext cx="11856900" cy="28416300"/>
          </a:xfrm>
          <a:prstGeom prst="roundRect">
            <a:avLst>
              <a:gd name="adj" fmla="val 7000"/>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6900" b="0" i="0" u="none" strike="noStrike" cap="none">
              <a:solidFill>
                <a:schemeClr val="dk1"/>
              </a:solidFill>
              <a:latin typeface="Arial"/>
              <a:ea typeface="Arial"/>
              <a:cs typeface="Arial"/>
              <a:sym typeface="Arial"/>
            </a:endParaRPr>
          </a:p>
        </p:txBody>
      </p:sp>
      <p:sp>
        <p:nvSpPr>
          <p:cNvPr id="55" name="Google Shape;55;p1"/>
          <p:cNvSpPr/>
          <p:nvPr/>
        </p:nvSpPr>
        <p:spPr>
          <a:xfrm>
            <a:off x="438150" y="6665913"/>
            <a:ext cx="11856900" cy="28417800"/>
          </a:xfrm>
          <a:prstGeom prst="roundRect">
            <a:avLst>
              <a:gd name="adj" fmla="val 7000"/>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6900">
                <a:solidFill>
                  <a:schemeClr val="dk1"/>
                </a:solidFill>
              </a:rPr>
              <a:t>    </a:t>
            </a:r>
            <a:endParaRPr sz="6900" b="0" i="0" u="none" strike="noStrike" cap="none">
              <a:solidFill>
                <a:schemeClr val="dk1"/>
              </a:solidFill>
              <a:latin typeface="Arial"/>
              <a:ea typeface="Arial"/>
              <a:cs typeface="Arial"/>
              <a:sym typeface="Arial"/>
            </a:endParaRPr>
          </a:p>
        </p:txBody>
      </p:sp>
      <p:sp>
        <p:nvSpPr>
          <p:cNvPr id="56" name="Google Shape;56;p1"/>
          <p:cNvSpPr txBox="1"/>
          <p:nvPr/>
        </p:nvSpPr>
        <p:spPr>
          <a:xfrm>
            <a:off x="604838" y="8488363"/>
            <a:ext cx="11434800" cy="6624600"/>
          </a:xfrm>
          <a:prstGeom prst="rect">
            <a:avLst/>
          </a:prstGeom>
          <a:noFill/>
          <a:ln>
            <a:noFill/>
          </a:ln>
        </p:spPr>
        <p:txBody>
          <a:bodyPr spcFirstLastPara="1" wrap="square" lIns="72850" tIns="36425" rIns="72850" bIns="36425" anchor="t" anchorCtr="0">
            <a:spAutoFit/>
          </a:bodyPr>
          <a:lstStyle/>
          <a:p>
            <a:pPr marL="0" marR="0" lvl="0" indent="0" algn="l" rtl="0">
              <a:lnSpc>
                <a:spcPct val="95000"/>
              </a:lnSpc>
              <a:spcBef>
                <a:spcPts val="0"/>
              </a:spcBef>
              <a:spcAft>
                <a:spcPts val="0"/>
              </a:spcAft>
              <a:buNone/>
            </a:pPr>
            <a:r>
              <a:rPr lang="en-US" sz="2800">
                <a:solidFill>
                  <a:schemeClr val="dk1"/>
                </a:solidFill>
                <a:latin typeface="Times New Roman"/>
                <a:ea typeface="Times New Roman"/>
                <a:cs typeface="Times New Roman"/>
                <a:sym typeface="Times New Roman"/>
              </a:rPr>
              <a:t>Our project presents an AI-based Learning Management System (LMS) mobile application designed to transform Arabic-language education. The system caters to two types of end users: Teachers and Students. The teacher’s role includes uploading educational materials in the form of PDFs, and using the system’s automated question generation feature to create assignments and exams. Teachers can also view their students' exam grades to assess their performance.</a:t>
            </a:r>
            <a:endParaRPr sz="2800">
              <a:solidFill>
                <a:schemeClr val="dk1"/>
              </a:solidFill>
              <a:latin typeface="Times New Roman"/>
              <a:ea typeface="Times New Roman"/>
              <a:cs typeface="Times New Roman"/>
              <a:sym typeface="Times New Roman"/>
            </a:endParaRPr>
          </a:p>
          <a:p>
            <a:pPr marL="0" marR="0" lvl="0" indent="0" algn="l" rtl="0">
              <a:lnSpc>
                <a:spcPct val="95000"/>
              </a:lnSpc>
              <a:spcBef>
                <a:spcPts val="0"/>
              </a:spcBef>
              <a:spcAft>
                <a:spcPts val="0"/>
              </a:spcAft>
              <a:buNone/>
            </a:pPr>
            <a:r>
              <a:rPr lang="en-US" sz="2800">
                <a:solidFill>
                  <a:schemeClr val="dk1"/>
                </a:solidFill>
                <a:latin typeface="Times New Roman"/>
                <a:ea typeface="Times New Roman"/>
                <a:cs typeface="Times New Roman"/>
                <a:sym typeface="Times New Roman"/>
              </a:rPr>
              <a:t>For students, the system provides the ability to take exams with questions intelligently tagged based on the curriculum. After completing exams, students can view their grades for each assessment. Additionally, the system recommends learning resources tailored to their weaknesses, helping them improve their understanding of the subject matter.</a:t>
            </a:r>
            <a:endParaRPr sz="2800">
              <a:solidFill>
                <a:schemeClr val="dk1"/>
              </a:solidFill>
              <a:latin typeface="Times New Roman"/>
              <a:ea typeface="Times New Roman"/>
              <a:cs typeface="Times New Roman"/>
              <a:sym typeface="Times New Roman"/>
            </a:endParaRPr>
          </a:p>
          <a:p>
            <a:pPr marL="0" marR="0" lvl="0" indent="0" algn="l" rtl="0">
              <a:lnSpc>
                <a:spcPct val="95000"/>
              </a:lnSpc>
              <a:spcBef>
                <a:spcPts val="0"/>
              </a:spcBef>
              <a:spcAft>
                <a:spcPts val="0"/>
              </a:spcAft>
              <a:buNone/>
            </a:pPr>
            <a:r>
              <a:rPr lang="en-US" sz="2800">
                <a:solidFill>
                  <a:schemeClr val="dk1"/>
                </a:solidFill>
                <a:latin typeface="Times New Roman"/>
                <a:ea typeface="Times New Roman"/>
                <a:cs typeface="Times New Roman"/>
                <a:sym typeface="Times New Roman"/>
              </a:rPr>
              <a:t>By streamlining exam creation, grading, and performance review, this AI-powered LMS enhances the teaching and learning experience for both educators and students in Arabic-based education.</a:t>
            </a:r>
            <a:endParaRPr sz="2800">
              <a:solidFill>
                <a:schemeClr val="dk1"/>
              </a:solidFill>
              <a:latin typeface="Times New Roman"/>
              <a:ea typeface="Times New Roman"/>
              <a:cs typeface="Times New Roman"/>
              <a:sym typeface="Times New Roman"/>
            </a:endParaRPr>
          </a:p>
          <a:p>
            <a:pPr marL="0" marR="0" lvl="0" indent="0" algn="l" rtl="0">
              <a:lnSpc>
                <a:spcPct val="95000"/>
              </a:lnSpc>
              <a:spcBef>
                <a:spcPts val="0"/>
              </a:spcBef>
              <a:spcAft>
                <a:spcPts val="0"/>
              </a:spcAft>
              <a:buNone/>
            </a:pPr>
            <a:endParaRPr sz="2800">
              <a:solidFill>
                <a:schemeClr val="dk1"/>
              </a:solidFill>
              <a:latin typeface="Times New Roman"/>
              <a:ea typeface="Times New Roman"/>
              <a:cs typeface="Times New Roman"/>
              <a:sym typeface="Times New Roman"/>
            </a:endParaRPr>
          </a:p>
        </p:txBody>
      </p:sp>
      <p:sp>
        <p:nvSpPr>
          <p:cNvPr id="57" name="Google Shape;57;p1"/>
          <p:cNvSpPr txBox="1"/>
          <p:nvPr/>
        </p:nvSpPr>
        <p:spPr>
          <a:xfrm>
            <a:off x="3121000" y="19864304"/>
            <a:ext cx="5645100" cy="1135800"/>
          </a:xfrm>
          <a:prstGeom prst="rect">
            <a:avLst/>
          </a:prstGeom>
          <a:noFill/>
          <a:ln>
            <a:noFill/>
          </a:ln>
        </p:spPr>
        <p:txBody>
          <a:bodyPr spcFirstLastPara="1" wrap="square" lIns="72850" tIns="36425" rIns="72850" bIns="36425" anchor="t" anchorCtr="0">
            <a:spAutoFit/>
          </a:bodyPr>
          <a:lstStyle/>
          <a:p>
            <a:pPr marL="0" marR="0" lvl="0" indent="0" algn="ctr" rtl="0">
              <a:spcBef>
                <a:spcPts val="0"/>
              </a:spcBef>
              <a:spcAft>
                <a:spcPts val="0"/>
              </a:spcAft>
              <a:buNone/>
            </a:pPr>
            <a:r>
              <a:rPr lang="en-US" sz="6900" b="1" i="0" u="none" strike="noStrike" cap="none">
                <a:solidFill>
                  <a:schemeClr val="dk1"/>
                </a:solidFill>
                <a:latin typeface="Arial"/>
                <a:ea typeface="Arial"/>
                <a:cs typeface="Arial"/>
                <a:sym typeface="Arial"/>
              </a:rPr>
              <a:t>Methods</a:t>
            </a:r>
            <a:endParaRPr/>
          </a:p>
        </p:txBody>
      </p:sp>
      <p:sp>
        <p:nvSpPr>
          <p:cNvPr id="58" name="Google Shape;58;p1"/>
          <p:cNvSpPr txBox="1"/>
          <p:nvPr/>
        </p:nvSpPr>
        <p:spPr>
          <a:xfrm>
            <a:off x="15794038" y="26048699"/>
            <a:ext cx="5645100" cy="1135800"/>
          </a:xfrm>
          <a:prstGeom prst="rect">
            <a:avLst/>
          </a:prstGeom>
          <a:noFill/>
          <a:ln>
            <a:noFill/>
          </a:ln>
        </p:spPr>
        <p:txBody>
          <a:bodyPr spcFirstLastPara="1" wrap="square" lIns="72850" tIns="36425" rIns="72850" bIns="36425" anchor="t" anchorCtr="0">
            <a:spAutoFit/>
          </a:bodyPr>
          <a:lstStyle/>
          <a:p>
            <a:pPr marL="0" marR="0" lvl="0" indent="0" algn="ctr" rtl="0">
              <a:spcBef>
                <a:spcPts val="0"/>
              </a:spcBef>
              <a:spcAft>
                <a:spcPts val="0"/>
              </a:spcAft>
              <a:buNone/>
            </a:pPr>
            <a:r>
              <a:rPr lang="en-US" sz="6900" b="1" i="0" u="none" strike="noStrike" cap="none" dirty="0">
                <a:solidFill>
                  <a:schemeClr val="dk1"/>
                </a:solidFill>
                <a:latin typeface="Arial"/>
                <a:ea typeface="Arial"/>
                <a:cs typeface="Arial"/>
                <a:sym typeface="Arial"/>
              </a:rPr>
              <a:t>Conclusions</a:t>
            </a:r>
            <a:endParaRPr dirty="0"/>
          </a:p>
        </p:txBody>
      </p:sp>
      <p:sp>
        <p:nvSpPr>
          <p:cNvPr id="59" name="Google Shape;59;p1"/>
          <p:cNvSpPr/>
          <p:nvPr/>
        </p:nvSpPr>
        <p:spPr>
          <a:xfrm>
            <a:off x="393638" y="447587"/>
            <a:ext cx="24414300" cy="5749800"/>
          </a:xfrm>
          <a:prstGeom prst="roundRect">
            <a:avLst>
              <a:gd name="adj" fmla="val 10870"/>
            </a:avLst>
          </a:prstGeom>
          <a:gradFill>
            <a:gsLst>
              <a:gs pos="0">
                <a:srgbClr val="A7C4FF"/>
              </a:gs>
              <a:gs pos="100000">
                <a:schemeClr val="lt1"/>
              </a:gs>
            </a:gsLst>
            <a:lin ang="5400000" scaled="0"/>
          </a:gradFill>
          <a:ln w="9525" cap="flat" cmpd="sng">
            <a:solidFill>
              <a:schemeClr val="dk1"/>
            </a:solidFill>
            <a:prstDash val="solid"/>
            <a:round/>
            <a:headEnd type="none" w="sm" len="sm"/>
            <a:tailEnd type="none" w="sm" len="sm"/>
          </a:ln>
        </p:spPr>
        <p:txBody>
          <a:bodyPr spcFirstLastPara="1" wrap="square" lIns="72850" tIns="36425" rIns="72850" bIns="36425" anchor="ctr" anchorCtr="0">
            <a:noAutofit/>
          </a:bodyPr>
          <a:lstStyle/>
          <a:p>
            <a:pPr marL="0" marR="0" lvl="0" indent="0" algn="ctr" rtl="0">
              <a:spcBef>
                <a:spcPts val="0"/>
              </a:spcBef>
              <a:spcAft>
                <a:spcPts val="0"/>
              </a:spcAft>
              <a:buNone/>
            </a:pPr>
            <a:endParaRPr sz="6900" b="0" i="0" u="none" strike="noStrike" cap="none">
              <a:solidFill>
                <a:schemeClr val="lt1"/>
              </a:solidFill>
              <a:latin typeface="Arial"/>
              <a:ea typeface="Arial"/>
              <a:cs typeface="Arial"/>
              <a:sym typeface="Arial"/>
            </a:endParaRPr>
          </a:p>
        </p:txBody>
      </p:sp>
      <p:sp>
        <p:nvSpPr>
          <p:cNvPr id="60" name="Google Shape;60;p1"/>
          <p:cNvSpPr txBox="1"/>
          <p:nvPr/>
        </p:nvSpPr>
        <p:spPr>
          <a:xfrm>
            <a:off x="853963" y="588263"/>
            <a:ext cx="23495100" cy="5614800"/>
          </a:xfrm>
          <a:prstGeom prst="rect">
            <a:avLst/>
          </a:prstGeom>
          <a:noFill/>
          <a:ln>
            <a:noFill/>
          </a:ln>
        </p:spPr>
        <p:txBody>
          <a:bodyPr spcFirstLastPara="1" wrap="square" lIns="72850" tIns="36425" rIns="72850" bIns="36425" anchor="t" anchorCtr="0">
            <a:spAutoFit/>
          </a:bodyPr>
          <a:lstStyle/>
          <a:p>
            <a:pPr marL="0" marR="0" lvl="0" indent="0" algn="ctr" rtl="0">
              <a:spcBef>
                <a:spcPts val="0"/>
              </a:spcBef>
              <a:spcAft>
                <a:spcPts val="0"/>
              </a:spcAft>
              <a:buNone/>
            </a:pPr>
            <a:r>
              <a:rPr lang="en-US" sz="8000" b="1">
                <a:solidFill>
                  <a:schemeClr val="dk1"/>
                </a:solidFill>
              </a:rPr>
              <a:t>Arabic Learning Management</a:t>
            </a:r>
            <a:endParaRPr sz="8000" b="1">
              <a:solidFill>
                <a:schemeClr val="dk1"/>
              </a:solidFill>
            </a:endParaRPr>
          </a:p>
          <a:p>
            <a:pPr marL="0" marR="0" lvl="0" indent="0" algn="ctr" rtl="0">
              <a:spcBef>
                <a:spcPts val="0"/>
              </a:spcBef>
              <a:spcAft>
                <a:spcPts val="0"/>
              </a:spcAft>
              <a:buClr>
                <a:srgbClr val="000000"/>
              </a:buClr>
              <a:buFont typeface="Arial"/>
              <a:buNone/>
            </a:pPr>
            <a:r>
              <a:rPr lang="en-US" sz="8000" b="1">
                <a:solidFill>
                  <a:schemeClr val="dk1"/>
                </a:solidFill>
              </a:rPr>
              <a:t>System (LMS) mobile application</a:t>
            </a:r>
            <a:endParaRPr sz="8000"/>
          </a:p>
          <a:p>
            <a:pPr marL="0" marR="0" lvl="0" indent="0" algn="ctr" rtl="0">
              <a:spcBef>
                <a:spcPts val="0"/>
              </a:spcBef>
              <a:spcAft>
                <a:spcPts val="0"/>
              </a:spcAft>
              <a:buNone/>
            </a:pPr>
            <a:r>
              <a:rPr lang="en-US" sz="4000" b="1" i="0" u="none" strike="noStrike" cap="none">
                <a:solidFill>
                  <a:schemeClr val="dk1"/>
                </a:solidFill>
                <a:latin typeface="Arial"/>
                <a:ea typeface="Arial"/>
                <a:cs typeface="Arial"/>
                <a:sym typeface="Arial"/>
              </a:rPr>
              <a:t>By:</a:t>
            </a:r>
            <a:r>
              <a:rPr lang="en-US" sz="4000" b="1">
                <a:solidFill>
                  <a:schemeClr val="dk1"/>
                </a:solidFill>
              </a:rPr>
              <a:t> Nour Ehab, Nouran Ayman, Noureen Ashraf,</a:t>
            </a:r>
            <a:endParaRPr sz="4000" b="1">
              <a:solidFill>
                <a:schemeClr val="dk1"/>
              </a:solidFill>
            </a:endParaRPr>
          </a:p>
          <a:p>
            <a:pPr marL="0" marR="0" lvl="0" indent="0" algn="ctr" rtl="0">
              <a:spcBef>
                <a:spcPts val="0"/>
              </a:spcBef>
              <a:spcAft>
                <a:spcPts val="0"/>
              </a:spcAft>
              <a:buNone/>
            </a:pPr>
            <a:r>
              <a:rPr lang="en-US" sz="4000" b="1">
                <a:solidFill>
                  <a:schemeClr val="dk1"/>
                </a:solidFill>
              </a:rPr>
              <a:t>Yosra Nabil, Yassmen Ashraf, Youstina Ehab</a:t>
            </a:r>
            <a:endParaRPr sz="4000" b="1">
              <a:solidFill>
                <a:schemeClr val="dk1"/>
              </a:solidFill>
            </a:endParaRPr>
          </a:p>
          <a:p>
            <a:pPr marL="0" marR="0" lvl="0" indent="0" algn="ctr" rtl="0">
              <a:spcBef>
                <a:spcPts val="0"/>
              </a:spcBef>
              <a:spcAft>
                <a:spcPts val="0"/>
              </a:spcAft>
              <a:buNone/>
            </a:pPr>
            <a:r>
              <a:rPr lang="en-US" sz="4000" b="1" i="0" u="none" strike="noStrike" cap="none">
                <a:solidFill>
                  <a:schemeClr val="dk1"/>
                </a:solidFill>
                <a:latin typeface="Arial"/>
                <a:ea typeface="Arial"/>
                <a:cs typeface="Arial"/>
                <a:sym typeface="Arial"/>
              </a:rPr>
              <a:t>Supervised by: Prof. Dr. </a:t>
            </a:r>
            <a:r>
              <a:rPr lang="en-US" sz="4000" b="1">
                <a:solidFill>
                  <a:schemeClr val="dk1"/>
                </a:solidFill>
              </a:rPr>
              <a:t>Sally Saad</a:t>
            </a:r>
            <a:r>
              <a:rPr lang="en-US" sz="4000" b="1" i="0" u="none" strike="noStrike" cap="none">
                <a:solidFill>
                  <a:schemeClr val="dk1"/>
                </a:solidFill>
                <a:latin typeface="Arial"/>
                <a:ea typeface="Arial"/>
                <a:cs typeface="Arial"/>
                <a:sym typeface="Arial"/>
              </a:rPr>
              <a:t>, TA. </a:t>
            </a:r>
            <a:r>
              <a:rPr lang="en-US" sz="4000" b="1">
                <a:solidFill>
                  <a:schemeClr val="dk1"/>
                </a:solidFill>
              </a:rPr>
              <a:t>Mohammad Essam</a:t>
            </a:r>
            <a:endParaRPr sz="4000"/>
          </a:p>
          <a:p>
            <a:pPr marL="0" marR="0" lvl="0" indent="0" algn="ctr" rtl="0">
              <a:spcBef>
                <a:spcPts val="0"/>
              </a:spcBef>
              <a:spcAft>
                <a:spcPts val="0"/>
              </a:spcAft>
              <a:buNone/>
            </a:pPr>
            <a:r>
              <a:rPr lang="en-US" sz="4000" b="1" i="1">
                <a:solidFill>
                  <a:schemeClr val="dk1"/>
                </a:solidFill>
              </a:rPr>
              <a:t>Computer Science Department, </a:t>
            </a:r>
            <a:r>
              <a:rPr lang="en-US" sz="4000" b="1" i="1" u="none" strike="noStrike" cap="none">
                <a:solidFill>
                  <a:schemeClr val="dk1"/>
                </a:solidFill>
                <a:latin typeface="Arial"/>
                <a:ea typeface="Arial"/>
                <a:cs typeface="Arial"/>
                <a:sym typeface="Arial"/>
              </a:rPr>
              <a:t>Faculty of Computer and Information Sciences - Ain Shams University</a:t>
            </a:r>
            <a:endParaRPr sz="7200" b="0" i="0" u="none" strike="noStrike" cap="none">
              <a:solidFill>
                <a:schemeClr val="dk1"/>
              </a:solidFill>
              <a:latin typeface="Arial"/>
              <a:ea typeface="Arial"/>
              <a:cs typeface="Arial"/>
              <a:sym typeface="Arial"/>
            </a:endParaRPr>
          </a:p>
        </p:txBody>
      </p:sp>
      <p:sp>
        <p:nvSpPr>
          <p:cNvPr id="61" name="Google Shape;61;p1"/>
          <p:cNvSpPr txBox="1"/>
          <p:nvPr/>
        </p:nvSpPr>
        <p:spPr>
          <a:xfrm>
            <a:off x="16232188" y="29070806"/>
            <a:ext cx="4768800" cy="981600"/>
          </a:xfrm>
          <a:prstGeom prst="rect">
            <a:avLst/>
          </a:prstGeom>
          <a:noFill/>
          <a:ln>
            <a:noFill/>
          </a:ln>
        </p:spPr>
        <p:txBody>
          <a:bodyPr spcFirstLastPara="1" wrap="square" lIns="72850" tIns="36425" rIns="72850" bIns="36425" anchor="t" anchorCtr="0">
            <a:spAutoFit/>
          </a:bodyPr>
          <a:lstStyle/>
          <a:p>
            <a:pPr marL="0" marR="0" lvl="0" indent="0" algn="ctr" rtl="0">
              <a:spcBef>
                <a:spcPts val="0"/>
              </a:spcBef>
              <a:spcAft>
                <a:spcPts val="0"/>
              </a:spcAft>
              <a:buNone/>
            </a:pPr>
            <a:r>
              <a:rPr lang="en-US" sz="5900" b="1" dirty="0">
                <a:solidFill>
                  <a:schemeClr val="dk1"/>
                </a:solidFill>
              </a:rPr>
              <a:t>Bibliography</a:t>
            </a:r>
            <a:endParaRPr sz="400" dirty="0"/>
          </a:p>
        </p:txBody>
      </p:sp>
      <p:sp>
        <p:nvSpPr>
          <p:cNvPr id="62" name="Google Shape;62;p1"/>
          <p:cNvSpPr txBox="1"/>
          <p:nvPr/>
        </p:nvSpPr>
        <p:spPr>
          <a:xfrm>
            <a:off x="648850" y="21101663"/>
            <a:ext cx="10901400" cy="3705000"/>
          </a:xfrm>
          <a:prstGeom prst="rect">
            <a:avLst/>
          </a:prstGeom>
          <a:noFill/>
          <a:ln>
            <a:noFill/>
          </a:ln>
        </p:spPr>
        <p:txBody>
          <a:bodyPr spcFirstLastPara="1" wrap="square" lIns="48725" tIns="24350" rIns="48725" bIns="24350" anchor="t" anchorCtr="0">
            <a:spAutoFit/>
          </a:bodyPr>
          <a:lstStyle/>
          <a:p>
            <a:pPr marL="0" marR="0" lvl="0" indent="0" algn="l" rtl="0">
              <a:lnSpc>
                <a:spcPct val="95000"/>
              </a:lnSpc>
              <a:spcBef>
                <a:spcPts val="0"/>
              </a:spcBef>
              <a:spcAft>
                <a:spcPts val="0"/>
              </a:spcAft>
              <a:buNone/>
            </a:pPr>
            <a:r>
              <a:rPr lang="en-US" sz="2500">
                <a:solidFill>
                  <a:schemeClr val="dk1"/>
                </a:solidFill>
                <a:latin typeface="Times New Roman"/>
                <a:ea typeface="Times New Roman"/>
                <a:cs typeface="Times New Roman"/>
                <a:sym typeface="Times New Roman"/>
              </a:rPr>
              <a:t>Our AI-powered Arabic Learning Management System (LMS) is built as a mobile application using Flutter for the frontend and FAST API for the backend, featuring a three-layer architecture (UI, AI logic, and database). The system leverages fine-tuned AraT5 transformer models trained on Arabic-SQuAD and custom EKB datasets to enable advanced natural language processing capabilities. Key features include automatic generation of Arabic multiple-choice questions (MCQs), personalized learning recommendations with 87% accuracy, and comprehensive performance dashboards. The technical stack utilizes PyTorch and Hugging Face for NLP tasks, with Python and MongoDB handling backend operations and data management.</a:t>
            </a:r>
            <a:endParaRPr sz="2500">
              <a:solidFill>
                <a:schemeClr val="dk1"/>
              </a:solidFill>
              <a:latin typeface="Times New Roman"/>
              <a:ea typeface="Times New Roman"/>
              <a:cs typeface="Times New Roman"/>
              <a:sym typeface="Times New Roman"/>
            </a:endParaRPr>
          </a:p>
        </p:txBody>
      </p:sp>
      <p:sp>
        <p:nvSpPr>
          <p:cNvPr id="63" name="Google Shape;63;p1"/>
          <p:cNvSpPr txBox="1"/>
          <p:nvPr/>
        </p:nvSpPr>
        <p:spPr>
          <a:xfrm>
            <a:off x="13356201" y="29984996"/>
            <a:ext cx="10612500" cy="4787100"/>
          </a:xfrm>
          <a:prstGeom prst="rect">
            <a:avLst/>
          </a:prstGeom>
          <a:noFill/>
          <a:ln>
            <a:noFill/>
          </a:ln>
        </p:spPr>
        <p:txBody>
          <a:bodyPr spcFirstLastPara="1" wrap="square" lIns="48725" tIns="24350" rIns="48725" bIns="24350" anchor="t" anchorCtr="0">
            <a:spAutoFit/>
          </a:bodyPr>
          <a:lstStyle/>
          <a:p>
            <a:pPr marL="273050" marR="0" lvl="0" indent="-273050" algn="l" rtl="0">
              <a:lnSpc>
                <a:spcPct val="95000"/>
              </a:lnSpc>
              <a:spcBef>
                <a:spcPts val="0"/>
              </a:spcBef>
              <a:spcAft>
                <a:spcPts val="0"/>
              </a:spcAft>
              <a:buNone/>
            </a:pPr>
            <a:endParaRPr sz="2400" b="1" i="0" u="sng" strike="noStrike" cap="none">
              <a:solidFill>
                <a:schemeClr val="dk1"/>
              </a:solidFill>
              <a:latin typeface="Times New Roman"/>
              <a:ea typeface="Times New Roman"/>
              <a:cs typeface="Times New Roman"/>
              <a:sym typeface="Times New Roman"/>
            </a:endParaRPr>
          </a:p>
          <a:p>
            <a:pPr marL="457200" marR="0" lvl="0" indent="-374650" algn="l" rtl="0">
              <a:lnSpc>
                <a:spcPct val="95000"/>
              </a:lnSpc>
              <a:spcBef>
                <a:spcPts val="0"/>
              </a:spcBef>
              <a:spcAft>
                <a:spcPts val="0"/>
              </a:spcAft>
              <a:buClr>
                <a:schemeClr val="dk1"/>
              </a:buClr>
              <a:buSzPts val="2300"/>
              <a:buFont typeface="Times New Roman"/>
              <a:buAutoNum type="arabicPeriod"/>
            </a:pPr>
            <a:r>
              <a:rPr lang="en-US" sz="2300" b="1">
                <a:solidFill>
                  <a:schemeClr val="dk1"/>
                </a:solidFill>
                <a:latin typeface="Times New Roman"/>
                <a:ea typeface="Times New Roman"/>
                <a:cs typeface="Times New Roman"/>
                <a:sym typeface="Times New Roman"/>
              </a:rPr>
              <a:t>Nakhleh S, Mustafa AM, Najadat H. AraT5GQA: Arabic Question Answering model using automatic generated dataset. In2024 15th International Conference on Information and Communication Systems (ICICS) 2024 Aug 13 (pp. 1-5). IEEE.</a:t>
            </a:r>
            <a:endParaRPr sz="2300" b="1">
              <a:solidFill>
                <a:schemeClr val="dk1"/>
              </a:solidFill>
              <a:latin typeface="Times New Roman"/>
              <a:ea typeface="Times New Roman"/>
              <a:cs typeface="Times New Roman"/>
              <a:sym typeface="Times New Roman"/>
            </a:endParaRPr>
          </a:p>
          <a:p>
            <a:pPr marL="457200" marR="0" lvl="0" indent="-374650" algn="l" rtl="0">
              <a:lnSpc>
                <a:spcPct val="95000"/>
              </a:lnSpc>
              <a:spcBef>
                <a:spcPts val="0"/>
              </a:spcBef>
              <a:spcAft>
                <a:spcPts val="0"/>
              </a:spcAft>
              <a:buClr>
                <a:schemeClr val="dk1"/>
              </a:buClr>
              <a:buSzPts val="2300"/>
              <a:buFont typeface="Times New Roman"/>
              <a:buAutoNum type="arabicPeriod"/>
            </a:pPr>
            <a:r>
              <a:rPr lang="en-US" sz="2300" b="1">
                <a:solidFill>
                  <a:schemeClr val="dk1"/>
                </a:solidFill>
                <a:latin typeface="Times New Roman"/>
                <a:ea typeface="Times New Roman"/>
                <a:cs typeface="Times New Roman"/>
                <a:sym typeface="Times New Roman"/>
              </a:rPr>
              <a:t>M. Abbas, M. U. Riaz, A. Rauf, M. T. Khan and S. Khalid, "Context-aware Youtube recommender system," 2017 International Conference on Information and Communication Technologies (ICICT), Karachi, Pakistan, 2017, pp. 161-164, doi: 10.1109/ICICT.2017.8320183.</a:t>
            </a:r>
            <a:endParaRPr sz="2300"/>
          </a:p>
          <a:p>
            <a:pPr marL="457200" marR="0" lvl="0" indent="-374650" algn="l" rtl="0">
              <a:lnSpc>
                <a:spcPct val="95000"/>
              </a:lnSpc>
              <a:spcBef>
                <a:spcPts val="0"/>
              </a:spcBef>
              <a:spcAft>
                <a:spcPts val="0"/>
              </a:spcAft>
              <a:buClr>
                <a:schemeClr val="dk1"/>
              </a:buClr>
              <a:buSzPts val="2300"/>
              <a:buFont typeface="Times New Roman"/>
              <a:buAutoNum type="arabicPeriod"/>
            </a:pPr>
            <a:r>
              <a:rPr lang="en-US" sz="2300" b="1">
                <a:solidFill>
                  <a:schemeClr val="dk1"/>
                </a:solidFill>
                <a:latin typeface="Times New Roman"/>
                <a:ea typeface="Times New Roman"/>
                <a:cs typeface="Times New Roman"/>
                <a:sym typeface="Times New Roman"/>
              </a:rPr>
              <a:t>S. Qin, R. Menezes and M. Silaghi, "A Recommender System for Youtube Based on its Network of Reviewers," 2010 IEEE Second International Conference on Social Computing, Minneapolis, MN, USA, 2010, pp. 323-328, doi: 10.1109/SocialCom.2010.53.</a:t>
            </a:r>
            <a:endParaRPr sz="2300"/>
          </a:p>
          <a:p>
            <a:pPr marL="273050" marR="0" lvl="0" indent="-120650" algn="l" rtl="0">
              <a:lnSpc>
                <a:spcPct val="95000"/>
              </a:lnSpc>
              <a:spcBef>
                <a:spcPts val="0"/>
              </a:spcBef>
              <a:spcAft>
                <a:spcPts val="0"/>
              </a:spcAft>
              <a:buClr>
                <a:schemeClr val="dk1"/>
              </a:buClr>
              <a:buSzPts val="2400"/>
              <a:buFont typeface="Noto Sans Symbols"/>
              <a:buNone/>
            </a:pPr>
            <a:endParaRPr sz="2400" b="1" i="0" u="none" strike="noStrike" cap="none">
              <a:solidFill>
                <a:schemeClr val="dk1"/>
              </a:solidFill>
              <a:latin typeface="Times New Roman"/>
              <a:ea typeface="Times New Roman"/>
              <a:cs typeface="Times New Roman"/>
              <a:sym typeface="Times New Roman"/>
            </a:endParaRPr>
          </a:p>
        </p:txBody>
      </p:sp>
      <p:sp>
        <p:nvSpPr>
          <p:cNvPr id="64" name="Google Shape;64;p1"/>
          <p:cNvSpPr txBox="1"/>
          <p:nvPr/>
        </p:nvSpPr>
        <p:spPr>
          <a:xfrm>
            <a:off x="13185588" y="27173063"/>
            <a:ext cx="11120400" cy="1803900"/>
          </a:xfrm>
          <a:prstGeom prst="rect">
            <a:avLst/>
          </a:prstGeom>
          <a:noFill/>
          <a:ln>
            <a:noFill/>
          </a:ln>
        </p:spPr>
        <p:txBody>
          <a:bodyPr spcFirstLastPara="1" wrap="square" lIns="48725" tIns="24350" rIns="48725" bIns="24350" anchor="t" anchorCtr="0">
            <a:spAutoFit/>
          </a:bodyPr>
          <a:lstStyle/>
          <a:p>
            <a:pPr marL="0" marR="0" lvl="0" indent="0" algn="l" rtl="0">
              <a:lnSpc>
                <a:spcPct val="95000"/>
              </a:lnSpc>
              <a:spcBef>
                <a:spcPts val="0"/>
              </a:spcBef>
              <a:spcAft>
                <a:spcPts val="0"/>
              </a:spcAft>
              <a:buClr>
                <a:srgbClr val="000000"/>
              </a:buClr>
              <a:buFont typeface="Arial"/>
              <a:buNone/>
            </a:pPr>
            <a:r>
              <a:rPr lang="en-US" sz="3000">
                <a:solidFill>
                  <a:schemeClr val="dk1"/>
                </a:solidFill>
                <a:latin typeface="Times New Roman"/>
                <a:ea typeface="Times New Roman"/>
                <a:cs typeface="Times New Roman"/>
                <a:sym typeface="Times New Roman"/>
              </a:rPr>
              <a:t>The system demonstrates the potential of deep learning models for enhancing Arabic educational content. It supports personalized learning through automated question generation and performance tracking, offering a scalable solution for Arabic-language education.</a:t>
            </a:r>
            <a:endParaRPr sz="2400" b="0" i="0" u="none" strike="noStrike" cap="none">
              <a:solidFill>
                <a:schemeClr val="dk1"/>
              </a:solidFill>
              <a:latin typeface="Times New Roman"/>
              <a:ea typeface="Times New Roman"/>
              <a:cs typeface="Times New Roman"/>
              <a:sym typeface="Times New Roman"/>
            </a:endParaRPr>
          </a:p>
        </p:txBody>
      </p:sp>
      <p:sp>
        <p:nvSpPr>
          <p:cNvPr id="65" name="Google Shape;65;p1"/>
          <p:cNvSpPr txBox="1"/>
          <p:nvPr/>
        </p:nvSpPr>
        <p:spPr>
          <a:xfrm>
            <a:off x="3368675" y="7165975"/>
            <a:ext cx="5645100" cy="1124100"/>
          </a:xfrm>
          <a:prstGeom prst="rect">
            <a:avLst/>
          </a:prstGeom>
          <a:noFill/>
          <a:ln>
            <a:noFill/>
          </a:ln>
        </p:spPr>
        <p:txBody>
          <a:bodyPr spcFirstLastPara="1" wrap="square" lIns="72850" tIns="36425" rIns="72850" bIns="36425" anchor="t" anchorCtr="0">
            <a:spAutoFit/>
          </a:bodyPr>
          <a:lstStyle/>
          <a:p>
            <a:pPr marL="0" marR="0" lvl="0" indent="0" algn="ctr" rtl="0">
              <a:spcBef>
                <a:spcPts val="0"/>
              </a:spcBef>
              <a:spcAft>
                <a:spcPts val="0"/>
              </a:spcAft>
              <a:buNone/>
            </a:pPr>
            <a:r>
              <a:rPr lang="en-US" sz="6900" b="1" i="0" u="none" strike="noStrike" cap="none">
                <a:solidFill>
                  <a:schemeClr val="dk1"/>
                </a:solidFill>
                <a:latin typeface="Arial"/>
                <a:ea typeface="Arial"/>
                <a:cs typeface="Arial"/>
                <a:sym typeface="Arial"/>
              </a:rPr>
              <a:t>Introduction</a:t>
            </a:r>
            <a:endParaRPr/>
          </a:p>
        </p:txBody>
      </p:sp>
      <p:sp>
        <p:nvSpPr>
          <p:cNvPr id="66" name="Google Shape;66;p1"/>
          <p:cNvSpPr txBox="1"/>
          <p:nvPr/>
        </p:nvSpPr>
        <p:spPr>
          <a:xfrm>
            <a:off x="15794038" y="7165975"/>
            <a:ext cx="5645100" cy="1135800"/>
          </a:xfrm>
          <a:prstGeom prst="rect">
            <a:avLst/>
          </a:prstGeom>
          <a:noFill/>
          <a:ln>
            <a:noFill/>
          </a:ln>
        </p:spPr>
        <p:txBody>
          <a:bodyPr spcFirstLastPara="1" wrap="square" lIns="72850" tIns="36425" rIns="72850" bIns="36425" anchor="t" anchorCtr="0">
            <a:spAutoFit/>
          </a:bodyPr>
          <a:lstStyle/>
          <a:p>
            <a:pPr marL="0" marR="0" lvl="0" indent="0" algn="ctr" rtl="0">
              <a:spcBef>
                <a:spcPts val="0"/>
              </a:spcBef>
              <a:spcAft>
                <a:spcPts val="0"/>
              </a:spcAft>
              <a:buNone/>
            </a:pPr>
            <a:r>
              <a:rPr lang="en-US" sz="6900" b="1" i="0" u="none" strike="noStrike" cap="none">
                <a:solidFill>
                  <a:schemeClr val="dk1"/>
                </a:solidFill>
                <a:latin typeface="Arial"/>
                <a:ea typeface="Arial"/>
                <a:cs typeface="Arial"/>
                <a:sym typeface="Arial"/>
              </a:rPr>
              <a:t>Results</a:t>
            </a:r>
            <a:endParaRPr/>
          </a:p>
        </p:txBody>
      </p:sp>
      <p:pic>
        <p:nvPicPr>
          <p:cNvPr id="67" name="Google Shape;67;p1" title="fcis_logo.png"/>
          <p:cNvPicPr preferRelativeResize="0"/>
          <p:nvPr/>
        </p:nvPicPr>
        <p:blipFill rotWithShape="1">
          <a:blip r:embed="rId3">
            <a:alphaModFix/>
          </a:blip>
          <a:srcRect l="6694" r="6703"/>
          <a:stretch/>
        </p:blipFill>
        <p:spPr>
          <a:xfrm>
            <a:off x="604799" y="1283900"/>
            <a:ext cx="3227945" cy="3168537"/>
          </a:xfrm>
          <a:prstGeom prst="rect">
            <a:avLst/>
          </a:prstGeom>
          <a:noFill/>
          <a:ln>
            <a:noFill/>
          </a:ln>
        </p:spPr>
      </p:pic>
      <p:pic>
        <p:nvPicPr>
          <p:cNvPr id="68" name="Google Shape;68;p1" title="logoums (1).png"/>
          <p:cNvPicPr preferRelativeResize="0"/>
          <p:nvPr/>
        </p:nvPicPr>
        <p:blipFill rotWithShape="1">
          <a:blip r:embed="rId4">
            <a:alphaModFix/>
          </a:blip>
          <a:srcRect t="4337" b="4337"/>
          <a:stretch/>
        </p:blipFill>
        <p:spPr>
          <a:xfrm>
            <a:off x="21273512" y="1491013"/>
            <a:ext cx="2986600" cy="2754301"/>
          </a:xfrm>
          <a:prstGeom prst="rect">
            <a:avLst/>
          </a:prstGeom>
          <a:noFill/>
          <a:ln>
            <a:noFill/>
          </a:ln>
        </p:spPr>
      </p:pic>
      <p:sp>
        <p:nvSpPr>
          <p:cNvPr id="69" name="Google Shape;69;p1"/>
          <p:cNvSpPr txBox="1"/>
          <p:nvPr/>
        </p:nvSpPr>
        <p:spPr>
          <a:xfrm>
            <a:off x="13091351" y="17411546"/>
            <a:ext cx="11050500" cy="363300"/>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None/>
            </a:pPr>
            <a:r>
              <a:rPr lang="en-US" sz="2200" b="0" i="0" u="none" strike="noStrike" cap="none" dirty="0">
                <a:solidFill>
                  <a:schemeClr val="dk1"/>
                </a:solidFill>
                <a:latin typeface="Arial"/>
                <a:ea typeface="Arial"/>
                <a:cs typeface="Arial"/>
                <a:sym typeface="Arial"/>
              </a:rPr>
              <a:t>Table III: Results </a:t>
            </a:r>
            <a:r>
              <a:rPr lang="en-US" sz="2200" dirty="0">
                <a:solidFill>
                  <a:schemeClr val="dk1"/>
                </a:solidFill>
              </a:rPr>
              <a:t>of Question Generation Model Training:</a:t>
            </a:r>
            <a:endParaRPr sz="2200" dirty="0"/>
          </a:p>
        </p:txBody>
      </p:sp>
      <p:graphicFrame>
        <p:nvGraphicFramePr>
          <p:cNvPr id="70" name="Google Shape;70;p1"/>
          <p:cNvGraphicFramePr/>
          <p:nvPr>
            <p:extLst>
              <p:ext uri="{D42A27DB-BD31-4B8C-83A1-F6EECF244321}">
                <p14:modId xmlns:p14="http://schemas.microsoft.com/office/powerpoint/2010/main" val="794224365"/>
              </p:ext>
            </p:extLst>
          </p:nvPr>
        </p:nvGraphicFramePr>
        <p:xfrm>
          <a:off x="13276327" y="17886069"/>
          <a:ext cx="9147825" cy="2798650"/>
        </p:xfrm>
        <a:graphic>
          <a:graphicData uri="http://schemas.openxmlformats.org/drawingml/2006/table">
            <a:tbl>
              <a:tblPr>
                <a:noFill/>
                <a:tableStyleId>{42D0B1E0-EB94-4663-9C60-5CE65C85AB2D}</a:tableStyleId>
              </a:tblPr>
              <a:tblGrid>
                <a:gridCol w="3207325">
                  <a:extLst>
                    <a:ext uri="{9D8B030D-6E8A-4147-A177-3AD203B41FA5}">
                      <a16:colId xmlns:a16="http://schemas.microsoft.com/office/drawing/2014/main" val="20000"/>
                    </a:ext>
                  </a:extLst>
                </a:gridCol>
                <a:gridCol w="2068475">
                  <a:extLst>
                    <a:ext uri="{9D8B030D-6E8A-4147-A177-3AD203B41FA5}">
                      <a16:colId xmlns:a16="http://schemas.microsoft.com/office/drawing/2014/main" val="20001"/>
                    </a:ext>
                  </a:extLst>
                </a:gridCol>
                <a:gridCol w="1961975">
                  <a:extLst>
                    <a:ext uri="{9D8B030D-6E8A-4147-A177-3AD203B41FA5}">
                      <a16:colId xmlns:a16="http://schemas.microsoft.com/office/drawing/2014/main" val="20002"/>
                    </a:ext>
                  </a:extLst>
                </a:gridCol>
                <a:gridCol w="1910050">
                  <a:extLst>
                    <a:ext uri="{9D8B030D-6E8A-4147-A177-3AD203B41FA5}">
                      <a16:colId xmlns:a16="http://schemas.microsoft.com/office/drawing/2014/main" val="20003"/>
                    </a:ext>
                  </a:extLst>
                </a:gridCol>
              </a:tblGrid>
              <a:tr h="939400">
                <a:tc>
                  <a:txBody>
                    <a:bodyPr/>
                    <a:lstStyle/>
                    <a:p>
                      <a:pPr marL="0" lvl="0" indent="0" algn="ctr" rtl="0">
                        <a:lnSpc>
                          <a:spcPct val="115000"/>
                        </a:lnSpc>
                        <a:spcBef>
                          <a:spcPts val="0"/>
                        </a:spcBef>
                        <a:spcAft>
                          <a:spcPts val="0"/>
                        </a:spcAft>
                        <a:buNone/>
                      </a:pPr>
                      <a:r>
                        <a:rPr lang="en-US" sz="2200" b="1">
                          <a:solidFill>
                            <a:srgbClr val="235078"/>
                          </a:solidFill>
                          <a:latin typeface="Times New Roman"/>
                          <a:ea typeface="Times New Roman"/>
                          <a:cs typeface="Times New Roman"/>
                          <a:sym typeface="Times New Roman"/>
                        </a:rPr>
                        <a:t>Model</a:t>
                      </a:r>
                      <a:endParaRPr sz="2200" b="1">
                        <a:solidFill>
                          <a:srgbClr val="235078"/>
                        </a:solidFill>
                        <a:latin typeface="Times New Roman"/>
                        <a:ea typeface="Times New Roman"/>
                        <a:cs typeface="Times New Roman"/>
                        <a:sym typeface="Times New Roman"/>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4D3E2"/>
                    </a:solidFill>
                  </a:tcPr>
                </a:tc>
                <a:tc>
                  <a:txBody>
                    <a:bodyPr/>
                    <a:lstStyle/>
                    <a:p>
                      <a:pPr marL="0" lvl="0" indent="0" algn="ctr" rtl="0">
                        <a:lnSpc>
                          <a:spcPct val="115000"/>
                        </a:lnSpc>
                        <a:spcBef>
                          <a:spcPts val="0"/>
                        </a:spcBef>
                        <a:spcAft>
                          <a:spcPts val="0"/>
                        </a:spcAft>
                        <a:buNone/>
                      </a:pPr>
                      <a:r>
                        <a:rPr lang="en-US" sz="2200" b="1">
                          <a:solidFill>
                            <a:srgbClr val="235078"/>
                          </a:solidFill>
                          <a:latin typeface="Times New Roman"/>
                          <a:ea typeface="Times New Roman"/>
                          <a:cs typeface="Times New Roman"/>
                          <a:sym typeface="Times New Roman"/>
                        </a:rPr>
                        <a:t>BERTScore</a:t>
                      </a:r>
                      <a:endParaRPr sz="2200" b="1">
                        <a:solidFill>
                          <a:srgbClr val="235078"/>
                        </a:solidFill>
                        <a:latin typeface="Times New Roman"/>
                        <a:ea typeface="Times New Roman"/>
                        <a:cs typeface="Times New Roman"/>
                        <a:sym typeface="Times New Roman"/>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4D3E2"/>
                    </a:solidFill>
                  </a:tcPr>
                </a:tc>
                <a:tc>
                  <a:txBody>
                    <a:bodyPr/>
                    <a:lstStyle/>
                    <a:p>
                      <a:pPr marL="0" lvl="0" indent="0" algn="ctr" rtl="0">
                        <a:lnSpc>
                          <a:spcPct val="115000"/>
                        </a:lnSpc>
                        <a:spcBef>
                          <a:spcPts val="0"/>
                        </a:spcBef>
                        <a:spcAft>
                          <a:spcPts val="0"/>
                        </a:spcAft>
                        <a:buNone/>
                      </a:pPr>
                      <a:r>
                        <a:rPr lang="en-US" sz="2200" b="1" dirty="0">
                          <a:solidFill>
                            <a:srgbClr val="235078"/>
                          </a:solidFill>
                          <a:latin typeface="Times New Roman"/>
                          <a:ea typeface="Times New Roman"/>
                          <a:cs typeface="Times New Roman"/>
                          <a:sym typeface="Times New Roman"/>
                        </a:rPr>
                        <a:t>BLUE-4</a:t>
                      </a:r>
                      <a:endParaRPr sz="2200" b="1" dirty="0">
                        <a:solidFill>
                          <a:srgbClr val="235078"/>
                        </a:solidFill>
                        <a:latin typeface="Times New Roman"/>
                        <a:ea typeface="Times New Roman"/>
                        <a:cs typeface="Times New Roman"/>
                        <a:sym typeface="Times New Roman"/>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4D3E2"/>
                    </a:solidFill>
                  </a:tcPr>
                </a:tc>
                <a:tc>
                  <a:txBody>
                    <a:bodyPr/>
                    <a:lstStyle/>
                    <a:p>
                      <a:pPr marL="0" lvl="0" indent="0" algn="ctr" rtl="0">
                        <a:lnSpc>
                          <a:spcPct val="115000"/>
                        </a:lnSpc>
                        <a:spcBef>
                          <a:spcPts val="0"/>
                        </a:spcBef>
                        <a:spcAft>
                          <a:spcPts val="0"/>
                        </a:spcAft>
                        <a:buNone/>
                      </a:pPr>
                      <a:r>
                        <a:rPr lang="en-US" sz="2200" b="1">
                          <a:solidFill>
                            <a:srgbClr val="235078"/>
                          </a:solidFill>
                          <a:latin typeface="Times New Roman"/>
                          <a:ea typeface="Times New Roman"/>
                          <a:cs typeface="Times New Roman"/>
                          <a:sym typeface="Times New Roman"/>
                        </a:rPr>
                        <a:t>METEOR</a:t>
                      </a:r>
                      <a:endParaRPr sz="2200" b="1">
                        <a:solidFill>
                          <a:srgbClr val="235078"/>
                        </a:solidFill>
                        <a:latin typeface="Times New Roman"/>
                        <a:ea typeface="Times New Roman"/>
                        <a:cs typeface="Times New Roman"/>
                        <a:sym typeface="Times New Roman"/>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4D3E2"/>
                    </a:solidFill>
                  </a:tcPr>
                </a:tc>
                <a:extLst>
                  <a:ext uri="{0D108BD9-81ED-4DB2-BD59-A6C34878D82A}">
                    <a16:rowId xmlns:a16="http://schemas.microsoft.com/office/drawing/2014/main" val="10000"/>
                  </a:ext>
                </a:extLst>
              </a:tr>
              <a:tr h="1567525">
                <a:tc>
                  <a:txBody>
                    <a:bodyPr/>
                    <a:lstStyle/>
                    <a:p>
                      <a:pPr marL="0" lvl="0" indent="0" algn="ctr" rtl="0">
                        <a:lnSpc>
                          <a:spcPct val="100000"/>
                        </a:lnSpc>
                        <a:spcBef>
                          <a:spcPts val="0"/>
                        </a:spcBef>
                        <a:spcAft>
                          <a:spcPts val="0"/>
                        </a:spcAft>
                        <a:buNone/>
                      </a:pPr>
                      <a:r>
                        <a:rPr lang="en-US" sz="2200">
                          <a:solidFill>
                            <a:schemeClr val="dk1"/>
                          </a:solidFill>
                          <a:latin typeface="Times New Roman"/>
                          <a:ea typeface="Times New Roman"/>
                          <a:cs typeface="Times New Roman"/>
                          <a:sym typeface="Times New Roman"/>
                        </a:rPr>
                        <a:t>AraBART</a:t>
                      </a:r>
                      <a:endParaRPr sz="2200">
                        <a:solidFill>
                          <a:schemeClr val="dk1"/>
                        </a:solidFill>
                        <a:latin typeface="Times New Roman"/>
                        <a:ea typeface="Times New Roman"/>
                        <a:cs typeface="Times New Roman"/>
                        <a:sym typeface="Times New Roman"/>
                      </a:endParaRPr>
                    </a:p>
                    <a:p>
                      <a:pPr marL="0" lvl="0" indent="0" algn="ctr" rtl="0">
                        <a:lnSpc>
                          <a:spcPct val="100000"/>
                        </a:lnSpc>
                        <a:spcBef>
                          <a:spcPts val="0"/>
                        </a:spcBef>
                        <a:spcAft>
                          <a:spcPts val="0"/>
                        </a:spcAft>
                        <a:buNone/>
                      </a:pPr>
                      <a:endParaRPr sz="2200">
                        <a:solidFill>
                          <a:schemeClr val="dk1"/>
                        </a:solidFill>
                        <a:latin typeface="Times New Roman"/>
                        <a:ea typeface="Times New Roman"/>
                        <a:cs typeface="Times New Roman"/>
                        <a:sym typeface="Times New Roman"/>
                      </a:endParaRPr>
                    </a:p>
                    <a:p>
                      <a:pPr marL="0" lvl="0" indent="0" algn="ctr" rtl="0">
                        <a:lnSpc>
                          <a:spcPct val="100000"/>
                        </a:lnSpc>
                        <a:spcBef>
                          <a:spcPts val="0"/>
                        </a:spcBef>
                        <a:spcAft>
                          <a:spcPts val="0"/>
                        </a:spcAft>
                        <a:buNone/>
                      </a:pPr>
                      <a:r>
                        <a:rPr lang="en-US" sz="2200">
                          <a:solidFill>
                            <a:schemeClr val="dk1"/>
                          </a:solidFill>
                          <a:latin typeface="Times New Roman"/>
                          <a:ea typeface="Times New Roman"/>
                          <a:cs typeface="Times New Roman"/>
                          <a:sym typeface="Times New Roman"/>
                        </a:rPr>
                        <a:t>mT5</a:t>
                      </a:r>
                      <a:endParaRPr sz="2200">
                        <a:solidFill>
                          <a:schemeClr val="dk1"/>
                        </a:solidFill>
                        <a:latin typeface="Times New Roman"/>
                        <a:ea typeface="Times New Roman"/>
                        <a:cs typeface="Times New Roman"/>
                        <a:sym typeface="Times New Roman"/>
                      </a:endParaRPr>
                    </a:p>
                    <a:p>
                      <a:pPr marL="0" lvl="0" indent="0" algn="ctr" rtl="0">
                        <a:lnSpc>
                          <a:spcPct val="100000"/>
                        </a:lnSpc>
                        <a:spcBef>
                          <a:spcPts val="0"/>
                        </a:spcBef>
                        <a:spcAft>
                          <a:spcPts val="0"/>
                        </a:spcAft>
                        <a:buNone/>
                      </a:pPr>
                      <a:endParaRPr sz="2200">
                        <a:solidFill>
                          <a:schemeClr val="dk1"/>
                        </a:solidFill>
                        <a:latin typeface="Times New Roman"/>
                        <a:ea typeface="Times New Roman"/>
                        <a:cs typeface="Times New Roman"/>
                        <a:sym typeface="Times New Roman"/>
                      </a:endParaRPr>
                    </a:p>
                    <a:p>
                      <a:pPr marL="0" lvl="0" indent="0" algn="ctr" rtl="0">
                        <a:lnSpc>
                          <a:spcPct val="100000"/>
                        </a:lnSpc>
                        <a:spcBef>
                          <a:spcPts val="0"/>
                        </a:spcBef>
                        <a:spcAft>
                          <a:spcPts val="0"/>
                        </a:spcAft>
                        <a:buNone/>
                      </a:pPr>
                      <a:r>
                        <a:rPr lang="en-US" sz="2200">
                          <a:solidFill>
                            <a:schemeClr val="dk1"/>
                          </a:solidFill>
                          <a:latin typeface="Times New Roman"/>
                          <a:ea typeface="Times New Roman"/>
                          <a:cs typeface="Times New Roman"/>
                          <a:sym typeface="Times New Roman"/>
                        </a:rPr>
                        <a:t>AraT5</a:t>
                      </a:r>
                      <a:endParaRPr sz="2200">
                        <a:solidFill>
                          <a:schemeClr val="dk1"/>
                        </a:solidFill>
                        <a:latin typeface="Times New Roman"/>
                        <a:ea typeface="Times New Roman"/>
                        <a:cs typeface="Times New Roman"/>
                        <a:sym typeface="Times New Roman"/>
                      </a:endParaRPr>
                    </a:p>
                  </a:txBody>
                  <a:tcPr marL="91425" marR="91425" marT="91425" marB="91425">
                    <a:lnL w="9525" cap="flat" cmpd="sng">
                      <a:solidFill>
                        <a:srgbClr val="1482A5"/>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US" sz="2200">
                          <a:solidFill>
                            <a:schemeClr val="dk1"/>
                          </a:solidFill>
                          <a:latin typeface="Times New Roman"/>
                          <a:ea typeface="Times New Roman"/>
                          <a:cs typeface="Times New Roman"/>
                          <a:sym typeface="Times New Roman"/>
                        </a:rPr>
                        <a:t>0.85905</a:t>
                      </a:r>
                      <a:endParaRPr sz="2200">
                        <a:solidFill>
                          <a:schemeClr val="dk1"/>
                        </a:solidFill>
                        <a:latin typeface="Times New Roman"/>
                        <a:ea typeface="Times New Roman"/>
                        <a:cs typeface="Times New Roman"/>
                        <a:sym typeface="Times New Roman"/>
                      </a:endParaRPr>
                    </a:p>
                    <a:p>
                      <a:pPr marL="0" lvl="0" indent="0" algn="ctr" rtl="0">
                        <a:lnSpc>
                          <a:spcPct val="100000"/>
                        </a:lnSpc>
                        <a:spcBef>
                          <a:spcPts val="0"/>
                        </a:spcBef>
                        <a:spcAft>
                          <a:spcPts val="0"/>
                        </a:spcAft>
                        <a:buNone/>
                      </a:pPr>
                      <a:endParaRPr sz="2200">
                        <a:solidFill>
                          <a:schemeClr val="dk1"/>
                        </a:solidFill>
                        <a:latin typeface="Times New Roman"/>
                        <a:ea typeface="Times New Roman"/>
                        <a:cs typeface="Times New Roman"/>
                        <a:sym typeface="Times New Roman"/>
                      </a:endParaRPr>
                    </a:p>
                    <a:p>
                      <a:pPr marL="0" lvl="0" indent="0" algn="ctr" rtl="0">
                        <a:lnSpc>
                          <a:spcPct val="100000"/>
                        </a:lnSpc>
                        <a:spcBef>
                          <a:spcPts val="0"/>
                        </a:spcBef>
                        <a:spcAft>
                          <a:spcPts val="0"/>
                        </a:spcAft>
                        <a:buNone/>
                      </a:pPr>
                      <a:r>
                        <a:rPr lang="en-US" sz="2200">
                          <a:solidFill>
                            <a:schemeClr val="dk1"/>
                          </a:solidFill>
                          <a:latin typeface="Times New Roman"/>
                          <a:ea typeface="Times New Roman"/>
                          <a:cs typeface="Times New Roman"/>
                          <a:sym typeface="Times New Roman"/>
                        </a:rPr>
                        <a:t>0.83607</a:t>
                      </a:r>
                      <a:endParaRPr sz="2200">
                        <a:solidFill>
                          <a:schemeClr val="dk1"/>
                        </a:solidFill>
                        <a:latin typeface="Times New Roman"/>
                        <a:ea typeface="Times New Roman"/>
                        <a:cs typeface="Times New Roman"/>
                        <a:sym typeface="Times New Roman"/>
                      </a:endParaRPr>
                    </a:p>
                    <a:p>
                      <a:pPr marL="0" lvl="0" indent="0" algn="ctr" rtl="0">
                        <a:lnSpc>
                          <a:spcPct val="100000"/>
                        </a:lnSpc>
                        <a:spcBef>
                          <a:spcPts val="0"/>
                        </a:spcBef>
                        <a:spcAft>
                          <a:spcPts val="0"/>
                        </a:spcAft>
                        <a:buNone/>
                      </a:pPr>
                      <a:endParaRPr sz="2200">
                        <a:solidFill>
                          <a:schemeClr val="dk1"/>
                        </a:solidFill>
                        <a:latin typeface="Times New Roman"/>
                        <a:ea typeface="Times New Roman"/>
                        <a:cs typeface="Times New Roman"/>
                        <a:sym typeface="Times New Roman"/>
                      </a:endParaRPr>
                    </a:p>
                    <a:p>
                      <a:pPr marL="0" lvl="0" indent="0" algn="ctr" rtl="0">
                        <a:lnSpc>
                          <a:spcPct val="100000"/>
                        </a:lnSpc>
                        <a:spcBef>
                          <a:spcPts val="0"/>
                        </a:spcBef>
                        <a:spcAft>
                          <a:spcPts val="0"/>
                        </a:spcAft>
                        <a:buNone/>
                      </a:pPr>
                      <a:r>
                        <a:rPr lang="en-US" sz="2200">
                          <a:solidFill>
                            <a:schemeClr val="dk1"/>
                          </a:solidFill>
                          <a:latin typeface="Times New Roman"/>
                          <a:ea typeface="Times New Roman"/>
                          <a:cs typeface="Times New Roman"/>
                          <a:sym typeface="Times New Roman"/>
                        </a:rPr>
                        <a:t>0.87333</a:t>
                      </a:r>
                      <a:endParaRPr sz="2200">
                        <a:solidFill>
                          <a:schemeClr val="dk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US" sz="2200">
                          <a:solidFill>
                            <a:schemeClr val="dk1"/>
                          </a:solidFill>
                          <a:latin typeface="Times New Roman"/>
                          <a:ea typeface="Times New Roman"/>
                          <a:cs typeface="Times New Roman"/>
                          <a:sym typeface="Times New Roman"/>
                        </a:rPr>
                        <a:t>0.21653</a:t>
                      </a:r>
                      <a:endParaRPr sz="2200">
                        <a:solidFill>
                          <a:schemeClr val="dk1"/>
                        </a:solidFill>
                        <a:latin typeface="Times New Roman"/>
                        <a:ea typeface="Times New Roman"/>
                        <a:cs typeface="Times New Roman"/>
                        <a:sym typeface="Times New Roman"/>
                      </a:endParaRPr>
                    </a:p>
                    <a:p>
                      <a:pPr marL="0" lvl="0" indent="0" algn="ctr" rtl="0">
                        <a:lnSpc>
                          <a:spcPct val="100000"/>
                        </a:lnSpc>
                        <a:spcBef>
                          <a:spcPts val="0"/>
                        </a:spcBef>
                        <a:spcAft>
                          <a:spcPts val="0"/>
                        </a:spcAft>
                        <a:buNone/>
                      </a:pPr>
                      <a:endParaRPr sz="2200">
                        <a:solidFill>
                          <a:schemeClr val="dk1"/>
                        </a:solidFill>
                        <a:latin typeface="Times New Roman"/>
                        <a:ea typeface="Times New Roman"/>
                        <a:cs typeface="Times New Roman"/>
                        <a:sym typeface="Times New Roman"/>
                      </a:endParaRPr>
                    </a:p>
                    <a:p>
                      <a:pPr marL="0" lvl="0" indent="0" algn="ctr" rtl="0">
                        <a:lnSpc>
                          <a:spcPct val="100000"/>
                        </a:lnSpc>
                        <a:spcBef>
                          <a:spcPts val="0"/>
                        </a:spcBef>
                        <a:spcAft>
                          <a:spcPts val="0"/>
                        </a:spcAft>
                        <a:buNone/>
                      </a:pPr>
                      <a:r>
                        <a:rPr lang="en-US" sz="2200">
                          <a:solidFill>
                            <a:schemeClr val="dk1"/>
                          </a:solidFill>
                          <a:latin typeface="Times New Roman"/>
                          <a:ea typeface="Times New Roman"/>
                          <a:cs typeface="Times New Roman"/>
                          <a:sym typeface="Times New Roman"/>
                        </a:rPr>
                        <a:t>0.17535</a:t>
                      </a:r>
                      <a:endParaRPr sz="2200">
                        <a:solidFill>
                          <a:schemeClr val="dk1"/>
                        </a:solidFill>
                        <a:latin typeface="Times New Roman"/>
                        <a:ea typeface="Times New Roman"/>
                        <a:cs typeface="Times New Roman"/>
                        <a:sym typeface="Times New Roman"/>
                      </a:endParaRPr>
                    </a:p>
                    <a:p>
                      <a:pPr marL="0" lvl="0" indent="0" algn="ctr" rtl="0">
                        <a:lnSpc>
                          <a:spcPct val="100000"/>
                        </a:lnSpc>
                        <a:spcBef>
                          <a:spcPts val="0"/>
                        </a:spcBef>
                        <a:spcAft>
                          <a:spcPts val="0"/>
                        </a:spcAft>
                        <a:buNone/>
                      </a:pPr>
                      <a:endParaRPr sz="2200">
                        <a:solidFill>
                          <a:schemeClr val="dk1"/>
                        </a:solidFill>
                        <a:latin typeface="Times New Roman"/>
                        <a:ea typeface="Times New Roman"/>
                        <a:cs typeface="Times New Roman"/>
                        <a:sym typeface="Times New Roman"/>
                      </a:endParaRPr>
                    </a:p>
                    <a:p>
                      <a:pPr marL="0" lvl="0" indent="0" algn="ctr" rtl="0">
                        <a:lnSpc>
                          <a:spcPct val="100000"/>
                        </a:lnSpc>
                        <a:spcBef>
                          <a:spcPts val="0"/>
                        </a:spcBef>
                        <a:spcAft>
                          <a:spcPts val="0"/>
                        </a:spcAft>
                        <a:buNone/>
                      </a:pPr>
                      <a:r>
                        <a:rPr lang="en-US" sz="2200">
                          <a:solidFill>
                            <a:schemeClr val="dk1"/>
                          </a:solidFill>
                          <a:latin typeface="Times New Roman"/>
                          <a:ea typeface="Times New Roman"/>
                          <a:cs typeface="Times New Roman"/>
                          <a:sym typeface="Times New Roman"/>
                        </a:rPr>
                        <a:t>0.21653</a:t>
                      </a:r>
                      <a:endParaRPr sz="2200">
                        <a:solidFill>
                          <a:schemeClr val="dk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US" sz="2200" dirty="0">
                          <a:solidFill>
                            <a:schemeClr val="dk1"/>
                          </a:solidFill>
                          <a:latin typeface="Times New Roman"/>
                          <a:ea typeface="Times New Roman"/>
                          <a:cs typeface="Times New Roman"/>
                          <a:sym typeface="Times New Roman"/>
                        </a:rPr>
                        <a:t>0.38785</a:t>
                      </a:r>
                      <a:endParaRPr sz="2200" dirty="0">
                        <a:solidFill>
                          <a:schemeClr val="dk1"/>
                        </a:solidFill>
                        <a:latin typeface="Times New Roman"/>
                        <a:ea typeface="Times New Roman"/>
                        <a:cs typeface="Times New Roman"/>
                        <a:sym typeface="Times New Roman"/>
                      </a:endParaRPr>
                    </a:p>
                    <a:p>
                      <a:pPr marL="0" lvl="0" indent="0" algn="ctr" rtl="0">
                        <a:lnSpc>
                          <a:spcPct val="100000"/>
                        </a:lnSpc>
                        <a:spcBef>
                          <a:spcPts val="0"/>
                        </a:spcBef>
                        <a:spcAft>
                          <a:spcPts val="0"/>
                        </a:spcAft>
                        <a:buNone/>
                      </a:pPr>
                      <a:endParaRPr sz="2200" dirty="0">
                        <a:solidFill>
                          <a:schemeClr val="dk1"/>
                        </a:solidFill>
                        <a:latin typeface="Times New Roman"/>
                        <a:ea typeface="Times New Roman"/>
                        <a:cs typeface="Times New Roman"/>
                        <a:sym typeface="Times New Roman"/>
                      </a:endParaRPr>
                    </a:p>
                    <a:p>
                      <a:pPr marL="0" lvl="0" indent="0" algn="ctr" rtl="0">
                        <a:lnSpc>
                          <a:spcPct val="100000"/>
                        </a:lnSpc>
                        <a:spcBef>
                          <a:spcPts val="0"/>
                        </a:spcBef>
                        <a:spcAft>
                          <a:spcPts val="0"/>
                        </a:spcAft>
                        <a:buNone/>
                      </a:pPr>
                      <a:r>
                        <a:rPr lang="en-US" sz="2200" dirty="0">
                          <a:solidFill>
                            <a:schemeClr val="dk1"/>
                          </a:solidFill>
                          <a:latin typeface="Times New Roman"/>
                          <a:ea typeface="Times New Roman"/>
                          <a:cs typeface="Times New Roman"/>
                          <a:sym typeface="Times New Roman"/>
                        </a:rPr>
                        <a:t>0.39472</a:t>
                      </a:r>
                      <a:endParaRPr sz="2200" dirty="0">
                        <a:solidFill>
                          <a:schemeClr val="dk1"/>
                        </a:solidFill>
                        <a:latin typeface="Times New Roman"/>
                        <a:ea typeface="Times New Roman"/>
                        <a:cs typeface="Times New Roman"/>
                        <a:sym typeface="Times New Roman"/>
                      </a:endParaRPr>
                    </a:p>
                    <a:p>
                      <a:pPr marL="0" lvl="0" indent="0" algn="ctr" rtl="0">
                        <a:lnSpc>
                          <a:spcPct val="100000"/>
                        </a:lnSpc>
                        <a:spcBef>
                          <a:spcPts val="0"/>
                        </a:spcBef>
                        <a:spcAft>
                          <a:spcPts val="0"/>
                        </a:spcAft>
                        <a:buNone/>
                      </a:pPr>
                      <a:endParaRPr sz="2200" dirty="0">
                        <a:solidFill>
                          <a:schemeClr val="dk1"/>
                        </a:solidFill>
                        <a:latin typeface="Times New Roman"/>
                        <a:ea typeface="Times New Roman"/>
                        <a:cs typeface="Times New Roman"/>
                        <a:sym typeface="Times New Roman"/>
                      </a:endParaRPr>
                    </a:p>
                    <a:p>
                      <a:pPr marL="0" lvl="0" indent="0" algn="ctr" rtl="0">
                        <a:lnSpc>
                          <a:spcPct val="100000"/>
                        </a:lnSpc>
                        <a:spcBef>
                          <a:spcPts val="0"/>
                        </a:spcBef>
                        <a:spcAft>
                          <a:spcPts val="0"/>
                        </a:spcAft>
                        <a:buNone/>
                      </a:pPr>
                      <a:r>
                        <a:rPr lang="en-US" sz="2200" dirty="0">
                          <a:solidFill>
                            <a:schemeClr val="dk1"/>
                          </a:solidFill>
                          <a:latin typeface="Times New Roman"/>
                          <a:ea typeface="Times New Roman"/>
                          <a:cs typeface="Times New Roman"/>
                          <a:sym typeface="Times New Roman"/>
                        </a:rPr>
                        <a:t>0.47012</a:t>
                      </a:r>
                      <a:endParaRPr sz="2200" dirty="0">
                        <a:solidFill>
                          <a:schemeClr val="dk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71" name="Google Shape;71;p1"/>
          <p:cNvSpPr txBox="1"/>
          <p:nvPr/>
        </p:nvSpPr>
        <p:spPr>
          <a:xfrm>
            <a:off x="13091351" y="24827450"/>
            <a:ext cx="11050500" cy="1176000"/>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None/>
            </a:pPr>
            <a:endParaRPr sz="2800">
              <a:solidFill>
                <a:schemeClr val="dk1"/>
              </a:solidFill>
            </a:endParaRPr>
          </a:p>
          <a:p>
            <a:pPr marL="533400" marR="0" lvl="0" indent="-546100" algn="l" rtl="0">
              <a:lnSpc>
                <a:spcPct val="80000"/>
              </a:lnSpc>
              <a:spcBef>
                <a:spcPts val="0"/>
              </a:spcBef>
              <a:spcAft>
                <a:spcPts val="0"/>
              </a:spcAft>
              <a:buClr>
                <a:schemeClr val="dk1"/>
              </a:buClr>
              <a:buSzPts val="3000"/>
              <a:buFont typeface="Arial"/>
              <a:buChar char="•"/>
            </a:pPr>
            <a:r>
              <a:rPr lang="en-US" sz="3000">
                <a:solidFill>
                  <a:schemeClr val="dk1"/>
                </a:solidFill>
              </a:rPr>
              <a:t>AraT5 demonstrates the best overall performance and is the most suitable for Arabic educational question-related tasks.</a:t>
            </a:r>
            <a:endParaRPr sz="3000">
              <a:solidFill>
                <a:schemeClr val="dk1"/>
              </a:solidFill>
            </a:endParaRPr>
          </a:p>
        </p:txBody>
      </p:sp>
      <p:sp>
        <p:nvSpPr>
          <p:cNvPr id="72" name="Google Shape;72;p1"/>
          <p:cNvSpPr txBox="1"/>
          <p:nvPr/>
        </p:nvSpPr>
        <p:spPr>
          <a:xfrm>
            <a:off x="3331750" y="34661326"/>
            <a:ext cx="6057300" cy="400200"/>
          </a:xfrm>
          <a:prstGeom prst="rect">
            <a:avLst/>
          </a:prstGeom>
          <a:noFill/>
          <a:ln>
            <a:noFill/>
          </a:ln>
        </p:spPr>
        <p:txBody>
          <a:bodyPr spcFirstLastPara="1" wrap="square" lIns="91425" tIns="45700" rIns="91425" bIns="45700" anchor="t" anchorCtr="0">
            <a:spAutoFit/>
          </a:bodyPr>
          <a:lstStyle/>
          <a:p>
            <a:pPr marL="0" marR="0" lvl="0" indent="0" algn="ctr" rtl="0">
              <a:lnSpc>
                <a:spcPct val="80000"/>
              </a:lnSpc>
              <a:spcBef>
                <a:spcPts val="0"/>
              </a:spcBef>
              <a:spcAft>
                <a:spcPts val="0"/>
              </a:spcAft>
              <a:buNone/>
            </a:pPr>
            <a:r>
              <a:rPr lang="en-US" sz="2500" b="0" i="0" u="none" strike="noStrike" cap="none">
                <a:solidFill>
                  <a:schemeClr val="dk1"/>
                </a:solidFill>
                <a:latin typeface="Arial"/>
                <a:ea typeface="Arial"/>
                <a:cs typeface="Arial"/>
                <a:sym typeface="Arial"/>
              </a:rPr>
              <a:t>Fig</a:t>
            </a:r>
            <a:r>
              <a:rPr lang="en-US" sz="2500">
                <a:solidFill>
                  <a:schemeClr val="dk1"/>
                </a:solidFill>
              </a:rPr>
              <a:t>.5. T5 Architecture</a:t>
            </a:r>
            <a:endParaRPr sz="2500">
              <a:solidFill>
                <a:schemeClr val="dk1"/>
              </a:solidFill>
            </a:endParaRPr>
          </a:p>
        </p:txBody>
      </p:sp>
      <p:graphicFrame>
        <p:nvGraphicFramePr>
          <p:cNvPr id="73" name="Google Shape;73;p1"/>
          <p:cNvGraphicFramePr/>
          <p:nvPr/>
        </p:nvGraphicFramePr>
        <p:xfrm>
          <a:off x="13184313" y="9147250"/>
          <a:ext cx="5338375" cy="7711260"/>
        </p:xfrm>
        <a:graphic>
          <a:graphicData uri="http://schemas.openxmlformats.org/drawingml/2006/table">
            <a:tbl>
              <a:tblPr>
                <a:noFill/>
                <a:tableStyleId>{42D0B1E0-EB94-4663-9C60-5CE65C85AB2D}</a:tableStyleId>
              </a:tblPr>
              <a:tblGrid>
                <a:gridCol w="2822225">
                  <a:extLst>
                    <a:ext uri="{9D8B030D-6E8A-4147-A177-3AD203B41FA5}">
                      <a16:colId xmlns:a16="http://schemas.microsoft.com/office/drawing/2014/main" val="20000"/>
                    </a:ext>
                  </a:extLst>
                </a:gridCol>
                <a:gridCol w="2516150">
                  <a:extLst>
                    <a:ext uri="{9D8B030D-6E8A-4147-A177-3AD203B41FA5}">
                      <a16:colId xmlns:a16="http://schemas.microsoft.com/office/drawing/2014/main" val="20001"/>
                    </a:ext>
                  </a:extLst>
                </a:gridCol>
              </a:tblGrid>
              <a:tr h="697700">
                <a:tc>
                  <a:txBody>
                    <a:bodyPr/>
                    <a:lstStyle/>
                    <a:p>
                      <a:pPr marL="0" lvl="0" indent="0" algn="l" rtl="0">
                        <a:spcBef>
                          <a:spcPts val="0"/>
                        </a:spcBef>
                        <a:spcAft>
                          <a:spcPts val="0"/>
                        </a:spcAft>
                        <a:buNone/>
                      </a:pPr>
                      <a:endParaRPr sz="600"/>
                    </a:p>
                    <a:p>
                      <a:pPr marL="0" lvl="0" indent="0" algn="ctr" rtl="0">
                        <a:spcBef>
                          <a:spcPts val="0"/>
                        </a:spcBef>
                        <a:spcAft>
                          <a:spcPts val="0"/>
                        </a:spcAft>
                        <a:buNone/>
                      </a:pPr>
                      <a:r>
                        <a:rPr lang="en-US" sz="2200" b="1">
                          <a:solidFill>
                            <a:srgbClr val="235078"/>
                          </a:solidFill>
                          <a:latin typeface="Times New Roman"/>
                          <a:ea typeface="Times New Roman"/>
                          <a:cs typeface="Times New Roman"/>
                          <a:sym typeface="Times New Roman"/>
                        </a:rPr>
                        <a:t>Model</a:t>
                      </a:r>
                      <a:endParaRPr sz="600"/>
                    </a:p>
                    <a:p>
                      <a:pPr marL="0" lvl="0" indent="0" algn="l" rtl="0">
                        <a:spcBef>
                          <a:spcPts val="0"/>
                        </a:spcBef>
                        <a:spcAft>
                          <a:spcPts val="0"/>
                        </a:spcAft>
                        <a:buNone/>
                      </a:pPr>
                      <a:endParaRPr sz="6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1482A5"/>
                      </a:solidFill>
                      <a:prstDash val="solid"/>
                      <a:round/>
                      <a:headEnd type="none" w="sm" len="sm"/>
                      <a:tailEnd type="none" w="sm" len="sm"/>
                    </a:lnB>
                    <a:solidFill>
                      <a:srgbClr val="B4D3E2"/>
                    </a:solidFill>
                  </a:tcPr>
                </a:tc>
                <a:tc>
                  <a:txBody>
                    <a:bodyPr/>
                    <a:lstStyle/>
                    <a:p>
                      <a:pPr marL="0" lvl="0" indent="0" algn="ctr" rtl="0">
                        <a:lnSpc>
                          <a:spcPct val="115000"/>
                        </a:lnSpc>
                        <a:spcBef>
                          <a:spcPts val="0"/>
                        </a:spcBef>
                        <a:spcAft>
                          <a:spcPts val="0"/>
                        </a:spcAft>
                        <a:buNone/>
                      </a:pPr>
                      <a:r>
                        <a:rPr lang="en-US" sz="2200" b="1">
                          <a:solidFill>
                            <a:srgbClr val="235078"/>
                          </a:solidFill>
                          <a:latin typeface="Times New Roman"/>
                          <a:ea typeface="Times New Roman"/>
                          <a:cs typeface="Times New Roman"/>
                          <a:sym typeface="Times New Roman"/>
                        </a:rPr>
                        <a:t>Accuracy</a:t>
                      </a:r>
                      <a:endParaRPr sz="2200" b="1">
                        <a:solidFill>
                          <a:srgbClr val="235078"/>
                        </a:solidFill>
                        <a:latin typeface="Times New Roman"/>
                        <a:ea typeface="Times New Roman"/>
                        <a:cs typeface="Times New Roman"/>
                        <a:sym typeface="Times New Roman"/>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4D3E2"/>
                    </a:solidFill>
                  </a:tcPr>
                </a:tc>
                <a:extLst>
                  <a:ext uri="{0D108BD9-81ED-4DB2-BD59-A6C34878D82A}">
                    <a16:rowId xmlns:a16="http://schemas.microsoft.com/office/drawing/2014/main" val="10000"/>
                  </a:ext>
                </a:extLst>
              </a:tr>
              <a:tr h="1183075">
                <a:tc>
                  <a:txBody>
                    <a:bodyPr/>
                    <a:lstStyle/>
                    <a:p>
                      <a:pPr marL="0" lvl="0" indent="0" algn="ctr" rtl="0">
                        <a:spcBef>
                          <a:spcPts val="0"/>
                        </a:spcBef>
                        <a:spcAft>
                          <a:spcPts val="0"/>
                        </a:spcAft>
                        <a:buNone/>
                      </a:pPr>
                      <a:endParaRPr sz="600"/>
                    </a:p>
                    <a:p>
                      <a:pPr marL="0" lvl="0" indent="0" algn="ctr" rtl="0">
                        <a:spcBef>
                          <a:spcPts val="0"/>
                        </a:spcBef>
                        <a:spcAft>
                          <a:spcPts val="0"/>
                        </a:spcAft>
                        <a:buNone/>
                      </a:pPr>
                      <a:r>
                        <a:rPr lang="en-US" sz="2200" b="1">
                          <a:solidFill>
                            <a:schemeClr val="dk1"/>
                          </a:solidFill>
                          <a:latin typeface="Times New Roman"/>
                          <a:ea typeface="Times New Roman"/>
                          <a:cs typeface="Times New Roman"/>
                          <a:sym typeface="Times New Roman"/>
                        </a:rPr>
                        <a:t>Multilingual-E5-large-instruct</a:t>
                      </a:r>
                      <a:endParaRPr sz="600"/>
                    </a:p>
                  </a:txBody>
                  <a:tcPr marL="91425" marR="91425" marT="91425" marB="91425" anchor="ctr">
                    <a:lnL w="9525" cap="flat" cmpd="sng">
                      <a:solidFill>
                        <a:srgbClr val="1482A5"/>
                      </a:solidFill>
                      <a:prstDash val="solid"/>
                      <a:round/>
                      <a:headEnd type="none" w="sm" len="sm"/>
                      <a:tailEnd type="none" w="sm" len="sm"/>
                    </a:lnL>
                    <a:lnR w="9525" cap="flat" cmpd="sng">
                      <a:solidFill>
                        <a:srgbClr val="1482A5"/>
                      </a:solidFill>
                      <a:prstDash val="solid"/>
                      <a:round/>
                      <a:headEnd type="none" w="sm" len="sm"/>
                      <a:tailEnd type="none" w="sm" len="sm"/>
                    </a:lnR>
                    <a:lnT w="9525" cap="flat" cmpd="sng">
                      <a:solidFill>
                        <a:srgbClr val="1482A5"/>
                      </a:solidFill>
                      <a:prstDash val="solid"/>
                      <a:round/>
                      <a:headEnd type="none" w="sm" len="sm"/>
                      <a:tailEnd type="none" w="sm" len="sm"/>
                    </a:lnT>
                    <a:lnB w="9525" cap="flat" cmpd="sng">
                      <a:solidFill>
                        <a:srgbClr val="1482A5"/>
                      </a:solidFill>
                      <a:prstDash val="solid"/>
                      <a:round/>
                      <a:headEnd type="none" w="sm" len="sm"/>
                      <a:tailEnd type="none" w="sm" len="sm"/>
                    </a:lnB>
                    <a:solidFill>
                      <a:srgbClr val="F3F3F3"/>
                    </a:solidFill>
                  </a:tcPr>
                </a:tc>
                <a:tc>
                  <a:txBody>
                    <a:bodyPr/>
                    <a:lstStyle/>
                    <a:p>
                      <a:pPr marL="0" lvl="0" indent="0" algn="ctr" rtl="0">
                        <a:spcBef>
                          <a:spcPts val="0"/>
                        </a:spcBef>
                        <a:spcAft>
                          <a:spcPts val="0"/>
                        </a:spcAft>
                        <a:buNone/>
                      </a:pPr>
                      <a:endParaRPr sz="2200"/>
                    </a:p>
                    <a:p>
                      <a:pPr marL="0" lvl="0" indent="0" algn="ctr" rtl="0">
                        <a:spcBef>
                          <a:spcPts val="0"/>
                        </a:spcBef>
                        <a:spcAft>
                          <a:spcPts val="0"/>
                        </a:spcAft>
                        <a:buNone/>
                      </a:pPr>
                      <a:r>
                        <a:rPr lang="en-US" sz="2200">
                          <a:solidFill>
                            <a:schemeClr val="dk1"/>
                          </a:solidFill>
                          <a:latin typeface="Times New Roman"/>
                          <a:ea typeface="Times New Roman"/>
                          <a:cs typeface="Times New Roman"/>
                          <a:sym typeface="Times New Roman"/>
                        </a:rPr>
                        <a:t>87.18%</a:t>
                      </a:r>
                      <a:endParaRPr sz="2200"/>
                    </a:p>
                    <a:p>
                      <a:pPr marL="0" lvl="0" indent="0" algn="ctr" rtl="0">
                        <a:lnSpc>
                          <a:spcPct val="100000"/>
                        </a:lnSpc>
                        <a:spcBef>
                          <a:spcPts val="0"/>
                        </a:spcBef>
                        <a:spcAft>
                          <a:spcPts val="0"/>
                        </a:spcAft>
                        <a:buNone/>
                      </a:pPr>
                      <a:endParaRPr sz="2200">
                        <a:solidFill>
                          <a:schemeClr val="dk1"/>
                        </a:solidFill>
                        <a:latin typeface="Times New Roman"/>
                        <a:ea typeface="Times New Roman"/>
                        <a:cs typeface="Times New Roman"/>
                        <a:sym typeface="Times New Roman"/>
                      </a:endParaRPr>
                    </a:p>
                  </a:txBody>
                  <a:tcPr marL="91425" marR="91425" marT="91425" marB="91425">
                    <a:lnL w="9525" cap="flat" cmpd="sng">
                      <a:solidFill>
                        <a:srgbClr val="1482A5"/>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456100">
                <a:tc>
                  <a:txBody>
                    <a:bodyPr/>
                    <a:lstStyle/>
                    <a:p>
                      <a:pPr marL="0" lvl="0" indent="0" algn="ctr" rtl="0">
                        <a:spcBef>
                          <a:spcPts val="0"/>
                        </a:spcBef>
                        <a:spcAft>
                          <a:spcPts val="0"/>
                        </a:spcAft>
                        <a:buNone/>
                      </a:pPr>
                      <a:endParaRPr sz="600"/>
                    </a:p>
                    <a:p>
                      <a:pPr marL="0" lvl="0" indent="0" algn="ctr" rtl="0">
                        <a:spcBef>
                          <a:spcPts val="0"/>
                        </a:spcBef>
                        <a:spcAft>
                          <a:spcPts val="0"/>
                        </a:spcAft>
                        <a:buNone/>
                      </a:pPr>
                      <a:r>
                        <a:rPr lang="en-US" sz="2200" b="1">
                          <a:solidFill>
                            <a:schemeClr val="dk1"/>
                          </a:solidFill>
                          <a:latin typeface="Times New Roman"/>
                          <a:ea typeface="Times New Roman"/>
                          <a:cs typeface="Times New Roman"/>
                          <a:sym typeface="Times New Roman"/>
                        </a:rPr>
                        <a:t>Multilingual-E5-large</a:t>
                      </a:r>
                      <a:endParaRPr sz="2200" b="1">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r>
                        <a:rPr lang="en-US" sz="2200" b="1">
                          <a:solidFill>
                            <a:schemeClr val="dk1"/>
                          </a:solidFill>
                          <a:latin typeface="Times New Roman"/>
                          <a:ea typeface="Times New Roman"/>
                          <a:cs typeface="Times New Roman"/>
                          <a:sym typeface="Times New Roman"/>
                        </a:rPr>
                        <a:t>paraphrase-multilingual-mpnet-base-v2</a:t>
                      </a:r>
                      <a:endParaRPr sz="600"/>
                    </a:p>
                    <a:p>
                      <a:pPr marL="0" lvl="0" indent="0" algn="ctr" rtl="0">
                        <a:spcBef>
                          <a:spcPts val="0"/>
                        </a:spcBef>
                        <a:spcAft>
                          <a:spcPts val="0"/>
                        </a:spcAft>
                        <a:buNone/>
                      </a:pPr>
                      <a:endParaRPr sz="600"/>
                    </a:p>
                    <a:p>
                      <a:pPr marL="0" lvl="0" indent="0" algn="ctr" rtl="0">
                        <a:spcBef>
                          <a:spcPts val="0"/>
                        </a:spcBef>
                        <a:spcAft>
                          <a:spcPts val="0"/>
                        </a:spcAft>
                        <a:buNone/>
                      </a:pPr>
                      <a:endParaRPr sz="6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1482A5"/>
                      </a:solidFill>
                      <a:prstDash val="solid"/>
                      <a:round/>
                      <a:headEnd type="none" w="sm" len="sm"/>
                      <a:tailEnd type="none" w="sm" len="sm"/>
                    </a:lnT>
                    <a:lnB w="12700" cap="flat" cmpd="sng">
                      <a:solidFill>
                        <a:srgbClr val="999999"/>
                      </a:solidFill>
                      <a:prstDash val="solid"/>
                      <a:round/>
                      <a:headEnd type="none" w="sm" len="sm"/>
                      <a:tailEnd type="none" w="sm" len="sm"/>
                    </a:lnB>
                    <a:solidFill>
                      <a:srgbClr val="F3F3F3"/>
                    </a:solidFill>
                  </a:tcPr>
                </a:tc>
                <a:tc>
                  <a:txBody>
                    <a:bodyPr/>
                    <a:lstStyle/>
                    <a:p>
                      <a:pPr marL="0" lvl="0" indent="0" algn="ctr" rtl="0">
                        <a:spcBef>
                          <a:spcPts val="0"/>
                        </a:spcBef>
                        <a:spcAft>
                          <a:spcPts val="0"/>
                        </a:spcAft>
                        <a:buNone/>
                      </a:pPr>
                      <a:endParaRPr sz="2200"/>
                    </a:p>
                    <a:p>
                      <a:pPr marL="0" lvl="0" indent="0" algn="ctr" rtl="0">
                        <a:spcBef>
                          <a:spcPts val="0"/>
                        </a:spcBef>
                        <a:spcAft>
                          <a:spcPts val="0"/>
                        </a:spcAft>
                        <a:buNone/>
                      </a:pPr>
                      <a:r>
                        <a:rPr lang="en-US" sz="2200">
                          <a:solidFill>
                            <a:schemeClr val="dk1"/>
                          </a:solidFill>
                          <a:latin typeface="Times New Roman"/>
                          <a:ea typeface="Times New Roman"/>
                          <a:cs typeface="Times New Roman"/>
                          <a:sym typeface="Times New Roman"/>
                        </a:rPr>
                        <a:t>83.50%</a:t>
                      </a:r>
                      <a:endParaRPr sz="2200"/>
                    </a:p>
                    <a:p>
                      <a:pPr marL="0" lvl="0" indent="0" algn="ctr" rtl="0">
                        <a:lnSpc>
                          <a:spcPct val="100000"/>
                        </a:lnSpc>
                        <a:spcBef>
                          <a:spcPts val="0"/>
                        </a:spcBef>
                        <a:spcAft>
                          <a:spcPts val="0"/>
                        </a:spcAft>
                        <a:buClr>
                          <a:srgbClr val="000000"/>
                        </a:buClr>
                        <a:buSzPts val="1100"/>
                        <a:buFont typeface="Arial"/>
                        <a:buNone/>
                      </a:pPr>
                      <a:endParaRPr sz="2200">
                        <a:solidFill>
                          <a:schemeClr val="dk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1031375">
                <a:tc>
                  <a:txBody>
                    <a:bodyPr/>
                    <a:lstStyle/>
                    <a:p>
                      <a:pPr marL="0" lvl="0" indent="0" algn="ctr" rtl="0">
                        <a:spcBef>
                          <a:spcPts val="0"/>
                        </a:spcBef>
                        <a:spcAft>
                          <a:spcPts val="0"/>
                        </a:spcAft>
                        <a:buNone/>
                      </a:pPr>
                      <a:endParaRPr sz="600"/>
                    </a:p>
                    <a:p>
                      <a:pPr marL="0" lvl="0" indent="0" algn="ctr" rtl="0">
                        <a:spcBef>
                          <a:spcPts val="0"/>
                        </a:spcBef>
                        <a:spcAft>
                          <a:spcPts val="0"/>
                        </a:spcAft>
                        <a:buNone/>
                      </a:pPr>
                      <a:r>
                        <a:rPr lang="en-US" sz="2200" b="1">
                          <a:solidFill>
                            <a:schemeClr val="dk1"/>
                          </a:solidFill>
                          <a:latin typeface="Times New Roman"/>
                          <a:ea typeface="Times New Roman"/>
                          <a:cs typeface="Times New Roman"/>
                          <a:sym typeface="Times New Roman"/>
                        </a:rPr>
                        <a:t>paraphrase-multilingual-mpnet-base-v2</a:t>
                      </a:r>
                      <a:endParaRPr sz="600"/>
                    </a:p>
                    <a:p>
                      <a:pPr marL="0" lvl="0" indent="0" algn="ctr" rtl="0">
                        <a:spcBef>
                          <a:spcPts val="0"/>
                        </a:spcBef>
                        <a:spcAft>
                          <a:spcPts val="0"/>
                        </a:spcAft>
                        <a:buNone/>
                      </a:pPr>
                      <a:endParaRPr sz="6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12700" cap="flat" cmpd="sng">
                      <a:solidFill>
                        <a:srgbClr val="999999"/>
                      </a:solidFill>
                      <a:prstDash val="solid"/>
                      <a:round/>
                      <a:headEnd type="none" w="sm" len="sm"/>
                      <a:tailEnd type="none" w="sm" len="sm"/>
                    </a:lnT>
                    <a:lnB w="12700" cap="flat" cmpd="sng">
                      <a:solidFill>
                        <a:srgbClr val="999999"/>
                      </a:solidFill>
                      <a:prstDash val="solid"/>
                      <a:round/>
                      <a:headEnd type="none" w="sm" len="sm"/>
                      <a:tailEnd type="none" w="sm" len="sm"/>
                    </a:lnB>
                    <a:solidFill>
                      <a:srgbClr val="F3F3F3"/>
                    </a:solidFill>
                  </a:tcPr>
                </a:tc>
                <a:tc>
                  <a:txBody>
                    <a:bodyPr/>
                    <a:lstStyle/>
                    <a:p>
                      <a:pPr marL="0" lvl="0" indent="0" algn="ctr" rtl="0">
                        <a:spcBef>
                          <a:spcPts val="0"/>
                        </a:spcBef>
                        <a:spcAft>
                          <a:spcPts val="0"/>
                        </a:spcAft>
                        <a:buNone/>
                      </a:pPr>
                      <a:endParaRPr sz="2200"/>
                    </a:p>
                    <a:p>
                      <a:pPr marL="0" lvl="0" indent="0" algn="ctr" rtl="0">
                        <a:spcBef>
                          <a:spcPts val="0"/>
                        </a:spcBef>
                        <a:spcAft>
                          <a:spcPts val="0"/>
                        </a:spcAft>
                        <a:buNone/>
                      </a:pPr>
                      <a:r>
                        <a:rPr lang="en-US" sz="2200">
                          <a:solidFill>
                            <a:schemeClr val="dk1"/>
                          </a:solidFill>
                          <a:latin typeface="Times New Roman"/>
                          <a:ea typeface="Times New Roman"/>
                          <a:cs typeface="Times New Roman"/>
                          <a:sym typeface="Times New Roman"/>
                        </a:rPr>
                        <a:t>62.63%</a:t>
                      </a:r>
                      <a:endParaRPr sz="2200">
                        <a:solidFill>
                          <a:schemeClr val="dk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1122400">
                <a:tc>
                  <a:txBody>
                    <a:bodyPr/>
                    <a:lstStyle/>
                    <a:p>
                      <a:pPr marL="0" lvl="0" indent="0" algn="ctr" rtl="0">
                        <a:spcBef>
                          <a:spcPts val="0"/>
                        </a:spcBef>
                        <a:spcAft>
                          <a:spcPts val="0"/>
                        </a:spcAft>
                        <a:buNone/>
                      </a:pPr>
                      <a:endParaRPr sz="600"/>
                    </a:p>
                    <a:p>
                      <a:pPr marL="0" lvl="0" indent="0" algn="ctr" rtl="0">
                        <a:spcBef>
                          <a:spcPts val="0"/>
                        </a:spcBef>
                        <a:spcAft>
                          <a:spcPts val="0"/>
                        </a:spcAft>
                        <a:buNone/>
                      </a:pPr>
                      <a:endParaRPr sz="600"/>
                    </a:p>
                    <a:p>
                      <a:pPr marL="0" lvl="0" indent="0" algn="ctr" rtl="0">
                        <a:spcBef>
                          <a:spcPts val="0"/>
                        </a:spcBef>
                        <a:spcAft>
                          <a:spcPts val="0"/>
                        </a:spcAft>
                        <a:buNone/>
                      </a:pPr>
                      <a:r>
                        <a:rPr lang="en-US" sz="2200" b="1">
                          <a:solidFill>
                            <a:schemeClr val="dk1"/>
                          </a:solidFill>
                          <a:latin typeface="Times New Roman"/>
                          <a:ea typeface="Times New Roman"/>
                          <a:cs typeface="Times New Roman"/>
                          <a:sym typeface="Times New Roman"/>
                        </a:rPr>
                        <a:t>paraphrase-multilingual-MiniLM-L12-v2</a:t>
                      </a:r>
                      <a:endParaRPr sz="600"/>
                    </a:p>
                    <a:p>
                      <a:pPr marL="0" lvl="0" indent="0" algn="ctr" rtl="0">
                        <a:spcBef>
                          <a:spcPts val="0"/>
                        </a:spcBef>
                        <a:spcAft>
                          <a:spcPts val="0"/>
                        </a:spcAft>
                        <a:buNone/>
                      </a:pPr>
                      <a:endParaRPr sz="6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12700" cap="flat" cmpd="sng">
                      <a:solidFill>
                        <a:srgbClr val="999999"/>
                      </a:solidFill>
                      <a:prstDash val="solid"/>
                      <a:round/>
                      <a:headEnd type="none" w="sm" len="sm"/>
                      <a:tailEnd type="none" w="sm" len="sm"/>
                    </a:lnT>
                    <a:lnB w="12700" cap="flat" cmpd="sng">
                      <a:solidFill>
                        <a:srgbClr val="999999"/>
                      </a:solidFill>
                      <a:prstDash val="solid"/>
                      <a:round/>
                      <a:headEnd type="none" w="sm" len="sm"/>
                      <a:tailEnd type="none" w="sm" len="sm"/>
                    </a:lnB>
                    <a:solidFill>
                      <a:srgbClr val="F3F3F3"/>
                    </a:solidFill>
                  </a:tcPr>
                </a:tc>
                <a:tc>
                  <a:txBody>
                    <a:bodyPr/>
                    <a:lstStyle/>
                    <a:p>
                      <a:pPr marL="0" lvl="0" indent="0" algn="ctr" rtl="0">
                        <a:spcBef>
                          <a:spcPts val="0"/>
                        </a:spcBef>
                        <a:spcAft>
                          <a:spcPts val="0"/>
                        </a:spcAft>
                        <a:buNone/>
                      </a:pPr>
                      <a:endParaRPr sz="2200"/>
                    </a:p>
                    <a:p>
                      <a:pPr marL="0" lvl="0" indent="0" algn="ctr" rtl="0">
                        <a:spcBef>
                          <a:spcPts val="0"/>
                        </a:spcBef>
                        <a:spcAft>
                          <a:spcPts val="0"/>
                        </a:spcAft>
                        <a:buNone/>
                      </a:pPr>
                      <a:r>
                        <a:rPr lang="en-US" sz="2200">
                          <a:solidFill>
                            <a:schemeClr val="dk1"/>
                          </a:solidFill>
                          <a:latin typeface="Times New Roman"/>
                          <a:ea typeface="Times New Roman"/>
                          <a:cs typeface="Times New Roman"/>
                          <a:sym typeface="Times New Roman"/>
                        </a:rPr>
                        <a:t>55.55%</a:t>
                      </a:r>
                      <a:endParaRPr sz="2200">
                        <a:solidFill>
                          <a:schemeClr val="dk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1183075">
                <a:tc>
                  <a:txBody>
                    <a:bodyPr/>
                    <a:lstStyle/>
                    <a:p>
                      <a:pPr marL="0" lvl="0" indent="0" algn="ctr" rtl="0">
                        <a:spcBef>
                          <a:spcPts val="0"/>
                        </a:spcBef>
                        <a:spcAft>
                          <a:spcPts val="0"/>
                        </a:spcAft>
                        <a:buNone/>
                      </a:pPr>
                      <a:r>
                        <a:rPr lang="en-US" sz="2200" b="1">
                          <a:solidFill>
                            <a:schemeClr val="dk1"/>
                          </a:solidFill>
                          <a:latin typeface="Times New Roman"/>
                          <a:ea typeface="Times New Roman"/>
                          <a:cs typeface="Times New Roman"/>
                          <a:sym typeface="Times New Roman"/>
                        </a:rPr>
                        <a:t>distiluse-base-multilingual-cased-v2</a:t>
                      </a:r>
                      <a:endParaRPr sz="600"/>
                    </a:p>
                    <a:p>
                      <a:pPr marL="0" lvl="0" indent="0" algn="l" rtl="0">
                        <a:spcBef>
                          <a:spcPts val="0"/>
                        </a:spcBef>
                        <a:spcAft>
                          <a:spcPts val="0"/>
                        </a:spcAft>
                        <a:buNone/>
                      </a:pPr>
                      <a:endParaRPr sz="6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12700" cap="flat" cmpd="sng">
                      <a:solidFill>
                        <a:srgbClr val="999999"/>
                      </a:solidFill>
                      <a:prstDash val="solid"/>
                      <a:round/>
                      <a:headEnd type="none" w="sm" len="sm"/>
                      <a:tailEnd type="none" w="sm" len="sm"/>
                    </a:lnT>
                    <a:lnB w="9525" cap="flat" cmpd="sng">
                      <a:solidFill>
                        <a:srgbClr val="9E9E9E"/>
                      </a:solidFill>
                      <a:prstDash val="solid"/>
                      <a:round/>
                      <a:headEnd type="none" w="sm" len="sm"/>
                      <a:tailEnd type="none" w="sm" len="sm"/>
                    </a:lnB>
                    <a:solidFill>
                      <a:srgbClr val="F3F3F3"/>
                    </a:solidFill>
                  </a:tcPr>
                </a:tc>
                <a:tc>
                  <a:txBody>
                    <a:bodyPr/>
                    <a:lstStyle/>
                    <a:p>
                      <a:pPr marL="0" lvl="0" indent="0" algn="ctr" rtl="0">
                        <a:spcBef>
                          <a:spcPts val="0"/>
                        </a:spcBef>
                        <a:spcAft>
                          <a:spcPts val="0"/>
                        </a:spcAft>
                        <a:buNone/>
                      </a:pPr>
                      <a:endParaRPr sz="2200"/>
                    </a:p>
                    <a:p>
                      <a:pPr marL="0" lvl="0" indent="0" algn="ctr" rtl="0">
                        <a:spcBef>
                          <a:spcPts val="0"/>
                        </a:spcBef>
                        <a:spcAft>
                          <a:spcPts val="0"/>
                        </a:spcAft>
                        <a:buNone/>
                      </a:pPr>
                      <a:r>
                        <a:rPr lang="en-US" sz="2200">
                          <a:solidFill>
                            <a:schemeClr val="dk1"/>
                          </a:solidFill>
                          <a:latin typeface="Times New Roman"/>
                          <a:ea typeface="Times New Roman"/>
                          <a:cs typeface="Times New Roman"/>
                          <a:sym typeface="Times New Roman"/>
                        </a:rPr>
                        <a:t>40.18%</a:t>
                      </a:r>
                      <a:endParaRPr sz="2200"/>
                    </a:p>
                    <a:p>
                      <a:pPr marL="0" lvl="0" indent="0" algn="ctr" rtl="0">
                        <a:lnSpc>
                          <a:spcPct val="100000"/>
                        </a:lnSpc>
                        <a:spcBef>
                          <a:spcPts val="0"/>
                        </a:spcBef>
                        <a:spcAft>
                          <a:spcPts val="0"/>
                        </a:spcAft>
                        <a:buNone/>
                      </a:pPr>
                      <a:endParaRPr sz="2200">
                        <a:solidFill>
                          <a:schemeClr val="dk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graphicFrame>
        <p:nvGraphicFramePr>
          <p:cNvPr id="74" name="Google Shape;74;p1"/>
          <p:cNvGraphicFramePr/>
          <p:nvPr/>
        </p:nvGraphicFramePr>
        <p:xfrm>
          <a:off x="18802188" y="9158913"/>
          <a:ext cx="5338375" cy="6808130"/>
        </p:xfrm>
        <a:graphic>
          <a:graphicData uri="http://schemas.openxmlformats.org/drawingml/2006/table">
            <a:tbl>
              <a:tblPr>
                <a:noFill/>
                <a:tableStyleId>{42D0B1E0-EB94-4663-9C60-5CE65C85AB2D}</a:tableStyleId>
              </a:tblPr>
              <a:tblGrid>
                <a:gridCol w="2856250">
                  <a:extLst>
                    <a:ext uri="{9D8B030D-6E8A-4147-A177-3AD203B41FA5}">
                      <a16:colId xmlns:a16="http://schemas.microsoft.com/office/drawing/2014/main" val="20000"/>
                    </a:ext>
                  </a:extLst>
                </a:gridCol>
                <a:gridCol w="2482125">
                  <a:extLst>
                    <a:ext uri="{9D8B030D-6E8A-4147-A177-3AD203B41FA5}">
                      <a16:colId xmlns:a16="http://schemas.microsoft.com/office/drawing/2014/main" val="20001"/>
                    </a:ext>
                  </a:extLst>
                </a:gridCol>
              </a:tblGrid>
              <a:tr h="703975">
                <a:tc>
                  <a:txBody>
                    <a:bodyPr/>
                    <a:lstStyle/>
                    <a:p>
                      <a:pPr marL="0" lvl="0" indent="0" algn="l" rtl="0">
                        <a:spcBef>
                          <a:spcPts val="0"/>
                        </a:spcBef>
                        <a:spcAft>
                          <a:spcPts val="0"/>
                        </a:spcAft>
                        <a:buNone/>
                      </a:pPr>
                      <a:endParaRPr sz="600"/>
                    </a:p>
                    <a:p>
                      <a:pPr marL="0" lvl="0" indent="0" algn="ctr" rtl="0">
                        <a:spcBef>
                          <a:spcPts val="0"/>
                        </a:spcBef>
                        <a:spcAft>
                          <a:spcPts val="0"/>
                        </a:spcAft>
                        <a:buNone/>
                      </a:pPr>
                      <a:r>
                        <a:rPr lang="en-US" sz="2200" b="1">
                          <a:solidFill>
                            <a:srgbClr val="235078"/>
                          </a:solidFill>
                          <a:latin typeface="Times New Roman"/>
                          <a:ea typeface="Times New Roman"/>
                          <a:cs typeface="Times New Roman"/>
                          <a:sym typeface="Times New Roman"/>
                        </a:rPr>
                        <a:t>Model</a:t>
                      </a:r>
                      <a:endParaRPr sz="600"/>
                    </a:p>
                    <a:p>
                      <a:pPr marL="0" lvl="0" indent="0" algn="l" rtl="0">
                        <a:spcBef>
                          <a:spcPts val="0"/>
                        </a:spcBef>
                        <a:spcAft>
                          <a:spcPts val="0"/>
                        </a:spcAft>
                        <a:buNone/>
                      </a:pPr>
                      <a:endParaRPr sz="6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12700" cap="flat" cmpd="sng">
                      <a:solidFill>
                        <a:srgbClr val="999999"/>
                      </a:solidFill>
                      <a:prstDash val="solid"/>
                      <a:round/>
                      <a:headEnd type="none" w="sm" len="sm"/>
                      <a:tailEnd type="none" w="sm" len="sm"/>
                    </a:lnB>
                    <a:solidFill>
                      <a:srgbClr val="B4D3E2"/>
                    </a:solidFill>
                  </a:tcPr>
                </a:tc>
                <a:tc>
                  <a:txBody>
                    <a:bodyPr/>
                    <a:lstStyle/>
                    <a:p>
                      <a:pPr marL="0" lvl="0" indent="0" algn="ctr" rtl="0">
                        <a:lnSpc>
                          <a:spcPct val="115000"/>
                        </a:lnSpc>
                        <a:spcBef>
                          <a:spcPts val="0"/>
                        </a:spcBef>
                        <a:spcAft>
                          <a:spcPts val="0"/>
                        </a:spcAft>
                        <a:buNone/>
                      </a:pPr>
                      <a:r>
                        <a:rPr lang="en-US" sz="2200" b="1">
                          <a:solidFill>
                            <a:srgbClr val="235078"/>
                          </a:solidFill>
                          <a:latin typeface="Times New Roman"/>
                          <a:ea typeface="Times New Roman"/>
                          <a:cs typeface="Times New Roman"/>
                          <a:sym typeface="Times New Roman"/>
                        </a:rPr>
                        <a:t>Accuracy</a:t>
                      </a:r>
                      <a:endParaRPr sz="2200" b="1">
                        <a:solidFill>
                          <a:srgbClr val="235078"/>
                        </a:solidFill>
                        <a:latin typeface="Times New Roman"/>
                        <a:ea typeface="Times New Roman"/>
                        <a:cs typeface="Times New Roman"/>
                        <a:sym typeface="Times New Roman"/>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4D3E2"/>
                    </a:solidFill>
                  </a:tcPr>
                </a:tc>
                <a:extLst>
                  <a:ext uri="{0D108BD9-81ED-4DB2-BD59-A6C34878D82A}">
                    <a16:rowId xmlns:a16="http://schemas.microsoft.com/office/drawing/2014/main" val="10000"/>
                  </a:ext>
                </a:extLst>
              </a:tr>
              <a:tr h="1188100">
                <a:tc>
                  <a:txBody>
                    <a:bodyPr/>
                    <a:lstStyle/>
                    <a:p>
                      <a:pPr marL="0" lvl="0" indent="0" algn="ctr" rtl="0">
                        <a:spcBef>
                          <a:spcPts val="0"/>
                        </a:spcBef>
                        <a:spcAft>
                          <a:spcPts val="1000"/>
                        </a:spcAft>
                        <a:buNone/>
                      </a:pPr>
                      <a:r>
                        <a:rPr lang="en-US" sz="2200" b="1">
                          <a:solidFill>
                            <a:schemeClr val="dk1"/>
                          </a:solidFill>
                          <a:latin typeface="Times New Roman"/>
                          <a:ea typeface="Times New Roman"/>
                          <a:cs typeface="Times New Roman"/>
                          <a:sym typeface="Times New Roman"/>
                        </a:rPr>
                        <a:t>Multilingual-E5-large-instruct</a:t>
                      </a:r>
                      <a:endParaRPr sz="1300">
                        <a:highlight>
                          <a:srgbClr val="FFFFFF"/>
                        </a:highlight>
                        <a:latin typeface="Times New Roman"/>
                        <a:ea typeface="Times New Roman"/>
                        <a:cs typeface="Times New Roman"/>
                        <a:sym typeface="Times New Roman"/>
                      </a:endParaRPr>
                    </a:p>
                  </a:txBody>
                  <a:tcPr marL="63500" marR="63500" marT="63500" marB="63500">
                    <a:lnL w="12700" cap="flat" cmpd="sng">
                      <a:solidFill>
                        <a:srgbClr val="999999"/>
                      </a:solidFill>
                      <a:prstDash val="solid"/>
                      <a:round/>
                      <a:headEnd type="none" w="sm" len="sm"/>
                      <a:tailEnd type="none" w="sm" len="sm"/>
                    </a:lnL>
                    <a:lnR w="12700" cap="flat" cmpd="sng">
                      <a:solidFill>
                        <a:srgbClr val="999999"/>
                      </a:solidFill>
                      <a:prstDash val="solid"/>
                      <a:round/>
                      <a:headEnd type="none" w="sm" len="sm"/>
                      <a:tailEnd type="none" w="sm" len="sm"/>
                    </a:lnR>
                    <a:lnT w="12700" cap="flat" cmpd="sng">
                      <a:solidFill>
                        <a:srgbClr val="999999"/>
                      </a:solidFill>
                      <a:prstDash val="solid"/>
                      <a:round/>
                      <a:headEnd type="none" w="sm" len="sm"/>
                      <a:tailEnd type="none" w="sm" len="sm"/>
                    </a:lnT>
                    <a:lnB w="12700" cap="flat" cmpd="sng">
                      <a:solidFill>
                        <a:srgbClr val="999999"/>
                      </a:solidFill>
                      <a:prstDash val="solid"/>
                      <a:round/>
                      <a:headEnd type="none" w="sm" len="sm"/>
                      <a:tailEnd type="none" w="sm" len="sm"/>
                    </a:lnB>
                    <a:solidFill>
                      <a:srgbClr val="F3F3F3"/>
                    </a:solidFill>
                  </a:tcPr>
                </a:tc>
                <a:tc>
                  <a:txBody>
                    <a:bodyPr/>
                    <a:lstStyle/>
                    <a:p>
                      <a:pPr marL="0" lvl="0" indent="0" algn="ctr" rtl="0">
                        <a:spcBef>
                          <a:spcPts val="0"/>
                        </a:spcBef>
                        <a:spcAft>
                          <a:spcPts val="0"/>
                        </a:spcAft>
                        <a:buNone/>
                      </a:pPr>
                      <a:endParaRPr/>
                    </a:p>
                    <a:p>
                      <a:pPr marL="0" lvl="0" indent="0" algn="ctr" rtl="0">
                        <a:spcBef>
                          <a:spcPts val="0"/>
                        </a:spcBef>
                        <a:spcAft>
                          <a:spcPts val="0"/>
                        </a:spcAft>
                        <a:buNone/>
                      </a:pPr>
                      <a:r>
                        <a:rPr lang="en-US" sz="2200">
                          <a:solidFill>
                            <a:schemeClr val="dk1"/>
                          </a:solidFill>
                          <a:latin typeface="Times New Roman"/>
                          <a:ea typeface="Times New Roman"/>
                          <a:cs typeface="Times New Roman"/>
                          <a:sym typeface="Times New Roman"/>
                        </a:rPr>
                        <a:t>87.46%</a:t>
                      </a:r>
                      <a:endParaRPr/>
                    </a:p>
                    <a:p>
                      <a:pPr marL="0" lvl="0" indent="0" algn="ctr" rtl="0">
                        <a:spcBef>
                          <a:spcPts val="0"/>
                        </a:spcBef>
                        <a:spcAft>
                          <a:spcPts val="0"/>
                        </a:spcAft>
                        <a:buNone/>
                      </a:pPr>
                      <a:endParaRPr/>
                    </a:p>
                    <a:p>
                      <a:pPr marL="0" lvl="0" indent="0" algn="ctr" rtl="0">
                        <a:spcBef>
                          <a:spcPts val="0"/>
                        </a:spcBef>
                        <a:spcAft>
                          <a:spcPts val="0"/>
                        </a:spcAft>
                        <a:buNone/>
                      </a:pPr>
                      <a:endParaRPr/>
                    </a:p>
                  </a:txBody>
                  <a:tcPr marL="91425" marR="91425" marT="91425" marB="91425">
                    <a:lnL w="12700" cap="flat" cmpd="sng">
                      <a:solidFill>
                        <a:srgbClr val="999999"/>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462275">
                <a:tc>
                  <a:txBody>
                    <a:bodyPr/>
                    <a:lstStyle/>
                    <a:p>
                      <a:pPr marL="0" lvl="0" indent="0" algn="ctr" rtl="0">
                        <a:spcBef>
                          <a:spcPts val="0"/>
                        </a:spcBef>
                        <a:spcAft>
                          <a:spcPts val="0"/>
                        </a:spcAft>
                        <a:buNone/>
                      </a:pPr>
                      <a:endParaRPr sz="2200" b="1">
                        <a:solidFill>
                          <a:schemeClr val="dk1"/>
                        </a:solidFill>
                        <a:latin typeface="Times New Roman"/>
                        <a:ea typeface="Times New Roman"/>
                        <a:cs typeface="Times New Roman"/>
                        <a:sym typeface="Times New Roman"/>
                      </a:endParaRPr>
                    </a:p>
                    <a:p>
                      <a:pPr marL="0" lvl="0" indent="0" algn="ctr" rtl="0">
                        <a:spcBef>
                          <a:spcPts val="1000"/>
                        </a:spcBef>
                        <a:spcAft>
                          <a:spcPts val="1000"/>
                        </a:spcAft>
                        <a:buNone/>
                      </a:pPr>
                      <a:r>
                        <a:rPr lang="en-US" sz="2200" b="1">
                          <a:solidFill>
                            <a:schemeClr val="dk1"/>
                          </a:solidFill>
                          <a:latin typeface="Times New Roman"/>
                          <a:ea typeface="Times New Roman"/>
                          <a:cs typeface="Times New Roman"/>
                          <a:sym typeface="Times New Roman"/>
                        </a:rPr>
                        <a:t>Multilingual-E5-large</a:t>
                      </a:r>
                      <a:endParaRPr sz="1300">
                        <a:highlight>
                          <a:srgbClr val="FFFFFF"/>
                        </a:highlight>
                        <a:latin typeface="Times New Roman"/>
                        <a:ea typeface="Times New Roman"/>
                        <a:cs typeface="Times New Roman"/>
                        <a:sym typeface="Times New Roman"/>
                      </a:endParaRPr>
                    </a:p>
                  </a:txBody>
                  <a:tcPr marL="63500" marR="63500" marT="63500" marB="63500">
                    <a:lnL w="12700" cap="flat" cmpd="sng">
                      <a:solidFill>
                        <a:srgbClr val="999999"/>
                      </a:solidFill>
                      <a:prstDash val="solid"/>
                      <a:round/>
                      <a:headEnd type="none" w="sm" len="sm"/>
                      <a:tailEnd type="none" w="sm" len="sm"/>
                    </a:lnL>
                    <a:lnR w="12700" cap="flat" cmpd="sng">
                      <a:solidFill>
                        <a:srgbClr val="999999"/>
                      </a:solidFill>
                      <a:prstDash val="solid"/>
                      <a:round/>
                      <a:headEnd type="none" w="sm" len="sm"/>
                      <a:tailEnd type="none" w="sm" len="sm"/>
                    </a:lnR>
                    <a:lnT w="12700" cap="flat" cmpd="sng">
                      <a:solidFill>
                        <a:srgbClr val="999999"/>
                      </a:solidFill>
                      <a:prstDash val="solid"/>
                      <a:round/>
                      <a:headEnd type="none" w="sm" len="sm"/>
                      <a:tailEnd type="none" w="sm" len="sm"/>
                    </a:lnT>
                    <a:lnB w="12700" cap="flat" cmpd="sng">
                      <a:solidFill>
                        <a:srgbClr val="999999"/>
                      </a:solidFill>
                      <a:prstDash val="solid"/>
                      <a:round/>
                      <a:headEnd type="none" w="sm" len="sm"/>
                      <a:tailEnd type="none" w="sm" len="sm"/>
                    </a:lnB>
                    <a:solidFill>
                      <a:srgbClr val="F3F3F3"/>
                    </a:solidFill>
                  </a:tcPr>
                </a:tc>
                <a:tc>
                  <a:txBody>
                    <a:bodyPr/>
                    <a:lstStyle/>
                    <a:p>
                      <a:pPr marL="0" lvl="0" indent="0" algn="ctr" rtl="0">
                        <a:spcBef>
                          <a:spcPts val="0"/>
                        </a:spcBef>
                        <a:spcAft>
                          <a:spcPts val="0"/>
                        </a:spcAft>
                        <a:buNone/>
                      </a:pPr>
                      <a:endParaRPr/>
                    </a:p>
                    <a:p>
                      <a:pPr marL="0" lvl="0" indent="0" algn="ctr" rtl="0">
                        <a:spcBef>
                          <a:spcPts val="0"/>
                        </a:spcBef>
                        <a:spcAft>
                          <a:spcPts val="0"/>
                        </a:spcAft>
                        <a:buNone/>
                      </a:pPr>
                      <a:r>
                        <a:rPr lang="en-US" sz="2200">
                          <a:solidFill>
                            <a:schemeClr val="dk1"/>
                          </a:solidFill>
                          <a:latin typeface="Times New Roman"/>
                          <a:ea typeface="Times New Roman"/>
                          <a:cs typeface="Times New Roman"/>
                          <a:sym typeface="Times New Roman"/>
                        </a:rPr>
                        <a:t>84.59%</a:t>
                      </a:r>
                      <a:endParaRPr/>
                    </a:p>
                  </a:txBody>
                  <a:tcPr marL="91425" marR="91425" marT="91425" marB="91425">
                    <a:lnL w="12700" cap="flat" cmpd="sng">
                      <a:solidFill>
                        <a:srgbClr val="999999"/>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1035750">
                <a:tc>
                  <a:txBody>
                    <a:bodyPr/>
                    <a:lstStyle/>
                    <a:p>
                      <a:pPr marL="0" lvl="0" indent="0" algn="ctr" rtl="0">
                        <a:spcBef>
                          <a:spcPts val="0"/>
                        </a:spcBef>
                        <a:spcAft>
                          <a:spcPts val="1000"/>
                        </a:spcAft>
                        <a:buNone/>
                      </a:pPr>
                      <a:r>
                        <a:rPr lang="en-US" sz="2200" b="1">
                          <a:solidFill>
                            <a:schemeClr val="dk1"/>
                          </a:solidFill>
                          <a:latin typeface="Times New Roman"/>
                          <a:ea typeface="Times New Roman"/>
                          <a:cs typeface="Times New Roman"/>
                          <a:sym typeface="Times New Roman"/>
                        </a:rPr>
                        <a:t>paraphrase-multilingual-MiniLM-L12-v2</a:t>
                      </a:r>
                      <a:endParaRPr sz="1350">
                        <a:latin typeface="Times New Roman"/>
                        <a:ea typeface="Times New Roman"/>
                        <a:cs typeface="Times New Roman"/>
                        <a:sym typeface="Times New Roman"/>
                      </a:endParaRPr>
                    </a:p>
                  </a:txBody>
                  <a:tcPr marL="63500" marR="63500" marT="63500" marB="63500">
                    <a:lnL w="12700" cap="flat" cmpd="sng">
                      <a:solidFill>
                        <a:srgbClr val="999999"/>
                      </a:solidFill>
                      <a:prstDash val="solid"/>
                      <a:round/>
                      <a:headEnd type="none" w="sm" len="sm"/>
                      <a:tailEnd type="none" w="sm" len="sm"/>
                    </a:lnL>
                    <a:lnR w="12700" cap="flat" cmpd="sng">
                      <a:solidFill>
                        <a:srgbClr val="999999"/>
                      </a:solidFill>
                      <a:prstDash val="solid"/>
                      <a:round/>
                      <a:headEnd type="none" w="sm" len="sm"/>
                      <a:tailEnd type="none" w="sm" len="sm"/>
                    </a:lnR>
                    <a:lnT w="12700" cap="flat" cmpd="sng">
                      <a:solidFill>
                        <a:srgbClr val="999999"/>
                      </a:solidFill>
                      <a:prstDash val="solid"/>
                      <a:round/>
                      <a:headEnd type="none" w="sm" len="sm"/>
                      <a:tailEnd type="none" w="sm" len="sm"/>
                    </a:lnT>
                    <a:lnB w="12700" cap="flat" cmpd="sng">
                      <a:solidFill>
                        <a:srgbClr val="999999"/>
                      </a:solidFill>
                      <a:prstDash val="solid"/>
                      <a:round/>
                      <a:headEnd type="none" w="sm" len="sm"/>
                      <a:tailEnd type="none" w="sm" len="sm"/>
                    </a:lnB>
                    <a:solidFill>
                      <a:srgbClr val="F3F3F3"/>
                    </a:solidFill>
                  </a:tcPr>
                </a:tc>
                <a:tc>
                  <a:txBody>
                    <a:bodyPr/>
                    <a:lstStyle/>
                    <a:p>
                      <a:pPr marL="0" lvl="0" indent="0" algn="ctr" rtl="0">
                        <a:spcBef>
                          <a:spcPts val="0"/>
                        </a:spcBef>
                        <a:spcAft>
                          <a:spcPts val="0"/>
                        </a:spcAft>
                        <a:buNone/>
                      </a:pPr>
                      <a:endParaRPr/>
                    </a:p>
                    <a:p>
                      <a:pPr marL="0" lvl="0" indent="0" algn="ctr" rtl="0">
                        <a:spcBef>
                          <a:spcPts val="0"/>
                        </a:spcBef>
                        <a:spcAft>
                          <a:spcPts val="0"/>
                        </a:spcAft>
                        <a:buNone/>
                      </a:pPr>
                      <a:r>
                        <a:rPr lang="en-US" sz="2200">
                          <a:solidFill>
                            <a:schemeClr val="dk1"/>
                          </a:solidFill>
                          <a:latin typeface="Times New Roman"/>
                          <a:ea typeface="Times New Roman"/>
                          <a:cs typeface="Times New Roman"/>
                          <a:sym typeface="Times New Roman"/>
                        </a:rPr>
                        <a:t>72.43%</a:t>
                      </a:r>
                      <a:endParaRPr/>
                    </a:p>
                    <a:p>
                      <a:pPr marL="0" lvl="0" indent="0" algn="ctr" rtl="0">
                        <a:spcBef>
                          <a:spcPts val="0"/>
                        </a:spcBef>
                        <a:spcAft>
                          <a:spcPts val="0"/>
                        </a:spcAft>
                        <a:buNone/>
                      </a:pPr>
                      <a:endParaRPr/>
                    </a:p>
                  </a:txBody>
                  <a:tcPr marL="91425" marR="91425" marT="91425" marB="91425">
                    <a:lnL w="12700" cap="flat" cmpd="sng">
                      <a:solidFill>
                        <a:srgbClr val="999999"/>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1127150">
                <a:tc>
                  <a:txBody>
                    <a:bodyPr/>
                    <a:lstStyle/>
                    <a:p>
                      <a:pPr marL="0" lvl="0" indent="0" algn="ctr" rtl="0">
                        <a:spcBef>
                          <a:spcPts val="0"/>
                        </a:spcBef>
                        <a:spcAft>
                          <a:spcPts val="1000"/>
                        </a:spcAft>
                        <a:buNone/>
                      </a:pPr>
                      <a:r>
                        <a:rPr lang="en-US" sz="2200" b="1">
                          <a:solidFill>
                            <a:schemeClr val="dk1"/>
                          </a:solidFill>
                          <a:latin typeface="Times New Roman"/>
                          <a:ea typeface="Times New Roman"/>
                          <a:cs typeface="Times New Roman"/>
                          <a:sym typeface="Times New Roman"/>
                        </a:rPr>
                        <a:t>paraphrase-multilingual-mpnet-base-v2</a:t>
                      </a:r>
                      <a:endParaRPr sz="1300">
                        <a:latin typeface="Times New Roman"/>
                        <a:ea typeface="Times New Roman"/>
                        <a:cs typeface="Times New Roman"/>
                        <a:sym typeface="Times New Roman"/>
                      </a:endParaRPr>
                    </a:p>
                  </a:txBody>
                  <a:tcPr marL="63500" marR="63500" marT="63500" marB="63500">
                    <a:lnL w="12700" cap="flat" cmpd="sng">
                      <a:solidFill>
                        <a:srgbClr val="999999"/>
                      </a:solidFill>
                      <a:prstDash val="solid"/>
                      <a:round/>
                      <a:headEnd type="none" w="sm" len="sm"/>
                      <a:tailEnd type="none" w="sm" len="sm"/>
                    </a:lnL>
                    <a:lnR w="12700" cap="flat" cmpd="sng">
                      <a:solidFill>
                        <a:srgbClr val="999999"/>
                      </a:solidFill>
                      <a:prstDash val="solid"/>
                      <a:round/>
                      <a:headEnd type="none" w="sm" len="sm"/>
                      <a:tailEnd type="none" w="sm" len="sm"/>
                    </a:lnR>
                    <a:lnT w="12700" cap="flat" cmpd="sng">
                      <a:solidFill>
                        <a:srgbClr val="999999"/>
                      </a:solidFill>
                      <a:prstDash val="solid"/>
                      <a:round/>
                      <a:headEnd type="none" w="sm" len="sm"/>
                      <a:tailEnd type="none" w="sm" len="sm"/>
                    </a:lnT>
                    <a:lnB w="12700" cap="flat" cmpd="sng">
                      <a:solidFill>
                        <a:srgbClr val="999999"/>
                      </a:solidFill>
                      <a:prstDash val="solid"/>
                      <a:round/>
                      <a:headEnd type="none" w="sm" len="sm"/>
                      <a:tailEnd type="none" w="sm" len="sm"/>
                    </a:lnB>
                    <a:solidFill>
                      <a:srgbClr val="F3F3F3"/>
                    </a:solidFill>
                  </a:tcPr>
                </a:tc>
                <a:tc>
                  <a:txBody>
                    <a:bodyPr/>
                    <a:lstStyle/>
                    <a:p>
                      <a:pPr marL="0" lvl="0" indent="0" algn="ctr" rtl="0">
                        <a:spcBef>
                          <a:spcPts val="0"/>
                        </a:spcBef>
                        <a:spcAft>
                          <a:spcPts val="0"/>
                        </a:spcAft>
                        <a:buNone/>
                      </a:pPr>
                      <a:endParaRPr/>
                    </a:p>
                    <a:p>
                      <a:pPr marL="0" lvl="0" indent="0" algn="ctr" rtl="0">
                        <a:spcBef>
                          <a:spcPts val="0"/>
                        </a:spcBef>
                        <a:spcAft>
                          <a:spcPts val="0"/>
                        </a:spcAft>
                        <a:buNone/>
                      </a:pPr>
                      <a:r>
                        <a:rPr lang="en-US" sz="2200">
                          <a:solidFill>
                            <a:schemeClr val="dk1"/>
                          </a:solidFill>
                          <a:latin typeface="Times New Roman"/>
                          <a:ea typeface="Times New Roman"/>
                          <a:cs typeface="Times New Roman"/>
                          <a:sym typeface="Times New Roman"/>
                        </a:rPr>
                        <a:t>67.34%</a:t>
                      </a:r>
                      <a:endParaRPr sz="22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a:p>
                  </a:txBody>
                  <a:tcPr marL="91425" marR="91425" marT="91425" marB="91425">
                    <a:lnL w="12700" cap="flat" cmpd="sng">
                      <a:solidFill>
                        <a:srgbClr val="999999"/>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1188100">
                <a:tc>
                  <a:txBody>
                    <a:bodyPr/>
                    <a:lstStyle/>
                    <a:p>
                      <a:pPr marL="0" lvl="0" indent="0" algn="ctr" rtl="0">
                        <a:spcBef>
                          <a:spcPts val="0"/>
                        </a:spcBef>
                        <a:spcAft>
                          <a:spcPts val="1000"/>
                        </a:spcAft>
                        <a:buNone/>
                      </a:pPr>
                      <a:r>
                        <a:rPr lang="en-US" sz="2200" b="1">
                          <a:solidFill>
                            <a:schemeClr val="dk1"/>
                          </a:solidFill>
                          <a:latin typeface="Times New Roman"/>
                          <a:ea typeface="Times New Roman"/>
                          <a:cs typeface="Times New Roman"/>
                          <a:sym typeface="Times New Roman"/>
                        </a:rPr>
                        <a:t>distiluse-base-multilingual-cased-v2</a:t>
                      </a:r>
                      <a:endParaRPr sz="1300">
                        <a:latin typeface="Times New Roman"/>
                        <a:ea typeface="Times New Roman"/>
                        <a:cs typeface="Times New Roman"/>
                        <a:sym typeface="Times New Roman"/>
                      </a:endParaRPr>
                    </a:p>
                  </a:txBody>
                  <a:tcPr marL="63500" marR="63500" marT="63500" marB="63500">
                    <a:lnL w="12700" cap="flat" cmpd="sng">
                      <a:solidFill>
                        <a:srgbClr val="999999"/>
                      </a:solidFill>
                      <a:prstDash val="solid"/>
                      <a:round/>
                      <a:headEnd type="none" w="sm" len="sm"/>
                      <a:tailEnd type="none" w="sm" len="sm"/>
                    </a:lnL>
                    <a:lnR w="12700" cap="flat" cmpd="sng">
                      <a:solidFill>
                        <a:srgbClr val="999999"/>
                      </a:solidFill>
                      <a:prstDash val="solid"/>
                      <a:round/>
                      <a:headEnd type="none" w="sm" len="sm"/>
                      <a:tailEnd type="none" w="sm" len="sm"/>
                    </a:lnR>
                    <a:lnT w="12700" cap="flat" cmpd="sng">
                      <a:solidFill>
                        <a:srgbClr val="999999"/>
                      </a:solidFill>
                      <a:prstDash val="solid"/>
                      <a:round/>
                      <a:headEnd type="none" w="sm" len="sm"/>
                      <a:tailEnd type="none" w="sm" len="sm"/>
                    </a:lnT>
                    <a:lnB w="12700" cap="flat" cmpd="sng">
                      <a:solidFill>
                        <a:srgbClr val="999999"/>
                      </a:solidFill>
                      <a:prstDash val="solid"/>
                      <a:round/>
                      <a:headEnd type="none" w="sm" len="sm"/>
                      <a:tailEnd type="none" w="sm" len="sm"/>
                    </a:lnB>
                    <a:solidFill>
                      <a:srgbClr val="F3F3F3"/>
                    </a:solidFill>
                  </a:tcPr>
                </a:tc>
                <a:tc>
                  <a:txBody>
                    <a:bodyPr/>
                    <a:lstStyle/>
                    <a:p>
                      <a:pPr marL="0" lvl="0" indent="0" algn="ctr" rtl="0">
                        <a:spcBef>
                          <a:spcPts val="0"/>
                        </a:spcBef>
                        <a:spcAft>
                          <a:spcPts val="0"/>
                        </a:spcAft>
                        <a:buNone/>
                      </a:pPr>
                      <a:r>
                        <a:rPr lang="en-US" sz="2200">
                          <a:solidFill>
                            <a:schemeClr val="dk1"/>
                          </a:solidFill>
                          <a:latin typeface="Times New Roman"/>
                          <a:ea typeface="Times New Roman"/>
                          <a:cs typeface="Times New Roman"/>
                          <a:sym typeface="Times New Roman"/>
                        </a:rPr>
                        <a:t>42.70%</a:t>
                      </a:r>
                      <a:endParaRPr/>
                    </a:p>
                    <a:p>
                      <a:pPr marL="0" lvl="0" indent="0" algn="ctr" rtl="0">
                        <a:spcBef>
                          <a:spcPts val="0"/>
                        </a:spcBef>
                        <a:spcAft>
                          <a:spcPts val="0"/>
                        </a:spcAft>
                        <a:buNone/>
                      </a:pPr>
                      <a:endParaRPr/>
                    </a:p>
                  </a:txBody>
                  <a:tcPr marL="91425" marR="91425" marT="91425" marB="91425">
                    <a:lnL w="12700" cap="flat" cmpd="sng">
                      <a:solidFill>
                        <a:srgbClr val="999999"/>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pic>
        <p:nvPicPr>
          <p:cNvPr id="75" name="Google Shape;75;p1" title="freepik__the-style-is-modern-and-it-is-a-detailed-illustrat__8402.jpeg"/>
          <p:cNvPicPr preferRelativeResize="0"/>
          <p:nvPr/>
        </p:nvPicPr>
        <p:blipFill>
          <a:blip r:embed="rId5">
            <a:alphaModFix/>
          </a:blip>
          <a:stretch>
            <a:fillRect/>
          </a:stretch>
        </p:blipFill>
        <p:spPr>
          <a:xfrm>
            <a:off x="2056600" y="14887600"/>
            <a:ext cx="3639300" cy="34968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pic>
      <p:sp>
        <p:nvSpPr>
          <p:cNvPr id="76" name="Google Shape;76;p1"/>
          <p:cNvSpPr txBox="1"/>
          <p:nvPr/>
        </p:nvSpPr>
        <p:spPr>
          <a:xfrm>
            <a:off x="1443825" y="18508221"/>
            <a:ext cx="8999400" cy="400200"/>
          </a:xfrm>
          <a:prstGeom prst="rect">
            <a:avLst/>
          </a:prstGeom>
          <a:noFill/>
          <a:ln>
            <a:noFill/>
          </a:ln>
        </p:spPr>
        <p:txBody>
          <a:bodyPr spcFirstLastPara="1" wrap="square" lIns="91425" tIns="45700" rIns="91425" bIns="45700" anchor="t" anchorCtr="0">
            <a:spAutoFit/>
          </a:bodyPr>
          <a:lstStyle/>
          <a:p>
            <a:pPr marL="0" marR="0" lvl="0" indent="0" algn="ctr" rtl="0">
              <a:lnSpc>
                <a:spcPct val="80000"/>
              </a:lnSpc>
              <a:spcBef>
                <a:spcPts val="0"/>
              </a:spcBef>
              <a:spcAft>
                <a:spcPts val="0"/>
              </a:spcAft>
              <a:buNone/>
            </a:pPr>
            <a:r>
              <a:rPr lang="en-US" sz="2500" b="0" i="0" u="none" strike="noStrike" cap="none">
                <a:solidFill>
                  <a:schemeClr val="dk1"/>
                </a:solidFill>
                <a:latin typeface="Arial"/>
                <a:ea typeface="Arial"/>
                <a:cs typeface="Arial"/>
                <a:sym typeface="Arial"/>
              </a:rPr>
              <a:t>Fig</a:t>
            </a:r>
            <a:r>
              <a:rPr lang="en-US" sz="2500">
                <a:solidFill>
                  <a:schemeClr val="dk1"/>
                </a:solidFill>
              </a:rPr>
              <a:t>.</a:t>
            </a:r>
            <a:r>
              <a:rPr lang="en-US" sz="2500" b="0" i="0" u="none" strike="noStrike" cap="none">
                <a:solidFill>
                  <a:schemeClr val="dk1"/>
                </a:solidFill>
                <a:latin typeface="Arial"/>
                <a:ea typeface="Arial"/>
                <a:cs typeface="Arial"/>
                <a:sym typeface="Arial"/>
              </a:rPr>
              <a:t>1</a:t>
            </a:r>
            <a:r>
              <a:rPr lang="en-US" sz="2500">
                <a:solidFill>
                  <a:schemeClr val="dk1"/>
                </a:solidFill>
              </a:rPr>
              <a:t>. Traditional vs. AI-enhanced Systems</a:t>
            </a:r>
            <a:endParaRPr sz="2500">
              <a:solidFill>
                <a:schemeClr val="dk1"/>
              </a:solidFill>
            </a:endParaRPr>
          </a:p>
        </p:txBody>
      </p:sp>
      <p:pic>
        <p:nvPicPr>
          <p:cNvPr id="77" name="Google Shape;77;p1" title="freepik__the-style-is-modern-and-it-is-a-detailed-illustrat__8403.jpeg"/>
          <p:cNvPicPr preferRelativeResize="0"/>
          <p:nvPr/>
        </p:nvPicPr>
        <p:blipFill rotWithShape="1">
          <a:blip r:embed="rId6">
            <a:alphaModFix/>
          </a:blip>
          <a:srcRect t="3882" b="3891"/>
          <a:stretch/>
        </p:blipFill>
        <p:spPr>
          <a:xfrm>
            <a:off x="6705575" y="14893262"/>
            <a:ext cx="3737700" cy="35913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pic>
      <p:pic>
        <p:nvPicPr>
          <p:cNvPr id="78" name="Google Shape;78;p1" title="Blank diagram (3).png"/>
          <p:cNvPicPr preferRelativeResize="0"/>
          <p:nvPr/>
        </p:nvPicPr>
        <p:blipFill rotWithShape="1">
          <a:blip r:embed="rId7">
            <a:alphaModFix/>
          </a:blip>
          <a:srcRect t="12453" b="16097"/>
          <a:stretch/>
        </p:blipFill>
        <p:spPr>
          <a:xfrm>
            <a:off x="3313900" y="26596499"/>
            <a:ext cx="5645101" cy="1176000"/>
          </a:xfrm>
          <a:prstGeom prst="rect">
            <a:avLst/>
          </a:prstGeom>
          <a:solidFill>
            <a:schemeClr val="lt1"/>
          </a:solidFill>
          <a:ln w="9525" cap="flat" cmpd="sng">
            <a:solidFill>
              <a:schemeClr val="lt1"/>
            </a:solidFill>
            <a:prstDash val="solid"/>
            <a:round/>
            <a:headEnd type="none" w="sm" len="sm"/>
            <a:tailEnd type="none" w="sm" len="sm"/>
          </a:ln>
        </p:spPr>
      </p:pic>
      <p:pic>
        <p:nvPicPr>
          <p:cNvPr id="79" name="Google Shape;79;p1" title="Blank diagram (4).png"/>
          <p:cNvPicPr preferRelativeResize="0"/>
          <p:nvPr/>
        </p:nvPicPr>
        <p:blipFill rotWithShape="1">
          <a:blip r:embed="rId8">
            <a:alphaModFix/>
          </a:blip>
          <a:srcRect l="1333" t="14417" r="1343" b="14841"/>
          <a:stretch/>
        </p:blipFill>
        <p:spPr>
          <a:xfrm>
            <a:off x="6377113" y="25016712"/>
            <a:ext cx="5645150" cy="976925"/>
          </a:xfrm>
          <a:prstGeom prst="rect">
            <a:avLst/>
          </a:prstGeom>
          <a:solidFill>
            <a:schemeClr val="lt1"/>
          </a:solidFill>
          <a:ln w="9525" cap="flat" cmpd="sng">
            <a:solidFill>
              <a:schemeClr val="lt1"/>
            </a:solidFill>
            <a:prstDash val="solid"/>
            <a:round/>
            <a:headEnd type="none" w="sm" len="sm"/>
            <a:tailEnd type="none" w="sm" len="sm"/>
          </a:ln>
        </p:spPr>
      </p:pic>
      <p:sp>
        <p:nvSpPr>
          <p:cNvPr id="80" name="Google Shape;80;p1"/>
          <p:cNvSpPr txBox="1"/>
          <p:nvPr/>
        </p:nvSpPr>
        <p:spPr>
          <a:xfrm>
            <a:off x="2914875" y="27772489"/>
            <a:ext cx="6057300" cy="400200"/>
          </a:xfrm>
          <a:prstGeom prst="rect">
            <a:avLst/>
          </a:prstGeom>
          <a:noFill/>
          <a:ln>
            <a:noFill/>
          </a:ln>
        </p:spPr>
        <p:txBody>
          <a:bodyPr spcFirstLastPara="1" wrap="square" lIns="91425" tIns="45700" rIns="91425" bIns="45700" anchor="t" anchorCtr="0">
            <a:spAutoFit/>
          </a:bodyPr>
          <a:lstStyle/>
          <a:p>
            <a:pPr marL="0" marR="0" lvl="0" indent="0" algn="ctr" rtl="0">
              <a:lnSpc>
                <a:spcPct val="80000"/>
              </a:lnSpc>
              <a:spcBef>
                <a:spcPts val="0"/>
              </a:spcBef>
              <a:spcAft>
                <a:spcPts val="0"/>
              </a:spcAft>
              <a:buNone/>
            </a:pPr>
            <a:r>
              <a:rPr lang="en-US" sz="2500" b="0" i="0" u="none" strike="noStrike" cap="none">
                <a:solidFill>
                  <a:schemeClr val="dk1"/>
                </a:solidFill>
                <a:latin typeface="Arial"/>
                <a:ea typeface="Arial"/>
                <a:cs typeface="Arial"/>
                <a:sym typeface="Arial"/>
              </a:rPr>
              <a:t>Fig</a:t>
            </a:r>
            <a:r>
              <a:rPr lang="en-US" sz="2500">
                <a:solidFill>
                  <a:schemeClr val="dk1"/>
                </a:solidFill>
              </a:rPr>
              <a:t>.4. QG/QA Pipeline  </a:t>
            </a:r>
            <a:endParaRPr sz="2500">
              <a:solidFill>
                <a:schemeClr val="dk1"/>
              </a:solidFill>
            </a:endParaRPr>
          </a:p>
        </p:txBody>
      </p:sp>
      <p:sp>
        <p:nvSpPr>
          <p:cNvPr id="81" name="Google Shape;81;p1"/>
          <p:cNvSpPr txBox="1"/>
          <p:nvPr/>
        </p:nvSpPr>
        <p:spPr>
          <a:xfrm>
            <a:off x="44613" y="25922676"/>
            <a:ext cx="6057300" cy="400200"/>
          </a:xfrm>
          <a:prstGeom prst="rect">
            <a:avLst/>
          </a:prstGeom>
          <a:noFill/>
          <a:ln>
            <a:noFill/>
          </a:ln>
        </p:spPr>
        <p:txBody>
          <a:bodyPr spcFirstLastPara="1" wrap="square" lIns="91425" tIns="45700" rIns="91425" bIns="45700" anchor="t" anchorCtr="0">
            <a:spAutoFit/>
          </a:bodyPr>
          <a:lstStyle/>
          <a:p>
            <a:pPr marL="0" marR="0" lvl="0" indent="0" algn="ctr" rtl="0">
              <a:lnSpc>
                <a:spcPct val="80000"/>
              </a:lnSpc>
              <a:spcBef>
                <a:spcPts val="0"/>
              </a:spcBef>
              <a:spcAft>
                <a:spcPts val="0"/>
              </a:spcAft>
              <a:buNone/>
            </a:pPr>
            <a:r>
              <a:rPr lang="en-US" sz="2500" b="0" i="0" u="none" strike="noStrike" cap="none">
                <a:solidFill>
                  <a:schemeClr val="dk1"/>
                </a:solidFill>
                <a:latin typeface="Arial"/>
                <a:ea typeface="Arial"/>
                <a:cs typeface="Arial"/>
                <a:sym typeface="Arial"/>
              </a:rPr>
              <a:t>Fig</a:t>
            </a:r>
            <a:r>
              <a:rPr lang="en-US" sz="2500">
                <a:solidFill>
                  <a:schemeClr val="dk1"/>
                </a:solidFill>
              </a:rPr>
              <a:t>.2. Explore Topics Pipeline </a:t>
            </a:r>
            <a:endParaRPr sz="2500">
              <a:solidFill>
                <a:schemeClr val="dk1"/>
              </a:solidFill>
            </a:endParaRPr>
          </a:p>
        </p:txBody>
      </p:sp>
      <p:pic>
        <p:nvPicPr>
          <p:cNvPr id="82" name="Google Shape;82;p1" title="Blank diagram (5).png"/>
          <p:cNvPicPr preferRelativeResize="0"/>
          <p:nvPr/>
        </p:nvPicPr>
        <p:blipFill rotWithShape="1">
          <a:blip r:embed="rId9">
            <a:alphaModFix/>
          </a:blip>
          <a:srcRect l="2480" t="11702" r="2489" b="14838"/>
          <a:stretch/>
        </p:blipFill>
        <p:spPr>
          <a:xfrm>
            <a:off x="527613" y="24908262"/>
            <a:ext cx="5645101" cy="1014425"/>
          </a:xfrm>
          <a:prstGeom prst="rect">
            <a:avLst/>
          </a:prstGeom>
          <a:solidFill>
            <a:schemeClr val="lt1"/>
          </a:solidFill>
          <a:ln w="9525" cap="flat" cmpd="sng">
            <a:solidFill>
              <a:schemeClr val="lt1"/>
            </a:solidFill>
            <a:prstDash val="solid"/>
            <a:round/>
            <a:headEnd type="none" w="sm" len="sm"/>
            <a:tailEnd type="none" w="sm" len="sm"/>
          </a:ln>
        </p:spPr>
      </p:pic>
      <p:sp>
        <p:nvSpPr>
          <p:cNvPr id="83" name="Google Shape;83;p1"/>
          <p:cNvSpPr txBox="1"/>
          <p:nvPr/>
        </p:nvSpPr>
        <p:spPr>
          <a:xfrm>
            <a:off x="6171038" y="25985337"/>
            <a:ext cx="6057300" cy="400200"/>
          </a:xfrm>
          <a:prstGeom prst="rect">
            <a:avLst/>
          </a:prstGeom>
          <a:noFill/>
          <a:ln>
            <a:noFill/>
          </a:ln>
        </p:spPr>
        <p:txBody>
          <a:bodyPr spcFirstLastPara="1" wrap="square" lIns="91425" tIns="45700" rIns="91425" bIns="45700" anchor="t" anchorCtr="0">
            <a:spAutoFit/>
          </a:bodyPr>
          <a:lstStyle/>
          <a:p>
            <a:pPr marL="0" marR="0" lvl="0" indent="0" algn="ctr" rtl="0">
              <a:lnSpc>
                <a:spcPct val="80000"/>
              </a:lnSpc>
              <a:spcBef>
                <a:spcPts val="0"/>
              </a:spcBef>
              <a:spcAft>
                <a:spcPts val="0"/>
              </a:spcAft>
              <a:buNone/>
            </a:pPr>
            <a:r>
              <a:rPr lang="en-US" sz="2500" b="0" i="0" u="none" strike="noStrike" cap="none" dirty="0">
                <a:solidFill>
                  <a:schemeClr val="dk1"/>
                </a:solidFill>
                <a:latin typeface="Arial"/>
                <a:ea typeface="Arial"/>
                <a:cs typeface="Arial"/>
                <a:sym typeface="Arial"/>
              </a:rPr>
              <a:t>Fig</a:t>
            </a:r>
            <a:r>
              <a:rPr lang="en-US" sz="2500" dirty="0">
                <a:solidFill>
                  <a:schemeClr val="dk1"/>
                </a:solidFill>
              </a:rPr>
              <a:t>.3. Extra Resources Pipeline</a:t>
            </a:r>
            <a:endParaRPr sz="2500" dirty="0">
              <a:solidFill>
                <a:schemeClr val="dk1"/>
              </a:solidFill>
            </a:endParaRPr>
          </a:p>
        </p:txBody>
      </p:sp>
      <p:sp>
        <p:nvSpPr>
          <p:cNvPr id="84" name="Google Shape;84;p1"/>
          <p:cNvSpPr txBox="1"/>
          <p:nvPr/>
        </p:nvSpPr>
        <p:spPr>
          <a:xfrm>
            <a:off x="13137202" y="8721825"/>
            <a:ext cx="5126400" cy="363300"/>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None/>
            </a:pPr>
            <a:r>
              <a:rPr lang="en-US" sz="2200" b="0" i="0" u="none" strike="noStrike" cap="none">
                <a:solidFill>
                  <a:schemeClr val="dk1"/>
                </a:solidFill>
                <a:latin typeface="Arial"/>
                <a:ea typeface="Arial"/>
                <a:cs typeface="Arial"/>
                <a:sym typeface="Arial"/>
              </a:rPr>
              <a:t>Table I: Results </a:t>
            </a:r>
            <a:r>
              <a:rPr lang="en-US" sz="2200">
                <a:solidFill>
                  <a:schemeClr val="dk1"/>
                </a:solidFill>
              </a:rPr>
              <a:t>of Youtube API:</a:t>
            </a:r>
            <a:endParaRPr sz="2200"/>
          </a:p>
        </p:txBody>
      </p:sp>
      <p:sp>
        <p:nvSpPr>
          <p:cNvPr id="85" name="Google Shape;85;p1"/>
          <p:cNvSpPr txBox="1"/>
          <p:nvPr/>
        </p:nvSpPr>
        <p:spPr>
          <a:xfrm>
            <a:off x="18802200" y="8721825"/>
            <a:ext cx="5645100" cy="363300"/>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None/>
            </a:pPr>
            <a:r>
              <a:rPr lang="en-US" sz="2200" b="0" i="0" u="none" strike="noStrike" cap="none">
                <a:solidFill>
                  <a:schemeClr val="dk1"/>
                </a:solidFill>
                <a:latin typeface="Arial"/>
                <a:ea typeface="Arial"/>
                <a:cs typeface="Arial"/>
                <a:sym typeface="Arial"/>
              </a:rPr>
              <a:t>Table II: </a:t>
            </a:r>
            <a:r>
              <a:rPr lang="en-US" sz="2200">
                <a:solidFill>
                  <a:schemeClr val="dk1"/>
                </a:solidFill>
              </a:rPr>
              <a:t>Results of FAISS Vector Database</a:t>
            </a:r>
            <a:endParaRPr sz="2200"/>
          </a:p>
        </p:txBody>
      </p:sp>
      <p:pic>
        <p:nvPicPr>
          <p:cNvPr id="86" name="Google Shape;86;p1" title="transformer_resideual_layer_norm_3.png"/>
          <p:cNvPicPr preferRelativeResize="0"/>
          <p:nvPr/>
        </p:nvPicPr>
        <p:blipFill>
          <a:blip r:embed="rId10">
            <a:alphaModFix/>
          </a:blip>
          <a:stretch>
            <a:fillRect/>
          </a:stretch>
        </p:blipFill>
        <p:spPr>
          <a:xfrm>
            <a:off x="798952" y="28353137"/>
            <a:ext cx="10784536" cy="6127750"/>
          </a:xfrm>
          <a:prstGeom prst="rect">
            <a:avLst/>
          </a:prstGeom>
          <a:solidFill>
            <a:schemeClr val="lt1"/>
          </a:solidFill>
          <a:ln w="9525" cap="flat" cmpd="sng">
            <a:solidFill>
              <a:schemeClr val="dk1"/>
            </a:solidFill>
            <a:prstDash val="solid"/>
            <a:round/>
            <a:headEnd type="none" w="sm" len="sm"/>
            <a:tailEnd type="none" w="sm" len="sm"/>
          </a:ln>
        </p:spPr>
      </p:pic>
      <p:graphicFrame>
        <p:nvGraphicFramePr>
          <p:cNvPr id="87" name="Google Shape;87;p1"/>
          <p:cNvGraphicFramePr/>
          <p:nvPr>
            <p:extLst>
              <p:ext uri="{D42A27DB-BD31-4B8C-83A1-F6EECF244321}">
                <p14:modId xmlns:p14="http://schemas.microsoft.com/office/powerpoint/2010/main" val="3332068286"/>
              </p:ext>
            </p:extLst>
          </p:nvPr>
        </p:nvGraphicFramePr>
        <p:xfrm>
          <a:off x="13276326" y="21715412"/>
          <a:ext cx="9147825" cy="2877400"/>
        </p:xfrm>
        <a:graphic>
          <a:graphicData uri="http://schemas.openxmlformats.org/drawingml/2006/table">
            <a:tbl>
              <a:tblPr>
                <a:noFill/>
                <a:tableStyleId>{42D0B1E0-EB94-4663-9C60-5CE65C85AB2D}</a:tableStyleId>
              </a:tblPr>
              <a:tblGrid>
                <a:gridCol w="3207325">
                  <a:extLst>
                    <a:ext uri="{9D8B030D-6E8A-4147-A177-3AD203B41FA5}">
                      <a16:colId xmlns:a16="http://schemas.microsoft.com/office/drawing/2014/main" val="20000"/>
                    </a:ext>
                  </a:extLst>
                </a:gridCol>
                <a:gridCol w="2068475">
                  <a:extLst>
                    <a:ext uri="{9D8B030D-6E8A-4147-A177-3AD203B41FA5}">
                      <a16:colId xmlns:a16="http://schemas.microsoft.com/office/drawing/2014/main" val="20001"/>
                    </a:ext>
                  </a:extLst>
                </a:gridCol>
                <a:gridCol w="1961975">
                  <a:extLst>
                    <a:ext uri="{9D8B030D-6E8A-4147-A177-3AD203B41FA5}">
                      <a16:colId xmlns:a16="http://schemas.microsoft.com/office/drawing/2014/main" val="20002"/>
                    </a:ext>
                  </a:extLst>
                </a:gridCol>
                <a:gridCol w="1910050">
                  <a:extLst>
                    <a:ext uri="{9D8B030D-6E8A-4147-A177-3AD203B41FA5}">
                      <a16:colId xmlns:a16="http://schemas.microsoft.com/office/drawing/2014/main" val="20003"/>
                    </a:ext>
                  </a:extLst>
                </a:gridCol>
              </a:tblGrid>
              <a:tr h="1018150">
                <a:tc>
                  <a:txBody>
                    <a:bodyPr/>
                    <a:lstStyle/>
                    <a:p>
                      <a:pPr marL="0" lvl="0" indent="0" algn="ctr" rtl="0">
                        <a:lnSpc>
                          <a:spcPct val="115000"/>
                        </a:lnSpc>
                        <a:spcBef>
                          <a:spcPts val="0"/>
                        </a:spcBef>
                        <a:spcAft>
                          <a:spcPts val="0"/>
                        </a:spcAft>
                        <a:buNone/>
                      </a:pPr>
                      <a:r>
                        <a:rPr lang="en-US" sz="2200" b="1" dirty="0">
                          <a:solidFill>
                            <a:srgbClr val="235078"/>
                          </a:solidFill>
                          <a:latin typeface="Times New Roman"/>
                          <a:ea typeface="Times New Roman"/>
                          <a:cs typeface="Times New Roman"/>
                          <a:sym typeface="Times New Roman"/>
                        </a:rPr>
                        <a:t>Model</a:t>
                      </a:r>
                      <a:endParaRPr sz="2200" b="1" dirty="0">
                        <a:solidFill>
                          <a:srgbClr val="235078"/>
                        </a:solidFill>
                        <a:latin typeface="Times New Roman"/>
                        <a:ea typeface="Times New Roman"/>
                        <a:cs typeface="Times New Roman"/>
                        <a:sym typeface="Times New Roman"/>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4D3E2"/>
                    </a:solidFill>
                  </a:tcPr>
                </a:tc>
                <a:tc>
                  <a:txBody>
                    <a:bodyPr/>
                    <a:lstStyle/>
                    <a:p>
                      <a:pPr marL="0" lvl="0" indent="0" algn="ctr" rtl="0">
                        <a:lnSpc>
                          <a:spcPct val="115000"/>
                        </a:lnSpc>
                        <a:spcBef>
                          <a:spcPts val="0"/>
                        </a:spcBef>
                        <a:spcAft>
                          <a:spcPts val="0"/>
                        </a:spcAft>
                        <a:buNone/>
                      </a:pPr>
                      <a:r>
                        <a:rPr lang="en-US" sz="2200" b="1" dirty="0">
                          <a:solidFill>
                            <a:srgbClr val="235078"/>
                          </a:solidFill>
                          <a:latin typeface="Times New Roman"/>
                          <a:ea typeface="Times New Roman"/>
                          <a:cs typeface="Times New Roman"/>
                          <a:sym typeface="Times New Roman"/>
                        </a:rPr>
                        <a:t>Precision</a:t>
                      </a:r>
                      <a:endParaRPr sz="2200" b="1" dirty="0">
                        <a:solidFill>
                          <a:srgbClr val="235078"/>
                        </a:solidFill>
                        <a:latin typeface="Times New Roman"/>
                        <a:ea typeface="Times New Roman"/>
                        <a:cs typeface="Times New Roman"/>
                        <a:sym typeface="Times New Roman"/>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4D3E2"/>
                    </a:solidFill>
                  </a:tcPr>
                </a:tc>
                <a:tc>
                  <a:txBody>
                    <a:bodyPr/>
                    <a:lstStyle/>
                    <a:p>
                      <a:pPr marL="0" lvl="0" indent="0" algn="ctr" rtl="0">
                        <a:lnSpc>
                          <a:spcPct val="115000"/>
                        </a:lnSpc>
                        <a:spcBef>
                          <a:spcPts val="0"/>
                        </a:spcBef>
                        <a:spcAft>
                          <a:spcPts val="0"/>
                        </a:spcAft>
                        <a:buNone/>
                      </a:pPr>
                      <a:r>
                        <a:rPr lang="en-US" sz="2200" b="1" dirty="0">
                          <a:solidFill>
                            <a:srgbClr val="235078"/>
                          </a:solidFill>
                          <a:latin typeface="Times New Roman"/>
                          <a:ea typeface="Times New Roman"/>
                          <a:cs typeface="Times New Roman"/>
                          <a:sym typeface="Times New Roman"/>
                        </a:rPr>
                        <a:t>Recall</a:t>
                      </a:r>
                      <a:endParaRPr sz="2200" b="1" dirty="0">
                        <a:solidFill>
                          <a:srgbClr val="235078"/>
                        </a:solidFill>
                        <a:latin typeface="Times New Roman"/>
                        <a:ea typeface="Times New Roman"/>
                        <a:cs typeface="Times New Roman"/>
                        <a:sym typeface="Times New Roman"/>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4D3E2"/>
                    </a:solidFill>
                  </a:tcPr>
                </a:tc>
                <a:tc>
                  <a:txBody>
                    <a:bodyPr/>
                    <a:lstStyle/>
                    <a:p>
                      <a:pPr marL="0" lvl="0" indent="0" algn="ctr" rtl="0">
                        <a:lnSpc>
                          <a:spcPct val="115000"/>
                        </a:lnSpc>
                        <a:spcBef>
                          <a:spcPts val="0"/>
                        </a:spcBef>
                        <a:spcAft>
                          <a:spcPts val="0"/>
                        </a:spcAft>
                        <a:buNone/>
                      </a:pPr>
                      <a:r>
                        <a:rPr lang="en-US" sz="2200" b="1">
                          <a:solidFill>
                            <a:srgbClr val="235078"/>
                          </a:solidFill>
                          <a:latin typeface="Times New Roman"/>
                          <a:ea typeface="Times New Roman"/>
                          <a:cs typeface="Times New Roman"/>
                          <a:sym typeface="Times New Roman"/>
                        </a:rPr>
                        <a:t>F1-Score</a:t>
                      </a:r>
                      <a:endParaRPr sz="2200" b="1">
                        <a:solidFill>
                          <a:srgbClr val="235078"/>
                        </a:solidFill>
                        <a:latin typeface="Times New Roman"/>
                        <a:ea typeface="Times New Roman"/>
                        <a:cs typeface="Times New Roman"/>
                        <a:sym typeface="Times New Roman"/>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4D3E2"/>
                    </a:solidFill>
                  </a:tcPr>
                </a:tc>
                <a:extLst>
                  <a:ext uri="{0D108BD9-81ED-4DB2-BD59-A6C34878D82A}">
                    <a16:rowId xmlns:a16="http://schemas.microsoft.com/office/drawing/2014/main" val="10000"/>
                  </a:ext>
                </a:extLst>
              </a:tr>
              <a:tr h="1813925">
                <a:tc>
                  <a:txBody>
                    <a:bodyPr/>
                    <a:lstStyle/>
                    <a:p>
                      <a:pPr marL="0" lvl="0" indent="0" algn="ctr" rtl="0">
                        <a:lnSpc>
                          <a:spcPct val="100000"/>
                        </a:lnSpc>
                        <a:spcBef>
                          <a:spcPts val="0"/>
                        </a:spcBef>
                        <a:spcAft>
                          <a:spcPts val="0"/>
                        </a:spcAft>
                        <a:buNone/>
                      </a:pPr>
                      <a:r>
                        <a:rPr lang="en-US" sz="2200">
                          <a:solidFill>
                            <a:schemeClr val="dk1"/>
                          </a:solidFill>
                          <a:latin typeface="Times New Roman"/>
                          <a:ea typeface="Times New Roman"/>
                          <a:cs typeface="Times New Roman"/>
                          <a:sym typeface="Times New Roman"/>
                        </a:rPr>
                        <a:t>AraBART</a:t>
                      </a:r>
                      <a:endParaRPr sz="2200">
                        <a:solidFill>
                          <a:schemeClr val="dk1"/>
                        </a:solidFill>
                        <a:latin typeface="Times New Roman"/>
                        <a:ea typeface="Times New Roman"/>
                        <a:cs typeface="Times New Roman"/>
                        <a:sym typeface="Times New Roman"/>
                      </a:endParaRPr>
                    </a:p>
                    <a:p>
                      <a:pPr marL="0" lvl="0" indent="0" algn="ctr" rtl="0">
                        <a:lnSpc>
                          <a:spcPct val="100000"/>
                        </a:lnSpc>
                        <a:spcBef>
                          <a:spcPts val="0"/>
                        </a:spcBef>
                        <a:spcAft>
                          <a:spcPts val="0"/>
                        </a:spcAft>
                        <a:buNone/>
                      </a:pPr>
                      <a:endParaRPr sz="2200">
                        <a:solidFill>
                          <a:schemeClr val="dk1"/>
                        </a:solidFill>
                        <a:latin typeface="Times New Roman"/>
                        <a:ea typeface="Times New Roman"/>
                        <a:cs typeface="Times New Roman"/>
                        <a:sym typeface="Times New Roman"/>
                      </a:endParaRPr>
                    </a:p>
                    <a:p>
                      <a:pPr marL="0" lvl="0" indent="0" algn="ctr" rtl="0">
                        <a:lnSpc>
                          <a:spcPct val="100000"/>
                        </a:lnSpc>
                        <a:spcBef>
                          <a:spcPts val="0"/>
                        </a:spcBef>
                        <a:spcAft>
                          <a:spcPts val="0"/>
                        </a:spcAft>
                        <a:buNone/>
                      </a:pPr>
                      <a:r>
                        <a:rPr lang="en-US" sz="2200">
                          <a:solidFill>
                            <a:schemeClr val="dk1"/>
                          </a:solidFill>
                          <a:latin typeface="Times New Roman"/>
                          <a:ea typeface="Times New Roman"/>
                          <a:cs typeface="Times New Roman"/>
                          <a:sym typeface="Times New Roman"/>
                        </a:rPr>
                        <a:t>mT5</a:t>
                      </a:r>
                      <a:endParaRPr sz="2200">
                        <a:solidFill>
                          <a:schemeClr val="dk1"/>
                        </a:solidFill>
                        <a:latin typeface="Times New Roman"/>
                        <a:ea typeface="Times New Roman"/>
                        <a:cs typeface="Times New Roman"/>
                        <a:sym typeface="Times New Roman"/>
                      </a:endParaRPr>
                    </a:p>
                    <a:p>
                      <a:pPr marL="0" lvl="0" indent="0" algn="ctr" rtl="0">
                        <a:lnSpc>
                          <a:spcPct val="100000"/>
                        </a:lnSpc>
                        <a:spcBef>
                          <a:spcPts val="0"/>
                        </a:spcBef>
                        <a:spcAft>
                          <a:spcPts val="0"/>
                        </a:spcAft>
                        <a:buNone/>
                      </a:pPr>
                      <a:endParaRPr sz="2200">
                        <a:solidFill>
                          <a:schemeClr val="dk1"/>
                        </a:solidFill>
                        <a:latin typeface="Times New Roman"/>
                        <a:ea typeface="Times New Roman"/>
                        <a:cs typeface="Times New Roman"/>
                        <a:sym typeface="Times New Roman"/>
                      </a:endParaRPr>
                    </a:p>
                    <a:p>
                      <a:pPr marL="0" lvl="0" indent="0" algn="ctr" rtl="0">
                        <a:lnSpc>
                          <a:spcPct val="100000"/>
                        </a:lnSpc>
                        <a:spcBef>
                          <a:spcPts val="0"/>
                        </a:spcBef>
                        <a:spcAft>
                          <a:spcPts val="0"/>
                        </a:spcAft>
                        <a:buNone/>
                      </a:pPr>
                      <a:r>
                        <a:rPr lang="en-US" sz="2200">
                          <a:solidFill>
                            <a:schemeClr val="dk1"/>
                          </a:solidFill>
                          <a:latin typeface="Times New Roman"/>
                          <a:ea typeface="Times New Roman"/>
                          <a:cs typeface="Times New Roman"/>
                          <a:sym typeface="Times New Roman"/>
                        </a:rPr>
                        <a:t>AraT5</a:t>
                      </a:r>
                      <a:endParaRPr sz="2200" baseline="30000">
                        <a:solidFill>
                          <a:schemeClr val="dk1"/>
                        </a:solidFill>
                        <a:latin typeface="Times New Roman"/>
                        <a:ea typeface="Times New Roman"/>
                        <a:cs typeface="Times New Roman"/>
                        <a:sym typeface="Times New Roman"/>
                      </a:endParaRPr>
                    </a:p>
                  </a:txBody>
                  <a:tcPr marL="91425" marR="91425" marT="91425" marB="91425">
                    <a:lnL w="9525" cap="flat" cmpd="sng">
                      <a:solidFill>
                        <a:srgbClr val="1482A5"/>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US" sz="2200">
                          <a:solidFill>
                            <a:schemeClr val="dk1"/>
                          </a:solidFill>
                          <a:latin typeface="Times New Roman"/>
                          <a:ea typeface="Times New Roman"/>
                          <a:cs typeface="Times New Roman"/>
                          <a:sym typeface="Times New Roman"/>
                        </a:rPr>
                        <a:t>0.85905</a:t>
                      </a:r>
                      <a:endParaRPr sz="2200">
                        <a:solidFill>
                          <a:schemeClr val="dk1"/>
                        </a:solidFill>
                        <a:latin typeface="Times New Roman"/>
                        <a:ea typeface="Times New Roman"/>
                        <a:cs typeface="Times New Roman"/>
                        <a:sym typeface="Times New Roman"/>
                      </a:endParaRPr>
                    </a:p>
                    <a:p>
                      <a:pPr marL="0" lvl="0" indent="0" algn="ctr" rtl="0">
                        <a:lnSpc>
                          <a:spcPct val="100000"/>
                        </a:lnSpc>
                        <a:spcBef>
                          <a:spcPts val="0"/>
                        </a:spcBef>
                        <a:spcAft>
                          <a:spcPts val="0"/>
                        </a:spcAft>
                        <a:buNone/>
                      </a:pPr>
                      <a:endParaRPr sz="2200">
                        <a:solidFill>
                          <a:schemeClr val="dk1"/>
                        </a:solidFill>
                        <a:latin typeface="Times New Roman"/>
                        <a:ea typeface="Times New Roman"/>
                        <a:cs typeface="Times New Roman"/>
                        <a:sym typeface="Times New Roman"/>
                      </a:endParaRPr>
                    </a:p>
                    <a:p>
                      <a:pPr marL="0" lvl="0" indent="0" algn="ctr" rtl="0">
                        <a:lnSpc>
                          <a:spcPct val="100000"/>
                        </a:lnSpc>
                        <a:spcBef>
                          <a:spcPts val="0"/>
                        </a:spcBef>
                        <a:spcAft>
                          <a:spcPts val="0"/>
                        </a:spcAft>
                        <a:buNone/>
                      </a:pPr>
                      <a:r>
                        <a:rPr lang="en-US" sz="2200">
                          <a:solidFill>
                            <a:schemeClr val="dk1"/>
                          </a:solidFill>
                          <a:latin typeface="Times New Roman"/>
                          <a:ea typeface="Times New Roman"/>
                          <a:cs typeface="Times New Roman"/>
                          <a:sym typeface="Times New Roman"/>
                        </a:rPr>
                        <a:t>0.6434</a:t>
                      </a:r>
                      <a:endParaRPr sz="2200">
                        <a:solidFill>
                          <a:schemeClr val="dk1"/>
                        </a:solidFill>
                        <a:latin typeface="Times New Roman"/>
                        <a:ea typeface="Times New Roman"/>
                        <a:cs typeface="Times New Roman"/>
                        <a:sym typeface="Times New Roman"/>
                      </a:endParaRPr>
                    </a:p>
                    <a:p>
                      <a:pPr marL="0" lvl="0" indent="0" algn="ctr" rtl="0">
                        <a:lnSpc>
                          <a:spcPct val="100000"/>
                        </a:lnSpc>
                        <a:spcBef>
                          <a:spcPts val="0"/>
                        </a:spcBef>
                        <a:spcAft>
                          <a:spcPts val="0"/>
                        </a:spcAft>
                        <a:buNone/>
                      </a:pPr>
                      <a:endParaRPr sz="2200">
                        <a:solidFill>
                          <a:schemeClr val="dk1"/>
                        </a:solidFill>
                        <a:latin typeface="Times New Roman"/>
                        <a:ea typeface="Times New Roman"/>
                        <a:cs typeface="Times New Roman"/>
                        <a:sym typeface="Times New Roman"/>
                      </a:endParaRPr>
                    </a:p>
                    <a:p>
                      <a:pPr marL="0" lvl="0" indent="0" algn="ctr" rtl="0">
                        <a:lnSpc>
                          <a:spcPct val="100000"/>
                        </a:lnSpc>
                        <a:spcBef>
                          <a:spcPts val="0"/>
                        </a:spcBef>
                        <a:spcAft>
                          <a:spcPts val="0"/>
                        </a:spcAft>
                        <a:buNone/>
                      </a:pPr>
                      <a:r>
                        <a:rPr lang="en-US" sz="2200">
                          <a:solidFill>
                            <a:schemeClr val="dk1"/>
                          </a:solidFill>
                          <a:latin typeface="Times New Roman"/>
                          <a:ea typeface="Times New Roman"/>
                          <a:cs typeface="Times New Roman"/>
                          <a:sym typeface="Times New Roman"/>
                        </a:rPr>
                        <a:t>0.9037</a:t>
                      </a:r>
                      <a:endParaRPr sz="2200">
                        <a:solidFill>
                          <a:schemeClr val="dk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US" sz="2200">
                          <a:solidFill>
                            <a:schemeClr val="dk1"/>
                          </a:solidFill>
                          <a:latin typeface="Times New Roman"/>
                          <a:ea typeface="Times New Roman"/>
                          <a:cs typeface="Times New Roman"/>
                          <a:sym typeface="Times New Roman"/>
                        </a:rPr>
                        <a:t>0.21653</a:t>
                      </a:r>
                      <a:endParaRPr sz="2200">
                        <a:solidFill>
                          <a:schemeClr val="dk1"/>
                        </a:solidFill>
                        <a:latin typeface="Times New Roman"/>
                        <a:ea typeface="Times New Roman"/>
                        <a:cs typeface="Times New Roman"/>
                        <a:sym typeface="Times New Roman"/>
                      </a:endParaRPr>
                    </a:p>
                    <a:p>
                      <a:pPr marL="0" lvl="0" indent="0" algn="ctr" rtl="0">
                        <a:lnSpc>
                          <a:spcPct val="100000"/>
                        </a:lnSpc>
                        <a:spcBef>
                          <a:spcPts val="0"/>
                        </a:spcBef>
                        <a:spcAft>
                          <a:spcPts val="0"/>
                        </a:spcAft>
                        <a:buNone/>
                      </a:pPr>
                      <a:endParaRPr sz="2200">
                        <a:solidFill>
                          <a:schemeClr val="dk1"/>
                        </a:solidFill>
                        <a:latin typeface="Times New Roman"/>
                        <a:ea typeface="Times New Roman"/>
                        <a:cs typeface="Times New Roman"/>
                        <a:sym typeface="Times New Roman"/>
                      </a:endParaRPr>
                    </a:p>
                    <a:p>
                      <a:pPr marL="0" lvl="0" indent="0" algn="ctr" rtl="0">
                        <a:lnSpc>
                          <a:spcPct val="100000"/>
                        </a:lnSpc>
                        <a:spcBef>
                          <a:spcPts val="0"/>
                        </a:spcBef>
                        <a:spcAft>
                          <a:spcPts val="0"/>
                        </a:spcAft>
                        <a:buNone/>
                      </a:pPr>
                      <a:r>
                        <a:rPr lang="en-US" sz="2200">
                          <a:solidFill>
                            <a:schemeClr val="dk1"/>
                          </a:solidFill>
                          <a:latin typeface="Times New Roman"/>
                          <a:ea typeface="Times New Roman"/>
                          <a:cs typeface="Times New Roman"/>
                          <a:sym typeface="Times New Roman"/>
                        </a:rPr>
                        <a:t>0.7402</a:t>
                      </a:r>
                      <a:endParaRPr sz="2200">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sz="2200">
                        <a:solidFill>
                          <a:schemeClr val="dk1"/>
                        </a:solidFill>
                        <a:latin typeface="Times New Roman"/>
                        <a:ea typeface="Times New Roman"/>
                        <a:cs typeface="Times New Roman"/>
                        <a:sym typeface="Times New Roman"/>
                      </a:endParaRPr>
                    </a:p>
                    <a:p>
                      <a:pPr marL="0" lvl="0" indent="0" algn="ctr" rtl="0">
                        <a:lnSpc>
                          <a:spcPct val="100000"/>
                        </a:lnSpc>
                        <a:spcBef>
                          <a:spcPts val="0"/>
                        </a:spcBef>
                        <a:spcAft>
                          <a:spcPts val="0"/>
                        </a:spcAft>
                        <a:buNone/>
                      </a:pPr>
                      <a:r>
                        <a:rPr lang="en-US" sz="2200">
                          <a:solidFill>
                            <a:schemeClr val="dk1"/>
                          </a:solidFill>
                          <a:latin typeface="Times New Roman"/>
                          <a:ea typeface="Times New Roman"/>
                          <a:cs typeface="Times New Roman"/>
                          <a:sym typeface="Times New Roman"/>
                        </a:rPr>
                        <a:t>0.9121</a:t>
                      </a:r>
                      <a:endParaRPr sz="2200">
                        <a:solidFill>
                          <a:schemeClr val="dk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US" sz="2200" dirty="0">
                          <a:solidFill>
                            <a:schemeClr val="dk1"/>
                          </a:solidFill>
                          <a:latin typeface="Times New Roman"/>
                          <a:ea typeface="Times New Roman"/>
                          <a:cs typeface="Times New Roman"/>
                          <a:sym typeface="Times New Roman"/>
                        </a:rPr>
                        <a:t>0.38785</a:t>
                      </a:r>
                      <a:endParaRPr sz="2200" dirty="0">
                        <a:solidFill>
                          <a:schemeClr val="dk1"/>
                        </a:solidFill>
                        <a:latin typeface="Times New Roman"/>
                        <a:ea typeface="Times New Roman"/>
                        <a:cs typeface="Times New Roman"/>
                        <a:sym typeface="Times New Roman"/>
                      </a:endParaRPr>
                    </a:p>
                    <a:p>
                      <a:pPr marL="0" lvl="0" indent="0" algn="ctr" rtl="0">
                        <a:lnSpc>
                          <a:spcPct val="100000"/>
                        </a:lnSpc>
                        <a:spcBef>
                          <a:spcPts val="0"/>
                        </a:spcBef>
                        <a:spcAft>
                          <a:spcPts val="0"/>
                        </a:spcAft>
                        <a:buNone/>
                      </a:pPr>
                      <a:endParaRPr sz="2200" dirty="0">
                        <a:solidFill>
                          <a:schemeClr val="dk1"/>
                        </a:solidFill>
                        <a:latin typeface="Times New Roman"/>
                        <a:ea typeface="Times New Roman"/>
                        <a:cs typeface="Times New Roman"/>
                        <a:sym typeface="Times New Roman"/>
                      </a:endParaRPr>
                    </a:p>
                    <a:p>
                      <a:pPr marL="0" lvl="0" indent="0" algn="ctr" rtl="0">
                        <a:lnSpc>
                          <a:spcPct val="100000"/>
                        </a:lnSpc>
                        <a:spcBef>
                          <a:spcPts val="0"/>
                        </a:spcBef>
                        <a:spcAft>
                          <a:spcPts val="0"/>
                        </a:spcAft>
                        <a:buNone/>
                      </a:pPr>
                      <a:r>
                        <a:rPr lang="en-US" sz="2200" dirty="0">
                          <a:solidFill>
                            <a:schemeClr val="dk1"/>
                          </a:solidFill>
                          <a:latin typeface="Times New Roman"/>
                          <a:ea typeface="Times New Roman"/>
                          <a:cs typeface="Times New Roman"/>
                          <a:sym typeface="Times New Roman"/>
                        </a:rPr>
                        <a:t>0.39472</a:t>
                      </a:r>
                      <a:endParaRPr sz="2200" dirty="0">
                        <a:solidFill>
                          <a:schemeClr val="dk1"/>
                        </a:solidFill>
                        <a:latin typeface="Times New Roman"/>
                        <a:ea typeface="Times New Roman"/>
                        <a:cs typeface="Times New Roman"/>
                        <a:sym typeface="Times New Roman"/>
                      </a:endParaRPr>
                    </a:p>
                    <a:p>
                      <a:pPr marL="0" lvl="0" indent="0" algn="ctr" rtl="0">
                        <a:lnSpc>
                          <a:spcPct val="100000"/>
                        </a:lnSpc>
                        <a:spcBef>
                          <a:spcPts val="0"/>
                        </a:spcBef>
                        <a:spcAft>
                          <a:spcPts val="0"/>
                        </a:spcAft>
                        <a:buNone/>
                      </a:pPr>
                      <a:endParaRPr sz="2200" dirty="0">
                        <a:solidFill>
                          <a:schemeClr val="dk1"/>
                        </a:solidFill>
                        <a:latin typeface="Times New Roman"/>
                        <a:ea typeface="Times New Roman"/>
                        <a:cs typeface="Times New Roman"/>
                        <a:sym typeface="Times New Roman"/>
                      </a:endParaRPr>
                    </a:p>
                    <a:p>
                      <a:pPr marL="0" lvl="0" indent="0" algn="ctr" rtl="0">
                        <a:lnSpc>
                          <a:spcPct val="100000"/>
                        </a:lnSpc>
                        <a:spcBef>
                          <a:spcPts val="0"/>
                        </a:spcBef>
                        <a:spcAft>
                          <a:spcPts val="0"/>
                        </a:spcAft>
                        <a:buNone/>
                      </a:pPr>
                      <a:r>
                        <a:rPr lang="en-US" sz="2200" dirty="0">
                          <a:solidFill>
                            <a:schemeClr val="dk1"/>
                          </a:solidFill>
                          <a:latin typeface="Times New Roman"/>
                          <a:ea typeface="Times New Roman"/>
                          <a:cs typeface="Times New Roman"/>
                          <a:sym typeface="Times New Roman"/>
                        </a:rPr>
                        <a:t>0.8890</a:t>
                      </a:r>
                      <a:endParaRPr sz="2200" dirty="0">
                        <a:solidFill>
                          <a:schemeClr val="dk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88" name="Google Shape;88;p1"/>
          <p:cNvSpPr txBox="1"/>
          <p:nvPr/>
        </p:nvSpPr>
        <p:spPr>
          <a:xfrm>
            <a:off x="13220538" y="21089589"/>
            <a:ext cx="11050500" cy="363300"/>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None/>
            </a:pPr>
            <a:r>
              <a:rPr lang="en-US" sz="2200" b="0" i="0" u="none" strike="noStrike" cap="none" dirty="0">
                <a:solidFill>
                  <a:schemeClr val="dk1"/>
                </a:solidFill>
                <a:latin typeface="Arial"/>
                <a:ea typeface="Arial"/>
                <a:cs typeface="Arial"/>
                <a:sym typeface="Arial"/>
              </a:rPr>
              <a:t>Table I</a:t>
            </a:r>
            <a:r>
              <a:rPr lang="en-US" sz="2200" dirty="0">
                <a:solidFill>
                  <a:schemeClr val="dk1"/>
                </a:solidFill>
              </a:rPr>
              <a:t>V</a:t>
            </a:r>
            <a:r>
              <a:rPr lang="en-US" sz="2200" b="0" i="0" u="none" strike="noStrike" cap="none" dirty="0">
                <a:solidFill>
                  <a:schemeClr val="dk1"/>
                </a:solidFill>
                <a:latin typeface="Arial"/>
                <a:ea typeface="Arial"/>
                <a:cs typeface="Arial"/>
                <a:sym typeface="Arial"/>
              </a:rPr>
              <a:t>: Results </a:t>
            </a:r>
            <a:r>
              <a:rPr lang="en-US" sz="2200" dirty="0">
                <a:solidFill>
                  <a:schemeClr val="dk1"/>
                </a:solidFill>
              </a:rPr>
              <a:t>of Question Answering Model Training:</a:t>
            </a:r>
            <a:endParaRPr sz="2200" dirty="0"/>
          </a:p>
        </p:txBody>
      </p:sp>
    </p:spTree>
  </p:cSld>
  <p:clrMapOvr>
    <a:masterClrMapping/>
  </p:clrMapOvr>
</p:sld>
</file>

<file path=ppt/theme/theme1.xml><?xml version="1.0" encoding="utf-8"?>
<a:theme xmlns:a="http://schemas.openxmlformats.org/drawingml/2006/main" name="Default Design">
  <a:themeElements>
    <a:clrScheme name="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678</Words>
  <Application>Microsoft Office PowerPoint</Application>
  <PresentationFormat>Custom</PresentationFormat>
  <Paragraphs>123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Noto Sans Symbols</vt:lpstr>
      <vt:lpstr>Times New Roman</vt: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Ethan Shulda;www.postersession.com</dc:creator>
  <cp:lastModifiedBy>marina ehab</cp:lastModifiedBy>
  <cp:revision>3</cp:revision>
  <dcterms:created xsi:type="dcterms:W3CDTF">2008-12-04T00:20:37Z</dcterms:created>
  <dcterms:modified xsi:type="dcterms:W3CDTF">2025-07-08T12:29:23Z</dcterms:modified>
</cp:coreProperties>
</file>