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3" r:id="rId2"/>
  </p:sldMasterIdLst>
  <p:notesMasterIdLst>
    <p:notesMasterId r:id="rId15"/>
  </p:notesMasterIdLst>
  <p:sldIdLst>
    <p:sldId id="440" r:id="rId3"/>
    <p:sldId id="441" r:id="rId4"/>
    <p:sldId id="449" r:id="rId5"/>
    <p:sldId id="450" r:id="rId6"/>
    <p:sldId id="451" r:id="rId7"/>
    <p:sldId id="452" r:id="rId8"/>
    <p:sldId id="453" r:id="rId9"/>
    <p:sldId id="460" r:id="rId10"/>
    <p:sldId id="454" r:id="rId11"/>
    <p:sldId id="456" r:id="rId12"/>
    <p:sldId id="457" r:id="rId13"/>
    <p:sldId id="458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>
      <p:cViewPr varScale="1">
        <p:scale>
          <a:sx n="71" d="100"/>
          <a:sy n="71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E4A006E-A748-41E2-A118-02A48D3879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DAFAA0-D0A6-4EE4-90E0-6817CA8C5B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D4CDABB2-C7F6-4641-A421-F297991424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E8FF111-09A5-401F-88EB-0552BE2F831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Asıl metin stillerini düzenlemek için tıklatın</a:t>
            </a:r>
          </a:p>
          <a:p>
            <a:pPr lvl="1"/>
            <a:r>
              <a:rPr lang="en-US" noProof="0"/>
              <a:t>İkinci düzey</a:t>
            </a:r>
          </a:p>
          <a:p>
            <a:pPr lvl="2"/>
            <a:r>
              <a:rPr lang="en-US" noProof="0"/>
              <a:t>Üçüncü düzey</a:t>
            </a:r>
          </a:p>
          <a:p>
            <a:pPr lvl="3"/>
            <a:r>
              <a:rPr lang="en-US" noProof="0"/>
              <a:t>Dördüncü düzey</a:t>
            </a:r>
          </a:p>
          <a:p>
            <a:pPr lvl="4"/>
            <a:r>
              <a:rPr lang="en-US" noProof="0"/>
              <a:t>Beşinci düzey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F27AE43-49D8-4522-9E73-65AC09DA85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AEFE3F1-D71F-4702-9628-E86ACBBA1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C89F103-7851-45AE-A7B3-3E6FF6F690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C924AC-9E1C-4847-B893-704AFF525E0F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86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F88247-8AE7-48C2-AE8D-61EFF2F1D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9BF9DB-6FB0-48BD-ACDF-2FFE213C6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F118E-93E8-4794-ADE3-B2A3EA043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7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FDC0AF-9119-40CA-930A-A1900EAFF0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91F489-459C-4618-9A88-8A00889A9C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5D3F71-FBFF-48F4-93C1-FA13BA363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9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8F906-D64D-4114-9D09-E229F64B1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35DC9-898D-4F56-BCEC-F9310200B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892A4A-35E0-45AD-845F-6CA8C7C1D6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449EB-31F8-4812-8D1F-8F67F19250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453A9-DA4B-4B31-8F42-E9E00F703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C9FDC-5F8F-4D7A-8761-9554EB74C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2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1A4A91-1608-4BA3-98CF-6F7FE8D80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23A5CD1-CF2B-4939-972A-D0EE11D126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CD0BD2-73B8-41D0-A116-1FC667C90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7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84437" y="589597"/>
            <a:ext cx="4175125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82CB-6B8F-4D6A-A540-B3C21A33D2AE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420359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5AC3-B7CB-494A-A55E-3FE967E4EBA0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394125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15F8-3A60-4805-8F0C-C628542134BC}" type="datetime1">
              <a:rPr lang="en-US" smtClean="0"/>
              <a:t>12/29/2024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438168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80299-8654-4974-A42E-FBD54F4FBC9E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9739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46300" y="673100"/>
            <a:ext cx="48514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0400" y="4965700"/>
            <a:ext cx="78232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B58D-675E-4FA4-8914-98D3D88BE9BD}" type="datetime1">
              <a:rPr lang="en-US" smtClean="0"/>
              <a:t>12/29/2024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63184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F28F7-7429-4C84-93BD-FC4D82BA05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FDBEF-772F-45C2-ACC3-3B2482DEF5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642F4-5B8B-46EE-BE46-FF6C83360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CACAB-58D9-412F-8C3D-6D2442772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77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EF246C-C94D-45DA-BED5-A87619A019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53849A-6ADC-4E2F-B7F1-A577D743D1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14C0F2-4A5B-4916-81CD-920682B07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6136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A551C-F983-4019-A463-2FFB0532D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DA3B98-DA45-4320-96BB-1F329213E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C150FB-4DAB-4469-8BAF-D41562D61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46D3E-35E1-4FAF-8CFA-72511D458E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39CD02-F6ED-4219-8F80-26B9C2BADE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4F83B-D42D-4ED5-A8B5-6B1176505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4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16F189-94E1-4F24-87B3-6566D36EB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FA1DCE8-98B0-4BB2-9E6E-38A4FC61D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C74299-2B55-41FF-BA8B-076EC8D8D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2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528E76-A2DE-4691-A072-DF21BB734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677AB5-EA10-405C-BD94-51823EEBF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308E6D-7FDD-4764-9AC8-2E6DC2B41B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409F440-35AE-4E39-9244-CD687F0D8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FF1F4A-1549-4948-AE0F-107BF5F9F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13ED67-1638-4A0F-A7EA-47036C357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8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78996-905E-43D9-B6DB-742E6AE69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4547B8-6A18-43D1-A0C7-3D75004B5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90588-6CA5-46D1-9660-FE6164428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0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3DB65D-6DFD-47EB-9DCF-5C8ADF9AE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7C12C-E231-4328-9480-F690F2175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10ED96-E4CC-418D-80F3-F58A0A800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1ED0BCE-5F7A-4744-8909-BF3075647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Asıl başlık stili için tıklatın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EA514E3-760A-48C9-9212-224FDCBC6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Asıl metin stillerini düzenlemek için tıklatın</a:t>
            </a:r>
          </a:p>
          <a:p>
            <a:pPr lvl="1"/>
            <a:r>
              <a:rPr lang="en-US" altLang="en-US"/>
              <a:t>İkinci düzey</a:t>
            </a:r>
          </a:p>
          <a:p>
            <a:pPr lvl="2"/>
            <a:r>
              <a:rPr lang="en-US" altLang="en-US"/>
              <a:t>Üçüncü düzey</a:t>
            </a:r>
          </a:p>
          <a:p>
            <a:pPr lvl="3"/>
            <a:r>
              <a:rPr lang="en-US" altLang="en-US"/>
              <a:t>Dördüncü düzey</a:t>
            </a:r>
          </a:p>
          <a:p>
            <a:pPr lvl="4"/>
            <a:r>
              <a:rPr lang="en-US" altLang="en-US"/>
              <a:t>Beşinci düzey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A76538A-B0F7-4A29-95F7-1544B22DDEB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5231930-6445-49E7-A077-BD446674BB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5DAE6AB-FFBE-4BC9-B58F-802BE607FB2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tr-TR"/>
              <a:t>1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4868" y="589597"/>
            <a:ext cx="7434262" cy="495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45920"/>
            <a:ext cx="8072119" cy="290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BD674-A2E4-4A2C-88EA-6A6CDF7EEFE6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0415" y="6462281"/>
            <a:ext cx="2197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3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634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B3B77-798B-459B-AF29-76010E11145A}"/>
              </a:ext>
            </a:extLst>
          </p:cNvPr>
          <p:cNvSpPr/>
          <p:nvPr/>
        </p:nvSpPr>
        <p:spPr>
          <a:xfrm>
            <a:off x="0" y="2498976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-170" normalizeH="0" baseline="0" noProof="0">
                <a:ln>
                  <a:noFill/>
                </a:ln>
                <a:solidFill>
                  <a:srgbClr val="374D8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Lecture 6</a:t>
            </a:r>
            <a:endParaRPr kumimoji="0" lang="en-AU" sz="3200" b="1" i="1" u="none" strike="noStrike" kern="1200" cap="none" spc="-170" normalizeH="0" baseline="0" noProof="0" dirty="0">
              <a:ln>
                <a:noFill/>
              </a:ln>
              <a:solidFill>
                <a:srgbClr val="374D8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3200" b="1" spc="-220" dirty="0">
                <a:solidFill>
                  <a:srgbClr val="374D81"/>
                </a:solidFill>
                <a:latin typeface="Arial"/>
                <a:cs typeface="Arial"/>
              </a:rPr>
              <a:t>Ellipse - Generating Algorithms</a:t>
            </a:r>
            <a:endParaRPr lang="en-AU" sz="3200" b="1" spc="-220" dirty="0">
              <a:solidFill>
                <a:srgbClr val="374D81"/>
              </a:solidFill>
              <a:latin typeface="Arial"/>
              <a:cs typeface="Arial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BAD1BD5-E1E8-49DC-A6FD-D44108A59372}"/>
              </a:ext>
            </a:extLst>
          </p:cNvPr>
          <p:cNvSpPr txBox="1">
            <a:spLocks/>
          </p:cNvSpPr>
          <p:nvPr/>
        </p:nvSpPr>
        <p:spPr>
          <a:xfrm>
            <a:off x="304800" y="242668"/>
            <a:ext cx="8458200" cy="485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rgbClr val="374D8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508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1" u="none" strike="noStrike" kern="1200" cap="none" spc="-170" normalizeH="0" baseline="0" noProof="0" dirty="0">
                <a:ln>
                  <a:noFill/>
                </a:ln>
                <a:solidFill>
                  <a:srgbClr val="374D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			                             </a:t>
            </a:r>
            <a:r>
              <a:rPr kumimoji="0" lang="en-AU" sz="2400" b="1" i="0" u="none" strike="noStrike" kern="1200" cap="none" spc="-170" normalizeH="0" baseline="0" noProof="0" dirty="0">
                <a:ln>
                  <a:noFill/>
                </a:ln>
                <a:solidFill>
                  <a:srgbClr val="374D8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 Computer Graphics)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3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E2F179-FBD3-41BA-AC06-9C08F16FC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052513"/>
            <a:ext cx="6811290" cy="5687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6695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A5D0-ED38-491C-8EF2-FE8DA730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8EB3B-5C8B-4031-B82D-2DBCC84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2" y="1299665"/>
            <a:ext cx="7688862" cy="42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8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pic>
        <p:nvPicPr>
          <p:cNvPr id="4" name="Picture 3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1BA94A7-2D1E-49B6-BF4E-B6C5329C5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7395"/>
            <a:ext cx="8229600" cy="2859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08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DE83D-8CDB-4959-B42E-71910C486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5" b="6606"/>
          <a:stretch/>
        </p:blipFill>
        <p:spPr>
          <a:xfrm>
            <a:off x="1770522" y="44624"/>
            <a:ext cx="6113847" cy="6754791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C7FCA-19AA-4BCE-B1FD-0F9F930DDC7B}"/>
              </a:ext>
            </a:extLst>
          </p:cNvPr>
          <p:cNvCxnSpPr/>
          <p:nvPr/>
        </p:nvCxnSpPr>
        <p:spPr bwMode="auto">
          <a:xfrm flipV="1">
            <a:off x="899592" y="6525344"/>
            <a:ext cx="1440160" cy="7200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1F77F1-4B10-4343-A709-6EB21535D424}"/>
              </a:ext>
            </a:extLst>
          </p:cNvPr>
          <p:cNvCxnSpPr/>
          <p:nvPr/>
        </p:nvCxnSpPr>
        <p:spPr bwMode="auto">
          <a:xfrm flipH="1">
            <a:off x="7668344" y="6093296"/>
            <a:ext cx="1152128" cy="562103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C0279-2385-4A87-991A-B18C8AEC373B}"/>
              </a:ext>
            </a:extLst>
          </p:cNvPr>
          <p:cNvCxnSpPr>
            <a:cxnSpLocks/>
          </p:cNvCxnSpPr>
          <p:nvPr/>
        </p:nvCxnSpPr>
        <p:spPr bwMode="auto">
          <a:xfrm>
            <a:off x="1115616" y="1844824"/>
            <a:ext cx="1440160" cy="432048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383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Ellipse-Generating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FD2445-3577-4161-A41F-12C2702E2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817" y="1268413"/>
            <a:ext cx="4068365" cy="485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012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Ellipse-Generating Algorithms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BC2F54-530F-4D75-91BB-B49F28586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0"/>
            <a:ext cx="8097678" cy="23444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4BBBE0-15BE-4EA0-AC0A-EEFBC78A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646416"/>
            <a:ext cx="2523093" cy="29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20EAA-216D-4C17-9E6E-ADA744DEC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922" y="1268413"/>
            <a:ext cx="3546156" cy="485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371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1F78C-6A61-48B7-BAA2-ED40DB45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268413"/>
            <a:ext cx="3400425" cy="4857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891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90A-9B13-4937-9305-86D947EE769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dirty="0"/>
              <a:t>Midpoint Ellipse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A5D0-ED38-491C-8EF2-FE8DA730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ACA8-BAAC-4DE6-AB28-F0CA3220C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82"/>
          <a:stretch/>
        </p:blipFill>
        <p:spPr>
          <a:xfrm>
            <a:off x="451318" y="2348880"/>
            <a:ext cx="8241363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046F7-6493-4867-865F-10021CF5C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7" y="72451"/>
            <a:ext cx="6984777" cy="6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76EEE6-3FF6-46B4-B36D-2CCAE2E0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20" y="116632"/>
            <a:ext cx="7241437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1433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Özel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Özel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Özel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Özel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Özel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54C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38</Words>
  <Application>Microsoft Office PowerPoint</Application>
  <PresentationFormat>On-screen Show (4:3)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Özel Tasarım</vt:lpstr>
      <vt:lpstr>Office Theme</vt:lpstr>
      <vt:lpstr>PowerPoint Presentation</vt:lpstr>
      <vt:lpstr>PowerPoint Presentation</vt:lpstr>
      <vt:lpstr>Ellipse-Generating Algorithms</vt:lpstr>
      <vt:lpstr>Ellipse-Generating Algorithms</vt:lpstr>
      <vt:lpstr>Midpoint Ellipse Algorithm</vt:lpstr>
      <vt:lpstr>Midpoint Ellipse Algorithm</vt:lpstr>
      <vt:lpstr>Midpoint Ellipse Algorithm</vt:lpstr>
      <vt:lpstr>PowerPoint Presentation</vt:lpstr>
      <vt:lpstr>PowerPoint Presentation</vt:lpstr>
      <vt:lpstr>Midpoint Ellipse Algorithm</vt:lpstr>
      <vt:lpstr>Midpoint Ellipse Algorithm</vt:lpstr>
      <vt:lpstr>Midpoint Ellipse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El-Said</dc:creator>
  <cp:lastModifiedBy>Heba Hamdy Ali Hussien</cp:lastModifiedBy>
  <cp:revision>12</cp:revision>
  <dcterms:created xsi:type="dcterms:W3CDTF">2020-03-03T23:23:31Z</dcterms:created>
  <dcterms:modified xsi:type="dcterms:W3CDTF">2024-12-29T20:09:03Z</dcterms:modified>
</cp:coreProperties>
</file>