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0" r:id="rId3"/>
    <p:sldId id="261" r:id="rId4"/>
    <p:sldId id="259" r:id="rId5"/>
  </p:sldIdLst>
  <p:sldSz cx="51206400" cy="329184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 userDrawn="1">
          <p15:clr>
            <a:srgbClr val="A4A3A4"/>
          </p15:clr>
        </p15:guide>
        <p15:guide id="2" pos="15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CF6"/>
    <a:srgbClr val="003F75"/>
    <a:srgbClr val="3399FF"/>
    <a:srgbClr val="E4E7EC"/>
    <a:srgbClr val="A9A9BB"/>
    <a:srgbClr val="ABABB9"/>
    <a:srgbClr val="9E9EC6"/>
    <a:srgbClr val="9696D0"/>
    <a:srgbClr val="B5B5EF"/>
    <a:srgbClr val="C5C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86545" autoAdjust="0"/>
  </p:normalViewPr>
  <p:slideViewPr>
    <p:cSldViewPr>
      <p:cViewPr>
        <p:scale>
          <a:sx n="30" d="100"/>
          <a:sy n="30" d="100"/>
        </p:scale>
        <p:origin x="392" y="-128"/>
      </p:cViewPr>
      <p:guideLst>
        <p:guide orient="horz" pos="11088"/>
        <p:guide pos="156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636" cy="46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52" tIns="43826" rIns="87652" bIns="43826" numCol="1" anchor="t" anchorCtr="0" compatLnSpc="1">
            <a:prstTxWarp prst="textNoShape">
              <a:avLst/>
            </a:prstTxWarp>
          </a:bodyPr>
          <a:lstStyle>
            <a:lvl1pPr defTabSz="876150">
              <a:defRPr sz="11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6636" cy="46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52" tIns="43826" rIns="87652" bIns="43826" numCol="1" anchor="t" anchorCtr="0" compatLnSpc="1">
            <a:prstTxWarp prst="textNoShape">
              <a:avLst/>
            </a:prstTxWarp>
          </a:bodyPr>
          <a:lstStyle>
            <a:lvl1pPr algn="r" defTabSz="876150">
              <a:defRPr sz="11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11"/>
            <a:ext cx="3036636" cy="46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52" tIns="43826" rIns="87652" bIns="43826" numCol="1" anchor="b" anchorCtr="0" compatLnSpc="1">
            <a:prstTxWarp prst="textNoShape">
              <a:avLst/>
            </a:prstTxWarp>
          </a:bodyPr>
          <a:lstStyle>
            <a:lvl1pPr defTabSz="876150">
              <a:defRPr sz="11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29611"/>
            <a:ext cx="3036636" cy="46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52" tIns="43826" rIns="87652" bIns="43826" numCol="1" anchor="b" anchorCtr="0" compatLnSpc="1">
            <a:prstTxWarp prst="textNoShape">
              <a:avLst/>
            </a:prstTxWarp>
          </a:bodyPr>
          <a:lstStyle>
            <a:lvl1pPr algn="r" defTabSz="876150">
              <a:defRPr sz="1100">
                <a:effectLst/>
              </a:defRPr>
            </a:lvl1pPr>
          </a:lstStyle>
          <a:p>
            <a:fld id="{88EDEA4F-E154-447A-AFBE-CF204260A4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222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22182" cy="45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46" tIns="43822" rIns="87646" bIns="43822" numCol="1" anchor="t" anchorCtr="0" compatLnSpc="1">
            <a:prstTxWarp prst="textNoShape">
              <a:avLst/>
            </a:prstTxWarp>
          </a:bodyPr>
          <a:lstStyle>
            <a:lvl1pPr defTabSz="876150">
              <a:defRPr sz="11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378" y="1"/>
            <a:ext cx="3022182" cy="45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46" tIns="43822" rIns="87646" bIns="43822" numCol="1" anchor="t" anchorCtr="0" compatLnSpc="1">
            <a:prstTxWarp prst="textNoShape">
              <a:avLst/>
            </a:prstTxWarp>
          </a:bodyPr>
          <a:lstStyle>
            <a:lvl1pPr algn="r" defTabSz="876150">
              <a:defRPr sz="11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7238" y="688975"/>
            <a:ext cx="5484812" cy="3527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3994" y="4447445"/>
            <a:ext cx="5090369" cy="413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46" tIns="43822" rIns="87646" bIns="43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062"/>
            <a:ext cx="3022182" cy="46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46" tIns="43822" rIns="87646" bIns="43822" numCol="1" anchor="b" anchorCtr="0" compatLnSpc="1">
            <a:prstTxWarp prst="textNoShape">
              <a:avLst/>
            </a:prstTxWarp>
          </a:bodyPr>
          <a:lstStyle>
            <a:lvl1pPr defTabSz="876150">
              <a:defRPr sz="11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378" y="8816062"/>
            <a:ext cx="3022182" cy="46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46" tIns="43822" rIns="87646" bIns="43822" numCol="1" anchor="b" anchorCtr="0" compatLnSpc="1">
            <a:prstTxWarp prst="textNoShape">
              <a:avLst/>
            </a:prstTxWarp>
          </a:bodyPr>
          <a:lstStyle>
            <a:lvl1pPr algn="r" defTabSz="876150">
              <a:defRPr sz="1100">
                <a:effectLst/>
              </a:defRPr>
            </a:lvl1pPr>
          </a:lstStyle>
          <a:p>
            <a:fld id="{BE0E8DDD-987D-4EBB-9AA8-B60A2D3E1A9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91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1pPr>
            <a:lvl2pPr marL="566351" indent="-217827"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2pPr>
            <a:lvl3pPr marL="871309" indent="-174262"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3pPr>
            <a:lvl4pPr marL="1219832" indent="-174262"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1568356" indent="-174262"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1916880" indent="-174262" defTabSz="8761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265403" indent="-174262" defTabSz="8761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2613927" indent="-174262" defTabSz="8761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2962450" indent="-174262" defTabSz="8761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E12CAE-19A1-49D0-B924-4F1C64219071}" type="slidenum">
              <a:rPr lang="zh-CN" altLang="en-US" sz="1100"/>
              <a:pPr/>
              <a:t>1</a:t>
            </a:fld>
            <a:endParaRPr lang="en-US" altLang="zh-CN" sz="11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7238" y="688975"/>
            <a:ext cx="5484812" cy="3527425"/>
          </a:xfrm>
          <a:ln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bias omitted for simplicity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96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1pPr>
            <a:lvl2pPr marL="566351" indent="-217827"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2pPr>
            <a:lvl3pPr marL="871309" indent="-174262"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3pPr>
            <a:lvl4pPr marL="1219832" indent="-174262"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1568356" indent="-174262"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1916880" indent="-174262" defTabSz="8761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265403" indent="-174262" defTabSz="8761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2613927" indent="-174262" defTabSz="8761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2962450" indent="-174262" defTabSz="8761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E12CAE-19A1-49D0-B924-4F1C64219071}" type="slidenum">
              <a:rPr lang="zh-CN" altLang="en-US" sz="1100"/>
              <a:pPr/>
              <a:t>2</a:t>
            </a:fld>
            <a:endParaRPr lang="en-US" altLang="zh-CN" sz="11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7238" y="688975"/>
            <a:ext cx="5484812" cy="3527425"/>
          </a:xfrm>
          <a:ln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bias omitted for simplicity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98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1pPr>
            <a:lvl2pPr marL="566351" indent="-217827"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2pPr>
            <a:lvl3pPr marL="871309" indent="-174262"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3pPr>
            <a:lvl4pPr marL="1219832" indent="-174262"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1568356" indent="-174262" defTabSz="876150"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1916880" indent="-174262" defTabSz="8761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265403" indent="-174262" defTabSz="8761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2613927" indent="-174262" defTabSz="8761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2962450" indent="-174262" defTabSz="8761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E12CAE-19A1-49D0-B924-4F1C64219071}" type="slidenum">
              <a:rPr lang="zh-CN" altLang="en-US" sz="1100"/>
              <a:pPr/>
              <a:t>3</a:t>
            </a:fld>
            <a:endParaRPr lang="en-US" altLang="zh-CN" sz="11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7238" y="688975"/>
            <a:ext cx="5484812" cy="3527425"/>
          </a:xfrm>
          <a:ln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bias omitted for simplicity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7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810" y="10226675"/>
            <a:ext cx="43524783" cy="7054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1620" y="18653125"/>
            <a:ext cx="35843163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74123" indent="0" algn="ctr">
              <a:buNone/>
              <a:defRPr/>
            </a:lvl2pPr>
            <a:lvl3pPr marL="948244" indent="0" algn="ctr">
              <a:buNone/>
              <a:defRPr/>
            </a:lvl3pPr>
            <a:lvl4pPr marL="1422367" indent="0" algn="ctr">
              <a:buNone/>
              <a:defRPr/>
            </a:lvl4pPr>
            <a:lvl5pPr marL="1896489" indent="0" algn="ctr">
              <a:buNone/>
              <a:defRPr/>
            </a:lvl5pPr>
            <a:lvl6pPr marL="2370611" indent="0" algn="ctr">
              <a:buNone/>
              <a:defRPr/>
            </a:lvl6pPr>
            <a:lvl7pPr marL="2844734" indent="0" algn="ctr">
              <a:buNone/>
              <a:defRPr/>
            </a:lvl7pPr>
            <a:lvl8pPr marL="3318857" indent="0" algn="ctr">
              <a:buNone/>
              <a:defRPr/>
            </a:lvl8pPr>
            <a:lvl9pPr marL="379297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440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93" y="1317625"/>
            <a:ext cx="46086419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9993" y="7680325"/>
            <a:ext cx="46086419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25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5628" y="1317625"/>
            <a:ext cx="11520783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9991" y="1317625"/>
            <a:ext cx="34407593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93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93" y="1317625"/>
            <a:ext cx="46086419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993" y="7680325"/>
            <a:ext cx="46086419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735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0" y="21153441"/>
            <a:ext cx="43524783" cy="6537325"/>
          </a:xfrm>
          <a:prstGeom prst="rect">
            <a:avLst/>
          </a:prstGeom>
        </p:spPr>
        <p:txBody>
          <a:bodyPr anchor="t"/>
          <a:lstStyle>
            <a:lvl1pPr algn="l">
              <a:defRPr sz="414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13952538"/>
            <a:ext cx="43524783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74"/>
            </a:lvl1pPr>
            <a:lvl2pPr marL="474123" indent="0">
              <a:buNone/>
              <a:defRPr sz="1867"/>
            </a:lvl2pPr>
            <a:lvl3pPr marL="948244" indent="0">
              <a:buNone/>
              <a:defRPr sz="1659"/>
            </a:lvl3pPr>
            <a:lvl4pPr marL="1422367" indent="0">
              <a:buNone/>
              <a:defRPr sz="1452"/>
            </a:lvl4pPr>
            <a:lvl5pPr marL="1896489" indent="0">
              <a:buNone/>
              <a:defRPr sz="1452"/>
            </a:lvl5pPr>
            <a:lvl6pPr marL="2370611" indent="0">
              <a:buNone/>
              <a:defRPr sz="1452"/>
            </a:lvl6pPr>
            <a:lvl7pPr marL="2844734" indent="0">
              <a:buNone/>
              <a:defRPr sz="1452"/>
            </a:lvl7pPr>
            <a:lvl8pPr marL="3318857" indent="0">
              <a:buNone/>
              <a:defRPr sz="1452"/>
            </a:lvl8pPr>
            <a:lvl9pPr marL="3792979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48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93" y="1317625"/>
            <a:ext cx="46086419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9993" y="7680325"/>
            <a:ext cx="22964187" cy="21724938"/>
          </a:xfrm>
          <a:prstGeom prst="rect">
            <a:avLst/>
          </a:prstGeom>
        </p:spPr>
        <p:txBody>
          <a:bodyPr/>
          <a:lstStyle>
            <a:lvl1pPr>
              <a:defRPr sz="2904"/>
            </a:lvl1pPr>
            <a:lvl2pPr>
              <a:defRPr sz="2489"/>
            </a:lvl2pPr>
            <a:lvl3pPr>
              <a:defRPr sz="2074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82223" y="7680325"/>
            <a:ext cx="22964188" cy="21724938"/>
          </a:xfrm>
          <a:prstGeom prst="rect">
            <a:avLst/>
          </a:prstGeom>
        </p:spPr>
        <p:txBody>
          <a:bodyPr/>
          <a:lstStyle>
            <a:lvl1pPr>
              <a:defRPr sz="2904"/>
            </a:lvl1pPr>
            <a:lvl2pPr>
              <a:defRPr sz="2489"/>
            </a:lvl2pPr>
            <a:lvl3pPr>
              <a:defRPr sz="2074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47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93" y="1317625"/>
            <a:ext cx="46086419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990" y="7369178"/>
            <a:ext cx="22625051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89" b="1"/>
            </a:lvl1pPr>
            <a:lvl2pPr marL="474123" indent="0">
              <a:buNone/>
              <a:defRPr sz="2074" b="1"/>
            </a:lvl2pPr>
            <a:lvl3pPr marL="948244" indent="0">
              <a:buNone/>
              <a:defRPr sz="1867" b="1"/>
            </a:lvl3pPr>
            <a:lvl4pPr marL="1422367" indent="0">
              <a:buNone/>
              <a:defRPr sz="1659" b="1"/>
            </a:lvl4pPr>
            <a:lvl5pPr marL="1896489" indent="0">
              <a:buNone/>
              <a:defRPr sz="1659" b="1"/>
            </a:lvl5pPr>
            <a:lvl6pPr marL="2370611" indent="0">
              <a:buNone/>
              <a:defRPr sz="1659" b="1"/>
            </a:lvl6pPr>
            <a:lvl7pPr marL="2844734" indent="0">
              <a:buNone/>
              <a:defRPr sz="1659" b="1"/>
            </a:lvl7pPr>
            <a:lvl8pPr marL="3318857" indent="0">
              <a:buNone/>
              <a:defRPr sz="1659" b="1"/>
            </a:lvl8pPr>
            <a:lvl9pPr marL="3792979" indent="0">
              <a:buNone/>
              <a:defRPr sz="16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9990" y="10439403"/>
            <a:ext cx="22625051" cy="18965863"/>
          </a:xfrm>
          <a:prstGeom prst="rect">
            <a:avLst/>
          </a:prstGeom>
        </p:spPr>
        <p:txBody>
          <a:bodyPr/>
          <a:lstStyle>
            <a:lvl1pPr>
              <a:defRPr sz="2489"/>
            </a:lvl1pPr>
            <a:lvl2pPr>
              <a:defRPr sz="2074"/>
            </a:lvl2pPr>
            <a:lvl3pPr>
              <a:defRPr sz="1867"/>
            </a:lvl3pPr>
            <a:lvl4pPr>
              <a:defRPr sz="1659"/>
            </a:lvl4pPr>
            <a:lvl5pPr>
              <a:defRPr sz="1659"/>
            </a:lvl5pPr>
            <a:lvl6pPr>
              <a:defRPr sz="1659"/>
            </a:lvl6pPr>
            <a:lvl7pPr>
              <a:defRPr sz="1659"/>
            </a:lvl7pPr>
            <a:lvl8pPr>
              <a:defRPr sz="1659"/>
            </a:lvl8pPr>
            <a:lvl9pPr>
              <a:defRPr sz="16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1483" y="7369178"/>
            <a:ext cx="22634928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89" b="1"/>
            </a:lvl1pPr>
            <a:lvl2pPr marL="474123" indent="0">
              <a:buNone/>
              <a:defRPr sz="2074" b="1"/>
            </a:lvl2pPr>
            <a:lvl3pPr marL="948244" indent="0">
              <a:buNone/>
              <a:defRPr sz="1867" b="1"/>
            </a:lvl3pPr>
            <a:lvl4pPr marL="1422367" indent="0">
              <a:buNone/>
              <a:defRPr sz="1659" b="1"/>
            </a:lvl4pPr>
            <a:lvl5pPr marL="1896489" indent="0">
              <a:buNone/>
              <a:defRPr sz="1659" b="1"/>
            </a:lvl5pPr>
            <a:lvl6pPr marL="2370611" indent="0">
              <a:buNone/>
              <a:defRPr sz="1659" b="1"/>
            </a:lvl6pPr>
            <a:lvl7pPr marL="2844734" indent="0">
              <a:buNone/>
              <a:defRPr sz="1659" b="1"/>
            </a:lvl7pPr>
            <a:lvl8pPr marL="3318857" indent="0">
              <a:buNone/>
              <a:defRPr sz="1659" b="1"/>
            </a:lvl8pPr>
            <a:lvl9pPr marL="3792979" indent="0">
              <a:buNone/>
              <a:defRPr sz="16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1483" y="10439403"/>
            <a:ext cx="22634928" cy="18965863"/>
          </a:xfrm>
          <a:prstGeom prst="rect">
            <a:avLst/>
          </a:prstGeom>
        </p:spPr>
        <p:txBody>
          <a:bodyPr/>
          <a:lstStyle>
            <a:lvl1pPr>
              <a:defRPr sz="2489"/>
            </a:lvl1pPr>
            <a:lvl2pPr>
              <a:defRPr sz="2074"/>
            </a:lvl2pPr>
            <a:lvl3pPr>
              <a:defRPr sz="1867"/>
            </a:lvl3pPr>
            <a:lvl4pPr>
              <a:defRPr sz="1659"/>
            </a:lvl4pPr>
            <a:lvl5pPr>
              <a:defRPr sz="1659"/>
            </a:lvl5pPr>
            <a:lvl6pPr>
              <a:defRPr sz="1659"/>
            </a:lvl6pPr>
            <a:lvl7pPr>
              <a:defRPr sz="1659"/>
            </a:lvl7pPr>
            <a:lvl8pPr>
              <a:defRPr sz="1659"/>
            </a:lvl8pPr>
            <a:lvl9pPr>
              <a:defRPr sz="16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41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93" y="1317625"/>
            <a:ext cx="46086419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28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4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91" y="1311275"/>
            <a:ext cx="16846551" cy="5576888"/>
          </a:xfrm>
          <a:prstGeom prst="rect">
            <a:avLst/>
          </a:prstGeom>
        </p:spPr>
        <p:txBody>
          <a:bodyPr anchor="b"/>
          <a:lstStyle>
            <a:lvl1pPr algn="l">
              <a:defRPr sz="20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610" y="1311275"/>
            <a:ext cx="28625800" cy="28093988"/>
          </a:xfrm>
          <a:prstGeom prst="rect">
            <a:avLst/>
          </a:prstGeom>
        </p:spPr>
        <p:txBody>
          <a:bodyPr/>
          <a:lstStyle>
            <a:lvl1pPr>
              <a:defRPr sz="3318"/>
            </a:lvl1pPr>
            <a:lvl2pPr>
              <a:defRPr sz="2904"/>
            </a:lvl2pPr>
            <a:lvl3pPr>
              <a:defRPr sz="2489"/>
            </a:lvl3pPr>
            <a:lvl4pPr>
              <a:defRPr sz="2074"/>
            </a:lvl4pPr>
            <a:lvl5pPr>
              <a:defRPr sz="2074"/>
            </a:lvl5pPr>
            <a:lvl6pPr>
              <a:defRPr sz="2074"/>
            </a:lvl6pPr>
            <a:lvl7pPr>
              <a:defRPr sz="2074"/>
            </a:lvl7pPr>
            <a:lvl8pPr>
              <a:defRPr sz="2074"/>
            </a:lvl8pPr>
            <a:lvl9pPr>
              <a:defRPr sz="20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991" y="6888163"/>
            <a:ext cx="16846551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52"/>
            </a:lvl1pPr>
            <a:lvl2pPr marL="474123" indent="0">
              <a:buNone/>
              <a:defRPr sz="1244"/>
            </a:lvl2pPr>
            <a:lvl3pPr marL="948244" indent="0">
              <a:buNone/>
              <a:defRPr sz="1037"/>
            </a:lvl3pPr>
            <a:lvl4pPr marL="1422367" indent="0">
              <a:buNone/>
              <a:defRPr sz="933"/>
            </a:lvl4pPr>
            <a:lvl5pPr marL="1896489" indent="0">
              <a:buNone/>
              <a:defRPr sz="933"/>
            </a:lvl5pPr>
            <a:lvl6pPr marL="2370611" indent="0">
              <a:buNone/>
              <a:defRPr sz="933"/>
            </a:lvl6pPr>
            <a:lvl7pPr marL="2844734" indent="0">
              <a:buNone/>
              <a:defRPr sz="933"/>
            </a:lvl7pPr>
            <a:lvl8pPr marL="3318857" indent="0">
              <a:buNone/>
              <a:defRPr sz="933"/>
            </a:lvl8pPr>
            <a:lvl9pPr marL="379297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56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69" y="23042566"/>
            <a:ext cx="30723183" cy="2720975"/>
          </a:xfrm>
          <a:prstGeom prst="rect">
            <a:avLst/>
          </a:prstGeom>
        </p:spPr>
        <p:txBody>
          <a:bodyPr anchor="b"/>
          <a:lstStyle>
            <a:lvl1pPr algn="l">
              <a:defRPr sz="20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7469" y="2941641"/>
            <a:ext cx="30723183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18"/>
            </a:lvl1pPr>
            <a:lvl2pPr marL="474123" indent="0">
              <a:buNone/>
              <a:defRPr sz="2904"/>
            </a:lvl2pPr>
            <a:lvl3pPr marL="948244" indent="0">
              <a:buNone/>
              <a:defRPr sz="2489"/>
            </a:lvl3pPr>
            <a:lvl4pPr marL="1422367" indent="0">
              <a:buNone/>
              <a:defRPr sz="2074"/>
            </a:lvl4pPr>
            <a:lvl5pPr marL="1896489" indent="0">
              <a:buNone/>
              <a:defRPr sz="2074"/>
            </a:lvl5pPr>
            <a:lvl6pPr marL="2370611" indent="0">
              <a:buNone/>
              <a:defRPr sz="2074"/>
            </a:lvl6pPr>
            <a:lvl7pPr marL="2844734" indent="0">
              <a:buNone/>
              <a:defRPr sz="2074"/>
            </a:lvl7pPr>
            <a:lvl8pPr marL="3318857" indent="0">
              <a:buNone/>
              <a:defRPr sz="2074"/>
            </a:lvl8pPr>
            <a:lvl9pPr marL="3792979" indent="0">
              <a:buNone/>
              <a:defRPr sz="207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7469" y="25763541"/>
            <a:ext cx="30723183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52"/>
            </a:lvl1pPr>
            <a:lvl2pPr marL="474123" indent="0">
              <a:buNone/>
              <a:defRPr sz="1244"/>
            </a:lvl2pPr>
            <a:lvl3pPr marL="948244" indent="0">
              <a:buNone/>
              <a:defRPr sz="1037"/>
            </a:lvl3pPr>
            <a:lvl4pPr marL="1422367" indent="0">
              <a:buNone/>
              <a:defRPr sz="933"/>
            </a:lvl4pPr>
            <a:lvl5pPr marL="1896489" indent="0">
              <a:buNone/>
              <a:defRPr sz="933"/>
            </a:lvl5pPr>
            <a:lvl6pPr marL="2370611" indent="0">
              <a:buNone/>
              <a:defRPr sz="933"/>
            </a:lvl6pPr>
            <a:lvl7pPr marL="2844734" indent="0">
              <a:buNone/>
              <a:defRPr sz="933"/>
            </a:lvl7pPr>
            <a:lvl8pPr marL="3318857" indent="0">
              <a:buNone/>
              <a:defRPr sz="933"/>
            </a:lvl8pPr>
            <a:lvl9pPr marL="379297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99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88803" rtl="0" eaLnBrk="0" fontAlgn="base" hangingPunct="0">
        <a:spcBef>
          <a:spcPct val="0"/>
        </a:spcBef>
        <a:spcAft>
          <a:spcPct val="0"/>
        </a:spcAft>
        <a:defRPr sz="15349">
          <a:solidFill>
            <a:schemeClr val="tx2"/>
          </a:solidFill>
          <a:latin typeface="+mj-lt"/>
          <a:ea typeface="+mj-ea"/>
          <a:cs typeface="+mj-cs"/>
        </a:defRPr>
      </a:lvl1pPr>
      <a:lvl2pPr algn="ctr" defTabSz="3188803" rtl="0" eaLnBrk="0" fontAlgn="base" hangingPunct="0">
        <a:spcBef>
          <a:spcPct val="0"/>
        </a:spcBef>
        <a:spcAft>
          <a:spcPct val="0"/>
        </a:spcAft>
        <a:defRPr sz="15349">
          <a:solidFill>
            <a:schemeClr val="tx2"/>
          </a:solidFill>
          <a:latin typeface="Times New Roman" pitchFamily="18" charset="0"/>
        </a:defRPr>
      </a:lvl2pPr>
      <a:lvl3pPr algn="ctr" defTabSz="3188803" rtl="0" eaLnBrk="0" fontAlgn="base" hangingPunct="0">
        <a:spcBef>
          <a:spcPct val="0"/>
        </a:spcBef>
        <a:spcAft>
          <a:spcPct val="0"/>
        </a:spcAft>
        <a:defRPr sz="15349">
          <a:solidFill>
            <a:schemeClr val="tx2"/>
          </a:solidFill>
          <a:latin typeface="Times New Roman" pitchFamily="18" charset="0"/>
        </a:defRPr>
      </a:lvl3pPr>
      <a:lvl4pPr algn="ctr" defTabSz="3188803" rtl="0" eaLnBrk="0" fontAlgn="base" hangingPunct="0">
        <a:spcBef>
          <a:spcPct val="0"/>
        </a:spcBef>
        <a:spcAft>
          <a:spcPct val="0"/>
        </a:spcAft>
        <a:defRPr sz="15349">
          <a:solidFill>
            <a:schemeClr val="tx2"/>
          </a:solidFill>
          <a:latin typeface="Times New Roman" pitchFamily="18" charset="0"/>
        </a:defRPr>
      </a:lvl4pPr>
      <a:lvl5pPr algn="ctr" defTabSz="3188803" rtl="0" eaLnBrk="0" fontAlgn="base" hangingPunct="0">
        <a:spcBef>
          <a:spcPct val="0"/>
        </a:spcBef>
        <a:spcAft>
          <a:spcPct val="0"/>
        </a:spcAft>
        <a:defRPr sz="15349">
          <a:solidFill>
            <a:schemeClr val="tx2"/>
          </a:solidFill>
          <a:latin typeface="Times New Roman" pitchFamily="18" charset="0"/>
        </a:defRPr>
      </a:lvl5pPr>
      <a:lvl6pPr marL="474123" algn="ctr" defTabSz="3188803" rtl="0" eaLnBrk="0" fontAlgn="base" hangingPunct="0">
        <a:spcBef>
          <a:spcPct val="0"/>
        </a:spcBef>
        <a:spcAft>
          <a:spcPct val="0"/>
        </a:spcAft>
        <a:defRPr sz="15349">
          <a:solidFill>
            <a:schemeClr val="tx2"/>
          </a:solidFill>
          <a:latin typeface="Times New Roman" pitchFamily="18" charset="0"/>
        </a:defRPr>
      </a:lvl6pPr>
      <a:lvl7pPr marL="948244" algn="ctr" defTabSz="3188803" rtl="0" eaLnBrk="0" fontAlgn="base" hangingPunct="0">
        <a:spcBef>
          <a:spcPct val="0"/>
        </a:spcBef>
        <a:spcAft>
          <a:spcPct val="0"/>
        </a:spcAft>
        <a:defRPr sz="15349">
          <a:solidFill>
            <a:schemeClr val="tx2"/>
          </a:solidFill>
          <a:latin typeface="Times New Roman" pitchFamily="18" charset="0"/>
        </a:defRPr>
      </a:lvl7pPr>
      <a:lvl8pPr marL="1422367" algn="ctr" defTabSz="3188803" rtl="0" eaLnBrk="0" fontAlgn="base" hangingPunct="0">
        <a:spcBef>
          <a:spcPct val="0"/>
        </a:spcBef>
        <a:spcAft>
          <a:spcPct val="0"/>
        </a:spcAft>
        <a:defRPr sz="15349">
          <a:solidFill>
            <a:schemeClr val="tx2"/>
          </a:solidFill>
          <a:latin typeface="Times New Roman" pitchFamily="18" charset="0"/>
        </a:defRPr>
      </a:lvl8pPr>
      <a:lvl9pPr marL="1896489" algn="ctr" defTabSz="3188803" rtl="0" eaLnBrk="0" fontAlgn="base" hangingPunct="0">
        <a:spcBef>
          <a:spcPct val="0"/>
        </a:spcBef>
        <a:spcAft>
          <a:spcPct val="0"/>
        </a:spcAft>
        <a:defRPr sz="15349">
          <a:solidFill>
            <a:schemeClr val="tx2"/>
          </a:solidFill>
          <a:latin typeface="Times New Roman" pitchFamily="18" charset="0"/>
        </a:defRPr>
      </a:lvl9pPr>
    </p:titleStyle>
    <p:bodyStyle>
      <a:lvl1pPr marL="1193538" indent="-1193538" algn="l" defTabSz="3188803" rtl="0" eaLnBrk="0" fontAlgn="base" hangingPunct="0">
        <a:spcBef>
          <a:spcPct val="20000"/>
        </a:spcBef>
        <a:spcAft>
          <a:spcPct val="0"/>
        </a:spcAft>
        <a:buChar char="•"/>
        <a:defRPr sz="11096">
          <a:solidFill>
            <a:schemeClr val="tx1"/>
          </a:solidFill>
          <a:latin typeface="+mn-lt"/>
          <a:ea typeface="+mn-ea"/>
          <a:cs typeface="+mn-cs"/>
        </a:defRPr>
      </a:lvl1pPr>
      <a:lvl2pPr marL="2589564" indent="-995987" algn="l" defTabSz="3188803" rtl="0" eaLnBrk="0" fontAlgn="base" hangingPunct="0">
        <a:spcBef>
          <a:spcPct val="20000"/>
        </a:spcBef>
        <a:spcAft>
          <a:spcPct val="0"/>
        </a:spcAft>
        <a:buChar char="–"/>
        <a:defRPr sz="9853">
          <a:solidFill>
            <a:schemeClr val="tx1"/>
          </a:solidFill>
          <a:latin typeface="+mn-lt"/>
        </a:defRPr>
      </a:lvl2pPr>
      <a:lvl3pPr marL="3985591" indent="-796788" algn="l" defTabSz="3188803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</a:defRPr>
      </a:lvl3pPr>
      <a:lvl4pPr marL="5584108" indent="-801729" algn="l" defTabSz="3188803" rtl="0" eaLnBrk="0" fontAlgn="base" hangingPunct="0">
        <a:spcBef>
          <a:spcPct val="20000"/>
        </a:spcBef>
        <a:spcAft>
          <a:spcPct val="0"/>
        </a:spcAft>
        <a:buChar char="–"/>
        <a:defRPr sz="6741">
          <a:solidFill>
            <a:schemeClr val="tx1"/>
          </a:solidFill>
          <a:latin typeface="+mn-lt"/>
        </a:defRPr>
      </a:lvl4pPr>
      <a:lvl5pPr marL="7177685" indent="-796788" algn="l" defTabSz="3188803" rtl="0" eaLnBrk="0" fontAlgn="base" hangingPunct="0">
        <a:spcBef>
          <a:spcPct val="20000"/>
        </a:spcBef>
        <a:spcAft>
          <a:spcPct val="0"/>
        </a:spcAft>
        <a:buChar char="»"/>
        <a:defRPr sz="6741">
          <a:solidFill>
            <a:schemeClr val="tx1"/>
          </a:solidFill>
          <a:latin typeface="+mn-lt"/>
        </a:defRPr>
      </a:lvl5pPr>
      <a:lvl6pPr marL="7651807" indent="-796788" algn="l" defTabSz="3188803" rtl="0" eaLnBrk="0" fontAlgn="base" hangingPunct="0">
        <a:spcBef>
          <a:spcPct val="20000"/>
        </a:spcBef>
        <a:spcAft>
          <a:spcPct val="0"/>
        </a:spcAft>
        <a:buChar char="»"/>
        <a:defRPr sz="6741">
          <a:solidFill>
            <a:schemeClr val="tx1"/>
          </a:solidFill>
          <a:latin typeface="+mn-lt"/>
        </a:defRPr>
      </a:lvl6pPr>
      <a:lvl7pPr marL="8125931" indent="-796788" algn="l" defTabSz="3188803" rtl="0" eaLnBrk="0" fontAlgn="base" hangingPunct="0">
        <a:spcBef>
          <a:spcPct val="20000"/>
        </a:spcBef>
        <a:spcAft>
          <a:spcPct val="0"/>
        </a:spcAft>
        <a:buChar char="»"/>
        <a:defRPr sz="6741">
          <a:solidFill>
            <a:schemeClr val="tx1"/>
          </a:solidFill>
          <a:latin typeface="+mn-lt"/>
        </a:defRPr>
      </a:lvl7pPr>
      <a:lvl8pPr marL="8600053" indent="-796788" algn="l" defTabSz="3188803" rtl="0" eaLnBrk="0" fontAlgn="base" hangingPunct="0">
        <a:spcBef>
          <a:spcPct val="20000"/>
        </a:spcBef>
        <a:spcAft>
          <a:spcPct val="0"/>
        </a:spcAft>
        <a:buChar char="»"/>
        <a:defRPr sz="6741">
          <a:solidFill>
            <a:schemeClr val="tx1"/>
          </a:solidFill>
          <a:latin typeface="+mn-lt"/>
        </a:defRPr>
      </a:lvl8pPr>
      <a:lvl9pPr marL="9074175" indent="-796788" algn="l" defTabSz="3188803" rtl="0" eaLnBrk="0" fontAlgn="base" hangingPunct="0">
        <a:spcBef>
          <a:spcPct val="20000"/>
        </a:spcBef>
        <a:spcAft>
          <a:spcPct val="0"/>
        </a:spcAft>
        <a:buChar char="»"/>
        <a:defRPr sz="674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824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74123" algn="l" defTabSz="94824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48244" algn="l" defTabSz="94824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22367" algn="l" defTabSz="94824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96489" algn="l" defTabSz="94824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370611" algn="l" defTabSz="94824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844734" algn="l" defTabSz="94824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318857" algn="l" defTabSz="94824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792979" algn="l" defTabSz="94824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950" y="1655408"/>
            <a:ext cx="9268525" cy="73293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53" y="313707"/>
            <a:ext cx="26762942" cy="11181585"/>
          </a:xfrm>
          <a:prstGeom prst="rect">
            <a:avLst/>
          </a:prstGeom>
          <a:solidFill>
            <a:schemeClr val="tx1"/>
          </a:solidFill>
          <a:ln>
            <a:solidFill>
              <a:srgbClr val="003F75"/>
            </a:solidFill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12" y="17597443"/>
            <a:ext cx="1093668" cy="201664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8" y="17662055"/>
            <a:ext cx="1093668" cy="201664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90430" y="19808155"/>
            <a:ext cx="2669320" cy="85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89" dirty="0" err="1" smtClean="0"/>
              <a:t>Prev_cell_state</a:t>
            </a:r>
            <a:r>
              <a:rPr lang="en-US" sz="2489" dirty="0" smtClean="0"/>
              <a:t>/</a:t>
            </a:r>
          </a:p>
          <a:p>
            <a:r>
              <a:rPr lang="en-US" sz="2489" dirty="0" smtClean="0"/>
              <a:t>Long term memory</a:t>
            </a:r>
          </a:p>
        </p:txBody>
      </p:sp>
      <p:sp>
        <p:nvSpPr>
          <p:cNvPr id="56" name="Multiply 55"/>
          <p:cNvSpPr/>
          <p:nvPr/>
        </p:nvSpPr>
        <p:spPr bwMode="auto">
          <a:xfrm>
            <a:off x="2400056" y="17855140"/>
            <a:ext cx="948267" cy="94826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73" name="Right Arrow 72"/>
          <p:cNvSpPr/>
          <p:nvPr/>
        </p:nvSpPr>
        <p:spPr bwMode="auto">
          <a:xfrm rot="16200000">
            <a:off x="2435241" y="16192201"/>
            <a:ext cx="1142389" cy="9158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05" y="13770002"/>
            <a:ext cx="1093668" cy="2016647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 bwMode="auto">
          <a:xfrm>
            <a:off x="204757" y="17454607"/>
            <a:ext cx="7196406" cy="330792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779" y="22180773"/>
            <a:ext cx="11632681" cy="1021678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126" y="20274174"/>
            <a:ext cx="1093668" cy="201664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660" y="24194779"/>
            <a:ext cx="9453013" cy="75970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9217438" y="23515187"/>
            <a:ext cx="761700" cy="492994"/>
          </a:xfrm>
          <a:prstGeom prst="rect">
            <a:avLst/>
          </a:prstGeom>
          <a:solidFill>
            <a:srgbClr val="ACACF6"/>
          </a:solidFill>
        </p:spPr>
        <p:txBody>
          <a:bodyPr wrap="none" rtlCol="0">
            <a:spAutoFit/>
          </a:bodyPr>
          <a:lstStyle/>
          <a:p>
            <a:r>
              <a:rPr lang="en-US" sz="2489" dirty="0" err="1"/>
              <a:t>tanh</a:t>
            </a:r>
            <a:endParaRPr lang="en-US" sz="2489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459" y="21414317"/>
            <a:ext cx="1093668" cy="2016647"/>
          </a:xfrm>
          <a:prstGeom prst="rect">
            <a:avLst/>
          </a:prstGeom>
        </p:spPr>
      </p:pic>
      <p:sp>
        <p:nvSpPr>
          <p:cNvPr id="86" name="Right Arrow 85"/>
          <p:cNvSpPr/>
          <p:nvPr/>
        </p:nvSpPr>
        <p:spPr bwMode="auto">
          <a:xfrm>
            <a:off x="18865527" y="21282498"/>
            <a:ext cx="3556000" cy="476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87" name="Right Arrow 86"/>
          <p:cNvSpPr/>
          <p:nvPr/>
        </p:nvSpPr>
        <p:spPr bwMode="auto">
          <a:xfrm flipH="1">
            <a:off x="24910727" y="21365825"/>
            <a:ext cx="3556000" cy="476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88" name="Multiply 87"/>
          <p:cNvSpPr/>
          <p:nvPr/>
        </p:nvSpPr>
        <p:spPr bwMode="auto">
          <a:xfrm>
            <a:off x="23191993" y="21021546"/>
            <a:ext cx="948267" cy="94826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224" y="13405567"/>
            <a:ext cx="1093668" cy="2016647"/>
          </a:xfrm>
          <a:prstGeom prst="rect">
            <a:avLst/>
          </a:prstGeom>
        </p:spPr>
      </p:pic>
      <p:sp>
        <p:nvSpPr>
          <p:cNvPr id="90" name="Right Arrow 89"/>
          <p:cNvSpPr/>
          <p:nvPr/>
        </p:nvSpPr>
        <p:spPr bwMode="auto">
          <a:xfrm rot="5400000" flipH="1">
            <a:off x="21033544" y="17941990"/>
            <a:ext cx="4791029" cy="6195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91" name="Rectangle 90"/>
          <p:cNvSpPr/>
          <p:nvPr/>
        </p:nvSpPr>
        <p:spPr bwMode="auto">
          <a:xfrm>
            <a:off x="279156" y="12577185"/>
            <a:ext cx="24733945" cy="31782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92" name="Plus 91"/>
          <p:cNvSpPr/>
          <p:nvPr/>
        </p:nvSpPr>
        <p:spPr bwMode="auto">
          <a:xfrm>
            <a:off x="14458394" y="13634860"/>
            <a:ext cx="1444526" cy="104941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93" name="Right Arrow 92"/>
          <p:cNvSpPr/>
          <p:nvPr/>
        </p:nvSpPr>
        <p:spPr bwMode="auto">
          <a:xfrm rot="10800000" flipH="1">
            <a:off x="25013102" y="13909931"/>
            <a:ext cx="8925894" cy="8011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365" y="13372481"/>
            <a:ext cx="1093668" cy="201664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49072801" y="12362688"/>
            <a:ext cx="2061676" cy="492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89" dirty="0"/>
              <a:t>New </a:t>
            </a:r>
            <a:r>
              <a:rPr lang="en-US" sz="2489"/>
              <a:t>cell state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40" y="19299942"/>
            <a:ext cx="1093668" cy="201664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974" y="21490584"/>
            <a:ext cx="11632681" cy="1021678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8" y="21842181"/>
            <a:ext cx="11632681" cy="1021678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635" y="19349178"/>
            <a:ext cx="1093668" cy="2016647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35570530" y="16844992"/>
            <a:ext cx="761700" cy="492994"/>
          </a:xfrm>
          <a:prstGeom prst="rect">
            <a:avLst/>
          </a:prstGeom>
          <a:solidFill>
            <a:srgbClr val="ACACF6"/>
          </a:solidFill>
        </p:spPr>
        <p:txBody>
          <a:bodyPr wrap="none" rtlCol="0">
            <a:spAutoFit/>
          </a:bodyPr>
          <a:lstStyle/>
          <a:p>
            <a:r>
              <a:rPr lang="en-US" sz="2489" dirty="0" err="1"/>
              <a:t>tanh</a:t>
            </a:r>
            <a:endParaRPr lang="en-US" sz="2489" dirty="0"/>
          </a:p>
        </p:txBody>
      </p:sp>
      <p:sp>
        <p:nvSpPr>
          <p:cNvPr id="104" name="Right Arrow 103"/>
          <p:cNvSpPr/>
          <p:nvPr/>
        </p:nvSpPr>
        <p:spPr bwMode="auto">
          <a:xfrm rot="5400000" flipH="1">
            <a:off x="3916601" y="20510725"/>
            <a:ext cx="1502685" cy="5905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07" name="Right Arrow 106"/>
          <p:cNvSpPr/>
          <p:nvPr/>
        </p:nvSpPr>
        <p:spPr bwMode="auto">
          <a:xfrm rot="10800000" flipH="1">
            <a:off x="36366523" y="13932713"/>
            <a:ext cx="12034132" cy="7783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08" name="Right Arrow 107"/>
          <p:cNvSpPr/>
          <p:nvPr/>
        </p:nvSpPr>
        <p:spPr bwMode="auto">
          <a:xfrm rot="16200000" flipH="1">
            <a:off x="33408264" y="17011979"/>
            <a:ext cx="3556000" cy="476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037" y="13499764"/>
            <a:ext cx="1093668" cy="2016647"/>
          </a:xfrm>
          <a:prstGeom prst="rect">
            <a:avLst/>
          </a:prstGeom>
        </p:spPr>
      </p:pic>
      <p:sp>
        <p:nvSpPr>
          <p:cNvPr id="110" name="Multiply 109"/>
          <p:cNvSpPr/>
          <p:nvPr/>
        </p:nvSpPr>
        <p:spPr bwMode="auto">
          <a:xfrm>
            <a:off x="37546192" y="19437499"/>
            <a:ext cx="948267" cy="94826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11" name="Right Arrow 110"/>
          <p:cNvSpPr/>
          <p:nvPr/>
        </p:nvSpPr>
        <p:spPr bwMode="auto">
          <a:xfrm rot="10800000" flipH="1">
            <a:off x="42065833" y="19777647"/>
            <a:ext cx="3415015" cy="5235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12" name="TextBox 111"/>
          <p:cNvSpPr txBox="1"/>
          <p:nvPr/>
        </p:nvSpPr>
        <p:spPr>
          <a:xfrm>
            <a:off x="47766514" y="19768457"/>
            <a:ext cx="2601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hidden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/  output</a:t>
            </a:r>
            <a:endParaRPr lang="en-US" dirty="0"/>
          </a:p>
        </p:txBody>
      </p:sp>
      <p:sp>
        <p:nvSpPr>
          <p:cNvPr id="113" name="Round Single Corner Rectangle 112"/>
          <p:cNvSpPr/>
          <p:nvPr/>
        </p:nvSpPr>
        <p:spPr bwMode="auto">
          <a:xfrm>
            <a:off x="32689800" y="18251757"/>
            <a:ext cx="8915400" cy="3243922"/>
          </a:xfrm>
          <a:prstGeom prst="round1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868" y="19028157"/>
            <a:ext cx="1093668" cy="2016647"/>
          </a:xfrm>
          <a:prstGeom prst="rect">
            <a:avLst/>
          </a:prstGeom>
        </p:spPr>
      </p:pic>
      <p:sp>
        <p:nvSpPr>
          <p:cNvPr id="115" name="Right Arrow 114"/>
          <p:cNvSpPr/>
          <p:nvPr/>
        </p:nvSpPr>
        <p:spPr bwMode="auto">
          <a:xfrm rot="5400000" flipH="1">
            <a:off x="42867669" y="14847514"/>
            <a:ext cx="7550370" cy="845923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16" name="TextBox 115"/>
          <p:cNvSpPr txBox="1"/>
          <p:nvPr/>
        </p:nvSpPr>
        <p:spPr>
          <a:xfrm>
            <a:off x="42482470" y="4890383"/>
            <a:ext cx="370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Prediction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582840" y="5911880"/>
            <a:ext cx="5613400" cy="5232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487" y="455745"/>
            <a:ext cx="12746158" cy="47756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29913" y="22795428"/>
            <a:ext cx="3458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Learn gate </a:t>
            </a:r>
            <a:r>
              <a:rPr lang="en-US" sz="4000" dirty="0" smtClean="0"/>
              <a:t>or input gate</a:t>
            </a:r>
            <a:endParaRPr lang="en-US" sz="4000" dirty="0"/>
          </a:p>
        </p:txBody>
      </p:sp>
      <p:sp>
        <p:nvSpPr>
          <p:cNvPr id="45" name="Right Arrow 44"/>
          <p:cNvSpPr/>
          <p:nvPr/>
        </p:nvSpPr>
        <p:spPr bwMode="auto">
          <a:xfrm rot="10800000" flipH="1">
            <a:off x="-5293401" y="18605194"/>
            <a:ext cx="4981139" cy="1008895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5" name="TextBox 4"/>
          <p:cNvSpPr txBox="1"/>
          <p:nvPr/>
        </p:nvSpPr>
        <p:spPr>
          <a:xfrm>
            <a:off x="-6358623" y="17204989"/>
            <a:ext cx="54825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/>
              <a:t>Previous </a:t>
            </a:r>
            <a:r>
              <a:rPr lang="en-US" sz="4800" dirty="0" smtClean="0"/>
              <a:t>cell  state or</a:t>
            </a:r>
          </a:p>
          <a:p>
            <a:r>
              <a:rPr lang="en-US" sz="4800" dirty="0" smtClean="0"/>
              <a:t>Long term memory</a:t>
            </a:r>
            <a:endParaRPr lang="en-US" sz="4800" dirty="0"/>
          </a:p>
        </p:txBody>
      </p:sp>
      <p:sp>
        <p:nvSpPr>
          <p:cNvPr id="47" name="Right Arrow 46"/>
          <p:cNvSpPr/>
          <p:nvPr/>
        </p:nvSpPr>
        <p:spPr bwMode="auto">
          <a:xfrm rot="10800000" flipH="1">
            <a:off x="-5293402" y="30022800"/>
            <a:ext cx="4981139" cy="1008895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48" name="TextBox 47"/>
          <p:cNvSpPr txBox="1"/>
          <p:nvPr/>
        </p:nvSpPr>
        <p:spPr>
          <a:xfrm>
            <a:off x="-7786075" y="28485797"/>
            <a:ext cx="66495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Previous hidden  state or</a:t>
            </a:r>
          </a:p>
          <a:p>
            <a:r>
              <a:rPr lang="en-US" sz="4800" dirty="0" smtClean="0"/>
              <a:t>short term memory/output</a:t>
            </a:r>
            <a:endParaRPr lang="en-US" sz="4800" dirty="0"/>
          </a:p>
        </p:txBody>
      </p:sp>
      <p:sp>
        <p:nvSpPr>
          <p:cNvPr id="49" name="TextBox 48"/>
          <p:cNvSpPr txBox="1"/>
          <p:nvPr/>
        </p:nvSpPr>
        <p:spPr>
          <a:xfrm>
            <a:off x="15310722" y="2820240"/>
            <a:ext cx="267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Forget gate</a:t>
            </a:r>
            <a:endParaRPr lang="en-US" sz="4000"/>
          </a:p>
        </p:txBody>
      </p:sp>
      <p:sp>
        <p:nvSpPr>
          <p:cNvPr id="50" name="TextBox 49"/>
          <p:cNvSpPr txBox="1"/>
          <p:nvPr/>
        </p:nvSpPr>
        <p:spPr>
          <a:xfrm>
            <a:off x="8638579" y="21979230"/>
            <a:ext cx="267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Forget gate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344300" y="11777109"/>
            <a:ext cx="10808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Forget gate+</a:t>
            </a:r>
          </a:p>
          <a:p>
            <a:r>
              <a:rPr lang="en-US" sz="4000" dirty="0" smtClean="0"/>
              <a:t>Learn gate or input gate = </a:t>
            </a:r>
            <a:r>
              <a:rPr lang="en-US" sz="4000" dirty="0" smtClean="0">
                <a:solidFill>
                  <a:srgbClr val="FF0000"/>
                </a:solidFill>
              </a:rPr>
              <a:t>remember gate </a:t>
            </a:r>
            <a:r>
              <a:rPr lang="en-US" sz="4000" dirty="0" smtClean="0"/>
              <a:t>or new cell state/ new long term memory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0" y="21021546"/>
            <a:ext cx="20858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Use </a:t>
            </a:r>
            <a:r>
              <a:rPr lang="en-US" sz="4400" dirty="0" smtClean="0">
                <a:solidFill>
                  <a:srgbClr val="FF0000"/>
                </a:solidFill>
              </a:rPr>
              <a:t>gate</a:t>
            </a:r>
            <a:r>
              <a:rPr lang="en-US" sz="3600" dirty="0" smtClean="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721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950" y="1655408"/>
            <a:ext cx="9268525" cy="73293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53" y="313707"/>
            <a:ext cx="26762942" cy="11181585"/>
          </a:xfrm>
          <a:prstGeom prst="rect">
            <a:avLst/>
          </a:prstGeom>
          <a:solidFill>
            <a:schemeClr val="tx1"/>
          </a:solidFill>
          <a:ln>
            <a:solidFill>
              <a:srgbClr val="003F75"/>
            </a:solidFill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12" y="17597443"/>
            <a:ext cx="1093668" cy="201664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8" y="17662055"/>
            <a:ext cx="1093668" cy="201664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90430" y="19808155"/>
            <a:ext cx="2209626" cy="492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89" dirty="0" err="1"/>
              <a:t>Prev_cell_state</a:t>
            </a:r>
            <a:endParaRPr lang="en-US" sz="2489" dirty="0"/>
          </a:p>
        </p:txBody>
      </p:sp>
      <p:sp>
        <p:nvSpPr>
          <p:cNvPr id="56" name="Multiply 55"/>
          <p:cNvSpPr/>
          <p:nvPr/>
        </p:nvSpPr>
        <p:spPr bwMode="auto">
          <a:xfrm>
            <a:off x="2400056" y="17855140"/>
            <a:ext cx="948267" cy="94826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73" name="Right Arrow 72"/>
          <p:cNvSpPr/>
          <p:nvPr/>
        </p:nvSpPr>
        <p:spPr bwMode="auto">
          <a:xfrm rot="16200000">
            <a:off x="2435241" y="16192201"/>
            <a:ext cx="1142389" cy="9158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05" y="13770002"/>
            <a:ext cx="1093668" cy="2016647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 bwMode="auto">
          <a:xfrm>
            <a:off x="204757" y="17454607"/>
            <a:ext cx="7196406" cy="330792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779" y="22180773"/>
            <a:ext cx="11632681" cy="1021678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126" y="20274174"/>
            <a:ext cx="1093668" cy="201664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660" y="24194779"/>
            <a:ext cx="9453013" cy="75970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9217438" y="23515187"/>
            <a:ext cx="761700" cy="492994"/>
          </a:xfrm>
          <a:prstGeom prst="rect">
            <a:avLst/>
          </a:prstGeom>
          <a:solidFill>
            <a:srgbClr val="ACACF6"/>
          </a:solidFill>
        </p:spPr>
        <p:txBody>
          <a:bodyPr wrap="none" rtlCol="0">
            <a:spAutoFit/>
          </a:bodyPr>
          <a:lstStyle/>
          <a:p>
            <a:r>
              <a:rPr lang="en-US" sz="2489" dirty="0" err="1"/>
              <a:t>tanh</a:t>
            </a:r>
            <a:endParaRPr lang="en-US" sz="2489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459" y="21414317"/>
            <a:ext cx="1093668" cy="2016647"/>
          </a:xfrm>
          <a:prstGeom prst="rect">
            <a:avLst/>
          </a:prstGeom>
        </p:spPr>
      </p:pic>
      <p:sp>
        <p:nvSpPr>
          <p:cNvPr id="86" name="Right Arrow 85"/>
          <p:cNvSpPr/>
          <p:nvPr/>
        </p:nvSpPr>
        <p:spPr bwMode="auto">
          <a:xfrm>
            <a:off x="18865527" y="21282498"/>
            <a:ext cx="3556000" cy="476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87" name="Right Arrow 86"/>
          <p:cNvSpPr/>
          <p:nvPr/>
        </p:nvSpPr>
        <p:spPr bwMode="auto">
          <a:xfrm flipH="1">
            <a:off x="24910727" y="21365825"/>
            <a:ext cx="3556000" cy="476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88" name="Multiply 87"/>
          <p:cNvSpPr/>
          <p:nvPr/>
        </p:nvSpPr>
        <p:spPr bwMode="auto">
          <a:xfrm>
            <a:off x="23191993" y="21021546"/>
            <a:ext cx="948267" cy="94826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224" y="13405567"/>
            <a:ext cx="1093668" cy="2016647"/>
          </a:xfrm>
          <a:prstGeom prst="rect">
            <a:avLst/>
          </a:prstGeom>
        </p:spPr>
      </p:pic>
      <p:sp>
        <p:nvSpPr>
          <p:cNvPr id="90" name="Right Arrow 89"/>
          <p:cNvSpPr/>
          <p:nvPr/>
        </p:nvSpPr>
        <p:spPr bwMode="auto">
          <a:xfrm rot="5400000" flipH="1">
            <a:off x="21033544" y="17941990"/>
            <a:ext cx="4791029" cy="6195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91" name="Rectangle 90"/>
          <p:cNvSpPr/>
          <p:nvPr/>
        </p:nvSpPr>
        <p:spPr bwMode="auto">
          <a:xfrm>
            <a:off x="279156" y="12577185"/>
            <a:ext cx="24733945" cy="31782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92" name="Plus 91"/>
          <p:cNvSpPr/>
          <p:nvPr/>
        </p:nvSpPr>
        <p:spPr bwMode="auto">
          <a:xfrm>
            <a:off x="14458394" y="13634860"/>
            <a:ext cx="1444526" cy="104941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93" name="Right Arrow 92"/>
          <p:cNvSpPr/>
          <p:nvPr/>
        </p:nvSpPr>
        <p:spPr bwMode="auto">
          <a:xfrm rot="10800000" flipH="1">
            <a:off x="25013102" y="13909931"/>
            <a:ext cx="8925894" cy="8011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365" y="13372481"/>
            <a:ext cx="1093668" cy="201664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49072801" y="12362688"/>
            <a:ext cx="2061676" cy="492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89" dirty="0"/>
              <a:t>New </a:t>
            </a:r>
            <a:r>
              <a:rPr lang="en-US" sz="2489"/>
              <a:t>cell state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40" y="19299942"/>
            <a:ext cx="1093668" cy="201664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974" y="21365825"/>
            <a:ext cx="11632681" cy="1021678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8" y="21842181"/>
            <a:ext cx="11632681" cy="1021678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635" y="19349178"/>
            <a:ext cx="1093668" cy="2016647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35570530" y="16844992"/>
            <a:ext cx="761700" cy="492994"/>
          </a:xfrm>
          <a:prstGeom prst="rect">
            <a:avLst/>
          </a:prstGeom>
          <a:solidFill>
            <a:srgbClr val="ACACF6"/>
          </a:solidFill>
        </p:spPr>
        <p:txBody>
          <a:bodyPr wrap="none" rtlCol="0">
            <a:spAutoFit/>
          </a:bodyPr>
          <a:lstStyle/>
          <a:p>
            <a:r>
              <a:rPr lang="en-US" sz="2489" dirty="0" err="1"/>
              <a:t>tanh</a:t>
            </a:r>
            <a:endParaRPr lang="en-US" sz="2489" dirty="0"/>
          </a:p>
        </p:txBody>
      </p:sp>
      <p:sp>
        <p:nvSpPr>
          <p:cNvPr id="104" name="Right Arrow 103"/>
          <p:cNvSpPr/>
          <p:nvPr/>
        </p:nvSpPr>
        <p:spPr bwMode="auto">
          <a:xfrm rot="5400000" flipH="1">
            <a:off x="3916601" y="20510725"/>
            <a:ext cx="1502685" cy="5905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07" name="Right Arrow 106"/>
          <p:cNvSpPr/>
          <p:nvPr/>
        </p:nvSpPr>
        <p:spPr bwMode="auto">
          <a:xfrm rot="10800000" flipH="1">
            <a:off x="36366523" y="13932713"/>
            <a:ext cx="12034132" cy="7783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08" name="Right Arrow 107"/>
          <p:cNvSpPr/>
          <p:nvPr/>
        </p:nvSpPr>
        <p:spPr bwMode="auto">
          <a:xfrm rot="16200000" flipH="1">
            <a:off x="33408264" y="17011979"/>
            <a:ext cx="3556000" cy="476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037" y="13499764"/>
            <a:ext cx="1093668" cy="2016647"/>
          </a:xfrm>
          <a:prstGeom prst="rect">
            <a:avLst/>
          </a:prstGeom>
        </p:spPr>
      </p:pic>
      <p:sp>
        <p:nvSpPr>
          <p:cNvPr id="110" name="Multiply 109"/>
          <p:cNvSpPr/>
          <p:nvPr/>
        </p:nvSpPr>
        <p:spPr bwMode="auto">
          <a:xfrm>
            <a:off x="37546192" y="19437499"/>
            <a:ext cx="948267" cy="94826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11" name="Right Arrow 110"/>
          <p:cNvSpPr/>
          <p:nvPr/>
        </p:nvSpPr>
        <p:spPr bwMode="auto">
          <a:xfrm rot="10800000" flipH="1">
            <a:off x="42065833" y="19777647"/>
            <a:ext cx="3415015" cy="5235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12" name="TextBox 111"/>
          <p:cNvSpPr txBox="1"/>
          <p:nvPr/>
        </p:nvSpPr>
        <p:spPr>
          <a:xfrm>
            <a:off x="47766514" y="19768457"/>
            <a:ext cx="26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New hidden state</a:t>
            </a:r>
            <a:endParaRPr lang="en-US"/>
          </a:p>
        </p:txBody>
      </p:sp>
      <p:sp>
        <p:nvSpPr>
          <p:cNvPr id="113" name="Round Single Corner Rectangle 112"/>
          <p:cNvSpPr/>
          <p:nvPr/>
        </p:nvSpPr>
        <p:spPr bwMode="auto">
          <a:xfrm>
            <a:off x="32689800" y="18251757"/>
            <a:ext cx="8915400" cy="3243922"/>
          </a:xfrm>
          <a:prstGeom prst="round1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868" y="19028157"/>
            <a:ext cx="1093668" cy="2016647"/>
          </a:xfrm>
          <a:prstGeom prst="rect">
            <a:avLst/>
          </a:prstGeom>
        </p:spPr>
      </p:pic>
      <p:sp>
        <p:nvSpPr>
          <p:cNvPr id="115" name="Right Arrow 114"/>
          <p:cNvSpPr/>
          <p:nvPr/>
        </p:nvSpPr>
        <p:spPr bwMode="auto">
          <a:xfrm rot="5400000" flipH="1">
            <a:off x="42867669" y="14847514"/>
            <a:ext cx="7550370" cy="845923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16" name="TextBox 115"/>
          <p:cNvSpPr txBox="1"/>
          <p:nvPr/>
        </p:nvSpPr>
        <p:spPr>
          <a:xfrm>
            <a:off x="42482470" y="4890383"/>
            <a:ext cx="370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Prediction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582840" y="5911880"/>
            <a:ext cx="5613400" cy="5232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487" y="455745"/>
            <a:ext cx="12746158" cy="47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950" y="1655408"/>
            <a:ext cx="9268525" cy="73293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53" y="313707"/>
            <a:ext cx="26762942" cy="11181585"/>
          </a:xfrm>
          <a:prstGeom prst="rect">
            <a:avLst/>
          </a:prstGeom>
          <a:solidFill>
            <a:schemeClr val="tx1"/>
          </a:solidFill>
          <a:ln>
            <a:solidFill>
              <a:srgbClr val="003F75"/>
            </a:solidFill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12" y="17597443"/>
            <a:ext cx="1093668" cy="201664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8" y="17662055"/>
            <a:ext cx="1093668" cy="201664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90430" y="19808155"/>
            <a:ext cx="2209626" cy="492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89" dirty="0" err="1"/>
              <a:t>Prev_cell_state</a:t>
            </a:r>
            <a:endParaRPr lang="en-US" sz="2489" dirty="0"/>
          </a:p>
        </p:txBody>
      </p:sp>
      <p:sp>
        <p:nvSpPr>
          <p:cNvPr id="56" name="Multiply 55"/>
          <p:cNvSpPr/>
          <p:nvPr/>
        </p:nvSpPr>
        <p:spPr bwMode="auto">
          <a:xfrm>
            <a:off x="2400056" y="17855140"/>
            <a:ext cx="948267" cy="94826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73" name="Right Arrow 72"/>
          <p:cNvSpPr/>
          <p:nvPr/>
        </p:nvSpPr>
        <p:spPr bwMode="auto">
          <a:xfrm rot="16200000">
            <a:off x="2435241" y="16192201"/>
            <a:ext cx="1142389" cy="9158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05" y="13770002"/>
            <a:ext cx="1093668" cy="2016647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 bwMode="auto">
          <a:xfrm>
            <a:off x="204757" y="17454607"/>
            <a:ext cx="7196406" cy="330792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779" y="22180773"/>
            <a:ext cx="11632681" cy="1021678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126" y="20274174"/>
            <a:ext cx="1093668" cy="201664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660" y="24194779"/>
            <a:ext cx="9453013" cy="759708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9217438" y="23515187"/>
            <a:ext cx="761700" cy="492994"/>
          </a:xfrm>
          <a:prstGeom prst="rect">
            <a:avLst/>
          </a:prstGeom>
          <a:solidFill>
            <a:srgbClr val="ACACF6"/>
          </a:solidFill>
        </p:spPr>
        <p:txBody>
          <a:bodyPr wrap="none" rtlCol="0">
            <a:spAutoFit/>
          </a:bodyPr>
          <a:lstStyle/>
          <a:p>
            <a:r>
              <a:rPr lang="en-US" sz="2489" dirty="0" err="1"/>
              <a:t>tanh</a:t>
            </a:r>
            <a:endParaRPr lang="en-US" sz="2489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459" y="21414317"/>
            <a:ext cx="1093668" cy="2016647"/>
          </a:xfrm>
          <a:prstGeom prst="rect">
            <a:avLst/>
          </a:prstGeom>
        </p:spPr>
      </p:pic>
      <p:sp>
        <p:nvSpPr>
          <p:cNvPr id="86" name="Right Arrow 85"/>
          <p:cNvSpPr/>
          <p:nvPr/>
        </p:nvSpPr>
        <p:spPr bwMode="auto">
          <a:xfrm>
            <a:off x="18865527" y="21282498"/>
            <a:ext cx="3556000" cy="476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87" name="Right Arrow 86"/>
          <p:cNvSpPr/>
          <p:nvPr/>
        </p:nvSpPr>
        <p:spPr bwMode="auto">
          <a:xfrm flipH="1">
            <a:off x="24910727" y="21365825"/>
            <a:ext cx="3556000" cy="476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88" name="Multiply 87"/>
          <p:cNvSpPr/>
          <p:nvPr/>
        </p:nvSpPr>
        <p:spPr bwMode="auto">
          <a:xfrm>
            <a:off x="23191993" y="21021546"/>
            <a:ext cx="948267" cy="94826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224" y="13405567"/>
            <a:ext cx="1093668" cy="2016647"/>
          </a:xfrm>
          <a:prstGeom prst="rect">
            <a:avLst/>
          </a:prstGeom>
        </p:spPr>
      </p:pic>
      <p:sp>
        <p:nvSpPr>
          <p:cNvPr id="90" name="Right Arrow 89"/>
          <p:cNvSpPr/>
          <p:nvPr/>
        </p:nvSpPr>
        <p:spPr bwMode="auto">
          <a:xfrm rot="5400000" flipH="1">
            <a:off x="21033544" y="17941990"/>
            <a:ext cx="4791029" cy="6195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91" name="Rectangle 90"/>
          <p:cNvSpPr/>
          <p:nvPr/>
        </p:nvSpPr>
        <p:spPr bwMode="auto">
          <a:xfrm>
            <a:off x="279156" y="12577185"/>
            <a:ext cx="24733945" cy="31782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92" name="Plus 91"/>
          <p:cNvSpPr/>
          <p:nvPr/>
        </p:nvSpPr>
        <p:spPr bwMode="auto">
          <a:xfrm>
            <a:off x="14458394" y="13634860"/>
            <a:ext cx="1444526" cy="104941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93" name="Right Arrow 92"/>
          <p:cNvSpPr/>
          <p:nvPr/>
        </p:nvSpPr>
        <p:spPr bwMode="auto">
          <a:xfrm rot="10800000" flipH="1">
            <a:off x="25013102" y="13909931"/>
            <a:ext cx="8925894" cy="8011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365" y="13372481"/>
            <a:ext cx="1093668" cy="201664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49072801" y="12362688"/>
            <a:ext cx="2061676" cy="492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89" dirty="0"/>
              <a:t>New </a:t>
            </a:r>
            <a:r>
              <a:rPr lang="en-US" sz="2489"/>
              <a:t>cell state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40" y="19299942"/>
            <a:ext cx="1093668" cy="201664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974" y="21365825"/>
            <a:ext cx="11632681" cy="1021678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8" y="21842181"/>
            <a:ext cx="11632681" cy="1021678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635" y="19349178"/>
            <a:ext cx="1093668" cy="2016647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35570530" y="16844992"/>
            <a:ext cx="761700" cy="492994"/>
          </a:xfrm>
          <a:prstGeom prst="rect">
            <a:avLst/>
          </a:prstGeom>
          <a:solidFill>
            <a:srgbClr val="ACACF6"/>
          </a:solidFill>
        </p:spPr>
        <p:txBody>
          <a:bodyPr wrap="none" rtlCol="0">
            <a:spAutoFit/>
          </a:bodyPr>
          <a:lstStyle/>
          <a:p>
            <a:r>
              <a:rPr lang="en-US" sz="2489" dirty="0" err="1"/>
              <a:t>tanh</a:t>
            </a:r>
            <a:endParaRPr lang="en-US" sz="2489" dirty="0"/>
          </a:p>
        </p:txBody>
      </p:sp>
      <p:sp>
        <p:nvSpPr>
          <p:cNvPr id="104" name="Right Arrow 103"/>
          <p:cNvSpPr/>
          <p:nvPr/>
        </p:nvSpPr>
        <p:spPr bwMode="auto">
          <a:xfrm rot="5400000" flipH="1">
            <a:off x="3916601" y="20510725"/>
            <a:ext cx="1502685" cy="5905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07" name="Right Arrow 106"/>
          <p:cNvSpPr/>
          <p:nvPr/>
        </p:nvSpPr>
        <p:spPr bwMode="auto">
          <a:xfrm rot="10800000" flipH="1">
            <a:off x="36366523" y="13932713"/>
            <a:ext cx="12034132" cy="7783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08" name="Right Arrow 107"/>
          <p:cNvSpPr/>
          <p:nvPr/>
        </p:nvSpPr>
        <p:spPr bwMode="auto">
          <a:xfrm rot="16200000" flipH="1">
            <a:off x="33408264" y="17011979"/>
            <a:ext cx="3556000" cy="476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037" y="13499764"/>
            <a:ext cx="1093668" cy="2016647"/>
          </a:xfrm>
          <a:prstGeom prst="rect">
            <a:avLst/>
          </a:prstGeom>
        </p:spPr>
      </p:pic>
      <p:sp>
        <p:nvSpPr>
          <p:cNvPr id="110" name="Multiply 109"/>
          <p:cNvSpPr/>
          <p:nvPr/>
        </p:nvSpPr>
        <p:spPr bwMode="auto">
          <a:xfrm>
            <a:off x="37546192" y="19437499"/>
            <a:ext cx="948267" cy="94826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11" name="Right Arrow 110"/>
          <p:cNvSpPr/>
          <p:nvPr/>
        </p:nvSpPr>
        <p:spPr bwMode="auto">
          <a:xfrm rot="10800000" flipH="1">
            <a:off x="42065833" y="19777647"/>
            <a:ext cx="3415015" cy="5235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12" name="TextBox 111"/>
          <p:cNvSpPr txBox="1"/>
          <p:nvPr/>
        </p:nvSpPr>
        <p:spPr>
          <a:xfrm>
            <a:off x="47766514" y="19768457"/>
            <a:ext cx="26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New hidden state</a:t>
            </a:r>
            <a:endParaRPr lang="en-US"/>
          </a:p>
        </p:txBody>
      </p:sp>
      <p:sp>
        <p:nvSpPr>
          <p:cNvPr id="113" name="Round Single Corner Rectangle 112"/>
          <p:cNvSpPr/>
          <p:nvPr/>
        </p:nvSpPr>
        <p:spPr bwMode="auto">
          <a:xfrm>
            <a:off x="32689800" y="18251757"/>
            <a:ext cx="8915400" cy="3243922"/>
          </a:xfrm>
          <a:prstGeom prst="round1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868" y="19028157"/>
            <a:ext cx="1093668" cy="2016647"/>
          </a:xfrm>
          <a:prstGeom prst="rect">
            <a:avLst/>
          </a:prstGeom>
        </p:spPr>
      </p:pic>
      <p:sp>
        <p:nvSpPr>
          <p:cNvPr id="115" name="Right Arrow 114"/>
          <p:cNvSpPr/>
          <p:nvPr/>
        </p:nvSpPr>
        <p:spPr bwMode="auto">
          <a:xfrm rot="5400000" flipH="1">
            <a:off x="42867669" y="14847514"/>
            <a:ext cx="7550370" cy="845923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116" name="TextBox 115"/>
          <p:cNvSpPr txBox="1"/>
          <p:nvPr/>
        </p:nvSpPr>
        <p:spPr>
          <a:xfrm>
            <a:off x="42482470" y="4890383"/>
            <a:ext cx="370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Prediction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582840" y="5911880"/>
            <a:ext cx="5613400" cy="5232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487" y="455745"/>
            <a:ext cx="12746158" cy="47756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6464" y="10424160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455" y="3346881"/>
            <a:ext cx="1093668" cy="458961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4881"/>
              </p:ext>
            </p:extLst>
          </p:nvPr>
        </p:nvGraphicFramePr>
        <p:xfrm>
          <a:off x="19050000" y="3346881"/>
          <a:ext cx="3714044" cy="4228246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928511"/>
                <a:gridCol w="928511"/>
                <a:gridCol w="928511"/>
                <a:gridCol w="928511"/>
              </a:tblGrid>
              <a:tr h="379307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379307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379307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379307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379307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379307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379307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379307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379307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379307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379307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498011" y="7697110"/>
            <a:ext cx="844220" cy="492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89"/>
              <a:t>11x4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02834"/>
              </p:ext>
            </p:extLst>
          </p:nvPr>
        </p:nvGraphicFramePr>
        <p:xfrm>
          <a:off x="19112437" y="9618085"/>
          <a:ext cx="5083496" cy="4350228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62136"/>
                <a:gridCol w="462136"/>
                <a:gridCol w="462136"/>
                <a:gridCol w="462136"/>
                <a:gridCol w="462136"/>
                <a:gridCol w="462136"/>
                <a:gridCol w="462136"/>
                <a:gridCol w="462136"/>
                <a:gridCol w="462136"/>
                <a:gridCol w="462136"/>
                <a:gridCol w="462136"/>
              </a:tblGrid>
              <a:tr h="1087557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1087557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1087557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1087557"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003F75"/>
                        </a:solidFill>
                      </a:endParaRPr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18975" y="14395292"/>
            <a:ext cx="844220" cy="492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89"/>
              <a:t>4x11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67" y="21631921"/>
            <a:ext cx="1093668" cy="2016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877" y="18275167"/>
            <a:ext cx="5107996" cy="4912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837" y="28317903"/>
            <a:ext cx="1093668" cy="45896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931" y="21759059"/>
            <a:ext cx="3742492" cy="4842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117" y="18358196"/>
            <a:ext cx="1093668" cy="4589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77960" y="22947808"/>
            <a:ext cx="3778907" cy="492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89" dirty="0"/>
              <a:t>New event, X, </a:t>
            </a:r>
            <a:r>
              <a:rPr lang="en-US" sz="2489"/>
              <a:t>input 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354085" y="20589785"/>
            <a:ext cx="1031005" cy="492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89" dirty="0" err="1"/>
              <a:t>np.dot</a:t>
            </a:r>
            <a:endParaRPr lang="en-US" sz="2489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110" y="27442115"/>
            <a:ext cx="5107996" cy="49120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89783" y="22304678"/>
            <a:ext cx="1307406" cy="49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89" dirty="0" err="1"/>
              <a:t>np.dot</a:t>
            </a:r>
            <a:endParaRPr lang="en-US" sz="2489" dirty="0"/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14316975" y="17367583"/>
            <a:ext cx="805377" cy="1264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452861" y="15770898"/>
            <a:ext cx="1093668" cy="2016647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2661"/>
              </p:ext>
            </p:extLst>
          </p:nvPr>
        </p:nvGraphicFramePr>
        <p:xfrm>
          <a:off x="17045436" y="15160846"/>
          <a:ext cx="2496240" cy="338362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24060"/>
                <a:gridCol w="624060"/>
                <a:gridCol w="624060"/>
                <a:gridCol w="624060"/>
              </a:tblGrid>
              <a:tr h="84590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84590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84590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  <a:tr h="84590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4827" marR="94827" marT="47413" marB="47413">
                    <a:solidFill>
                      <a:srgbClr val="003F75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826878" y="18676156"/>
            <a:ext cx="690218" cy="492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89" dirty="0"/>
              <a:t>4x4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69" y="19977528"/>
            <a:ext cx="2522389" cy="4001685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 bwMode="auto">
          <a:xfrm rot="16200000">
            <a:off x="7564903" y="18756468"/>
            <a:ext cx="805377" cy="1264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56383" y="16498230"/>
            <a:ext cx="1093668" cy="2016647"/>
          </a:xfrm>
          <a:prstGeom prst="rect">
            <a:avLst/>
          </a:prstGeom>
        </p:spPr>
      </p:pic>
      <p:sp>
        <p:nvSpPr>
          <p:cNvPr id="23" name="Plus 22"/>
          <p:cNvSpPr/>
          <p:nvPr/>
        </p:nvSpPr>
        <p:spPr bwMode="auto">
          <a:xfrm>
            <a:off x="10333434" y="14328063"/>
            <a:ext cx="1444526" cy="104941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934" y="12080258"/>
            <a:ext cx="1093668" cy="201664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576677" y="20558704"/>
            <a:ext cx="723493" cy="1419667"/>
          </a:xfrm>
          <a:prstGeom prst="rect">
            <a:avLst/>
          </a:prstGeom>
          <a:solidFill>
            <a:srgbClr val="ACACF6"/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sz="8296" dirty="0" err="1">
                <a:solidFill>
                  <a:srgbClr val="FF0000"/>
                </a:solidFill>
              </a:rPr>
              <a:t>σ</a:t>
            </a:r>
            <a:endParaRPr lang="en-US" sz="8296" dirty="0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889" y="20536937"/>
            <a:ext cx="1099989" cy="127005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45616" y="23479821"/>
            <a:ext cx="2324331" cy="492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89"/>
              <a:t>Prev_hidd_state</a:t>
            </a:r>
            <a:endParaRPr lang="en-US" sz="2489" dirty="0"/>
          </a:p>
        </p:txBody>
      </p:sp>
      <p:sp>
        <p:nvSpPr>
          <p:cNvPr id="28" name="Bent Arrow 27"/>
          <p:cNvSpPr/>
          <p:nvPr/>
        </p:nvSpPr>
        <p:spPr bwMode="auto">
          <a:xfrm>
            <a:off x="8136617" y="14448864"/>
            <a:ext cx="1445317" cy="213156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  <p:sp>
        <p:nvSpPr>
          <p:cNvPr id="29" name="Bent Arrow 28"/>
          <p:cNvSpPr/>
          <p:nvPr/>
        </p:nvSpPr>
        <p:spPr bwMode="auto">
          <a:xfrm flipH="1">
            <a:off x="12220879" y="14448864"/>
            <a:ext cx="2560320" cy="1327573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4827" tIns="47413" rIns="94827" bIns="474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48233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6758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10887</TotalTime>
  <Words>112</Words>
  <Application>Microsoft Macintosh PowerPoint</Application>
  <PresentationFormat>Custom</PresentationFormat>
  <Paragraphs>45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Times New Roman</vt:lpstr>
      <vt:lpstr>宋体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Graphicsland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Yousuf Ali</cp:lastModifiedBy>
  <cp:revision>674</cp:revision>
  <cp:lastPrinted>2019-04-01T03:31:59Z</cp:lastPrinted>
  <dcterms:created xsi:type="dcterms:W3CDTF">2000-02-09T15:01:13Z</dcterms:created>
  <dcterms:modified xsi:type="dcterms:W3CDTF">2019-11-19T18:26:14Z</dcterms:modified>
  <cp:category>templates for scientific poster</cp:category>
</cp:coreProperties>
</file>