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70008-0D74-CD41-9898-A980A1CE18DC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A2BE4-3E2B-3748-B121-B08B3E1E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9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2B6-56F8-6846-BF38-2392C8CC4E5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C1CD-0FEB-F34A-B7AC-213D3172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7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2B6-56F8-6846-BF38-2392C8CC4E5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C1CD-0FEB-F34A-B7AC-213D3172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6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2B6-56F8-6846-BF38-2392C8CC4E5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C1CD-0FEB-F34A-B7AC-213D3172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2B6-56F8-6846-BF38-2392C8CC4E5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C1CD-0FEB-F34A-B7AC-213D3172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5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2B6-56F8-6846-BF38-2392C8CC4E5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C1CD-0FEB-F34A-B7AC-213D3172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2B6-56F8-6846-BF38-2392C8CC4E5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C1CD-0FEB-F34A-B7AC-213D3172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2B6-56F8-6846-BF38-2392C8CC4E5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C1CD-0FEB-F34A-B7AC-213D3172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4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2B6-56F8-6846-BF38-2392C8CC4E5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C1CD-0FEB-F34A-B7AC-213D3172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2B6-56F8-6846-BF38-2392C8CC4E5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C1CD-0FEB-F34A-B7AC-213D3172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8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2B6-56F8-6846-BF38-2392C8CC4E5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C1CD-0FEB-F34A-B7AC-213D3172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8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2B6-56F8-6846-BF38-2392C8CC4E5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C1CD-0FEB-F34A-B7AC-213D3172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4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B2B6-56F8-6846-BF38-2392C8CC4E5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EC1CD-0FEB-F34A-B7AC-213D3172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Base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161" y="343421"/>
            <a:ext cx="6096000" cy="6096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764055" y="726510"/>
            <a:ext cx="2968668" cy="125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32723" y="541844"/>
            <a:ext cx="1710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main</a:t>
            </a:r>
            <a:r>
              <a:rPr lang="en-US" dirty="0" smtClean="0"/>
              <a:t>, main title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cex.main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col.main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font.main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44625" y="5980227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label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xlab</a:t>
            </a:r>
            <a:r>
              <a:rPr lang="en-US" dirty="0" smtClean="0"/>
              <a:t>,  x label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475957" y="6158630"/>
            <a:ext cx="2968668" cy="125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617785" y="3391421"/>
            <a:ext cx="121631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031" y="3358662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ylab</a:t>
            </a:r>
            <a:r>
              <a:rPr lang="en-US" dirty="0" smtClean="0"/>
              <a:t>, y label</a:t>
            </a:r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491311" y="4485791"/>
            <a:ext cx="1731262" cy="131603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96603" y="4434214"/>
            <a:ext cx="18503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axis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cex.axis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col.axis</a:t>
            </a:r>
            <a:r>
              <a:rPr lang="en-US" dirty="0" smtClean="0"/>
              <a:t>, axis color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font.axis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27200" y="6389502"/>
            <a:ext cx="435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</a:t>
            </a:r>
            <a:r>
              <a:rPr lang="en-US" dirty="0" smtClean="0"/>
              <a:t>, sub title here, </a:t>
            </a:r>
            <a:r>
              <a:rPr lang="en-US" dirty="0" smtClean="0">
                <a:solidFill>
                  <a:srgbClr val="FF0000"/>
                </a:solidFill>
              </a:rPr>
              <a:t>cex.sub, </a:t>
            </a:r>
            <a:r>
              <a:rPr lang="en-US" dirty="0" err="1" smtClean="0">
                <a:solidFill>
                  <a:srgbClr val="FF0000"/>
                </a:solidFill>
              </a:rPr>
              <a:t>col.sub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font.sub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2031" y="4942045"/>
            <a:ext cx="912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cex.lab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col.lab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font.lab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95112" y="5940805"/>
            <a:ext cx="3855057" cy="14738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717578" y="3653762"/>
            <a:ext cx="1187653" cy="220936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97883" y="2247576"/>
            <a:ext cx="1495137" cy="64942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767" y="47026"/>
            <a:ext cx="36170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plot,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col</a:t>
            </a:r>
            <a:r>
              <a:rPr lang="en-US" b="1" dirty="0" smtClean="0"/>
              <a:t>- </a:t>
            </a:r>
            <a:r>
              <a:rPr lang="en-US" dirty="0" smtClean="0"/>
              <a:t>color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- ’l’, ‘p’, ‘b’, line type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pch</a:t>
            </a:r>
            <a:r>
              <a:rPr lang="en-US" dirty="0" smtClean="0"/>
              <a:t> – plotting character or symbol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cex</a:t>
            </a:r>
            <a:r>
              <a:rPr lang="en-US" dirty="0" smtClean="0"/>
              <a:t> – character expansion (size)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lwd</a:t>
            </a:r>
            <a:r>
              <a:rPr lang="en-US" dirty="0" smtClean="0"/>
              <a:t> – line width of character/symbol</a:t>
            </a:r>
          </a:p>
          <a:p>
            <a:r>
              <a:rPr lang="en-US" dirty="0" smtClean="0"/>
              <a:t>If we add line here,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lty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line type – dashed, solid</a:t>
            </a:r>
          </a:p>
          <a:p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640125" y="3107719"/>
            <a:ext cx="1195853" cy="125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58686" y="2897005"/>
            <a:ext cx="204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g</a:t>
            </a:r>
            <a:r>
              <a:rPr lang="en-US" dirty="0" smtClean="0"/>
              <a:t>, foreground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6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69352"/>
              </p:ext>
            </p:extLst>
          </p:nvPr>
        </p:nvGraphicFramePr>
        <p:xfrm>
          <a:off x="435021" y="299534"/>
          <a:ext cx="10414210" cy="573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637"/>
                <a:gridCol w="1791692"/>
                <a:gridCol w="1273778"/>
                <a:gridCol w="1735701"/>
                <a:gridCol w="1735701"/>
                <a:gridCol w="1735701"/>
              </a:tblGrid>
              <a:tr h="10053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inside plot- line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labels</a:t>
                      </a:r>
                      <a:r>
                        <a:rPr lang="en-US" baseline="0" dirty="0" smtClean="0"/>
                        <a:t> (x and y both)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 title</a:t>
                      </a:r>
                      <a:endParaRPr lang="en-US" dirty="0"/>
                    </a:p>
                  </a:txBody>
                  <a:tcPr/>
                </a:tc>
              </a:tr>
              <a:tr h="703753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expansion/size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cex.axis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cex.lab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cex.main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cex.sub</a:t>
                      </a:r>
                      <a:endParaRPr lang="en-US" dirty="0"/>
                    </a:p>
                  </a:txBody>
                  <a:tcPr/>
                </a:tc>
              </a:tr>
              <a:tr h="402145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col.axis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col.lab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col.main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col.sub</a:t>
                      </a:r>
                      <a:endParaRPr lang="en-US" dirty="0"/>
                    </a:p>
                  </a:txBody>
                  <a:tcPr/>
                </a:tc>
              </a:tr>
              <a:tr h="703753">
                <a:tc>
                  <a:txBody>
                    <a:bodyPr/>
                    <a:lstStyle/>
                    <a:p>
                      <a:r>
                        <a:rPr lang="en-US" dirty="0" smtClean="0"/>
                        <a:t>Font style-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bold,italic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font.axis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font.lab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font.main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font.sub</a:t>
                      </a:r>
                      <a:endParaRPr lang="en-US" dirty="0"/>
                    </a:p>
                  </a:txBody>
                  <a:tcPr/>
                </a:tc>
              </a:tr>
              <a:tr h="703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xlab</a:t>
                      </a:r>
                    </a:p>
                    <a:p>
                      <a:pPr algn="ctr"/>
                      <a:r>
                        <a:rPr lang="en-US" dirty="0" smtClean="0"/>
                        <a:t>ylab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</a:tr>
              <a:tr h="703753">
                <a:tc>
                  <a:txBody>
                    <a:bodyPr/>
                    <a:lstStyle/>
                    <a:p>
                      <a:r>
                        <a:rPr lang="en-US" dirty="0" smtClean="0"/>
                        <a:t>Plotting character/symbol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2145">
                <a:tc>
                  <a:txBody>
                    <a:bodyPr/>
                    <a:lstStyle/>
                    <a:p>
                      <a:r>
                        <a:rPr lang="en-US" dirty="0" smtClean="0"/>
                        <a:t>Line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03753">
                <a:tc>
                  <a:txBody>
                    <a:bodyPr/>
                    <a:lstStyle/>
                    <a:p>
                      <a:r>
                        <a:rPr lang="en-US" dirty="0" smtClean="0"/>
                        <a:t>Font family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Family (change all text)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2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29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161" y="343421"/>
            <a:ext cx="6096000" cy="6096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764055" y="726510"/>
            <a:ext cx="2968668" cy="125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32723" y="541844"/>
            <a:ext cx="1710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main</a:t>
            </a:r>
            <a:r>
              <a:rPr lang="en-US" dirty="0" smtClean="0"/>
              <a:t>, main title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cex.main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col.main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font.main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44625" y="5980227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label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xlab</a:t>
            </a:r>
            <a:r>
              <a:rPr lang="en-US" dirty="0" smtClean="0"/>
              <a:t>,  x label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475957" y="6158630"/>
            <a:ext cx="2968668" cy="125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617785" y="3391421"/>
            <a:ext cx="121631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031" y="3358662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ylab</a:t>
            </a:r>
            <a:r>
              <a:rPr lang="en-US" dirty="0" smtClean="0"/>
              <a:t>, y label</a:t>
            </a:r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491311" y="4485791"/>
            <a:ext cx="1731262" cy="131603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96603" y="4434214"/>
            <a:ext cx="18503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axis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cex.axis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col.axis</a:t>
            </a:r>
            <a:r>
              <a:rPr lang="en-US" dirty="0" smtClean="0"/>
              <a:t>, axis color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font.axis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27200" y="6389502"/>
            <a:ext cx="435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</a:t>
            </a:r>
            <a:r>
              <a:rPr lang="en-US" dirty="0" smtClean="0"/>
              <a:t>, sub title here, </a:t>
            </a:r>
            <a:r>
              <a:rPr lang="en-US" dirty="0" smtClean="0">
                <a:solidFill>
                  <a:srgbClr val="FF0000"/>
                </a:solidFill>
              </a:rPr>
              <a:t>cex.sub, </a:t>
            </a:r>
            <a:r>
              <a:rPr lang="en-US" dirty="0" err="1" smtClean="0">
                <a:solidFill>
                  <a:srgbClr val="FF0000"/>
                </a:solidFill>
              </a:rPr>
              <a:t>col.sub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font.sub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2031" y="4942045"/>
            <a:ext cx="912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cex.lab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col.lab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font.lab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95112" y="5940805"/>
            <a:ext cx="3855057" cy="14738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717578" y="3653762"/>
            <a:ext cx="1187653" cy="220936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97883" y="2247576"/>
            <a:ext cx="1495137" cy="64942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767" y="47026"/>
            <a:ext cx="36170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plot,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col</a:t>
            </a:r>
            <a:r>
              <a:rPr lang="en-US" b="1" dirty="0" smtClean="0"/>
              <a:t>- </a:t>
            </a:r>
            <a:r>
              <a:rPr lang="en-US" dirty="0" smtClean="0"/>
              <a:t>color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- ’l’, ‘p’, ‘b’, line type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pch</a:t>
            </a:r>
            <a:r>
              <a:rPr lang="en-US" dirty="0" smtClean="0"/>
              <a:t> – plotting character or symbol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cex</a:t>
            </a:r>
            <a:r>
              <a:rPr lang="en-US" dirty="0" smtClean="0"/>
              <a:t> – character expansion (size)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lwd</a:t>
            </a:r>
            <a:r>
              <a:rPr lang="en-US" dirty="0" smtClean="0"/>
              <a:t> – line width of character/symbol</a:t>
            </a:r>
          </a:p>
          <a:p>
            <a:r>
              <a:rPr lang="en-US" dirty="0" smtClean="0"/>
              <a:t>If we add line here,</a:t>
            </a:r>
          </a:p>
          <a:p>
            <a:r>
              <a:rPr lang="en-US" dirty="0" err="1">
                <a:solidFill>
                  <a:srgbClr val="FF0000"/>
                </a:solidFill>
              </a:rPr>
              <a:t>l</a:t>
            </a:r>
            <a:r>
              <a:rPr lang="en-US" dirty="0" err="1" smtClean="0">
                <a:solidFill>
                  <a:srgbClr val="FF0000"/>
                </a:solidFill>
              </a:rPr>
              <a:t>ty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line type – dashed, solid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640125" y="3107719"/>
            <a:ext cx="1195853" cy="125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58686" y="2897005"/>
            <a:ext cx="204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g</a:t>
            </a:r>
            <a:r>
              <a:rPr lang="en-US" dirty="0" smtClean="0"/>
              <a:t>, foreground color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22729" y="150312"/>
            <a:ext cx="429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Par(</a:t>
            </a:r>
            <a:r>
              <a:rPr lang="en-US" dirty="0" err="1" smtClean="0"/>
              <a:t>bg</a:t>
            </a:r>
            <a:r>
              <a:rPr lang="en-US" dirty="0" smtClean="0"/>
              <a:t>=‘gray’), background color gray/white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53330" y="428658"/>
            <a:ext cx="120482" cy="101183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1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9" y="170319"/>
            <a:ext cx="6908800" cy="5753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80329" y="1290181"/>
            <a:ext cx="285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par(mar=c(5.1, 4.1, 4.1, 8.1</a:t>
            </a:r>
            <a:r>
              <a:rPr lang="it-IT" dirty="0" smtClean="0">
                <a:solidFill>
                  <a:srgbClr val="FF0000"/>
                </a:solidFill>
              </a:rPr>
              <a:t>),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xpd</a:t>
            </a:r>
            <a:r>
              <a:rPr lang="it-IT" dirty="0">
                <a:solidFill>
                  <a:srgbClr val="FF0000"/>
                </a:solidFill>
              </a:rPr>
              <a:t>=TRUE</a:t>
            </a:r>
            <a:r>
              <a:rPr lang="it-IT" dirty="0"/>
              <a:t>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18115" y="1991638"/>
            <a:ext cx="3135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legend("</a:t>
            </a:r>
            <a:r>
              <a:rPr lang="en-US" dirty="0" err="1"/>
              <a:t>right",</a:t>
            </a:r>
            <a:r>
              <a:rPr lang="en-US" dirty="0" err="1">
                <a:solidFill>
                  <a:srgbClr val="FF0000"/>
                </a:solidFill>
              </a:rPr>
              <a:t>inset</a:t>
            </a:r>
            <a:r>
              <a:rPr lang="en-US" dirty="0">
                <a:solidFill>
                  <a:srgbClr val="FF0000"/>
                </a:solidFill>
              </a:rPr>
              <a:t> = c(-0.3,0),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legend </a:t>
            </a:r>
            <a:r>
              <a:rPr lang="en-US" dirty="0"/>
              <a:t>= levels(</a:t>
            </a:r>
            <a:r>
              <a:rPr lang="en-US" dirty="0" err="1"/>
              <a:t>df$class</a:t>
            </a:r>
            <a:r>
              <a:rPr lang="en-US" dirty="0" smtClean="0"/>
              <a:t>),</a:t>
            </a:r>
          </a:p>
          <a:p>
            <a:r>
              <a:rPr lang="en-US" dirty="0" smtClean="0"/>
              <a:t> </a:t>
            </a:r>
            <a:r>
              <a:rPr lang="en-US" dirty="0"/>
              <a:t>col = color, </a:t>
            </a:r>
            <a:r>
              <a:rPr lang="en-US" dirty="0" err="1"/>
              <a:t>pch</a:t>
            </a:r>
            <a:r>
              <a:rPr lang="en-US" dirty="0"/>
              <a:t>=16)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56110" y="977030"/>
            <a:ext cx="203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outside the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8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1" y="241300"/>
            <a:ext cx="11586447" cy="60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3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278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Base 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Yousuf Ali</dc:creator>
  <cp:lastModifiedBy>Md Yousuf Ali</cp:lastModifiedBy>
  <cp:revision>16</cp:revision>
  <dcterms:created xsi:type="dcterms:W3CDTF">2021-06-12T20:41:52Z</dcterms:created>
  <dcterms:modified xsi:type="dcterms:W3CDTF">2021-06-16T16:20:35Z</dcterms:modified>
</cp:coreProperties>
</file>