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5" r:id="rId6"/>
    <p:sldId id="266" r:id="rId7"/>
    <p:sldId id="258" r:id="rId8"/>
    <p:sldId id="263"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4/9/2018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4/9/2018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4/9/2018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4/9/2018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27278"/>
            <a:ext cx="8825658" cy="1982666"/>
          </a:xfrm>
        </p:spPr>
        <p:txBody>
          <a:bodyPr/>
          <a:lstStyle/>
          <a:p>
            <a:r>
              <a:rPr lang="en-US" sz="6600" dirty="0"/>
              <a:t>DSA Project</a:t>
            </a:r>
            <a:br>
              <a:rPr lang="en-US" dirty="0"/>
            </a:br>
            <a:r>
              <a:rPr lang="en-US" sz="4800" dirty="0"/>
              <a:t>Title: Sentiment Analysis</a:t>
            </a:r>
          </a:p>
        </p:txBody>
      </p:sp>
      <p:sp>
        <p:nvSpPr>
          <p:cNvPr id="3" name="Subtitle 2"/>
          <p:cNvSpPr>
            <a:spLocks noGrp="1"/>
          </p:cNvSpPr>
          <p:nvPr>
            <p:ph type="subTitle" idx="1"/>
          </p:nvPr>
        </p:nvSpPr>
        <p:spPr>
          <a:xfrm>
            <a:off x="1154955" y="3334945"/>
            <a:ext cx="8825658" cy="1932513"/>
          </a:xfrm>
        </p:spPr>
        <p:txBody>
          <a:bodyPr>
            <a:noAutofit/>
          </a:bodyPr>
          <a:lstStyle/>
          <a:p>
            <a:r>
              <a:rPr lang="en-US" sz="2800" b="1" dirty="0"/>
              <a:t>Group Members:</a:t>
            </a:r>
            <a:br>
              <a:rPr lang="en-US" sz="2800" dirty="0"/>
            </a:br>
            <a:r>
              <a:rPr lang="en-US" sz="2800" dirty="0"/>
              <a:t>Shahzaib Shaikh</a:t>
            </a:r>
            <a:br>
              <a:rPr lang="en-US" sz="2800" dirty="0"/>
            </a:br>
            <a:r>
              <a:rPr lang="en-US" sz="2800" dirty="0" err="1"/>
              <a:t>Yousuf</a:t>
            </a:r>
            <a:r>
              <a:rPr lang="en-US" sz="2800" dirty="0"/>
              <a:t> </a:t>
            </a:r>
            <a:r>
              <a:rPr lang="en-US" sz="2800" dirty="0" err="1"/>
              <a:t>Moiz</a:t>
            </a:r>
            <a:br>
              <a:rPr lang="en-US" sz="2800" dirty="0"/>
            </a:br>
            <a:r>
              <a:rPr lang="en-US" sz="2800" dirty="0"/>
              <a:t>Syed Muhammad </a:t>
            </a:r>
            <a:r>
              <a:rPr lang="en-US" sz="2800" dirty="0" err="1"/>
              <a:t>Affan</a:t>
            </a:r>
            <a:endParaRPr lang="en-US" sz="2800" dirty="0"/>
          </a:p>
        </p:txBody>
      </p:sp>
    </p:spTree>
    <p:extLst>
      <p:ext uri="{BB962C8B-B14F-4D97-AF65-F5344CB8AC3E}">
        <p14:creationId xmlns:p14="http://schemas.microsoft.com/office/powerpoint/2010/main" val="322561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13326"/>
            <a:ext cx="9404723" cy="912443"/>
          </a:xfrm>
        </p:spPr>
        <p:txBody>
          <a:bodyPr/>
          <a:lstStyle/>
          <a:p>
            <a:pPr algn="ctr"/>
            <a:r>
              <a:rPr lang="en-US" dirty="0"/>
              <a:t>What is Sentiment Analysis?</a:t>
            </a:r>
          </a:p>
        </p:txBody>
      </p:sp>
      <p:sp>
        <p:nvSpPr>
          <p:cNvPr id="3" name="Content Placeholder 2"/>
          <p:cNvSpPr>
            <a:spLocks noGrp="1"/>
          </p:cNvSpPr>
          <p:nvPr>
            <p:ph idx="1"/>
          </p:nvPr>
        </p:nvSpPr>
        <p:spPr/>
        <p:txBody>
          <a:bodyPr/>
          <a:lstStyle/>
          <a:p>
            <a:pPr marL="0" indent="0">
              <a:buNone/>
            </a:pPr>
            <a:r>
              <a:rPr lang="en-US" dirty="0"/>
              <a:t>Sentiment analysis is the process of analyzing a block of text and computationally identifying the sentiments expressed in it especially the writers views about a particular topic.</a:t>
            </a:r>
          </a:p>
          <a:p>
            <a:pPr marL="0" indent="0">
              <a:buNone/>
            </a:pPr>
            <a:r>
              <a:rPr lang="en-US" b="1" dirty="0"/>
              <a:t>Our Approach:</a:t>
            </a:r>
            <a:br>
              <a:rPr lang="en-US" b="1" dirty="0"/>
            </a:br>
            <a:r>
              <a:rPr lang="en-US" dirty="0"/>
              <a:t>There are many ways in which sentiment analysis can be performed, all of them having there own advantages and disadvantages. The approach we used was to use a natural language library called NLTK.</a:t>
            </a:r>
            <a:br>
              <a:rPr lang="en-US" dirty="0"/>
            </a:br>
            <a:r>
              <a:rPr lang="en-US" dirty="0"/>
              <a:t>It has many useful features to aid in the process of sentiment analysis. We used a classifier known as Naïve Bayes Classifier that is a part of NLTK library. We will be analyzing movie reviews. The training dataset for the classifier is taken from imdb.com.</a:t>
            </a:r>
          </a:p>
        </p:txBody>
      </p:sp>
    </p:spTree>
    <p:extLst>
      <p:ext uri="{BB962C8B-B14F-4D97-AF65-F5344CB8AC3E}">
        <p14:creationId xmlns:p14="http://schemas.microsoft.com/office/powerpoint/2010/main" val="108245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6800" y="1177154"/>
            <a:ext cx="8946541" cy="4195481"/>
          </a:xfrm>
        </p:spPr>
        <p:txBody>
          <a:bodyPr>
            <a:normAutofit fontScale="92500" lnSpcReduction="10000"/>
          </a:bodyPr>
          <a:lstStyle/>
          <a:p>
            <a:pPr marL="0" indent="0">
              <a:buNone/>
            </a:pPr>
            <a:r>
              <a:rPr lang="en-US" sz="2400" b="1" dirty="0"/>
              <a:t>NLTK LIBRARY:</a:t>
            </a:r>
          </a:p>
          <a:p>
            <a:r>
              <a:rPr lang="en-US" dirty="0"/>
              <a:t>NLTK library is extensively used in our project due to its natural language processing abilities. </a:t>
            </a:r>
          </a:p>
          <a:p>
            <a:r>
              <a:rPr lang="en-US" dirty="0"/>
              <a:t>It was a rather difficult job to use it as there a lot of technicalities related to it.</a:t>
            </a:r>
          </a:p>
          <a:p>
            <a:r>
              <a:rPr lang="en-US" dirty="0"/>
              <a:t>One of the most important part of our project is the Naïve Bayes Classifier. It is based on the Bayes Theorem. It predicts membership probabilities for each class such as the probability that given record or data point belongs to a particular class. The class with the highest probability is considered as the most likely class. In our project, the classifier goes through all the words and checks if it’s negative or positive. At the same time it keeps calculating the probability of the positive words to the probability of the negative words and the result is based on that probability.</a:t>
            </a:r>
          </a:p>
          <a:p>
            <a:pPr marL="0" indent="0">
              <a:buNone/>
            </a:pPr>
            <a:endParaRPr lang="en-US" dirty="0"/>
          </a:p>
        </p:txBody>
      </p:sp>
    </p:spTree>
    <p:extLst>
      <p:ext uri="{BB962C8B-B14F-4D97-AF65-F5344CB8AC3E}">
        <p14:creationId xmlns:p14="http://schemas.microsoft.com/office/powerpoint/2010/main" val="341945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707" y="1202912"/>
            <a:ext cx="8946541" cy="4195481"/>
          </a:xfrm>
        </p:spPr>
        <p:txBody>
          <a:bodyPr>
            <a:normAutofit/>
          </a:bodyPr>
          <a:lstStyle/>
          <a:p>
            <a:pPr marL="0" indent="0">
              <a:buNone/>
            </a:pPr>
            <a:r>
              <a:rPr lang="en-US" sz="2200" b="1" dirty="0"/>
              <a:t>WHY WE CHOSE NAÏVE BAYES CLASSIFIER:</a:t>
            </a:r>
          </a:p>
          <a:p>
            <a:pPr marL="0" indent="0">
              <a:buNone/>
            </a:pPr>
            <a:r>
              <a:rPr lang="en-US" sz="1900" dirty="0"/>
              <a:t>As we mentioned before, there are other ways of performing sentiment Analysis. We used Naïve Bayes method due to the following reasons:</a:t>
            </a:r>
          </a:p>
          <a:p>
            <a:r>
              <a:rPr lang="en-US" sz="1800" dirty="0"/>
              <a:t>Very simple, easy to implement and fast.</a:t>
            </a:r>
          </a:p>
          <a:p>
            <a:r>
              <a:rPr lang="en-US" sz="1800" dirty="0"/>
              <a:t>Can make probabilistic predictions.</a:t>
            </a:r>
          </a:p>
          <a:p>
            <a:r>
              <a:rPr lang="en-US" sz="1800" dirty="0"/>
              <a:t>Not sensitive to irrelevant features such as continuously repetitive words.</a:t>
            </a:r>
          </a:p>
          <a:p>
            <a:pPr marL="0" indent="0">
              <a:buNone/>
            </a:pPr>
            <a:r>
              <a:rPr lang="en-US" sz="1800" dirty="0"/>
              <a:t>But, like with every method of Sentiment Analysis, it has its shortcomings as well:</a:t>
            </a:r>
          </a:p>
          <a:p>
            <a:r>
              <a:rPr lang="en-US" sz="1800" dirty="0"/>
              <a:t>Low applicability to new data as the availability of labelled data for training is necessary which could be costly or sometimes impossible to get.</a:t>
            </a:r>
            <a:endParaRPr lang="en-US" sz="1900" dirty="0"/>
          </a:p>
        </p:txBody>
      </p:sp>
    </p:spTree>
    <p:extLst>
      <p:ext uri="{BB962C8B-B14F-4D97-AF65-F5344CB8AC3E}">
        <p14:creationId xmlns:p14="http://schemas.microsoft.com/office/powerpoint/2010/main" val="265746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71D2-70AD-4EE6-B7E8-1C1842CE62B3}"/>
              </a:ext>
            </a:extLst>
          </p:cNvPr>
          <p:cNvSpPr>
            <a:spLocks noGrp="1"/>
          </p:cNvSpPr>
          <p:nvPr>
            <p:ph type="title"/>
          </p:nvPr>
        </p:nvSpPr>
        <p:spPr/>
        <p:txBody>
          <a:bodyPr/>
          <a:lstStyle/>
          <a:p>
            <a:r>
              <a:rPr lang="en-US" sz="2200" b="1" dirty="0"/>
              <a:t>Our Approach</a:t>
            </a:r>
          </a:p>
        </p:txBody>
      </p:sp>
      <p:sp>
        <p:nvSpPr>
          <p:cNvPr id="4" name="Content Placeholder 2">
            <a:extLst>
              <a:ext uri="{FF2B5EF4-FFF2-40B4-BE49-F238E27FC236}">
                <a16:creationId xmlns:a16="http://schemas.microsoft.com/office/drawing/2014/main" id="{67E68D6A-57C6-45A8-BE31-1953BEF2D74C}"/>
              </a:ext>
            </a:extLst>
          </p:cNvPr>
          <p:cNvSpPr>
            <a:spLocks noGrp="1"/>
          </p:cNvSpPr>
          <p:nvPr>
            <p:ph idx="1"/>
          </p:nvPr>
        </p:nvSpPr>
        <p:spPr>
          <a:xfrm>
            <a:off x="1103312" y="1060174"/>
            <a:ext cx="8946541" cy="5188225"/>
          </a:xfrm>
        </p:spPr>
        <p:txBody>
          <a:bodyPr/>
          <a:lstStyle/>
          <a:p>
            <a:r>
              <a:rPr lang="en-US" dirty="0"/>
              <a:t>Our code is divided into three files, the first is being used to train the NaiveBayesClassifier. The second file is being used to do the actual analysis. While the third file is a comparison between another method to do sentiment analysis and our method.</a:t>
            </a:r>
          </a:p>
          <a:p>
            <a:r>
              <a:rPr lang="en-US" dirty="0"/>
              <a:t>We used the movie reviews corpus in the nltk library to train and test our classifier. There are 1000 negative reviews in the dataset and 1000 positive reviews.</a:t>
            </a:r>
          </a:p>
          <a:p>
            <a:r>
              <a:rPr lang="en-US" dirty="0"/>
              <a:t>We used 750 negative and 750 positive reviews to train the classifier, while we used 250 positive and 250 negative reviews to test the accuracy of the classifier.</a:t>
            </a:r>
          </a:p>
          <a:p>
            <a:r>
              <a:rPr lang="en-US" dirty="0"/>
              <a:t>When we trained the classifier, so the accuracy of our classifier was coming out to be 89.6 %. </a:t>
            </a:r>
          </a:p>
          <a:p>
            <a:r>
              <a:rPr lang="en-US" dirty="0"/>
              <a:t>NaiveBayesClassifier requires a specific type of input from the user, so to filter the input and movie reviews data set, we used the stopwords function in nltk which removes words such as ‘.’, ‘?’.</a:t>
            </a:r>
          </a:p>
          <a:p>
            <a:endParaRPr lang="en-US" dirty="0"/>
          </a:p>
        </p:txBody>
      </p:sp>
    </p:spTree>
    <p:extLst>
      <p:ext uri="{BB962C8B-B14F-4D97-AF65-F5344CB8AC3E}">
        <p14:creationId xmlns:p14="http://schemas.microsoft.com/office/powerpoint/2010/main" val="283561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4E52-9007-4C14-B469-8B0E86EC786C}"/>
              </a:ext>
            </a:extLst>
          </p:cNvPr>
          <p:cNvSpPr>
            <a:spLocks noGrp="1"/>
          </p:cNvSpPr>
          <p:nvPr>
            <p:ph type="title"/>
          </p:nvPr>
        </p:nvSpPr>
        <p:spPr/>
        <p:txBody>
          <a:bodyPr/>
          <a:lstStyle/>
          <a:p>
            <a:r>
              <a:rPr lang="en-US" sz="2200" b="1" dirty="0"/>
              <a:t>Libraries we used Apart from NLTK:</a:t>
            </a:r>
            <a:br>
              <a:rPr lang="en-US" sz="2200" b="1" dirty="0"/>
            </a:br>
            <a:endParaRPr lang="en-US" sz="2200" b="1" dirty="0"/>
          </a:p>
        </p:txBody>
      </p:sp>
      <p:sp>
        <p:nvSpPr>
          <p:cNvPr id="3" name="Content Placeholder 2">
            <a:extLst>
              <a:ext uri="{FF2B5EF4-FFF2-40B4-BE49-F238E27FC236}">
                <a16:creationId xmlns:a16="http://schemas.microsoft.com/office/drawing/2014/main" id="{B621CD1B-3510-441C-ACEA-F8A05CD75313}"/>
              </a:ext>
            </a:extLst>
          </p:cNvPr>
          <p:cNvSpPr>
            <a:spLocks noGrp="1"/>
          </p:cNvSpPr>
          <p:nvPr>
            <p:ph idx="1"/>
          </p:nvPr>
        </p:nvSpPr>
        <p:spPr>
          <a:xfrm>
            <a:off x="1103312" y="993912"/>
            <a:ext cx="8946541" cy="5254487"/>
          </a:xfrm>
        </p:spPr>
        <p:txBody>
          <a:bodyPr>
            <a:normAutofit lnSpcReduction="10000"/>
          </a:bodyPr>
          <a:lstStyle/>
          <a:p>
            <a:r>
              <a:rPr lang="en-US" b="1" dirty="0"/>
              <a:t>TextBlob:</a:t>
            </a:r>
          </a:p>
          <a:p>
            <a:pPr marL="0" indent="0">
              <a:buNone/>
            </a:pPr>
            <a:r>
              <a:rPr lang="en-US" b="1" dirty="0"/>
              <a:t>        </a:t>
            </a:r>
            <a:r>
              <a:rPr lang="en-US" dirty="0"/>
              <a:t>TextBlob is library in python for the processing of textual data. It provides features to extract parts of speech, noun phrase from a sentence plus many more features. We used this library primarily for making our negative and positive reviews files and later for a comparison with our model of sentiment analysis.</a:t>
            </a:r>
          </a:p>
          <a:p>
            <a:r>
              <a:rPr lang="en-US" b="1" dirty="0"/>
              <a:t>Pickle:</a:t>
            </a:r>
          </a:p>
          <a:p>
            <a:pPr marL="0" indent="0">
              <a:buNone/>
            </a:pPr>
            <a:r>
              <a:rPr lang="en-US" b="1" dirty="0"/>
              <a:t>        </a:t>
            </a:r>
            <a:r>
              <a:rPr lang="en-US" dirty="0"/>
              <a:t>Pickle is a library for the storing of python objects just like what a normal file does. ‘Pickling’ means to convert a python object to byte data and ‘Depickling’ the reverse. We used this library to store our classifier.</a:t>
            </a:r>
          </a:p>
          <a:p>
            <a:r>
              <a:rPr lang="en-US" b="1" dirty="0"/>
              <a:t>Tkinter:</a:t>
            </a:r>
          </a:p>
          <a:p>
            <a:pPr marL="0" indent="0">
              <a:buNone/>
            </a:pPr>
            <a:r>
              <a:rPr lang="en-US" b="1" dirty="0"/>
              <a:t>         </a:t>
            </a:r>
            <a:r>
              <a:rPr lang="en-US" dirty="0"/>
              <a:t>It is a library in python through which we can implement complex and simple graphical user interfaces. We used this library for the implementation of a very basic GUI.</a:t>
            </a:r>
          </a:p>
          <a:p>
            <a:pPr marL="0" indent="0">
              <a:buNone/>
            </a:pPr>
            <a:r>
              <a:rPr lang="en-US" dirty="0"/>
              <a:t>       </a:t>
            </a:r>
          </a:p>
        </p:txBody>
      </p:sp>
    </p:spTree>
    <p:extLst>
      <p:ext uri="{BB962C8B-B14F-4D97-AF65-F5344CB8AC3E}">
        <p14:creationId xmlns:p14="http://schemas.microsoft.com/office/powerpoint/2010/main" val="1089497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069" y="1099882"/>
            <a:ext cx="8946541" cy="4195481"/>
          </a:xfrm>
        </p:spPr>
        <p:txBody>
          <a:bodyPr>
            <a:normAutofit fontScale="92500" lnSpcReduction="10000"/>
          </a:bodyPr>
          <a:lstStyle/>
          <a:p>
            <a:pPr marL="0" indent="0">
              <a:buNone/>
            </a:pPr>
            <a:r>
              <a:rPr lang="en-US" sz="2400" b="1" dirty="0"/>
              <a:t>PROBLEMS WE FACED:</a:t>
            </a:r>
          </a:p>
          <a:p>
            <a:r>
              <a:rPr lang="en-US" dirty="0"/>
              <a:t>Whenever we wanted to analyze any sentiment, so the classifier had to be trained again and again and it took 20 to 25 minutes every time just to get trained.</a:t>
            </a:r>
          </a:p>
          <a:p>
            <a:pPr marL="0" indent="0">
              <a:buNone/>
            </a:pPr>
            <a:r>
              <a:rPr lang="en-US" b="1" dirty="0"/>
              <a:t>	Solution: </a:t>
            </a:r>
            <a:br>
              <a:rPr lang="en-US" b="1" dirty="0"/>
            </a:br>
            <a:r>
              <a:rPr lang="en-US" b="1" dirty="0"/>
              <a:t>	</a:t>
            </a:r>
            <a:r>
              <a:rPr lang="en-US" dirty="0"/>
              <a:t>We discovered that there is a library in python named pickle which 	is used to store objects. We used this library to store our classifier in a 	pickle file and then whenever we had to analyze a phrase so we just 	opened the pickle file and loaded the classifier and did the analysis, 	which took about 5 to 10 seconds to give output.</a:t>
            </a:r>
          </a:p>
          <a:p>
            <a:r>
              <a:rPr lang="en-US" dirty="0"/>
              <a:t>Installation of NLTK library was a difficult task as NLTK only supports 32 bit Python systems. Furthermore, it cannot be installed as a simple program, it needs to installed via pip commands using command prompt.</a:t>
            </a:r>
          </a:p>
        </p:txBody>
      </p:sp>
    </p:spTree>
    <p:extLst>
      <p:ext uri="{BB962C8B-B14F-4D97-AF65-F5344CB8AC3E}">
        <p14:creationId xmlns:p14="http://schemas.microsoft.com/office/powerpoint/2010/main" val="61878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9C54F-7138-4B33-856A-8002D9368D86}"/>
              </a:ext>
            </a:extLst>
          </p:cNvPr>
          <p:cNvSpPr>
            <a:spLocks noGrp="1"/>
          </p:cNvSpPr>
          <p:nvPr>
            <p:ph idx="1"/>
          </p:nvPr>
        </p:nvSpPr>
        <p:spPr>
          <a:xfrm>
            <a:off x="1103312" y="278296"/>
            <a:ext cx="8946541" cy="5970103"/>
          </a:xfrm>
        </p:spPr>
        <p:txBody>
          <a:bodyPr/>
          <a:lstStyle/>
          <a:p>
            <a:r>
              <a:rPr lang="en-US" dirty="0"/>
              <a:t>Another problem that we faced was that when we were trying to find the percentage of positive and negative words in a text, so we were just using negative reviews and positive reviews list in the Classifier Trainer code and appending words from these lists into their respective files. The problem with this was that both the lists contained a lot of similar words and the percentage was not always accurate.</a:t>
            </a:r>
          </a:p>
          <a:p>
            <a:pPr marL="0" indent="0" algn="ctr">
              <a:buNone/>
            </a:pPr>
            <a:r>
              <a:rPr lang="en-US" dirty="0"/>
              <a:t>       </a:t>
            </a:r>
            <a:r>
              <a:rPr lang="en-US" b="1" dirty="0"/>
              <a:t>Solution:</a:t>
            </a:r>
            <a:r>
              <a:rPr lang="en-US" dirty="0"/>
              <a:t> The solution that we found to this problem was that we got to know of the textblob library in python and used it to first get the polarities of all the words and writing them to files according to it. This prevented words being same in both the files.</a:t>
            </a:r>
          </a:p>
        </p:txBody>
      </p:sp>
    </p:spTree>
    <p:extLst>
      <p:ext uri="{BB962C8B-B14F-4D97-AF65-F5344CB8AC3E}">
        <p14:creationId xmlns:p14="http://schemas.microsoft.com/office/powerpoint/2010/main" val="232887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253" y="1151398"/>
            <a:ext cx="8946541" cy="4195481"/>
          </a:xfrm>
        </p:spPr>
        <p:txBody>
          <a:bodyPr>
            <a:normAutofit/>
          </a:bodyPr>
          <a:lstStyle/>
          <a:p>
            <a:pPr marL="0" indent="0">
              <a:buNone/>
            </a:pPr>
            <a:r>
              <a:rPr lang="en-US" sz="2200" b="1" dirty="0"/>
              <a:t>WORK DIVISION:</a:t>
            </a:r>
          </a:p>
          <a:p>
            <a:pPr marL="0" indent="0">
              <a:buNone/>
            </a:pPr>
            <a:r>
              <a:rPr lang="en-US" sz="2200" dirty="0"/>
              <a:t>Shahzaib Shaikh:</a:t>
            </a:r>
          </a:p>
          <a:p>
            <a:pPr marL="342900" lvl="1" indent="-342900"/>
            <a:r>
              <a:rPr lang="en-US" dirty="0"/>
              <a:t>Most of the research about libraries as well as helping in the coding of training of Classifier.</a:t>
            </a:r>
          </a:p>
          <a:p>
            <a:pPr marL="0" indent="0">
              <a:buNone/>
            </a:pPr>
            <a:r>
              <a:rPr lang="en-US" sz="2200" dirty="0" err="1"/>
              <a:t>Yousuf</a:t>
            </a:r>
            <a:r>
              <a:rPr lang="en-US" sz="2200" dirty="0"/>
              <a:t> </a:t>
            </a:r>
            <a:r>
              <a:rPr lang="en-US" sz="2200" dirty="0" err="1"/>
              <a:t>Moiz</a:t>
            </a:r>
            <a:r>
              <a:rPr lang="en-US" sz="2200" dirty="0"/>
              <a:t>:</a:t>
            </a:r>
          </a:p>
          <a:p>
            <a:r>
              <a:rPr lang="en-US" sz="1800" dirty="0"/>
              <a:t>Programming of the classifier training code and handling installation of NLTK. It only works on 32 bit.</a:t>
            </a:r>
          </a:p>
          <a:p>
            <a:pPr marL="0" indent="0">
              <a:buNone/>
            </a:pPr>
            <a:r>
              <a:rPr lang="en-US" sz="2200" dirty="0"/>
              <a:t>Syed Muhammad </a:t>
            </a:r>
            <a:r>
              <a:rPr lang="en-US" sz="2200" dirty="0" err="1"/>
              <a:t>Affan</a:t>
            </a:r>
            <a:r>
              <a:rPr lang="en-US" sz="2200" dirty="0"/>
              <a:t>:</a:t>
            </a:r>
          </a:p>
          <a:p>
            <a:r>
              <a:rPr lang="en-US" sz="1800" dirty="0"/>
              <a:t>Programming of the code that will analyze the block of text given by user.(On going process)</a:t>
            </a:r>
          </a:p>
          <a:p>
            <a:pPr marL="0" indent="0">
              <a:buNone/>
            </a:pPr>
            <a:endParaRPr lang="en-US" sz="18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b="1" dirty="0"/>
          </a:p>
        </p:txBody>
      </p:sp>
    </p:spTree>
    <p:extLst>
      <p:ext uri="{BB962C8B-B14F-4D97-AF65-F5344CB8AC3E}">
        <p14:creationId xmlns:p14="http://schemas.microsoft.com/office/powerpoint/2010/main" val="299588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218</TotalTime>
  <Words>772</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DSA Project Title: Sentiment Analysis</vt:lpstr>
      <vt:lpstr>What is Sentiment Analysis?</vt:lpstr>
      <vt:lpstr>PowerPoint Presentation</vt:lpstr>
      <vt:lpstr>PowerPoint Presentation</vt:lpstr>
      <vt:lpstr>Our Approach</vt:lpstr>
      <vt:lpstr>Libraries we used Apart from NLTK: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Project Title: Sentiment Analysis</dc:title>
  <dc:creator>Shahzaib Shaikh</dc:creator>
  <cp:lastModifiedBy>Yousuf Moiz</cp:lastModifiedBy>
  <cp:revision>95</cp:revision>
  <dcterms:created xsi:type="dcterms:W3CDTF">2018-03-28T16:32:13Z</dcterms:created>
  <dcterms:modified xsi:type="dcterms:W3CDTF">2018-04-09T18:33:50Z</dcterms:modified>
</cp:coreProperties>
</file>