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4D01FD-190D-486C-839A-195A1927120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4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4938-4278-44D2-B690-35976E174D3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5AA6-C846-41D4-B69D-BABB3682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8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4938-4278-44D2-B690-35976E174D3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5AA6-C846-41D4-B69D-BABB3682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9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4938-4278-44D2-B690-35976E174D3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5AA6-C846-41D4-B69D-BABB3682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5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4938-4278-44D2-B690-35976E174D3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5AA6-C846-41D4-B69D-BABB3682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7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4938-4278-44D2-B690-35976E174D3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5AA6-C846-41D4-B69D-BABB3682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0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4938-4278-44D2-B690-35976E174D3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5AA6-C846-41D4-B69D-BABB3682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4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4938-4278-44D2-B690-35976E174D3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5AA6-C846-41D4-B69D-BABB3682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0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4938-4278-44D2-B690-35976E174D3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5AA6-C846-41D4-B69D-BABB3682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4938-4278-44D2-B690-35976E174D3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5AA6-C846-41D4-B69D-BABB3682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0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4938-4278-44D2-B690-35976E174D3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5AA6-C846-41D4-B69D-BABB3682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2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4938-4278-44D2-B690-35976E174D3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5AA6-C846-41D4-B69D-BABB3682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2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74938-4278-44D2-B690-35976E174D39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45AA6-C846-41D4-B69D-BABB36822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23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6596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T20 World Cup’22</a:t>
            </a:r>
            <a:endParaRPr lang="en-US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7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3000">
              <a:schemeClr val="accent5">
                <a:lumMod val="97000"/>
                <a:lumOff val="3000"/>
              </a:schemeClr>
            </a:gs>
            <a:gs pos="8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Data Literacy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046570"/>
            <a:ext cx="10515600" cy="2809293"/>
          </a:xfrm>
        </p:spPr>
      </p:pic>
      <p:sp>
        <p:nvSpPr>
          <p:cNvPr id="5" name="TextBox 4"/>
          <p:cNvSpPr txBox="1"/>
          <p:nvPr/>
        </p:nvSpPr>
        <p:spPr>
          <a:xfrm>
            <a:off x="938213" y="1728788"/>
            <a:ext cx="11144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Entries of each match in the tournament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 smtClean="0">
                <a:solidFill>
                  <a:srgbClr val="000000"/>
                </a:solidFill>
              </a:rPr>
              <a:t>match_id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distinguish each entry for specific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rgbClr val="000000"/>
                </a:solidFill>
              </a:rPr>
              <a:t>b</a:t>
            </a:r>
            <a:r>
              <a:rPr lang="en-US" sz="1600" u="sng" dirty="0" smtClean="0">
                <a:solidFill>
                  <a:srgbClr val="000000"/>
                </a:solidFill>
              </a:rPr>
              <a:t>all</a:t>
            </a:r>
            <a:r>
              <a:rPr lang="en-US" sz="1600" dirty="0" smtClean="0">
                <a:solidFill>
                  <a:srgbClr val="000000"/>
                </a:solidFill>
              </a:rPr>
              <a:t> tells the number of deliveries including extras.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 smtClean="0">
                <a:solidFill>
                  <a:srgbClr val="000000"/>
                </a:solidFill>
              </a:rPr>
              <a:t>runs</a:t>
            </a:r>
            <a:r>
              <a:rPr lang="en-US" sz="1600" dirty="0" smtClean="0">
                <a:solidFill>
                  <a:srgbClr val="000000"/>
                </a:solidFill>
              </a:rPr>
              <a:t> state the runs scored for that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 smtClean="0">
                <a:solidFill>
                  <a:srgbClr val="000000"/>
                </a:solidFill>
              </a:rPr>
              <a:t>Venue</a:t>
            </a:r>
            <a:r>
              <a:rPr lang="en-US" sz="1600" dirty="0" smtClean="0">
                <a:solidFill>
                  <a:srgbClr val="000000"/>
                </a:solidFill>
              </a:rPr>
              <a:t> is the name of Cricket Stadium</a:t>
            </a:r>
            <a:endParaRPr lang="en-US" sz="1600" u="sng" dirty="0" smtClean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085973" y="4391025"/>
            <a:ext cx="8810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26698" y="4391025"/>
            <a:ext cx="3976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83080" y="4391025"/>
            <a:ext cx="4374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516065" y="4391025"/>
            <a:ext cx="5821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3583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3000">
              <a:schemeClr val="accent5">
                <a:lumMod val="97000"/>
                <a:lumOff val="3000"/>
              </a:schemeClr>
            </a:gs>
            <a:gs pos="8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Data Transformation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2578103" y="1962150"/>
            <a:ext cx="5821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91" y="3376613"/>
            <a:ext cx="10249646" cy="3514725"/>
          </a:xfrm>
        </p:spPr>
      </p:pic>
      <p:sp>
        <p:nvSpPr>
          <p:cNvPr id="8" name="TextBox 7"/>
          <p:cNvSpPr txBox="1"/>
          <p:nvPr/>
        </p:nvSpPr>
        <p:spPr>
          <a:xfrm>
            <a:off x="995363" y="1462088"/>
            <a:ext cx="7986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Transforming the data under supervision of Domain </a:t>
            </a:r>
            <a:r>
              <a:rPr lang="en-US" sz="1600" dirty="0" smtClean="0">
                <a:solidFill>
                  <a:srgbClr val="000000"/>
                </a:solidFill>
              </a:rPr>
              <a:t>expert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      Unique </a:t>
            </a:r>
            <a:r>
              <a:rPr lang="en-US" sz="1600" dirty="0">
                <a:solidFill>
                  <a:srgbClr val="000000"/>
                </a:solidFill>
              </a:rPr>
              <a:t>Features are kept unchanged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Ball number and over count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Score tells total runs made till that ball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Extras and boundries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Current Run Rate calculation</a:t>
            </a:r>
          </a:p>
        </p:txBody>
      </p:sp>
      <p:sp>
        <p:nvSpPr>
          <p:cNvPr id="23" name="Curved Down Arrow 22"/>
          <p:cNvSpPr/>
          <p:nvPr/>
        </p:nvSpPr>
        <p:spPr>
          <a:xfrm>
            <a:off x="4719638" y="3031748"/>
            <a:ext cx="3509962" cy="46230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>
            <a:off x="4719638" y="2846010"/>
            <a:ext cx="4805362" cy="69252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1700523" y="3800475"/>
            <a:ext cx="49241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745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3000">
              <a:schemeClr val="accent5">
                <a:lumMod val="97000"/>
                <a:lumOff val="3000"/>
              </a:schemeClr>
            </a:gs>
            <a:gs pos="8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026"/>
            <a:ext cx="8605838" cy="1084824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Insights of the tournament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2578103" y="1962150"/>
            <a:ext cx="5821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972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3000">
              <a:schemeClr val="accent5">
                <a:lumMod val="97000"/>
                <a:lumOff val="3000"/>
              </a:schemeClr>
            </a:gs>
            <a:gs pos="8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1" y="605955"/>
            <a:ext cx="10515600" cy="11895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Runs Comparison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8701" y="2153825"/>
            <a:ext cx="6324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New Zealand had been the highest scorer of the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tournament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But Australia had largest scored in a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Many teams did not score large numbers but had good aggregate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Take aways: 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to </a:t>
            </a:r>
            <a:r>
              <a:rPr lang="en-US" sz="1600" dirty="0">
                <a:solidFill>
                  <a:srgbClr val="000000"/>
                </a:solidFill>
              </a:rPr>
              <a:t>better </a:t>
            </a:r>
            <a:r>
              <a:rPr lang="en-US" sz="1600" dirty="0" smtClean="0">
                <a:solidFill>
                  <a:srgbClr val="000000"/>
                </a:solidFill>
              </a:rPr>
              <a:t>understand scoring:</a:t>
            </a:r>
            <a:endParaRPr lang="en-US" sz="1600" dirty="0">
              <a:solidFill>
                <a:srgbClr val="000000"/>
              </a:solidFill>
            </a:endParaRP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000000"/>
                </a:solidFill>
              </a:rPr>
              <a:t>boundaries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000000"/>
                </a:solidFill>
              </a:rPr>
              <a:t>r</a:t>
            </a:r>
            <a:r>
              <a:rPr lang="en-US" sz="1600" dirty="0" smtClean="0">
                <a:solidFill>
                  <a:srgbClr val="000000"/>
                </a:solidFill>
              </a:rPr>
              <a:t>un rate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000000"/>
                </a:solidFill>
              </a:rPr>
              <a:t>fall </a:t>
            </a:r>
            <a:r>
              <a:rPr lang="en-US" sz="1600" dirty="0">
                <a:solidFill>
                  <a:srgbClr val="000000"/>
                </a:solidFill>
              </a:rPr>
              <a:t>of wickets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135" y="30809"/>
            <a:ext cx="5711864" cy="3059524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135" y="3729389"/>
            <a:ext cx="5711864" cy="312860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255633" y="344345"/>
            <a:ext cx="16086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4400" b="0" cap="none" spc="0" dirty="0">
              <a:ln w="0"/>
              <a:solidFill>
                <a:schemeClr val="bg1">
                  <a:lumMod val="10000"/>
                  <a:lumOff val="9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53833" y="4185150"/>
            <a:ext cx="16086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4400" b="0" cap="none" spc="0" dirty="0">
              <a:ln w="0"/>
              <a:solidFill>
                <a:schemeClr val="bg1">
                  <a:lumMod val="10000"/>
                  <a:lumOff val="9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713766" y="644055"/>
            <a:ext cx="16086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4400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788099" y="4581055"/>
            <a:ext cx="16086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endParaRPr lang="en-US" sz="4400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1334199" y="920981"/>
            <a:ext cx="16086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en-US" sz="4400" b="0" cap="none" spc="0" dirty="0">
              <a:ln w="0"/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50065" y="4057835"/>
            <a:ext cx="16086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4400" b="0" cap="none" spc="0" dirty="0">
              <a:ln w="0"/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7714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3000">
              <a:schemeClr val="accent5">
                <a:lumMod val="97000"/>
                <a:lumOff val="3000"/>
              </a:schemeClr>
            </a:gs>
            <a:gs pos="8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1" y="605955"/>
            <a:ext cx="2899832" cy="11895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Boundaries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42468" y="605955"/>
            <a:ext cx="66293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4s have almost similar count for many teams comapred to 6s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West Indies is the 3</a:t>
            </a:r>
            <a:r>
              <a:rPr lang="en-US" sz="1600" baseline="30000" dirty="0" smtClean="0">
                <a:solidFill>
                  <a:srgbClr val="000000"/>
                </a:solidFill>
              </a:rPr>
              <a:t>rd</a:t>
            </a:r>
            <a:r>
              <a:rPr lang="en-US" sz="1600" dirty="0" smtClean="0">
                <a:solidFill>
                  <a:srgbClr val="000000"/>
                </a:solidFill>
              </a:rPr>
              <a:t> highest scorer by 6s but 7</a:t>
            </a:r>
            <a:r>
              <a:rPr lang="en-US" sz="1600" baseline="30000" dirty="0" smtClean="0">
                <a:solidFill>
                  <a:srgbClr val="000000"/>
                </a:solidFill>
              </a:rPr>
              <a:t>th</a:t>
            </a:r>
            <a:r>
              <a:rPr lang="en-US" sz="1600" dirty="0" smtClean="0">
                <a:solidFill>
                  <a:srgbClr val="000000"/>
                </a:solidFill>
              </a:rPr>
              <a:t> highest scorer of the tournament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Take aways: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boundaries depend on player’s strength and stamina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911" y="2815499"/>
            <a:ext cx="8970433" cy="404250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332767" y="3201369"/>
            <a:ext cx="16086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4400" b="0" cap="none" spc="0" dirty="0">
              <a:ln w="0"/>
              <a:solidFill>
                <a:schemeClr val="bg1">
                  <a:lumMod val="10000"/>
                  <a:lumOff val="9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29566" y="3197136"/>
            <a:ext cx="16086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sz="4400" b="0" cap="none" spc="0" dirty="0">
              <a:ln w="0"/>
              <a:solidFill>
                <a:schemeClr val="bg1">
                  <a:lumMod val="10000"/>
                  <a:lumOff val="9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45899" y="3213691"/>
            <a:ext cx="16086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4400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64467" y="4432892"/>
            <a:ext cx="16086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endParaRPr lang="en-US" sz="4400" b="0" cap="none" spc="0" dirty="0">
              <a:ln w="0"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90198" y="4301663"/>
            <a:ext cx="16086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4400" b="0" cap="none" spc="0" dirty="0">
              <a:ln w="0"/>
              <a:solidFill>
                <a:schemeClr val="bg1">
                  <a:lumMod val="10000"/>
                  <a:lumOff val="9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91831" y="4098461"/>
            <a:ext cx="16086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  <a:p>
            <a:pPr algn="ctr"/>
            <a:endParaRPr lang="en-US" sz="4400" b="0" cap="none" spc="0" dirty="0">
              <a:ln w="0"/>
              <a:solidFill>
                <a:schemeClr val="bg1">
                  <a:lumMod val="10000"/>
                  <a:lumOff val="9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9433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3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3000">
              <a:schemeClr val="accent5">
                <a:lumMod val="97000"/>
                <a:lumOff val="3000"/>
              </a:schemeClr>
            </a:gs>
            <a:gs pos="8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3"/>
            <a:ext cx="12192000" cy="681566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9229186" y="309034"/>
            <a:ext cx="0" cy="6117167"/>
          </a:xfrm>
          <a:prstGeom prst="line">
            <a:avLst/>
          </a:prstGeom>
          <a:ln w="12700" cmpd="dbl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313766" y="309033"/>
            <a:ext cx="0" cy="6117167"/>
          </a:xfrm>
          <a:prstGeom prst="line">
            <a:avLst/>
          </a:prstGeom>
          <a:ln w="12700" cmpd="dbl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11867" y="6083187"/>
            <a:ext cx="1387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Early Overs (0-5)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56196" y="6083188"/>
            <a:ext cx="1652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Death Overs (16-20)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55267" y="6083188"/>
            <a:ext cx="1659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Middle Overs</a:t>
            </a:r>
            <a:r>
              <a:rPr lang="en-US" sz="1600" dirty="0" smtClean="0">
                <a:solidFill>
                  <a:srgbClr val="000000"/>
                </a:solidFill>
              </a:rPr>
              <a:t>(6-15)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11867" y="495300"/>
            <a:ext cx="228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Early boundaries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Aggressive innings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88001" y="495299"/>
            <a:ext cx="228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Dip in boundaries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cautious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innings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24423" y="309033"/>
            <a:ext cx="2281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aggressive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innings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13766" y="312122"/>
            <a:ext cx="7701011" cy="60788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224423" y="312375"/>
            <a:ext cx="2775627" cy="611048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41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3000">
              <a:schemeClr val="accent5">
                <a:lumMod val="97000"/>
                <a:lumOff val="3000"/>
              </a:schemeClr>
            </a:gs>
            <a:gs pos="8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40492" y="409574"/>
            <a:ext cx="228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Early boundaries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Aggressive innings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1867" y="409574"/>
            <a:ext cx="228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Dip in boundaries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cautious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innings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03242" y="409575"/>
            <a:ext cx="2281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aggressive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innings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356629" y="294746"/>
            <a:ext cx="0" cy="6117167"/>
          </a:xfrm>
          <a:prstGeom prst="line">
            <a:avLst/>
          </a:prstGeom>
          <a:ln w="12700" cmpd="dbl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242953" y="294746"/>
            <a:ext cx="0" cy="6117167"/>
          </a:xfrm>
          <a:prstGeom prst="line">
            <a:avLst/>
          </a:prstGeom>
          <a:ln w="12700" cmpd="dbl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53066" y="6083188"/>
            <a:ext cx="1387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Early Overs (0-5)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92531" y="6104136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Middle Overs (6-15)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44125" y="6081699"/>
            <a:ext cx="1652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Death Overs (16-20)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13766" y="312122"/>
            <a:ext cx="7701011" cy="60788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24423" y="312375"/>
            <a:ext cx="2775627" cy="611048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04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3000">
              <a:schemeClr val="accent5">
                <a:lumMod val="97000"/>
                <a:lumOff val="3000"/>
              </a:schemeClr>
            </a:gs>
            <a:gs pos="8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3066" y="6083188"/>
            <a:ext cx="1387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Early Overs (0-5)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45346" y="6083188"/>
            <a:ext cx="1652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Death Overs (16-20)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6149863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Middle Overs (6-15)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389967" y="273798"/>
            <a:ext cx="0" cy="6117167"/>
          </a:xfrm>
          <a:prstGeom prst="line">
            <a:avLst/>
          </a:prstGeom>
          <a:ln w="12700" cmpd="dbl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00104" y="273798"/>
            <a:ext cx="0" cy="6117167"/>
          </a:xfrm>
          <a:prstGeom prst="line">
            <a:avLst/>
          </a:prstGeom>
          <a:ln w="12700" cmpd="dbl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40492" y="409574"/>
            <a:ext cx="228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Early boundaries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Aggressive innings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14232" y="409573"/>
            <a:ext cx="228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Dip in boundaries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cautious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innings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8955" y="446958"/>
            <a:ext cx="2281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aggressive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innings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13766" y="312122"/>
            <a:ext cx="7701011" cy="607884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224423" y="312375"/>
            <a:ext cx="2775627" cy="6110481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17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20 World Cup">
      <a:dk1>
        <a:srgbClr val="0F034C"/>
      </a:dk1>
      <a:lt1>
        <a:srgbClr val="ECE8FE"/>
      </a:lt1>
      <a:dk2>
        <a:srgbClr val="0F034C"/>
      </a:dk2>
      <a:lt2>
        <a:srgbClr val="ECE8FE"/>
      </a:lt2>
      <a:accent1>
        <a:srgbClr val="EC225E"/>
      </a:accent1>
      <a:accent2>
        <a:srgbClr val="01B3E8"/>
      </a:accent2>
      <a:accent3>
        <a:srgbClr val="21A3D4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256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T20 World Cup’22</vt:lpstr>
      <vt:lpstr>Data Literacy</vt:lpstr>
      <vt:lpstr>Data Transformation</vt:lpstr>
      <vt:lpstr>Insights of the tournament</vt:lpstr>
      <vt:lpstr>Runs Comparison</vt:lpstr>
      <vt:lpstr>Boundaries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T20 World Cup’22</dc:title>
  <dc:creator>Yousuf Mulla</dc:creator>
  <cp:lastModifiedBy>Yousuf Mulla</cp:lastModifiedBy>
  <cp:revision>25</cp:revision>
  <dcterms:created xsi:type="dcterms:W3CDTF">2024-06-08T09:37:04Z</dcterms:created>
  <dcterms:modified xsi:type="dcterms:W3CDTF">2024-06-09T13:39:55Z</dcterms:modified>
</cp:coreProperties>
</file>