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  <p:sldMasterId id="214748368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3A971-9B12-4059-9498-5279349B39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29CF7B-AB05-44B6-9B69-C3EE09A18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 reactividad y la manipulación del DOM son esenciales en el desarrollo de aplicaciones modernas. Estos conceptos permiten crear interfaces de usuario dinámicas y fluidas que responden a las interacciones del usuario en tiempo real.</a:t>
          </a:r>
        </a:p>
      </dgm:t>
    </dgm:pt>
    <dgm:pt modelId="{54C25DA3-E630-460B-819C-241D646BF9F6}" type="parTrans" cxnId="{B277014A-4E74-42A3-85CD-1C36C85A76C8}">
      <dgm:prSet/>
      <dgm:spPr/>
      <dgm:t>
        <a:bodyPr/>
        <a:lstStyle/>
        <a:p>
          <a:endParaRPr lang="en-US"/>
        </a:p>
      </dgm:t>
    </dgm:pt>
    <dgm:pt modelId="{57BADEC3-EFD1-4F34-BAB7-6D9F109C7844}" type="sibTrans" cxnId="{B277014A-4E74-42A3-85CD-1C36C85A76C8}">
      <dgm:prSet/>
      <dgm:spPr/>
      <dgm:t>
        <a:bodyPr/>
        <a:lstStyle/>
        <a:p>
          <a:endParaRPr lang="en-US"/>
        </a:p>
      </dgm:t>
    </dgm:pt>
    <dgm:pt modelId="{EC8C2A40-47AA-457D-A32D-D08637F12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Ejercicio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El </a:t>
          </a:r>
          <a:r>
            <a:rPr lang="en-US" dirty="0" err="1"/>
            <a:t>ejercicio</a:t>
          </a:r>
          <a:r>
            <a:rPr lang="en-US" dirty="0"/>
            <a:t> lo </a:t>
          </a:r>
          <a:r>
            <a:rPr lang="en-US" dirty="0" err="1"/>
            <a:t>encuentras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nuestra</a:t>
          </a:r>
          <a:r>
            <a:rPr lang="en-US" dirty="0"/>
            <a:t> </a:t>
          </a:r>
          <a:r>
            <a:rPr lang="en-US" dirty="0" err="1"/>
            <a:t>guia</a:t>
          </a:r>
          <a:r>
            <a:rPr lang="en-US" dirty="0"/>
            <a:t> paso a paso </a:t>
          </a:r>
        </a:p>
      </dgm:t>
    </dgm:pt>
    <dgm:pt modelId="{2AA7332A-8F74-4005-BFB3-DBA2AAEDED4D}" type="parTrans" cxnId="{69CF88AB-EDF6-4A24-BE0F-23E71BD8C606}">
      <dgm:prSet/>
      <dgm:spPr/>
      <dgm:t>
        <a:bodyPr/>
        <a:lstStyle/>
        <a:p>
          <a:endParaRPr lang="en-US"/>
        </a:p>
      </dgm:t>
    </dgm:pt>
    <dgm:pt modelId="{8FEB73D5-2343-4214-9D12-8EDBF66A78F7}" type="sibTrans" cxnId="{69CF88AB-EDF6-4A24-BE0F-23E71BD8C606}">
      <dgm:prSet/>
      <dgm:spPr/>
      <dgm:t>
        <a:bodyPr/>
        <a:lstStyle/>
        <a:p>
          <a:endParaRPr lang="en-US"/>
        </a:p>
      </dgm:t>
    </dgm:pt>
    <dgm:pt modelId="{7D15BE04-F8C2-493A-BD54-DAB98D7D0C65}" type="pres">
      <dgm:prSet presAssocID="{B633A971-9B12-4059-9498-5279349B393C}" presName="root" presStyleCnt="0">
        <dgm:presLayoutVars>
          <dgm:dir/>
          <dgm:resizeHandles val="exact"/>
        </dgm:presLayoutVars>
      </dgm:prSet>
      <dgm:spPr/>
    </dgm:pt>
    <dgm:pt modelId="{AE6766B3-E46E-4C06-B414-4A287C5260FA}" type="pres">
      <dgm:prSet presAssocID="{A029CF7B-AB05-44B6-9B69-C3EE09A18363}" presName="compNode" presStyleCnt="0"/>
      <dgm:spPr/>
    </dgm:pt>
    <dgm:pt modelId="{4B4CB844-D875-40D6-B3FC-A1BC6A88DAF8}" type="pres">
      <dgm:prSet presAssocID="{A029CF7B-AB05-44B6-9B69-C3EE09A18363}" presName="bgRect" presStyleLbl="bgShp" presStyleIdx="0" presStyleCnt="2"/>
      <dgm:spPr/>
    </dgm:pt>
    <dgm:pt modelId="{8C10A18E-C9AC-465D-A0E0-4F24A814984B}" type="pres">
      <dgm:prSet presAssocID="{A029CF7B-AB05-44B6-9B69-C3EE09A183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E10347C-0C10-4634-AF1A-5B73E42D3725}" type="pres">
      <dgm:prSet presAssocID="{A029CF7B-AB05-44B6-9B69-C3EE09A18363}" presName="spaceRect" presStyleCnt="0"/>
      <dgm:spPr/>
    </dgm:pt>
    <dgm:pt modelId="{91CF122C-8950-4845-AF9D-CD75ACC4BE81}" type="pres">
      <dgm:prSet presAssocID="{A029CF7B-AB05-44B6-9B69-C3EE09A18363}" presName="parTx" presStyleLbl="revTx" presStyleIdx="0" presStyleCnt="2">
        <dgm:presLayoutVars>
          <dgm:chMax val="0"/>
          <dgm:chPref val="0"/>
        </dgm:presLayoutVars>
      </dgm:prSet>
      <dgm:spPr/>
    </dgm:pt>
    <dgm:pt modelId="{66B53E59-FEB0-4975-8132-5D16A0352362}" type="pres">
      <dgm:prSet presAssocID="{57BADEC3-EFD1-4F34-BAB7-6D9F109C7844}" presName="sibTrans" presStyleCnt="0"/>
      <dgm:spPr/>
    </dgm:pt>
    <dgm:pt modelId="{80345AB5-0C24-4258-99AA-3D19365FB2A5}" type="pres">
      <dgm:prSet presAssocID="{EC8C2A40-47AA-457D-A32D-D08637F126E1}" presName="compNode" presStyleCnt="0"/>
      <dgm:spPr/>
    </dgm:pt>
    <dgm:pt modelId="{BADFE25C-C436-4EFA-B79D-4CE4A44D17AA}" type="pres">
      <dgm:prSet presAssocID="{EC8C2A40-47AA-457D-A32D-D08637F126E1}" presName="bgRect" presStyleLbl="bgShp" presStyleIdx="1" presStyleCnt="2"/>
      <dgm:spPr/>
    </dgm:pt>
    <dgm:pt modelId="{27CFE35D-7B72-435C-BDD2-1A900B5CAE6B}" type="pres">
      <dgm:prSet presAssocID="{EC8C2A40-47AA-457D-A32D-D08637F126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C9C8DC62-950C-46F0-986B-7C18B9597776}" type="pres">
      <dgm:prSet presAssocID="{EC8C2A40-47AA-457D-A32D-D08637F126E1}" presName="spaceRect" presStyleCnt="0"/>
      <dgm:spPr/>
    </dgm:pt>
    <dgm:pt modelId="{0A88FB38-C2A3-409F-9309-5D7A2432CC7A}" type="pres">
      <dgm:prSet presAssocID="{EC8C2A40-47AA-457D-A32D-D08637F126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CCCB60-F768-47B3-95A5-DCD239804DAB}" type="presOf" srcId="{EC8C2A40-47AA-457D-A32D-D08637F126E1}" destId="{0A88FB38-C2A3-409F-9309-5D7A2432CC7A}" srcOrd="0" destOrd="0" presId="urn:microsoft.com/office/officeart/2018/2/layout/IconVerticalSolidList"/>
    <dgm:cxn modelId="{B277014A-4E74-42A3-85CD-1C36C85A76C8}" srcId="{B633A971-9B12-4059-9498-5279349B393C}" destId="{A029CF7B-AB05-44B6-9B69-C3EE09A18363}" srcOrd="0" destOrd="0" parTransId="{54C25DA3-E630-460B-819C-241D646BF9F6}" sibTransId="{57BADEC3-EFD1-4F34-BAB7-6D9F109C7844}"/>
    <dgm:cxn modelId="{69CF88AB-EDF6-4A24-BE0F-23E71BD8C606}" srcId="{B633A971-9B12-4059-9498-5279349B393C}" destId="{EC8C2A40-47AA-457D-A32D-D08637F126E1}" srcOrd="1" destOrd="0" parTransId="{2AA7332A-8F74-4005-BFB3-DBA2AAEDED4D}" sibTransId="{8FEB73D5-2343-4214-9D12-8EDBF66A78F7}"/>
    <dgm:cxn modelId="{2C367DB8-F833-4DE2-8160-ADCB90CDC2FF}" type="presOf" srcId="{A029CF7B-AB05-44B6-9B69-C3EE09A18363}" destId="{91CF122C-8950-4845-AF9D-CD75ACC4BE81}" srcOrd="0" destOrd="0" presId="urn:microsoft.com/office/officeart/2018/2/layout/IconVerticalSolidList"/>
    <dgm:cxn modelId="{F87443D2-9C04-4AB1-AB4C-E7AD64B7A498}" type="presOf" srcId="{B633A971-9B12-4059-9498-5279349B393C}" destId="{7D15BE04-F8C2-493A-BD54-DAB98D7D0C65}" srcOrd="0" destOrd="0" presId="urn:microsoft.com/office/officeart/2018/2/layout/IconVerticalSolidList"/>
    <dgm:cxn modelId="{414A3EB4-396D-4657-BA71-7365AFCCF414}" type="presParOf" srcId="{7D15BE04-F8C2-493A-BD54-DAB98D7D0C65}" destId="{AE6766B3-E46E-4C06-B414-4A287C5260FA}" srcOrd="0" destOrd="0" presId="urn:microsoft.com/office/officeart/2018/2/layout/IconVerticalSolidList"/>
    <dgm:cxn modelId="{4A35EEE7-7151-45B6-9B01-4B7D2B71F0ED}" type="presParOf" srcId="{AE6766B3-E46E-4C06-B414-4A287C5260FA}" destId="{4B4CB844-D875-40D6-B3FC-A1BC6A88DAF8}" srcOrd="0" destOrd="0" presId="urn:microsoft.com/office/officeart/2018/2/layout/IconVerticalSolidList"/>
    <dgm:cxn modelId="{17CD6D42-525F-4321-81CE-F6E29D394F30}" type="presParOf" srcId="{AE6766B3-E46E-4C06-B414-4A287C5260FA}" destId="{8C10A18E-C9AC-465D-A0E0-4F24A814984B}" srcOrd="1" destOrd="0" presId="urn:microsoft.com/office/officeart/2018/2/layout/IconVerticalSolidList"/>
    <dgm:cxn modelId="{3047935A-7421-45C4-B72D-43C51095ED38}" type="presParOf" srcId="{AE6766B3-E46E-4C06-B414-4A287C5260FA}" destId="{6E10347C-0C10-4634-AF1A-5B73E42D3725}" srcOrd="2" destOrd="0" presId="urn:microsoft.com/office/officeart/2018/2/layout/IconVerticalSolidList"/>
    <dgm:cxn modelId="{FED2F7DC-0046-4DCC-B765-2B436601B424}" type="presParOf" srcId="{AE6766B3-E46E-4C06-B414-4A287C5260FA}" destId="{91CF122C-8950-4845-AF9D-CD75ACC4BE81}" srcOrd="3" destOrd="0" presId="urn:microsoft.com/office/officeart/2018/2/layout/IconVerticalSolidList"/>
    <dgm:cxn modelId="{F2987F06-5771-4C9C-AFA0-6EEC6C595356}" type="presParOf" srcId="{7D15BE04-F8C2-493A-BD54-DAB98D7D0C65}" destId="{66B53E59-FEB0-4975-8132-5D16A0352362}" srcOrd="1" destOrd="0" presId="urn:microsoft.com/office/officeart/2018/2/layout/IconVerticalSolidList"/>
    <dgm:cxn modelId="{476F77BA-CC3F-4508-87C5-29608EF7CA50}" type="presParOf" srcId="{7D15BE04-F8C2-493A-BD54-DAB98D7D0C65}" destId="{80345AB5-0C24-4258-99AA-3D19365FB2A5}" srcOrd="2" destOrd="0" presId="urn:microsoft.com/office/officeart/2018/2/layout/IconVerticalSolidList"/>
    <dgm:cxn modelId="{62735047-7A73-400A-BE9F-BB0A8959A6D9}" type="presParOf" srcId="{80345AB5-0C24-4258-99AA-3D19365FB2A5}" destId="{BADFE25C-C436-4EFA-B79D-4CE4A44D17AA}" srcOrd="0" destOrd="0" presId="urn:microsoft.com/office/officeart/2018/2/layout/IconVerticalSolidList"/>
    <dgm:cxn modelId="{95F120F9-5877-4AB7-B976-9137254183C9}" type="presParOf" srcId="{80345AB5-0C24-4258-99AA-3D19365FB2A5}" destId="{27CFE35D-7B72-435C-BDD2-1A900B5CAE6B}" srcOrd="1" destOrd="0" presId="urn:microsoft.com/office/officeart/2018/2/layout/IconVerticalSolidList"/>
    <dgm:cxn modelId="{2610117D-B09F-48FC-945E-A9CD7D12AFA6}" type="presParOf" srcId="{80345AB5-0C24-4258-99AA-3D19365FB2A5}" destId="{C9C8DC62-950C-46F0-986B-7C18B9597776}" srcOrd="2" destOrd="0" presId="urn:microsoft.com/office/officeart/2018/2/layout/IconVerticalSolidList"/>
    <dgm:cxn modelId="{BCD5CC50-3A5A-45A3-B150-B676B42E8ECD}" type="presParOf" srcId="{80345AB5-0C24-4258-99AA-3D19365FB2A5}" destId="{0A88FB38-C2A3-409F-9309-5D7A2432CC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1D548-573C-4740-8B77-9678F8E3BEC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FAC5D4-8EE3-405B-9E51-3808AC0CCAF9}">
      <dgm:prSet/>
      <dgm:spPr/>
      <dgm:t>
        <a:bodyPr/>
        <a:lstStyle/>
        <a:p>
          <a:r>
            <a:rPr lang="en-US"/>
            <a:t>El estado reactivo se refiere a la idea de que los cambios en los datos provocan automáticamente actualizaciones en la interfaz de usuario.</a:t>
          </a:r>
        </a:p>
      </dgm:t>
    </dgm:pt>
    <dgm:pt modelId="{815D3388-BA0F-487F-81CB-A4C9C13B3610}" type="parTrans" cxnId="{3E02EEEB-512E-46F0-8103-3DE806998A5C}">
      <dgm:prSet/>
      <dgm:spPr/>
      <dgm:t>
        <a:bodyPr/>
        <a:lstStyle/>
        <a:p>
          <a:endParaRPr lang="en-US"/>
        </a:p>
      </dgm:t>
    </dgm:pt>
    <dgm:pt modelId="{733D7B2A-868C-4177-9E22-7AB46199FA40}" type="sibTrans" cxnId="{3E02EEEB-512E-46F0-8103-3DE806998A5C}">
      <dgm:prSet/>
      <dgm:spPr/>
      <dgm:t>
        <a:bodyPr/>
        <a:lstStyle/>
        <a:p>
          <a:endParaRPr lang="en-US"/>
        </a:p>
      </dgm:t>
    </dgm:pt>
    <dgm:pt modelId="{E9226751-21A6-4150-8348-7627B5F754F7}">
      <dgm:prSet/>
      <dgm:spPr/>
      <dgm:t>
        <a:bodyPr/>
        <a:lstStyle/>
        <a:p>
          <a:r>
            <a:rPr lang="en-US"/>
            <a:t>El estado inmutable asegura que los datos no sean modificados directamente, sino a través de nuevas copias, lo que facilita el seguimiento de cambios y evita errores.</a:t>
          </a:r>
        </a:p>
      </dgm:t>
    </dgm:pt>
    <dgm:pt modelId="{D9C64713-F5C2-4AE3-AB7A-5EF13030AA31}" type="parTrans" cxnId="{4AC784EF-905F-485E-B723-F134DE82AF6D}">
      <dgm:prSet/>
      <dgm:spPr/>
      <dgm:t>
        <a:bodyPr/>
        <a:lstStyle/>
        <a:p>
          <a:endParaRPr lang="en-US"/>
        </a:p>
      </dgm:t>
    </dgm:pt>
    <dgm:pt modelId="{BD7F21CF-03F6-446A-A078-C9C8F3A7C448}" type="sibTrans" cxnId="{4AC784EF-905F-485E-B723-F134DE82AF6D}">
      <dgm:prSet/>
      <dgm:spPr/>
      <dgm:t>
        <a:bodyPr/>
        <a:lstStyle/>
        <a:p>
          <a:endParaRPr lang="en-US"/>
        </a:p>
      </dgm:t>
    </dgm:pt>
    <dgm:pt modelId="{90CA7244-22E1-498C-A9D1-EE4AF11182CE}">
      <dgm:prSet/>
      <dgm:spPr/>
      <dgm:t>
        <a:bodyPr/>
        <a:lstStyle/>
        <a:p>
          <a:r>
            <a:rPr lang="en-US"/>
            <a:t>Ejercicio: Implementar un contador reactivo que no se modifique directamente, sino creando nuevas copias del valor anterior.</a:t>
          </a:r>
        </a:p>
      </dgm:t>
    </dgm:pt>
    <dgm:pt modelId="{3F3A92AA-B2D1-4844-905B-0BF0C78AABFF}" type="parTrans" cxnId="{C7E5C0E0-EBB1-4910-A9F8-3765DBCFBE66}">
      <dgm:prSet/>
      <dgm:spPr/>
      <dgm:t>
        <a:bodyPr/>
        <a:lstStyle/>
        <a:p>
          <a:endParaRPr lang="en-US"/>
        </a:p>
      </dgm:t>
    </dgm:pt>
    <dgm:pt modelId="{52D6FAB3-A720-4D4D-8408-63BFB65FB81C}" type="sibTrans" cxnId="{C7E5C0E0-EBB1-4910-A9F8-3765DBCFBE66}">
      <dgm:prSet/>
      <dgm:spPr/>
      <dgm:t>
        <a:bodyPr/>
        <a:lstStyle/>
        <a:p>
          <a:endParaRPr lang="en-US"/>
        </a:p>
      </dgm:t>
    </dgm:pt>
    <dgm:pt modelId="{50C57E8D-BF24-4F8E-96C9-A8BCAF1B2639}" type="pres">
      <dgm:prSet presAssocID="{45F1D548-573C-4740-8B77-9678F8E3BEC1}" presName="root" presStyleCnt="0">
        <dgm:presLayoutVars>
          <dgm:dir/>
          <dgm:resizeHandles val="exact"/>
        </dgm:presLayoutVars>
      </dgm:prSet>
      <dgm:spPr/>
    </dgm:pt>
    <dgm:pt modelId="{01E1C94D-26F9-419B-BFE8-D4A257A90C44}" type="pres">
      <dgm:prSet presAssocID="{07FAC5D4-8EE3-405B-9E51-3808AC0CCAF9}" presName="compNode" presStyleCnt="0"/>
      <dgm:spPr/>
    </dgm:pt>
    <dgm:pt modelId="{6E1511BB-6FC4-410E-BE06-CEF1A6AE5CE5}" type="pres">
      <dgm:prSet presAssocID="{07FAC5D4-8EE3-405B-9E51-3808AC0CCAF9}" presName="bgRect" presStyleLbl="bgShp" presStyleIdx="0" presStyleCnt="3"/>
      <dgm:spPr/>
    </dgm:pt>
    <dgm:pt modelId="{DE353CCD-CFD6-49D1-AD17-BED713BA020C}" type="pres">
      <dgm:prSet presAssocID="{07FAC5D4-8EE3-405B-9E51-3808AC0CCA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F294A758-BC77-4DC4-9BCE-06155321C000}" type="pres">
      <dgm:prSet presAssocID="{07FAC5D4-8EE3-405B-9E51-3808AC0CCAF9}" presName="spaceRect" presStyleCnt="0"/>
      <dgm:spPr/>
    </dgm:pt>
    <dgm:pt modelId="{A9081E06-9C9F-48B6-B5CD-9FBAE0F1A65E}" type="pres">
      <dgm:prSet presAssocID="{07FAC5D4-8EE3-405B-9E51-3808AC0CCAF9}" presName="parTx" presStyleLbl="revTx" presStyleIdx="0" presStyleCnt="3">
        <dgm:presLayoutVars>
          <dgm:chMax val="0"/>
          <dgm:chPref val="0"/>
        </dgm:presLayoutVars>
      </dgm:prSet>
      <dgm:spPr/>
    </dgm:pt>
    <dgm:pt modelId="{FFADD0DF-4FA7-4732-AF03-9C060B39E03C}" type="pres">
      <dgm:prSet presAssocID="{733D7B2A-868C-4177-9E22-7AB46199FA40}" presName="sibTrans" presStyleCnt="0"/>
      <dgm:spPr/>
    </dgm:pt>
    <dgm:pt modelId="{691CDB94-E767-433A-A113-BBE2193F7051}" type="pres">
      <dgm:prSet presAssocID="{E9226751-21A6-4150-8348-7627B5F754F7}" presName="compNode" presStyleCnt="0"/>
      <dgm:spPr/>
    </dgm:pt>
    <dgm:pt modelId="{8E328F44-EF89-4989-BD2B-81AEC3B4415A}" type="pres">
      <dgm:prSet presAssocID="{E9226751-21A6-4150-8348-7627B5F754F7}" presName="bgRect" presStyleLbl="bgShp" presStyleIdx="1" presStyleCnt="3"/>
      <dgm:spPr/>
    </dgm:pt>
    <dgm:pt modelId="{C7EAE998-1A76-4182-AC78-412C7C297404}" type="pres">
      <dgm:prSet presAssocID="{E9226751-21A6-4150-8348-7627B5F754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5E2CC6A-E2D3-4E45-AA58-1404EC72A676}" type="pres">
      <dgm:prSet presAssocID="{E9226751-21A6-4150-8348-7627B5F754F7}" presName="spaceRect" presStyleCnt="0"/>
      <dgm:spPr/>
    </dgm:pt>
    <dgm:pt modelId="{0050EB54-652B-421A-A03A-30C693197216}" type="pres">
      <dgm:prSet presAssocID="{E9226751-21A6-4150-8348-7627B5F754F7}" presName="parTx" presStyleLbl="revTx" presStyleIdx="1" presStyleCnt="3">
        <dgm:presLayoutVars>
          <dgm:chMax val="0"/>
          <dgm:chPref val="0"/>
        </dgm:presLayoutVars>
      </dgm:prSet>
      <dgm:spPr/>
    </dgm:pt>
    <dgm:pt modelId="{21685C4C-10C1-4206-AD45-61C0B97C56D0}" type="pres">
      <dgm:prSet presAssocID="{BD7F21CF-03F6-446A-A078-C9C8F3A7C448}" presName="sibTrans" presStyleCnt="0"/>
      <dgm:spPr/>
    </dgm:pt>
    <dgm:pt modelId="{0E90EFCA-F7D2-480F-B5A0-03C23A99AA77}" type="pres">
      <dgm:prSet presAssocID="{90CA7244-22E1-498C-A9D1-EE4AF11182CE}" presName="compNode" presStyleCnt="0"/>
      <dgm:spPr/>
    </dgm:pt>
    <dgm:pt modelId="{5292388D-A31F-4707-8475-763284E2FCCC}" type="pres">
      <dgm:prSet presAssocID="{90CA7244-22E1-498C-A9D1-EE4AF11182CE}" presName="bgRect" presStyleLbl="bgShp" presStyleIdx="2" presStyleCnt="3"/>
      <dgm:spPr/>
    </dgm:pt>
    <dgm:pt modelId="{DAADD1F1-761E-440F-B576-E3692DBA7ABF}" type="pres">
      <dgm:prSet presAssocID="{90CA7244-22E1-498C-A9D1-EE4AF1118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C97EEA92-DA37-462D-96F1-A0B17E4E22AC}" type="pres">
      <dgm:prSet presAssocID="{90CA7244-22E1-498C-A9D1-EE4AF11182CE}" presName="spaceRect" presStyleCnt="0"/>
      <dgm:spPr/>
    </dgm:pt>
    <dgm:pt modelId="{0BA6B2BF-9BCA-4A38-BCC5-F05B6A11C6A9}" type="pres">
      <dgm:prSet presAssocID="{90CA7244-22E1-498C-A9D1-EE4AF11182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E0BB02-46C3-4CE8-9252-B988B1A86F88}" type="presOf" srcId="{45F1D548-573C-4740-8B77-9678F8E3BEC1}" destId="{50C57E8D-BF24-4F8E-96C9-A8BCAF1B2639}" srcOrd="0" destOrd="0" presId="urn:microsoft.com/office/officeart/2018/2/layout/IconVerticalSolidList"/>
    <dgm:cxn modelId="{BB22CB15-D855-4FBF-876B-0F52B7556B24}" type="presOf" srcId="{90CA7244-22E1-498C-A9D1-EE4AF11182CE}" destId="{0BA6B2BF-9BCA-4A38-BCC5-F05B6A11C6A9}" srcOrd="0" destOrd="0" presId="urn:microsoft.com/office/officeart/2018/2/layout/IconVerticalSolidList"/>
    <dgm:cxn modelId="{7B031E20-D676-46CA-BADF-EAB01553DC2F}" type="presOf" srcId="{E9226751-21A6-4150-8348-7627B5F754F7}" destId="{0050EB54-652B-421A-A03A-30C693197216}" srcOrd="0" destOrd="0" presId="urn:microsoft.com/office/officeart/2018/2/layout/IconVerticalSolidList"/>
    <dgm:cxn modelId="{A1E9F722-B487-4DF3-B48E-2C1BD866FE97}" type="presOf" srcId="{07FAC5D4-8EE3-405B-9E51-3808AC0CCAF9}" destId="{A9081E06-9C9F-48B6-B5CD-9FBAE0F1A65E}" srcOrd="0" destOrd="0" presId="urn:microsoft.com/office/officeart/2018/2/layout/IconVerticalSolidList"/>
    <dgm:cxn modelId="{C7E5C0E0-EBB1-4910-A9F8-3765DBCFBE66}" srcId="{45F1D548-573C-4740-8B77-9678F8E3BEC1}" destId="{90CA7244-22E1-498C-A9D1-EE4AF11182CE}" srcOrd="2" destOrd="0" parTransId="{3F3A92AA-B2D1-4844-905B-0BF0C78AABFF}" sibTransId="{52D6FAB3-A720-4D4D-8408-63BFB65FB81C}"/>
    <dgm:cxn modelId="{3E02EEEB-512E-46F0-8103-3DE806998A5C}" srcId="{45F1D548-573C-4740-8B77-9678F8E3BEC1}" destId="{07FAC5D4-8EE3-405B-9E51-3808AC0CCAF9}" srcOrd="0" destOrd="0" parTransId="{815D3388-BA0F-487F-81CB-A4C9C13B3610}" sibTransId="{733D7B2A-868C-4177-9E22-7AB46199FA40}"/>
    <dgm:cxn modelId="{4AC784EF-905F-485E-B723-F134DE82AF6D}" srcId="{45F1D548-573C-4740-8B77-9678F8E3BEC1}" destId="{E9226751-21A6-4150-8348-7627B5F754F7}" srcOrd="1" destOrd="0" parTransId="{D9C64713-F5C2-4AE3-AB7A-5EF13030AA31}" sibTransId="{BD7F21CF-03F6-446A-A078-C9C8F3A7C448}"/>
    <dgm:cxn modelId="{DE655D42-FCBA-4630-997A-1176B5DB0CA5}" type="presParOf" srcId="{50C57E8D-BF24-4F8E-96C9-A8BCAF1B2639}" destId="{01E1C94D-26F9-419B-BFE8-D4A257A90C44}" srcOrd="0" destOrd="0" presId="urn:microsoft.com/office/officeart/2018/2/layout/IconVerticalSolidList"/>
    <dgm:cxn modelId="{6ECD9208-96EA-4B5E-90EC-A7915AB089E4}" type="presParOf" srcId="{01E1C94D-26F9-419B-BFE8-D4A257A90C44}" destId="{6E1511BB-6FC4-410E-BE06-CEF1A6AE5CE5}" srcOrd="0" destOrd="0" presId="urn:microsoft.com/office/officeart/2018/2/layout/IconVerticalSolidList"/>
    <dgm:cxn modelId="{EDBBE768-275A-4E34-A550-273BEF5F38CD}" type="presParOf" srcId="{01E1C94D-26F9-419B-BFE8-D4A257A90C44}" destId="{DE353CCD-CFD6-49D1-AD17-BED713BA020C}" srcOrd="1" destOrd="0" presId="urn:microsoft.com/office/officeart/2018/2/layout/IconVerticalSolidList"/>
    <dgm:cxn modelId="{BB9DBAC6-499B-416E-BDBC-035AD9119775}" type="presParOf" srcId="{01E1C94D-26F9-419B-BFE8-D4A257A90C44}" destId="{F294A758-BC77-4DC4-9BCE-06155321C000}" srcOrd="2" destOrd="0" presId="urn:microsoft.com/office/officeart/2018/2/layout/IconVerticalSolidList"/>
    <dgm:cxn modelId="{4006FE24-A3B6-4FC7-A799-1E0918832761}" type="presParOf" srcId="{01E1C94D-26F9-419B-BFE8-D4A257A90C44}" destId="{A9081E06-9C9F-48B6-B5CD-9FBAE0F1A65E}" srcOrd="3" destOrd="0" presId="urn:microsoft.com/office/officeart/2018/2/layout/IconVerticalSolidList"/>
    <dgm:cxn modelId="{7587C32E-9093-48DF-AF03-8A8994118549}" type="presParOf" srcId="{50C57E8D-BF24-4F8E-96C9-A8BCAF1B2639}" destId="{FFADD0DF-4FA7-4732-AF03-9C060B39E03C}" srcOrd="1" destOrd="0" presId="urn:microsoft.com/office/officeart/2018/2/layout/IconVerticalSolidList"/>
    <dgm:cxn modelId="{4108279B-E9B1-4E87-81AA-0E87F73FAE8C}" type="presParOf" srcId="{50C57E8D-BF24-4F8E-96C9-A8BCAF1B2639}" destId="{691CDB94-E767-433A-A113-BBE2193F7051}" srcOrd="2" destOrd="0" presId="urn:microsoft.com/office/officeart/2018/2/layout/IconVerticalSolidList"/>
    <dgm:cxn modelId="{3F985644-B69E-4777-9776-A977BA393B38}" type="presParOf" srcId="{691CDB94-E767-433A-A113-BBE2193F7051}" destId="{8E328F44-EF89-4989-BD2B-81AEC3B4415A}" srcOrd="0" destOrd="0" presId="urn:microsoft.com/office/officeart/2018/2/layout/IconVerticalSolidList"/>
    <dgm:cxn modelId="{DDA9807F-AD22-4A33-8436-5AEB91C2A6F6}" type="presParOf" srcId="{691CDB94-E767-433A-A113-BBE2193F7051}" destId="{C7EAE998-1A76-4182-AC78-412C7C297404}" srcOrd="1" destOrd="0" presId="urn:microsoft.com/office/officeart/2018/2/layout/IconVerticalSolidList"/>
    <dgm:cxn modelId="{A9DDC71C-8153-44ED-A0A0-3DDE446F2594}" type="presParOf" srcId="{691CDB94-E767-433A-A113-BBE2193F7051}" destId="{35E2CC6A-E2D3-4E45-AA58-1404EC72A676}" srcOrd="2" destOrd="0" presId="urn:microsoft.com/office/officeart/2018/2/layout/IconVerticalSolidList"/>
    <dgm:cxn modelId="{A683D0EE-9AD6-42C6-9E55-C00FE0F52F65}" type="presParOf" srcId="{691CDB94-E767-433A-A113-BBE2193F7051}" destId="{0050EB54-652B-421A-A03A-30C693197216}" srcOrd="3" destOrd="0" presId="urn:microsoft.com/office/officeart/2018/2/layout/IconVerticalSolidList"/>
    <dgm:cxn modelId="{E3E279AE-B7A4-4F6D-92D1-E63C0B7C778B}" type="presParOf" srcId="{50C57E8D-BF24-4F8E-96C9-A8BCAF1B2639}" destId="{21685C4C-10C1-4206-AD45-61C0B97C56D0}" srcOrd="3" destOrd="0" presId="urn:microsoft.com/office/officeart/2018/2/layout/IconVerticalSolidList"/>
    <dgm:cxn modelId="{9586A3C6-392B-4EF0-9C88-C3F417715D6D}" type="presParOf" srcId="{50C57E8D-BF24-4F8E-96C9-A8BCAF1B2639}" destId="{0E90EFCA-F7D2-480F-B5A0-03C23A99AA77}" srcOrd="4" destOrd="0" presId="urn:microsoft.com/office/officeart/2018/2/layout/IconVerticalSolidList"/>
    <dgm:cxn modelId="{6EF16733-8B38-4BC3-8612-E1A265E86041}" type="presParOf" srcId="{0E90EFCA-F7D2-480F-B5A0-03C23A99AA77}" destId="{5292388D-A31F-4707-8475-763284E2FCCC}" srcOrd="0" destOrd="0" presId="urn:microsoft.com/office/officeart/2018/2/layout/IconVerticalSolidList"/>
    <dgm:cxn modelId="{2C145584-364C-4001-B1B7-4B54B3E4F910}" type="presParOf" srcId="{0E90EFCA-F7D2-480F-B5A0-03C23A99AA77}" destId="{DAADD1F1-761E-440F-B576-E3692DBA7ABF}" srcOrd="1" destOrd="0" presId="urn:microsoft.com/office/officeart/2018/2/layout/IconVerticalSolidList"/>
    <dgm:cxn modelId="{0DAC12D5-DE22-461A-A5E8-C159D8DB8882}" type="presParOf" srcId="{0E90EFCA-F7D2-480F-B5A0-03C23A99AA77}" destId="{C97EEA92-DA37-462D-96F1-A0B17E4E22AC}" srcOrd="2" destOrd="0" presId="urn:microsoft.com/office/officeart/2018/2/layout/IconVerticalSolidList"/>
    <dgm:cxn modelId="{49234A4F-276C-4F7A-AC30-29575579187F}" type="presParOf" srcId="{0E90EFCA-F7D2-480F-B5A0-03C23A99AA77}" destId="{0BA6B2BF-9BCA-4A38-BCC5-F05B6A11C6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CBA96-6C53-43B7-9DBC-1CC212F814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121811-5EEF-4611-BE2C-07037C37BB06}">
      <dgm:prSet/>
      <dgm:spPr/>
      <dgm:t>
        <a:bodyPr/>
        <a:lstStyle/>
        <a:p>
          <a:r>
            <a:rPr lang="en-US"/>
            <a:t>Crear una librería de componentes permite estandarizar y reutilizar código en múltiples proyectos, asegurando consistencia en la interfaz de usuario.</a:t>
          </a:r>
        </a:p>
      </dgm:t>
    </dgm:pt>
    <dgm:pt modelId="{941DFEF6-1633-453B-80CE-7FB14B1BEA49}" type="parTrans" cxnId="{D765F86D-59BF-447C-85E5-29C232A55C11}">
      <dgm:prSet/>
      <dgm:spPr/>
      <dgm:t>
        <a:bodyPr/>
        <a:lstStyle/>
        <a:p>
          <a:endParaRPr lang="en-US"/>
        </a:p>
      </dgm:t>
    </dgm:pt>
    <dgm:pt modelId="{26EF9849-4DA0-45A2-9584-0936BF513269}" type="sibTrans" cxnId="{D765F86D-59BF-447C-85E5-29C232A55C11}">
      <dgm:prSet/>
      <dgm:spPr/>
      <dgm:t>
        <a:bodyPr/>
        <a:lstStyle/>
        <a:p>
          <a:endParaRPr lang="en-US"/>
        </a:p>
      </dgm:t>
    </dgm:pt>
    <dgm:pt modelId="{537A34AE-3F9F-4FE6-B4C1-CC051F550963}">
      <dgm:prSet/>
      <dgm:spPr/>
      <dgm:t>
        <a:bodyPr/>
        <a:lstStyle/>
        <a:p>
          <a:r>
            <a:rPr lang="en-US" dirty="0" err="1"/>
            <a:t>Esto</a:t>
          </a:r>
          <a:r>
            <a:rPr lang="en-US" dirty="0"/>
            <a:t> es </a:t>
          </a:r>
          <a:r>
            <a:rPr lang="en-US" dirty="0" err="1"/>
            <a:t>especialmente</a:t>
          </a:r>
          <a:r>
            <a:rPr lang="en-US" dirty="0"/>
            <a:t> </a:t>
          </a:r>
          <a:r>
            <a:rPr lang="en-US" dirty="0" err="1"/>
            <a:t>útil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equipos</a:t>
          </a:r>
          <a:r>
            <a:rPr lang="en-US" dirty="0"/>
            <a:t> </a:t>
          </a:r>
          <a:r>
            <a:rPr lang="en-US" dirty="0" err="1"/>
            <a:t>grandes</a:t>
          </a:r>
          <a:r>
            <a:rPr lang="en-US" dirty="0"/>
            <a:t>, </a:t>
          </a:r>
          <a:r>
            <a:rPr lang="en-US" dirty="0" err="1"/>
            <a:t>donde</a:t>
          </a:r>
          <a:r>
            <a:rPr lang="en-US" dirty="0"/>
            <a:t> la </a:t>
          </a:r>
          <a:r>
            <a:rPr lang="en-US" dirty="0" err="1"/>
            <a:t>colaboración</a:t>
          </a:r>
          <a:r>
            <a:rPr lang="en-US" dirty="0"/>
            <a:t> y la </a:t>
          </a:r>
          <a:r>
            <a:rPr lang="en-US" dirty="0" err="1"/>
            <a:t>coherencia</a:t>
          </a:r>
          <a:r>
            <a:rPr lang="en-US" dirty="0"/>
            <a:t> son clave.</a:t>
          </a:r>
        </a:p>
      </dgm:t>
    </dgm:pt>
    <dgm:pt modelId="{4FA5218A-4C73-4E65-92BD-009A2C3B6264}" type="parTrans" cxnId="{F571101F-FDB2-4B42-B864-8504E3AC8DD4}">
      <dgm:prSet/>
      <dgm:spPr/>
      <dgm:t>
        <a:bodyPr/>
        <a:lstStyle/>
        <a:p>
          <a:endParaRPr lang="en-US"/>
        </a:p>
      </dgm:t>
    </dgm:pt>
    <dgm:pt modelId="{6BC5016A-D0B4-416B-9CB6-A77C01069A64}" type="sibTrans" cxnId="{F571101F-FDB2-4B42-B864-8504E3AC8DD4}">
      <dgm:prSet/>
      <dgm:spPr/>
      <dgm:t>
        <a:bodyPr/>
        <a:lstStyle/>
        <a:p>
          <a:endParaRPr lang="en-US"/>
        </a:p>
      </dgm:t>
    </dgm:pt>
    <dgm:pt modelId="{806FF8D7-1415-4F09-A04D-8384DB257312}">
      <dgm:prSet/>
      <dgm:spPr/>
      <dgm:t>
        <a:bodyPr/>
        <a:lstStyle/>
        <a:p>
          <a:r>
            <a:rPr lang="en-US" dirty="0" err="1"/>
            <a:t>Ejercicio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El </a:t>
          </a:r>
          <a:r>
            <a:rPr lang="en-US" dirty="0" err="1"/>
            <a:t>ejercicio</a:t>
          </a:r>
          <a:r>
            <a:rPr lang="en-US" dirty="0"/>
            <a:t> lo </a:t>
          </a:r>
          <a:r>
            <a:rPr lang="en-US" dirty="0" err="1"/>
            <a:t>encuentras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nuestra</a:t>
          </a:r>
          <a:r>
            <a:rPr lang="en-US" dirty="0"/>
            <a:t> </a:t>
          </a:r>
          <a:r>
            <a:rPr lang="en-US" dirty="0" err="1"/>
            <a:t>guia</a:t>
          </a:r>
          <a:r>
            <a:rPr lang="en-US" dirty="0"/>
            <a:t> paso a paso </a:t>
          </a:r>
        </a:p>
      </dgm:t>
    </dgm:pt>
    <dgm:pt modelId="{3AF95564-BD6E-4C22-BEB9-D3FA29C0CB0E}" type="parTrans" cxnId="{8A61D9E5-2555-458C-B855-20607660A440}">
      <dgm:prSet/>
      <dgm:spPr/>
      <dgm:t>
        <a:bodyPr/>
        <a:lstStyle/>
        <a:p>
          <a:endParaRPr lang="en-US"/>
        </a:p>
      </dgm:t>
    </dgm:pt>
    <dgm:pt modelId="{6A8E3860-BC02-484D-962A-04A597D8D007}" type="sibTrans" cxnId="{8A61D9E5-2555-458C-B855-20607660A440}">
      <dgm:prSet/>
      <dgm:spPr/>
      <dgm:t>
        <a:bodyPr/>
        <a:lstStyle/>
        <a:p>
          <a:endParaRPr lang="en-US"/>
        </a:p>
      </dgm:t>
    </dgm:pt>
    <dgm:pt modelId="{01CD5DA4-81F7-4AB4-B588-419A7FA4E90B}" type="pres">
      <dgm:prSet presAssocID="{5B9CBA96-6C53-43B7-9DBC-1CC212F81407}" presName="root" presStyleCnt="0">
        <dgm:presLayoutVars>
          <dgm:dir/>
          <dgm:resizeHandles val="exact"/>
        </dgm:presLayoutVars>
      </dgm:prSet>
      <dgm:spPr/>
    </dgm:pt>
    <dgm:pt modelId="{4FB33A63-BD6C-469D-BE22-808DD3E52E1A}" type="pres">
      <dgm:prSet presAssocID="{3B121811-5EEF-4611-BE2C-07037C37BB06}" presName="compNode" presStyleCnt="0"/>
      <dgm:spPr/>
    </dgm:pt>
    <dgm:pt modelId="{95A31925-E7CA-4C1E-A029-2143CAC486FD}" type="pres">
      <dgm:prSet presAssocID="{3B121811-5EEF-4611-BE2C-07037C37BB06}" presName="bgRect" presStyleLbl="bgShp" presStyleIdx="0" presStyleCnt="3"/>
      <dgm:spPr/>
    </dgm:pt>
    <dgm:pt modelId="{71AE7BCF-2EBC-4E24-96EA-39C419143401}" type="pres">
      <dgm:prSet presAssocID="{3B121811-5EEF-4611-BE2C-07037C37B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69D5C1C8-4AE1-4E68-ADA5-7D3C0C508AD4}" type="pres">
      <dgm:prSet presAssocID="{3B121811-5EEF-4611-BE2C-07037C37BB06}" presName="spaceRect" presStyleCnt="0"/>
      <dgm:spPr/>
    </dgm:pt>
    <dgm:pt modelId="{3AFDC802-3932-4F38-B80E-205FD31389AB}" type="pres">
      <dgm:prSet presAssocID="{3B121811-5EEF-4611-BE2C-07037C37BB06}" presName="parTx" presStyleLbl="revTx" presStyleIdx="0" presStyleCnt="3">
        <dgm:presLayoutVars>
          <dgm:chMax val="0"/>
          <dgm:chPref val="0"/>
        </dgm:presLayoutVars>
      </dgm:prSet>
      <dgm:spPr/>
    </dgm:pt>
    <dgm:pt modelId="{C2C4E86D-E49F-4C69-B0A1-38CDF34C1322}" type="pres">
      <dgm:prSet presAssocID="{26EF9849-4DA0-45A2-9584-0936BF513269}" presName="sibTrans" presStyleCnt="0"/>
      <dgm:spPr/>
    </dgm:pt>
    <dgm:pt modelId="{7D4995D9-C931-41A9-8612-E3EE33BC1752}" type="pres">
      <dgm:prSet presAssocID="{537A34AE-3F9F-4FE6-B4C1-CC051F550963}" presName="compNode" presStyleCnt="0"/>
      <dgm:spPr/>
    </dgm:pt>
    <dgm:pt modelId="{B3B109A7-4033-4DE2-A1FE-BA62BD93C568}" type="pres">
      <dgm:prSet presAssocID="{537A34AE-3F9F-4FE6-B4C1-CC051F550963}" presName="bgRect" presStyleLbl="bgShp" presStyleIdx="1" presStyleCnt="3"/>
      <dgm:spPr/>
    </dgm:pt>
    <dgm:pt modelId="{211A110E-E76B-4465-BD96-4B8D72BFE70B}" type="pres">
      <dgm:prSet presAssocID="{537A34AE-3F9F-4FE6-B4C1-CC051F5509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440A4BC5-0EEB-4AEF-887D-CC446371E786}" type="pres">
      <dgm:prSet presAssocID="{537A34AE-3F9F-4FE6-B4C1-CC051F550963}" presName="spaceRect" presStyleCnt="0"/>
      <dgm:spPr/>
    </dgm:pt>
    <dgm:pt modelId="{C3F0AB89-F489-486B-B4DB-024E1D1EF730}" type="pres">
      <dgm:prSet presAssocID="{537A34AE-3F9F-4FE6-B4C1-CC051F550963}" presName="parTx" presStyleLbl="revTx" presStyleIdx="1" presStyleCnt="3">
        <dgm:presLayoutVars>
          <dgm:chMax val="0"/>
          <dgm:chPref val="0"/>
        </dgm:presLayoutVars>
      </dgm:prSet>
      <dgm:spPr/>
    </dgm:pt>
    <dgm:pt modelId="{6ADD9AF5-0FB5-4F0E-942F-1688289A9AF2}" type="pres">
      <dgm:prSet presAssocID="{6BC5016A-D0B4-416B-9CB6-A77C01069A64}" presName="sibTrans" presStyleCnt="0"/>
      <dgm:spPr/>
    </dgm:pt>
    <dgm:pt modelId="{69ED71DE-72FC-41C5-818D-8371E38D57C5}" type="pres">
      <dgm:prSet presAssocID="{806FF8D7-1415-4F09-A04D-8384DB257312}" presName="compNode" presStyleCnt="0"/>
      <dgm:spPr/>
    </dgm:pt>
    <dgm:pt modelId="{AB4114CF-1876-4DE9-9FD6-9AF807D7DD98}" type="pres">
      <dgm:prSet presAssocID="{806FF8D7-1415-4F09-A04D-8384DB257312}" presName="bgRect" presStyleLbl="bgShp" presStyleIdx="2" presStyleCnt="3"/>
      <dgm:spPr/>
    </dgm:pt>
    <dgm:pt modelId="{D043AB0E-64DE-4309-BF1B-AB6475284769}" type="pres">
      <dgm:prSet presAssocID="{806FF8D7-1415-4F09-A04D-8384DB257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D42FF210-048B-4046-84FD-979E3011DCA9}" type="pres">
      <dgm:prSet presAssocID="{806FF8D7-1415-4F09-A04D-8384DB257312}" presName="spaceRect" presStyleCnt="0"/>
      <dgm:spPr/>
    </dgm:pt>
    <dgm:pt modelId="{08ADD5B4-6EF7-4869-AF17-FF5B05F10897}" type="pres">
      <dgm:prSet presAssocID="{806FF8D7-1415-4F09-A04D-8384DB2573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15271A-2364-48C6-8D2A-45F982AB9A28}" type="presOf" srcId="{806FF8D7-1415-4F09-A04D-8384DB257312}" destId="{08ADD5B4-6EF7-4869-AF17-FF5B05F10897}" srcOrd="0" destOrd="0" presId="urn:microsoft.com/office/officeart/2018/2/layout/IconVerticalSolidList"/>
    <dgm:cxn modelId="{F571101F-FDB2-4B42-B864-8504E3AC8DD4}" srcId="{5B9CBA96-6C53-43B7-9DBC-1CC212F81407}" destId="{537A34AE-3F9F-4FE6-B4C1-CC051F550963}" srcOrd="1" destOrd="0" parTransId="{4FA5218A-4C73-4E65-92BD-009A2C3B6264}" sibTransId="{6BC5016A-D0B4-416B-9CB6-A77C01069A64}"/>
    <dgm:cxn modelId="{D765F86D-59BF-447C-85E5-29C232A55C11}" srcId="{5B9CBA96-6C53-43B7-9DBC-1CC212F81407}" destId="{3B121811-5EEF-4611-BE2C-07037C37BB06}" srcOrd="0" destOrd="0" parTransId="{941DFEF6-1633-453B-80CE-7FB14B1BEA49}" sibTransId="{26EF9849-4DA0-45A2-9584-0936BF513269}"/>
    <dgm:cxn modelId="{FDD90C81-7394-47B2-9C73-338AF4EBA950}" type="presOf" srcId="{3B121811-5EEF-4611-BE2C-07037C37BB06}" destId="{3AFDC802-3932-4F38-B80E-205FD31389AB}" srcOrd="0" destOrd="0" presId="urn:microsoft.com/office/officeart/2018/2/layout/IconVerticalSolidList"/>
    <dgm:cxn modelId="{F8575BCB-1B3F-45CB-8F7E-EA2837110B66}" type="presOf" srcId="{537A34AE-3F9F-4FE6-B4C1-CC051F550963}" destId="{C3F0AB89-F489-486B-B4DB-024E1D1EF730}" srcOrd="0" destOrd="0" presId="urn:microsoft.com/office/officeart/2018/2/layout/IconVerticalSolidList"/>
    <dgm:cxn modelId="{8A61D9E5-2555-458C-B855-20607660A440}" srcId="{5B9CBA96-6C53-43B7-9DBC-1CC212F81407}" destId="{806FF8D7-1415-4F09-A04D-8384DB257312}" srcOrd="2" destOrd="0" parTransId="{3AF95564-BD6E-4C22-BEB9-D3FA29C0CB0E}" sibTransId="{6A8E3860-BC02-484D-962A-04A597D8D007}"/>
    <dgm:cxn modelId="{7701B5EB-EA0C-4CC9-9D2F-F079F1757B1F}" type="presOf" srcId="{5B9CBA96-6C53-43B7-9DBC-1CC212F81407}" destId="{01CD5DA4-81F7-4AB4-B588-419A7FA4E90B}" srcOrd="0" destOrd="0" presId="urn:microsoft.com/office/officeart/2018/2/layout/IconVerticalSolidList"/>
    <dgm:cxn modelId="{29C809A9-7EA7-4A88-BCE2-04F6B5D88FB9}" type="presParOf" srcId="{01CD5DA4-81F7-4AB4-B588-419A7FA4E90B}" destId="{4FB33A63-BD6C-469D-BE22-808DD3E52E1A}" srcOrd="0" destOrd="0" presId="urn:microsoft.com/office/officeart/2018/2/layout/IconVerticalSolidList"/>
    <dgm:cxn modelId="{D895BC3A-030D-465D-9463-60D2640758F8}" type="presParOf" srcId="{4FB33A63-BD6C-469D-BE22-808DD3E52E1A}" destId="{95A31925-E7CA-4C1E-A029-2143CAC486FD}" srcOrd="0" destOrd="0" presId="urn:microsoft.com/office/officeart/2018/2/layout/IconVerticalSolidList"/>
    <dgm:cxn modelId="{319D4DA2-CD1B-4021-9CF5-156E9035E75D}" type="presParOf" srcId="{4FB33A63-BD6C-469D-BE22-808DD3E52E1A}" destId="{71AE7BCF-2EBC-4E24-96EA-39C419143401}" srcOrd="1" destOrd="0" presId="urn:microsoft.com/office/officeart/2018/2/layout/IconVerticalSolidList"/>
    <dgm:cxn modelId="{0A0E6131-44C9-4E39-8EF1-3737724D75B9}" type="presParOf" srcId="{4FB33A63-BD6C-469D-BE22-808DD3E52E1A}" destId="{69D5C1C8-4AE1-4E68-ADA5-7D3C0C508AD4}" srcOrd="2" destOrd="0" presId="urn:microsoft.com/office/officeart/2018/2/layout/IconVerticalSolidList"/>
    <dgm:cxn modelId="{18465124-5594-453D-A1B8-DAB0E6DEFCF7}" type="presParOf" srcId="{4FB33A63-BD6C-469D-BE22-808DD3E52E1A}" destId="{3AFDC802-3932-4F38-B80E-205FD31389AB}" srcOrd="3" destOrd="0" presId="urn:microsoft.com/office/officeart/2018/2/layout/IconVerticalSolidList"/>
    <dgm:cxn modelId="{9992AC87-0100-4EB0-A0C7-627122D8805B}" type="presParOf" srcId="{01CD5DA4-81F7-4AB4-B588-419A7FA4E90B}" destId="{C2C4E86D-E49F-4C69-B0A1-38CDF34C1322}" srcOrd="1" destOrd="0" presId="urn:microsoft.com/office/officeart/2018/2/layout/IconVerticalSolidList"/>
    <dgm:cxn modelId="{3DDF83F2-E4DC-41DC-9B99-8F381DB8AB9F}" type="presParOf" srcId="{01CD5DA4-81F7-4AB4-B588-419A7FA4E90B}" destId="{7D4995D9-C931-41A9-8612-E3EE33BC1752}" srcOrd="2" destOrd="0" presId="urn:microsoft.com/office/officeart/2018/2/layout/IconVerticalSolidList"/>
    <dgm:cxn modelId="{3D7163F5-BF0B-41E8-9224-10AFCD603D19}" type="presParOf" srcId="{7D4995D9-C931-41A9-8612-E3EE33BC1752}" destId="{B3B109A7-4033-4DE2-A1FE-BA62BD93C568}" srcOrd="0" destOrd="0" presId="urn:microsoft.com/office/officeart/2018/2/layout/IconVerticalSolidList"/>
    <dgm:cxn modelId="{7D82B36A-1F87-4C7C-BB8A-B4D12274C21E}" type="presParOf" srcId="{7D4995D9-C931-41A9-8612-E3EE33BC1752}" destId="{211A110E-E76B-4465-BD96-4B8D72BFE70B}" srcOrd="1" destOrd="0" presId="urn:microsoft.com/office/officeart/2018/2/layout/IconVerticalSolidList"/>
    <dgm:cxn modelId="{F1B4A4DA-B961-4A4D-B020-5249E6149BBE}" type="presParOf" srcId="{7D4995D9-C931-41A9-8612-E3EE33BC1752}" destId="{440A4BC5-0EEB-4AEF-887D-CC446371E786}" srcOrd="2" destOrd="0" presId="urn:microsoft.com/office/officeart/2018/2/layout/IconVerticalSolidList"/>
    <dgm:cxn modelId="{75BDF2E3-5FAE-4E71-8838-A541C4BED97C}" type="presParOf" srcId="{7D4995D9-C931-41A9-8612-E3EE33BC1752}" destId="{C3F0AB89-F489-486B-B4DB-024E1D1EF730}" srcOrd="3" destOrd="0" presId="urn:microsoft.com/office/officeart/2018/2/layout/IconVerticalSolidList"/>
    <dgm:cxn modelId="{79C66115-4EFD-400D-BFC0-133C2270E8EE}" type="presParOf" srcId="{01CD5DA4-81F7-4AB4-B588-419A7FA4E90B}" destId="{6ADD9AF5-0FB5-4F0E-942F-1688289A9AF2}" srcOrd="3" destOrd="0" presId="urn:microsoft.com/office/officeart/2018/2/layout/IconVerticalSolidList"/>
    <dgm:cxn modelId="{303D6ABD-3CA6-4AC6-A5D9-78D2C833A0F4}" type="presParOf" srcId="{01CD5DA4-81F7-4AB4-B588-419A7FA4E90B}" destId="{69ED71DE-72FC-41C5-818D-8371E38D57C5}" srcOrd="4" destOrd="0" presId="urn:microsoft.com/office/officeart/2018/2/layout/IconVerticalSolidList"/>
    <dgm:cxn modelId="{B5BB2AB4-F31B-48E1-B5B5-5E4406BCAB06}" type="presParOf" srcId="{69ED71DE-72FC-41C5-818D-8371E38D57C5}" destId="{AB4114CF-1876-4DE9-9FD6-9AF807D7DD98}" srcOrd="0" destOrd="0" presId="urn:microsoft.com/office/officeart/2018/2/layout/IconVerticalSolidList"/>
    <dgm:cxn modelId="{ED494975-91B3-476B-9D67-5D65963FB37F}" type="presParOf" srcId="{69ED71DE-72FC-41C5-818D-8371E38D57C5}" destId="{D043AB0E-64DE-4309-BF1B-AB6475284769}" srcOrd="1" destOrd="0" presId="urn:microsoft.com/office/officeart/2018/2/layout/IconVerticalSolidList"/>
    <dgm:cxn modelId="{F2F19185-4520-454B-B1BB-891C66BA9496}" type="presParOf" srcId="{69ED71DE-72FC-41C5-818D-8371E38D57C5}" destId="{D42FF210-048B-4046-84FD-979E3011DCA9}" srcOrd="2" destOrd="0" presId="urn:microsoft.com/office/officeart/2018/2/layout/IconVerticalSolidList"/>
    <dgm:cxn modelId="{D9692FBD-56F2-4258-93AC-E2AE341A61CF}" type="presParOf" srcId="{69ED71DE-72FC-41C5-818D-8371E38D57C5}" destId="{08ADD5B4-6EF7-4869-AF17-FF5B05F108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CB844-D875-40D6-B3FC-A1BC6A88DAF8}">
      <dsp:nvSpPr>
        <dsp:cNvPr id="0" name=""/>
        <dsp:cNvSpPr/>
      </dsp:nvSpPr>
      <dsp:spPr>
        <a:xfrm>
          <a:off x="0" y="597455"/>
          <a:ext cx="7418886" cy="11029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0A18E-C9AC-465D-A0E0-4F24A814984B}">
      <dsp:nvSpPr>
        <dsp:cNvPr id="0" name=""/>
        <dsp:cNvSpPr/>
      </dsp:nvSpPr>
      <dsp:spPr>
        <a:xfrm>
          <a:off x="333655" y="845629"/>
          <a:ext cx="606647" cy="606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F122C-8950-4845-AF9D-CD75ACC4BE81}">
      <dsp:nvSpPr>
        <dsp:cNvPr id="0" name=""/>
        <dsp:cNvSpPr/>
      </dsp:nvSpPr>
      <dsp:spPr>
        <a:xfrm>
          <a:off x="1273958" y="597455"/>
          <a:ext cx="6144927" cy="11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4" tIns="116734" rIns="116734" bIns="1167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 reactividad y la manipulación del DOM son esenciales en el desarrollo de aplicaciones modernas. Estos conceptos permiten crear interfaces de usuario dinámicas y fluidas que responden a las interacciones del usuario en tiempo real.</a:t>
          </a:r>
        </a:p>
      </dsp:txBody>
      <dsp:txXfrm>
        <a:off x="1273958" y="597455"/>
        <a:ext cx="6144927" cy="1102994"/>
      </dsp:txXfrm>
    </dsp:sp>
    <dsp:sp modelId="{BADFE25C-C436-4EFA-B79D-4CE4A44D17AA}">
      <dsp:nvSpPr>
        <dsp:cNvPr id="0" name=""/>
        <dsp:cNvSpPr/>
      </dsp:nvSpPr>
      <dsp:spPr>
        <a:xfrm>
          <a:off x="0" y="1976198"/>
          <a:ext cx="7418886" cy="11029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FE35D-7B72-435C-BDD2-1A900B5CAE6B}">
      <dsp:nvSpPr>
        <dsp:cNvPr id="0" name=""/>
        <dsp:cNvSpPr/>
      </dsp:nvSpPr>
      <dsp:spPr>
        <a:xfrm>
          <a:off x="333655" y="2224372"/>
          <a:ext cx="606647" cy="606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FB38-C2A3-409F-9309-5D7A2432CC7A}">
      <dsp:nvSpPr>
        <dsp:cNvPr id="0" name=""/>
        <dsp:cNvSpPr/>
      </dsp:nvSpPr>
      <dsp:spPr>
        <a:xfrm>
          <a:off x="1273958" y="1976198"/>
          <a:ext cx="6144927" cy="11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4" tIns="116734" rIns="116734" bIns="1167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Ejercicio</a:t>
          </a:r>
          <a:r>
            <a:rPr lang="en-US" sz="1400" kern="1200" dirty="0"/>
            <a:t>: </a:t>
          </a:r>
          <a:br>
            <a:rPr lang="en-US" sz="1400" kern="1200" dirty="0"/>
          </a:br>
          <a:r>
            <a:rPr lang="en-US" sz="1400" kern="1200" dirty="0"/>
            <a:t>El </a:t>
          </a:r>
          <a:r>
            <a:rPr lang="en-US" sz="1400" kern="1200" dirty="0" err="1"/>
            <a:t>ejercicio</a:t>
          </a:r>
          <a:r>
            <a:rPr lang="en-US" sz="1400" kern="1200" dirty="0"/>
            <a:t> lo </a:t>
          </a:r>
          <a:r>
            <a:rPr lang="en-US" sz="1400" kern="1200" dirty="0" err="1"/>
            <a:t>encuentras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nuestra</a:t>
          </a:r>
          <a:r>
            <a:rPr lang="en-US" sz="1400" kern="1200" dirty="0"/>
            <a:t> </a:t>
          </a:r>
          <a:r>
            <a:rPr lang="en-US" sz="1400" kern="1200" dirty="0" err="1"/>
            <a:t>guia</a:t>
          </a:r>
          <a:r>
            <a:rPr lang="en-US" sz="1400" kern="1200" dirty="0"/>
            <a:t> paso a paso </a:t>
          </a:r>
        </a:p>
      </dsp:txBody>
      <dsp:txXfrm>
        <a:off x="1273958" y="1976198"/>
        <a:ext cx="6144927" cy="1102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511BB-6FC4-410E-BE06-CEF1A6AE5CE5}">
      <dsp:nvSpPr>
        <dsp:cNvPr id="0" name=""/>
        <dsp:cNvSpPr/>
      </dsp:nvSpPr>
      <dsp:spPr>
        <a:xfrm>
          <a:off x="0" y="448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53CCD-CFD6-49D1-AD17-BED713BA020C}">
      <dsp:nvSpPr>
        <dsp:cNvPr id="0" name=""/>
        <dsp:cNvSpPr/>
      </dsp:nvSpPr>
      <dsp:spPr>
        <a:xfrm>
          <a:off x="317689" y="236747"/>
          <a:ext cx="577618" cy="57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1E06-9C9F-48B6-B5CD-9FBAE0F1A65E}">
      <dsp:nvSpPr>
        <dsp:cNvPr id="0" name=""/>
        <dsp:cNvSpPr/>
      </dsp:nvSpPr>
      <dsp:spPr>
        <a:xfrm>
          <a:off x="1212997" y="448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 estado reactivo se refiere a la idea de que los cambios en los datos provocan automáticamente actualizaciones en la interfaz de usuario.</a:t>
          </a:r>
        </a:p>
      </dsp:txBody>
      <dsp:txXfrm>
        <a:off x="1212997" y="448"/>
        <a:ext cx="6205888" cy="1050214"/>
      </dsp:txXfrm>
    </dsp:sp>
    <dsp:sp modelId="{8E328F44-EF89-4989-BD2B-81AEC3B4415A}">
      <dsp:nvSpPr>
        <dsp:cNvPr id="0" name=""/>
        <dsp:cNvSpPr/>
      </dsp:nvSpPr>
      <dsp:spPr>
        <a:xfrm>
          <a:off x="0" y="1313217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AE998-1A76-4182-AC78-412C7C297404}">
      <dsp:nvSpPr>
        <dsp:cNvPr id="0" name=""/>
        <dsp:cNvSpPr/>
      </dsp:nvSpPr>
      <dsp:spPr>
        <a:xfrm>
          <a:off x="317689" y="1549515"/>
          <a:ext cx="577618" cy="57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0EB54-652B-421A-A03A-30C693197216}">
      <dsp:nvSpPr>
        <dsp:cNvPr id="0" name=""/>
        <dsp:cNvSpPr/>
      </dsp:nvSpPr>
      <dsp:spPr>
        <a:xfrm>
          <a:off x="1212997" y="1313217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 estado inmutable asegura que los datos no sean modificados directamente, sino a través de nuevas copias, lo que facilita el seguimiento de cambios y evita errores.</a:t>
          </a:r>
        </a:p>
      </dsp:txBody>
      <dsp:txXfrm>
        <a:off x="1212997" y="1313217"/>
        <a:ext cx="6205888" cy="1050214"/>
      </dsp:txXfrm>
    </dsp:sp>
    <dsp:sp modelId="{5292388D-A31F-4707-8475-763284E2FCCC}">
      <dsp:nvSpPr>
        <dsp:cNvPr id="0" name=""/>
        <dsp:cNvSpPr/>
      </dsp:nvSpPr>
      <dsp:spPr>
        <a:xfrm>
          <a:off x="0" y="2625985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DD1F1-761E-440F-B576-E3692DBA7ABF}">
      <dsp:nvSpPr>
        <dsp:cNvPr id="0" name=""/>
        <dsp:cNvSpPr/>
      </dsp:nvSpPr>
      <dsp:spPr>
        <a:xfrm>
          <a:off x="317689" y="2862283"/>
          <a:ext cx="577618" cy="57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B2BF-9BCA-4A38-BCC5-F05B6A11C6A9}">
      <dsp:nvSpPr>
        <dsp:cNvPr id="0" name=""/>
        <dsp:cNvSpPr/>
      </dsp:nvSpPr>
      <dsp:spPr>
        <a:xfrm>
          <a:off x="1212997" y="2625985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Ejercicio: Implementar un contador reactivo que no se modifique directamente, sino creando nuevas copias del valor anterior.</a:t>
          </a:r>
        </a:p>
      </dsp:txBody>
      <dsp:txXfrm>
        <a:off x="1212997" y="2625985"/>
        <a:ext cx="6205888" cy="1050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1925-E7CA-4C1E-A029-2143CAC486FD}">
      <dsp:nvSpPr>
        <dsp:cNvPr id="0" name=""/>
        <dsp:cNvSpPr/>
      </dsp:nvSpPr>
      <dsp:spPr>
        <a:xfrm>
          <a:off x="0" y="448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E7BCF-2EBC-4E24-96EA-39C419143401}">
      <dsp:nvSpPr>
        <dsp:cNvPr id="0" name=""/>
        <dsp:cNvSpPr/>
      </dsp:nvSpPr>
      <dsp:spPr>
        <a:xfrm>
          <a:off x="317689" y="236747"/>
          <a:ext cx="577618" cy="57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DC802-3932-4F38-B80E-205FD31389AB}">
      <dsp:nvSpPr>
        <dsp:cNvPr id="0" name=""/>
        <dsp:cNvSpPr/>
      </dsp:nvSpPr>
      <dsp:spPr>
        <a:xfrm>
          <a:off x="1212997" y="448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Crear una librería de componentes permite estandarizar y reutilizar código en múltiples proyectos, asegurando consistencia en la interfaz de usuario.</a:t>
          </a:r>
        </a:p>
      </dsp:txBody>
      <dsp:txXfrm>
        <a:off x="1212997" y="448"/>
        <a:ext cx="6205888" cy="1050214"/>
      </dsp:txXfrm>
    </dsp:sp>
    <dsp:sp modelId="{B3B109A7-4033-4DE2-A1FE-BA62BD93C568}">
      <dsp:nvSpPr>
        <dsp:cNvPr id="0" name=""/>
        <dsp:cNvSpPr/>
      </dsp:nvSpPr>
      <dsp:spPr>
        <a:xfrm>
          <a:off x="0" y="1313217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A110E-E76B-4465-BD96-4B8D72BFE70B}">
      <dsp:nvSpPr>
        <dsp:cNvPr id="0" name=""/>
        <dsp:cNvSpPr/>
      </dsp:nvSpPr>
      <dsp:spPr>
        <a:xfrm>
          <a:off x="317689" y="1549515"/>
          <a:ext cx="577618" cy="57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AB89-F489-486B-B4DB-024E1D1EF730}">
      <dsp:nvSpPr>
        <dsp:cNvPr id="0" name=""/>
        <dsp:cNvSpPr/>
      </dsp:nvSpPr>
      <dsp:spPr>
        <a:xfrm>
          <a:off x="1212997" y="1313217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Esto</a:t>
          </a:r>
          <a:r>
            <a:rPr lang="en-US" sz="1900" kern="1200" dirty="0"/>
            <a:t> es </a:t>
          </a:r>
          <a:r>
            <a:rPr lang="en-US" sz="1900" kern="1200" dirty="0" err="1"/>
            <a:t>especialmente</a:t>
          </a:r>
          <a:r>
            <a:rPr lang="en-US" sz="1900" kern="1200" dirty="0"/>
            <a:t> </a:t>
          </a:r>
          <a:r>
            <a:rPr lang="en-US" sz="1900" kern="1200" dirty="0" err="1"/>
            <a:t>útil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equipos</a:t>
          </a:r>
          <a:r>
            <a:rPr lang="en-US" sz="1900" kern="1200" dirty="0"/>
            <a:t> </a:t>
          </a:r>
          <a:r>
            <a:rPr lang="en-US" sz="1900" kern="1200" dirty="0" err="1"/>
            <a:t>grandes</a:t>
          </a:r>
          <a:r>
            <a:rPr lang="en-US" sz="1900" kern="1200" dirty="0"/>
            <a:t>, </a:t>
          </a:r>
          <a:r>
            <a:rPr lang="en-US" sz="1900" kern="1200" dirty="0" err="1"/>
            <a:t>donde</a:t>
          </a:r>
          <a:r>
            <a:rPr lang="en-US" sz="1900" kern="1200" dirty="0"/>
            <a:t> la </a:t>
          </a:r>
          <a:r>
            <a:rPr lang="en-US" sz="1900" kern="1200" dirty="0" err="1"/>
            <a:t>colaboración</a:t>
          </a:r>
          <a:r>
            <a:rPr lang="en-US" sz="1900" kern="1200" dirty="0"/>
            <a:t> y la </a:t>
          </a:r>
          <a:r>
            <a:rPr lang="en-US" sz="1900" kern="1200" dirty="0" err="1"/>
            <a:t>coherencia</a:t>
          </a:r>
          <a:r>
            <a:rPr lang="en-US" sz="1900" kern="1200" dirty="0"/>
            <a:t> son clave.</a:t>
          </a:r>
        </a:p>
      </dsp:txBody>
      <dsp:txXfrm>
        <a:off x="1212997" y="1313217"/>
        <a:ext cx="6205888" cy="1050214"/>
      </dsp:txXfrm>
    </dsp:sp>
    <dsp:sp modelId="{AB4114CF-1876-4DE9-9FD6-9AF807D7DD98}">
      <dsp:nvSpPr>
        <dsp:cNvPr id="0" name=""/>
        <dsp:cNvSpPr/>
      </dsp:nvSpPr>
      <dsp:spPr>
        <a:xfrm>
          <a:off x="0" y="2625985"/>
          <a:ext cx="7418886" cy="10502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3AB0E-64DE-4309-BF1B-AB6475284769}">
      <dsp:nvSpPr>
        <dsp:cNvPr id="0" name=""/>
        <dsp:cNvSpPr/>
      </dsp:nvSpPr>
      <dsp:spPr>
        <a:xfrm>
          <a:off x="317689" y="2862283"/>
          <a:ext cx="577618" cy="57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DD5B4-6EF7-4869-AF17-FF5B05F10897}">
      <dsp:nvSpPr>
        <dsp:cNvPr id="0" name=""/>
        <dsp:cNvSpPr/>
      </dsp:nvSpPr>
      <dsp:spPr>
        <a:xfrm>
          <a:off x="1212997" y="2625985"/>
          <a:ext cx="6205888" cy="105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8" tIns="111148" rIns="111148" bIns="1111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Ejercicio</a:t>
          </a:r>
          <a:r>
            <a:rPr lang="en-US" sz="1900" kern="1200" dirty="0"/>
            <a:t>:</a:t>
          </a:r>
          <a:br>
            <a:rPr lang="en-US" sz="1900" kern="1200" dirty="0"/>
          </a:br>
          <a:r>
            <a:rPr lang="en-US" sz="1900" kern="1200" dirty="0"/>
            <a:t>El </a:t>
          </a:r>
          <a:r>
            <a:rPr lang="en-US" sz="1900" kern="1200" dirty="0" err="1"/>
            <a:t>ejercicio</a:t>
          </a:r>
          <a:r>
            <a:rPr lang="en-US" sz="1900" kern="1200" dirty="0"/>
            <a:t> lo </a:t>
          </a:r>
          <a:r>
            <a:rPr lang="en-US" sz="1900" kern="1200" dirty="0" err="1"/>
            <a:t>encuentras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nuestra</a:t>
          </a:r>
          <a:r>
            <a:rPr lang="en-US" sz="1900" kern="1200" dirty="0"/>
            <a:t> </a:t>
          </a:r>
          <a:r>
            <a:rPr lang="en-US" sz="1900" kern="1200" dirty="0" err="1"/>
            <a:t>guia</a:t>
          </a:r>
          <a:r>
            <a:rPr lang="en-US" sz="1900" kern="1200" dirty="0"/>
            <a:t> paso a paso </a:t>
          </a:r>
        </a:p>
      </dsp:txBody>
      <dsp:txXfrm>
        <a:off x="1212997" y="2625985"/>
        <a:ext cx="6205888" cy="105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03:21:53.5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84.52002"/>
      <inkml:brushProperty name="anchorY" value="-3833.99097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03:19:02.1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03:19:14.0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03:19:15.9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9750" y="1363860"/>
            <a:ext cx="5134663" cy="26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9750" y="4043933"/>
            <a:ext cx="3948571" cy="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439110" y="-2633108"/>
            <a:ext cx="5384920" cy="395672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6195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6337312" y="2205173"/>
            <a:ext cx="4901523" cy="1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6337312" y="3601593"/>
            <a:ext cx="4901523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8223391" y="4900839"/>
            <a:ext cx="5384920" cy="395672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76198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43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1159201" y="2840960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964949" y="3993701"/>
            <a:ext cx="294003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964949" y="4462403"/>
            <a:ext cx="2940034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4820879" y="2840960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4626627" y="3993701"/>
            <a:ext cx="294003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4626628" y="4462403"/>
            <a:ext cx="2940034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8482559" y="2840960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8288306" y="3993701"/>
            <a:ext cx="294003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8288308" y="4462403"/>
            <a:ext cx="2940034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9951965" y="-1540977"/>
            <a:ext cx="5386588" cy="395588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61570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2345889" y="2445233"/>
            <a:ext cx="324875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2345889" y="2913932"/>
            <a:ext cx="3248754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2345889" y="4284635"/>
            <a:ext cx="324875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2345889" y="4753333"/>
            <a:ext cx="3248754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8751788" y="5243046"/>
            <a:ext cx="5385132" cy="395687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7654906" y="2445233"/>
            <a:ext cx="324875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7654906" y="2913932"/>
            <a:ext cx="3248754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7654906" y="4284635"/>
            <a:ext cx="3248754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7654906" y="4753333"/>
            <a:ext cx="3248754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87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959750" y="2013000"/>
            <a:ext cx="5134663" cy="4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6"/>
            </a:lvl1pPr>
            <a:lvl2pPr marL="1218895" lvl="1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4" name="Google Shape;84;p15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8111913" y="-1995105"/>
            <a:ext cx="5869017" cy="431242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6094412" y="2013000"/>
            <a:ext cx="5134663" cy="4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6"/>
            </a:lvl1pPr>
            <a:lvl2pPr marL="1218895" lvl="1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7181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8895888" y="-2419205"/>
            <a:ext cx="5386213" cy="395561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2" name="Google Shape;92;p16"/>
          <p:cNvSpPr/>
          <p:nvPr/>
        </p:nvSpPr>
        <p:spPr>
          <a:xfrm rot="4073489">
            <a:off x="-2952133" y="4445215"/>
            <a:ext cx="5386615" cy="395590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808580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9652664" y="-1258099"/>
            <a:ext cx="5387016" cy="395620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964949" y="2445233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964949" y="29139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4626627" y="2445233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4626628" y="29139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8288306" y="2445233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8288308" y="29139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962716" y="4284635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962716" y="47533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4624394" y="4284635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4624396" y="47533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8286074" y="4284635"/>
            <a:ext cx="2940034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8286075" y="4753333"/>
            <a:ext cx="2940034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2497983" y="5872564"/>
            <a:ext cx="5385452" cy="3957112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73090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959750" y="3398303"/>
            <a:ext cx="4347268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59750" y="1814653"/>
            <a:ext cx="4347268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6496351" y="3215332"/>
            <a:ext cx="7594890" cy="55805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2370253" y="-1648777"/>
            <a:ext cx="5385460" cy="395711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992373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6357544" y="1909667"/>
            <a:ext cx="4871531" cy="12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357544" y="4687997"/>
            <a:ext cx="4871531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6357544" y="3173835"/>
            <a:ext cx="4871531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4831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614186" y="223954"/>
            <a:ext cx="10322327" cy="6213613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5556752" y="2298200"/>
            <a:ext cx="4834341" cy="2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5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2115677" y="855173"/>
            <a:ext cx="7114895" cy="50288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02714" y="2841800"/>
            <a:ext cx="5655727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2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402714" y="1844567"/>
            <a:ext cx="1230879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996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402713" y="3943055"/>
            <a:ext cx="3913381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30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1018538" y="2623203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2345889" y="2445233"/>
            <a:ext cx="3575869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2345889" y="2913932"/>
            <a:ext cx="3575869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1018538" y="4462603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2345889" y="4284635"/>
            <a:ext cx="3575869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2345889" y="4753333"/>
            <a:ext cx="3575869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9952614" y="-1541401"/>
            <a:ext cx="5385145" cy="395688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2663630" y="4999509"/>
            <a:ext cx="5386600" cy="395589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6327552" y="2623203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7654903" y="2445233"/>
            <a:ext cx="3575869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7654903" y="2913932"/>
            <a:ext cx="3575869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6327552" y="4462603"/>
            <a:ext cx="11808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398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7654903" y="4284635"/>
            <a:ext cx="3575869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7654903" y="4753333"/>
            <a:ext cx="3575869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5171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959750" y="2767333"/>
            <a:ext cx="6999377" cy="25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6"/>
            </a:lvl1pPr>
            <a:lvl2pPr marL="1218895" lvl="1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1" name="Google Shape;141;p22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8530027" y="3074596"/>
            <a:ext cx="5870563" cy="431131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852772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8479619" y="-2341505"/>
            <a:ext cx="5387159" cy="395630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964818" y="2766332"/>
            <a:ext cx="2767279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964818" y="3235032"/>
            <a:ext cx="2767279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3916499" y="2766332"/>
            <a:ext cx="2767279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3916499" y="3235032"/>
            <a:ext cx="2767279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962716" y="4605735"/>
            <a:ext cx="2767279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962716" y="5074432"/>
            <a:ext cx="2767279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3916499" y="4605735"/>
            <a:ext cx="2767279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3916499" y="5074432"/>
            <a:ext cx="2767279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9929779" y="5872564"/>
            <a:ext cx="5385452" cy="3957112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364265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65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"/>
            <a:ext cx="1218882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800"/>
            <a:ext cx="12188823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5998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88822" cy="2577772"/>
          </a:xfrm>
        </p:spPr>
        <p:txBody>
          <a:bodyPr>
            <a:noAutofit/>
          </a:bodyPr>
          <a:lstStyle>
            <a:lvl1pPr marL="0" indent="0" algn="ctr">
              <a:buNone/>
              <a:defRPr sz="3199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27790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"/>
            <a:ext cx="1218882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1"/>
            <a:ext cx="12188819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5998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048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6350"/>
            <a:ext cx="12182596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3" y="365125"/>
            <a:ext cx="4465339" cy="1936866"/>
          </a:xfrm>
        </p:spPr>
        <p:txBody>
          <a:bodyPr anchor="b"/>
          <a:lstStyle>
            <a:lvl1pPr>
              <a:defRPr sz="3199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614" y="2620500"/>
            <a:ext cx="447050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7983" y="3097849"/>
            <a:ext cx="4465341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799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041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786" y="343815"/>
            <a:ext cx="11547693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786" y="579120"/>
            <a:ext cx="11545254" cy="2733306"/>
          </a:xfrm>
        </p:spPr>
        <p:txBody>
          <a:bodyPr anchor="b">
            <a:noAutofit/>
          </a:bodyPr>
          <a:lstStyle>
            <a:lvl1pPr algn="ctr">
              <a:defRPr sz="3199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785" y="3484616"/>
            <a:ext cx="11559292" cy="2387865"/>
          </a:xfrm>
        </p:spPr>
        <p:txBody>
          <a:bodyPr>
            <a:noAutofit/>
          </a:bodyPr>
          <a:lstStyle>
            <a:lvl1pPr marL="0" indent="0" algn="ctr">
              <a:buNone/>
              <a:defRPr sz="5998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"/>
            <a:ext cx="12188822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6350"/>
            <a:ext cx="6094413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683" y="511762"/>
            <a:ext cx="4959538" cy="2785158"/>
          </a:xfrm>
        </p:spPr>
        <p:txBody>
          <a:bodyPr anchor="b">
            <a:noAutofit/>
          </a:bodyPr>
          <a:lstStyle>
            <a:lvl1pPr algn="l">
              <a:defRPr sz="2399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431" y="3484616"/>
            <a:ext cx="4956790" cy="2387865"/>
          </a:xfrm>
        </p:spPr>
        <p:txBody>
          <a:bodyPr>
            <a:noAutofit/>
          </a:bodyPr>
          <a:lstStyle>
            <a:lvl1pPr marL="0" indent="0" algn="l">
              <a:buNone/>
              <a:defRPr sz="3199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5946" y="336550"/>
            <a:ext cx="5321501" cy="6184900"/>
          </a:xfrm>
        </p:spPr>
        <p:txBody>
          <a:bodyPr/>
          <a:lstStyle>
            <a:lvl1pPr algn="ctr">
              <a:defRPr sz="1999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4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6350"/>
            <a:ext cx="2355725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5726" y="-6350"/>
            <a:ext cx="982924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4808" y="2002443"/>
            <a:ext cx="792005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809" y="113097"/>
            <a:ext cx="7418886" cy="1656304"/>
          </a:xfrm>
        </p:spPr>
        <p:txBody>
          <a:bodyPr lIns="0"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4809" y="2470151"/>
            <a:ext cx="7418886" cy="3676649"/>
          </a:xfrm>
        </p:spPr>
        <p:txBody>
          <a:bodyPr/>
          <a:lstStyle>
            <a:lvl1pPr marL="285664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>
                <a:solidFill>
                  <a:schemeClr val="bg1"/>
                </a:solidFill>
                <a:latin typeface="+mn-lt"/>
              </a:defRPr>
            </a:lvl1pPr>
            <a:lvl2pPr marL="799860" indent="-342797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6923" indent="-342797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6853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3916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9750" y="1482267"/>
            <a:ext cx="10532456" cy="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06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8895" lvl="1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343" lvl="2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9750" y="52124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0460730" y="-2252108"/>
            <a:ext cx="5384920" cy="395672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9711922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" y="2"/>
            <a:ext cx="12188822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685" y="264161"/>
            <a:ext cx="6325457" cy="3373973"/>
          </a:xfrm>
        </p:spPr>
        <p:txBody>
          <a:bodyPr anchor="b"/>
          <a:lstStyle>
            <a:lvl1pPr algn="ctr">
              <a:defRPr sz="3199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1685" y="3962136"/>
            <a:ext cx="6325457" cy="2653771"/>
          </a:xfrm>
        </p:spPr>
        <p:txBody>
          <a:bodyPr>
            <a:noAutofit/>
          </a:bodyPr>
          <a:lstStyle>
            <a:lvl1pPr marL="0" indent="0" algn="ctr">
              <a:buNone/>
              <a:defRPr sz="1799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91350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-6350"/>
            <a:ext cx="12188825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68522" y="2002443"/>
            <a:ext cx="887121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8995" y="162560"/>
            <a:ext cx="8840747" cy="1616904"/>
          </a:xfrm>
        </p:spPr>
        <p:txBody>
          <a:bodyPr lIns="0"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2384" y="2474812"/>
            <a:ext cx="401405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283379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2pPr>
            <a:lvl3pPr marL="56675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3pPr>
            <a:lvl4pPr marL="85927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3337" y="2474812"/>
            <a:ext cx="4226231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283379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2pPr>
            <a:lvl3pPr marL="56675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3pPr>
            <a:lvl4pPr marL="85927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52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786" y="343815"/>
            <a:ext cx="11547693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829" y="1983705"/>
            <a:ext cx="1043291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>
            <a:off x="10485799" y="4210020"/>
            <a:ext cx="753943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sz="1400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sz="1400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488" y="430482"/>
            <a:ext cx="10498254" cy="1327464"/>
          </a:xfrm>
        </p:spPr>
        <p:txBody>
          <a:bodyPr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6828" y="2465540"/>
            <a:ext cx="3773604" cy="3723753"/>
          </a:xfrm>
        </p:spPr>
        <p:txBody>
          <a:bodyPr/>
          <a:lstStyle>
            <a:lvl1pPr marL="342797" indent="-342797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626176" indent="-342797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799" spc="0">
                <a:solidFill>
                  <a:schemeClr val="bg1"/>
                </a:solidFill>
                <a:latin typeface="+mn-lt"/>
              </a:defRPr>
            </a:lvl2pPr>
            <a:lvl3pPr marL="918696" indent="-342797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799" spc="0">
                <a:solidFill>
                  <a:schemeClr val="bg1"/>
                </a:solidFill>
                <a:latin typeface="+mn-lt"/>
              </a:defRPr>
            </a:lvl3pPr>
            <a:lvl4pPr marL="1208931" indent="-342797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799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6317" y="2465540"/>
            <a:ext cx="6313424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283379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  <a:latin typeface="+mn-lt"/>
              </a:defRPr>
            </a:lvl2pPr>
            <a:lvl3pPr marL="56675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  <a:latin typeface="+mn-lt"/>
              </a:defRPr>
            </a:lvl3pPr>
            <a:lvl4pPr marL="859278" indent="-285664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799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8156" y="-6350"/>
            <a:ext cx="6153012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7833" y="173736"/>
            <a:ext cx="4351528" cy="2203704"/>
          </a:xfrm>
        </p:spPr>
        <p:txBody>
          <a:bodyPr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462" y="336550"/>
            <a:ext cx="5302259" cy="6184900"/>
          </a:xfrm>
        </p:spPr>
        <p:txBody>
          <a:bodyPr/>
          <a:lstStyle>
            <a:lvl1pPr algn="ctr">
              <a:defRPr sz="1999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7833" y="3104278"/>
            <a:ext cx="4370422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569043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2pPr>
            <a:lvl3pPr marL="861563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3pPr>
            <a:lvl4pPr marL="1151798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7833" y="2679480"/>
            <a:ext cx="435152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50"/>
            <a:ext cx="464574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613" y="2680134"/>
            <a:ext cx="3113267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152" y="171396"/>
            <a:ext cx="3735657" cy="2202350"/>
          </a:xfrm>
        </p:spPr>
        <p:txBody>
          <a:bodyPr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497" y="3078481"/>
            <a:ext cx="3107384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569043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2pPr>
            <a:lvl3pPr marL="861563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3pPr>
            <a:lvl4pPr marL="1151798" indent="-28566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99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5980" y="404814"/>
            <a:ext cx="6703854" cy="6048375"/>
          </a:xfrm>
        </p:spPr>
        <p:txBody>
          <a:bodyPr/>
          <a:lstStyle>
            <a:lvl1pPr>
              <a:defRPr sz="2399">
                <a:latin typeface="+mn-lt"/>
              </a:defRPr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57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829" y="1983416"/>
            <a:ext cx="1043291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371" y="433906"/>
            <a:ext cx="10512863" cy="1327464"/>
          </a:xfrm>
        </p:spPr>
        <p:txBody>
          <a:bodyPr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090" y="2465536"/>
            <a:ext cx="7301636" cy="3427265"/>
          </a:xfrm>
        </p:spPr>
        <p:txBody>
          <a:bodyPr/>
          <a:lstStyle>
            <a:lvl1pPr marL="283379" indent="-283379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799" spc="0" baseline="0">
                <a:solidFill>
                  <a:schemeClr val="bg1"/>
                </a:solidFill>
                <a:latin typeface="+mn-lt"/>
              </a:defRPr>
            </a:lvl1pPr>
            <a:lvl2pPr marL="566758" indent="-283379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799" spc="0"/>
            </a:lvl2pPr>
            <a:lvl3pPr marL="859278" indent="-283379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799" spc="0"/>
            </a:lvl3pPr>
            <a:lvl4pPr marL="1151798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799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89975" y="2465388"/>
            <a:ext cx="2856121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99">
                <a:solidFill>
                  <a:schemeClr val="bg1"/>
                </a:solidFill>
                <a:latin typeface="+mn-lt"/>
              </a:defRPr>
            </a:lvl1pPr>
            <a:lvl2pPr marL="457063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12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189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251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26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786" y="343815"/>
            <a:ext cx="11547693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830" y="1991547"/>
            <a:ext cx="105440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153" y="643843"/>
            <a:ext cx="10512863" cy="1140849"/>
          </a:xfrm>
        </p:spPr>
        <p:txBody>
          <a:bodyPr lIns="0" anchor="b">
            <a:noAutofit/>
          </a:bodyPr>
          <a:lstStyle>
            <a:lvl1pPr algn="l">
              <a:defRPr sz="3199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4807" y="2560638"/>
            <a:ext cx="10512862" cy="3478212"/>
          </a:xfrm>
        </p:spPr>
        <p:txBody>
          <a:bodyPr/>
          <a:lstStyle>
            <a:lvl1pPr>
              <a:defRPr sz="2399">
                <a:latin typeface="+mn-lt"/>
              </a:defRPr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829" y="1983705"/>
            <a:ext cx="1043291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318" y="6237288"/>
            <a:ext cx="4113728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590" y="6226199"/>
            <a:ext cx="2742486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6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4271" y="4138"/>
            <a:ext cx="7614554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sz="1400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13" y="173735"/>
            <a:ext cx="4408366" cy="2203704"/>
          </a:xfrm>
        </p:spPr>
        <p:txBody>
          <a:bodyPr anchor="b">
            <a:noAutofit/>
          </a:bodyPr>
          <a:lstStyle>
            <a:lvl1pPr>
              <a:defRPr sz="3199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633" y="3079120"/>
            <a:ext cx="4412101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799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614" y="2679192"/>
            <a:ext cx="410086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9750" y="1363860"/>
            <a:ext cx="5134663" cy="26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6665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9750" y="4043933"/>
            <a:ext cx="3948571" cy="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2105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62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890155" y="3993700"/>
            <a:ext cx="3179972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890155" y="4462400"/>
            <a:ext cx="3179972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97440" y="3993700"/>
            <a:ext cx="3179972" cy="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197440" y="4462400"/>
            <a:ext cx="3179972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6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0460730" y="-2252108"/>
            <a:ext cx="5384920" cy="395672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39744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959750" y="970400"/>
            <a:ext cx="7701994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59750" y="516800"/>
            <a:ext cx="10269325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9901287" y="-1469380"/>
            <a:ext cx="5386247" cy="39556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425978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959750" y="3571228"/>
            <a:ext cx="4347268" cy="1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959750" y="1987600"/>
            <a:ext cx="4347268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6844177" y="4751756"/>
            <a:ext cx="7594744" cy="55804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616403" y="-2344186"/>
            <a:ext cx="5385661" cy="395726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7659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73455" y="-536033"/>
            <a:ext cx="9333525" cy="685806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011076" y="3288571"/>
            <a:ext cx="5153458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011076" y="2224333"/>
            <a:ext cx="5153458" cy="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2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52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6891285" y="3398303"/>
            <a:ext cx="4347268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6891285" y="1814653"/>
            <a:ext cx="4347268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1956016" flipH="1">
            <a:off x="-1892937" y="3215332"/>
            <a:ext cx="7594890" cy="55805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7" name="Google Shape;47;p9"/>
          <p:cNvSpPr/>
          <p:nvPr/>
        </p:nvSpPr>
        <p:spPr>
          <a:xfrm rot="-8978585" flipH="1">
            <a:off x="9183097" y="-1648777"/>
            <a:ext cx="5385460" cy="395711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71181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5382065" y="970400"/>
            <a:ext cx="5830481" cy="363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4597069" y="516800"/>
            <a:ext cx="6615477" cy="2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9209238" y="4160845"/>
            <a:ext cx="5384892" cy="395670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673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9750" y="521240"/>
            <a:ext cx="10269325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9750" y="1734467"/>
            <a:ext cx="10269325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801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423762" y="1244600"/>
            <a:ext cx="93939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423762" y="2260600"/>
            <a:ext cx="9393953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84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799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799860" indent="-342797" algn="l" defTabSz="914126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2pPr>
      <a:lvl3pPr marL="1256923" indent="-342797" algn="l" defTabSz="914126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999" kern="1200">
          <a:solidFill>
            <a:schemeClr val="bg1"/>
          </a:solidFill>
          <a:latin typeface="+mn-lt"/>
          <a:ea typeface="+mn-ea"/>
          <a:cs typeface="+mn-cs"/>
        </a:defRPr>
      </a:lvl3pPr>
      <a:lvl4pPr marL="1656853" indent="-285664" algn="l" defTabSz="914126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4pPr>
      <a:lvl5pPr marL="2113916" indent="-285664" algn="l" defTabSz="914126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11" Type="http://schemas.openxmlformats.org/officeDocument/2006/relationships/customXml" Target="../ink/ink4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13" y="173735"/>
            <a:ext cx="4408366" cy="2203704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2500" kern="1200" cap="all" spc="300" baseline="0" dirty="0" err="1">
                <a:latin typeface="+mj-lt"/>
                <a:ea typeface="+mj-ea"/>
                <a:cs typeface="Biome" panose="020B0503030204020804" pitchFamily="34" charset="0"/>
              </a:rPr>
              <a:t>Reactividad</a:t>
            </a:r>
            <a:r>
              <a:rPr lang="en-US" sz="2500" kern="1200" cap="all" spc="300" baseline="0" dirty="0">
                <a:latin typeface="+mj-lt"/>
                <a:ea typeface="+mj-ea"/>
                <a:cs typeface="Biome" panose="020B0503030204020804" pitchFamily="34" charset="0"/>
              </a:rPr>
              <a:t> y </a:t>
            </a:r>
            <a:r>
              <a:rPr lang="en-US" sz="2500" kern="1200" cap="all" spc="300" baseline="0" dirty="0" err="1">
                <a:latin typeface="+mj-lt"/>
                <a:ea typeface="+mj-ea"/>
                <a:cs typeface="Biome" panose="020B0503030204020804" pitchFamily="34" charset="0"/>
              </a:rPr>
              <a:t>Manipulación</a:t>
            </a:r>
            <a:r>
              <a:rPr lang="en-US" sz="2500" kern="1200" cap="all" spc="300" baseline="0" dirty="0">
                <a:latin typeface="+mj-lt"/>
                <a:ea typeface="+mj-ea"/>
                <a:cs typeface="Biome" panose="020B0503030204020804" pitchFamily="34" charset="0"/>
              </a:rPr>
              <a:t> del DOM </a:t>
            </a:r>
            <a:r>
              <a:rPr lang="en-US" sz="2500" kern="1200" cap="all" spc="300" baseline="0" dirty="0" err="1">
                <a:latin typeface="+mj-lt"/>
                <a:ea typeface="+mj-ea"/>
                <a:cs typeface="Biome" panose="020B0503030204020804" pitchFamily="34" charset="0"/>
              </a:rPr>
              <a:t>en</a:t>
            </a:r>
            <a:r>
              <a:rPr lang="en-US" sz="2500" kern="1200" cap="all" spc="300" baseline="0" dirty="0">
                <a:latin typeface="+mj-lt"/>
                <a:ea typeface="+mj-ea"/>
                <a:cs typeface="Biome" panose="020B0503030204020804" pitchFamily="34" charset="0"/>
              </a:rPr>
              <a:t> Interfaces de </a:t>
            </a:r>
            <a:r>
              <a:rPr lang="en-US" sz="2500" kern="1200" cap="all" spc="300" baseline="0" dirty="0" err="1">
                <a:latin typeface="+mj-lt"/>
                <a:ea typeface="+mj-ea"/>
                <a:cs typeface="Biome" panose="020B0503030204020804" pitchFamily="34" charset="0"/>
              </a:rPr>
              <a:t>Usuario</a:t>
            </a:r>
            <a:r>
              <a:rPr lang="en-US" sz="2500" kern="1200" cap="all" spc="300" baseline="0" dirty="0">
                <a:latin typeface="+mj-lt"/>
                <a:ea typeface="+mj-ea"/>
                <a:cs typeface="Biome" panose="020B0503030204020804" pitchFamily="34" charset="0"/>
              </a:rPr>
              <a:t> </a:t>
            </a:r>
            <a:r>
              <a:rPr lang="en-US" sz="2500" kern="1200" cap="all" spc="300" baseline="0" dirty="0" err="1">
                <a:latin typeface="+mj-lt"/>
                <a:ea typeface="+mj-ea"/>
                <a:cs typeface="Biome" panose="020B0503030204020804" pitchFamily="34" charset="0"/>
              </a:rPr>
              <a:t>Modernas</a:t>
            </a:r>
            <a:endParaRPr lang="en-US" sz="2500" kern="1200" cap="all" spc="30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33" y="3079120"/>
            <a:ext cx="4412101" cy="275272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914126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</a:pPr>
            <a:endParaRPr lang="en-US" sz="1500" kern="1200" dirty="0">
              <a:solidFill>
                <a:schemeClr val="bg1"/>
              </a:solidFill>
              <a:latin typeface="+mn-lt"/>
              <a:ea typeface="+mn-ea"/>
            </a:endParaRPr>
          </a:p>
          <a:p>
            <a:pPr defTabSz="914126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defRPr sz="2800">
                <a:solidFill>
                  <a:srgbClr val="000000"/>
                </a:solidFill>
              </a:defRPr>
            </a:pP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Nombres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: Danna Camila Guerra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Rincón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, Santiago Prieto Ávila, Joseph Donovan, Julian Rivera Quintero</a:t>
            </a:r>
          </a:p>
          <a:p>
            <a:pPr defTabSz="914126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defRPr sz="2800">
                <a:solidFill>
                  <a:srgbClr val="000000"/>
                </a:solidFill>
              </a:defRPr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Instructor: Víctor Claudio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Vlamir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Arévalo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 Cortés</a:t>
            </a:r>
          </a:p>
          <a:p>
            <a:pPr defTabSz="914126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defRPr sz="2800">
                <a:solidFill>
                  <a:srgbClr val="000000"/>
                </a:solidFill>
              </a:defRPr>
            </a:pP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Fecha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: 2 de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</a:rPr>
              <a:t>septiembre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</a:rPr>
              <a:t> de 2024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A6E871D-5F4F-7870-D403-150E17C3D7E2}"/>
                  </a:ext>
                </a:extLst>
              </p14:cNvPr>
              <p14:cNvContentPartPr/>
              <p14:nvPr/>
            </p14:nvContentPartPr>
            <p14:xfrm>
              <a:off x="2743130" y="3047741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A6E871D-5F4F-7870-D403-150E17C3D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4130" y="30391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Introducción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99B434F-8D75-E5C8-6135-59A955406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81429"/>
              </p:ext>
            </p:extLst>
          </p:nvPr>
        </p:nvGraphicFramePr>
        <p:xfrm>
          <a:off x="3304809" y="2470151"/>
          <a:ext cx="7418886" cy="367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35FF2DC-0B77-D253-4875-5B936532FC12}"/>
                  </a:ext>
                </a:extLst>
              </p14:cNvPr>
              <p14:cNvContentPartPr/>
              <p14:nvPr/>
            </p14:nvContentPartPr>
            <p14:xfrm>
              <a:off x="8160689" y="381478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35FF2DC-0B77-D253-4875-5B936532FC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049" y="3806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9808A0B-78BD-9A03-0E28-E251EAE93C71}"/>
                  </a:ext>
                </a:extLst>
              </p14:cNvPr>
              <p14:cNvContentPartPr/>
              <p14:nvPr/>
            </p14:nvContentPartPr>
            <p14:xfrm>
              <a:off x="9625529" y="3411588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9808A0B-78BD-9A03-0E28-E251EAE93C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16529" y="3402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0559C98-6579-1364-41FF-A0B993CFF5C4}"/>
                  </a:ext>
                </a:extLst>
              </p14:cNvPr>
              <p14:cNvContentPartPr/>
              <p14:nvPr/>
            </p14:nvContentPartPr>
            <p14:xfrm>
              <a:off x="10186049" y="172030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0559C98-6579-1364-41FF-A0B993CFF5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77409" y="1711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Reactividad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4809" y="2470151"/>
            <a:ext cx="7418886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reactividad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desarrollo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software se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refiere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a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capacidad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un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sistema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para responder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automáticamente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cambios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los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datos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o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estado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aplicación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Ventajas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utilizar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un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enfoque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reactivo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incluyen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una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mayor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eficiencia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,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modularidad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y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facilidad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mantenimiento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Ejercicio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El ejercicio lo encuentras en nuestra </a:t>
            </a:r>
            <a:r>
              <a:rPr lang="es-MX" sz="1799" kern="1200" dirty="0" err="1">
                <a:solidFill>
                  <a:schemeClr val="bg1"/>
                </a:solidFill>
                <a:latin typeface="+mn-lt"/>
                <a:ea typeface="+mn-ea"/>
              </a:rPr>
              <a:t>guia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 paso a paso 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Manipulación No Reactiva del 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4809" y="2470151"/>
            <a:ext cx="7418886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manipulación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no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reactiva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del DOM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implica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cambiar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elementos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interfaz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usuario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manera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directa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, sin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una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relación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clara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con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estado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aplicación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Este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enfoque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puede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resultar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código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difícil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mantener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y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errores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difíciles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rastrear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Ejercicio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El ejercicio lo encuentras en nuestra </a:t>
            </a:r>
            <a:r>
              <a:rPr lang="es-MX" sz="1799" kern="1200" dirty="0" err="1">
                <a:solidFill>
                  <a:schemeClr val="bg1"/>
                </a:solidFill>
                <a:latin typeface="+mn-lt"/>
                <a:ea typeface="+mn-ea"/>
              </a:rPr>
              <a:t>guia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 paso a paso 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UI Basada en el Estado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4809" y="2470151"/>
            <a:ext cx="7418886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Las interfaces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usuario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basadas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estado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aseguran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que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interfaz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esté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siempre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sincronizada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con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los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datos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aplicación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reduce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posibilidad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errores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y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simplifica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lógica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del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código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Ejercicio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El ejercicio lo encuentras en nuestra </a:t>
            </a:r>
            <a:r>
              <a:rPr lang="es-MX" sz="1799" kern="1200" dirty="0" err="1">
                <a:solidFill>
                  <a:schemeClr val="bg1"/>
                </a:solidFill>
                <a:latin typeface="+mn-lt"/>
                <a:ea typeface="+mn-ea"/>
              </a:rPr>
              <a:t>guia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 paso a paso 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Estado Reactivo e Inmutable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269D4F0-8C4E-64FE-953C-0C7F081DD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826945"/>
              </p:ext>
            </p:extLst>
          </p:nvPr>
        </p:nvGraphicFramePr>
        <p:xfrm>
          <a:off x="3304809" y="2470151"/>
          <a:ext cx="7418886" cy="367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Componentes con Estado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4809" y="2470151"/>
            <a:ext cx="7418886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Los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componentes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con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estado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frameworks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como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React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permiten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manejar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lógica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y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el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estado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dentro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del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propio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componente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,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facilitando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creación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interfaces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usuario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complejas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Esto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también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permite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la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reutilización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de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código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y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una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 mayor </a:t>
            </a: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modularidad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r>
              <a:rPr lang="en-US" sz="1799" kern="1200" dirty="0" err="1">
                <a:solidFill>
                  <a:schemeClr val="bg1"/>
                </a:solidFill>
                <a:latin typeface="+mn-lt"/>
                <a:ea typeface="+mn-ea"/>
              </a:rPr>
              <a:t>Ejercicio</a:t>
            </a:r>
            <a:r>
              <a:rPr lang="en-US" sz="1799" kern="12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El ejercicio lo encuentras en nuestra </a:t>
            </a:r>
            <a:r>
              <a:rPr lang="es-MX" sz="1799" kern="1200" dirty="0" err="1">
                <a:solidFill>
                  <a:schemeClr val="bg1"/>
                </a:solidFill>
                <a:latin typeface="+mn-lt"/>
                <a:ea typeface="+mn-ea"/>
              </a:rPr>
              <a:t>guia</a:t>
            </a:r>
            <a:r>
              <a:rPr lang="es-MX" sz="1799" kern="1200" dirty="0">
                <a:solidFill>
                  <a:schemeClr val="bg1"/>
                </a:solidFill>
                <a:latin typeface="+mn-lt"/>
                <a:ea typeface="+mn-ea"/>
              </a:rPr>
              <a:t> paso a paso </a:t>
            </a:r>
          </a:p>
          <a:p>
            <a:pPr marL="285664" indent="-285664" defTabSz="914126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solidFill>
                  <a:srgbClr val="FF4500"/>
                </a:solidFill>
              </a:defRPr>
            </a:pPr>
            <a:endParaRPr lang="en-US" sz="1799" kern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809" y="113097"/>
            <a:ext cx="7418886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0" baseline="0">
                <a:latin typeface="+mj-lt"/>
                <a:ea typeface="+mj-ea"/>
                <a:cs typeface="Biome" panose="020B0503030204020804" pitchFamily="34" charset="0"/>
              </a:rPr>
              <a:t>Creando una Librería de Componentes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7FD1405-D484-5BB7-E187-A528B0A4D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53063"/>
              </p:ext>
            </p:extLst>
          </p:nvPr>
        </p:nvGraphicFramePr>
        <p:xfrm>
          <a:off x="3304809" y="2470151"/>
          <a:ext cx="7418886" cy="367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13" y="173735"/>
            <a:ext cx="4408366" cy="2203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3600" b="1">
                <a:solidFill>
                  <a:srgbClr val="5B9BD5"/>
                </a:solidFill>
              </a:defRPr>
            </a:pPr>
            <a:r>
              <a:rPr lang="en-US" sz="3600" kern="1200" cap="all" spc="300" baseline="0">
                <a:latin typeface="+mj-lt"/>
                <a:ea typeface="+mj-ea"/>
                <a:cs typeface="Biome" panose="020B0503030204020804" pitchFamily="34" charset="0"/>
              </a:rPr>
              <a:t>Conclusión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633" y="3079120"/>
            <a:ext cx="4412101" cy="275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126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1700" kern="1200">
              <a:solidFill>
                <a:schemeClr val="bg1"/>
              </a:solidFill>
              <a:latin typeface="+mn-lt"/>
              <a:ea typeface="+mn-ea"/>
            </a:endParaRPr>
          </a:p>
          <a:p>
            <a:pPr defTabSz="914126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defRPr sz="2800">
                <a:solidFill>
                  <a:srgbClr val="000000"/>
                </a:solidFill>
              </a:defRPr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</a:rPr>
              <a:t>La reactividad y la correcta manipulación del DOM son fundamentales en la creación de aplicaciones modernas. A través de los ejercicios propuestos, los conceptos clave se aplicarán de manera práctica, reforzando el aprendizaje y permitiendo una comprensión profunda de estos temas.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 Workshop Purple variant by Slidesgo</Template>
  <TotalTime>28</TotalTime>
  <Words>503</Words>
  <Application>Microsoft Office PowerPoint</Application>
  <PresentationFormat>Personalizado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Arial Nova</vt:lpstr>
      <vt:lpstr>Biome</vt:lpstr>
      <vt:lpstr>Palanquin Dark</vt:lpstr>
      <vt:lpstr>Poppins</vt:lpstr>
      <vt:lpstr>Poppins Black</vt:lpstr>
      <vt:lpstr>Proxima Nova</vt:lpstr>
      <vt:lpstr>Proxima Nova Semibold</vt:lpstr>
      <vt:lpstr>Robotic Workshop by Slidesgo</vt:lpstr>
      <vt:lpstr>Slidesgo Final Pages</vt:lpstr>
      <vt:lpstr>Custom</vt:lpstr>
      <vt:lpstr>Reactividad y Manipulación del DOM en Interfaces de Usuario Modernas</vt:lpstr>
      <vt:lpstr>Introducción</vt:lpstr>
      <vt:lpstr>Reactividad</vt:lpstr>
      <vt:lpstr>Manipulación No Reactiva del DOM</vt:lpstr>
      <vt:lpstr>UI Basada en el Estado</vt:lpstr>
      <vt:lpstr>Estado Reactivo e Inmutable</vt:lpstr>
      <vt:lpstr>Componentes con Estado</vt:lpstr>
      <vt:lpstr>Creando una Librería de Componentes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Danna Camila Guerra Rincon</cp:lastModifiedBy>
  <cp:revision>2</cp:revision>
  <dcterms:created xsi:type="dcterms:W3CDTF">2013-01-27T09:14:16Z</dcterms:created>
  <dcterms:modified xsi:type="dcterms:W3CDTF">2024-09-02T03:25:14Z</dcterms:modified>
  <cp:category/>
</cp:coreProperties>
</file>