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3" r:id="rId3"/>
    <p:sldId id="274" r:id="rId4"/>
    <p:sldId id="275" r:id="rId5"/>
    <p:sldId id="264" r:id="rId6"/>
    <p:sldId id="267" r:id="rId7"/>
    <p:sldId id="266" r:id="rId8"/>
    <p:sldId id="268" r:id="rId9"/>
    <p:sldId id="270" r:id="rId10"/>
    <p:sldId id="272" r:id="rId11"/>
    <p:sldId id="271" r:id="rId12"/>
    <p:sldId id="27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2C6"/>
    <a:srgbClr val="ECF0F1"/>
    <a:srgbClr val="2ECC71"/>
    <a:srgbClr val="FFFFFF"/>
    <a:srgbClr val="E74C3C"/>
    <a:srgbClr val="868686"/>
    <a:srgbClr val="7F8C8D"/>
    <a:srgbClr val="1867C0"/>
    <a:srgbClr val="F47622"/>
    <a:srgbClr val="0A7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568A3-857B-4D79-B377-88652C15A4FA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6FF9C-FAD9-4299-BC48-0B7014D4D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544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6FF9C-FAD9-4299-BC48-0B7014D4D9C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415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6FF9C-FAD9-4299-BC48-0B7014D4D9C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979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77C0F-96A9-4CF2-986B-59B3860D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BCCDC2-34CC-4BA7-B18E-6DA8961C1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741532-CA08-43AF-B7A3-F35F44F9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1805-1F2D-4D7D-AF9F-CF4C873F85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C5C0E7-5593-4C4F-936E-6D4567EB1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6E995C-B907-42F3-93D5-3D10A6FA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F2C4-8DDA-41D4-AFBA-106A1D530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55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39230-1615-4E69-996E-AA864190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9948F-7FCB-4587-8E9E-9EA27FE8D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A86632-4236-4E37-BF00-3CEFDD0E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1805-1F2D-4D7D-AF9F-CF4C873F85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A7F4BA-53A4-4B61-BF52-EC0FDF56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C23A55-C458-4179-8687-69B78B0D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F2C4-8DDA-41D4-AFBA-106A1D530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2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6C00E4-139E-4469-808C-600A79494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F4F132-2DD0-4A04-B6BE-ECA610343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9A3BC6-BA95-47DA-9E7A-C4586312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1805-1F2D-4D7D-AF9F-CF4C873F85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9EDA35-6781-43C4-8E57-0267FB04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5DFC15-6B46-4380-991A-A54E5E29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F2C4-8DDA-41D4-AFBA-106A1D530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22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BDC12-A04C-4719-998D-400F5C46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26A23-71BC-42ED-B199-33CB4CBD6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7A90A-4BA9-4D99-9B81-3B233C06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1805-1F2D-4D7D-AF9F-CF4C873F85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FECFD8-6D37-4754-BA06-4211810F3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4B23D-AA38-45D9-87AC-DE2F4110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F2C4-8DDA-41D4-AFBA-106A1D530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16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30654-DA4A-4783-8AC8-3606FE833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DF6380-1714-4822-9300-B57EFC102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1C261-879C-4AFA-8602-01652812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1805-1F2D-4D7D-AF9F-CF4C873F85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A97CF-12D2-4A3C-97F6-8D39D5BAE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A58447-2BB7-4150-8381-FFB644B6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F2C4-8DDA-41D4-AFBA-106A1D530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87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A3C10-7759-4F0D-A155-6F9AEB2C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8411D-7E59-45E0-9C45-DC5772EE9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A895E5-973C-40F2-B2F6-CEBEE3178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D49ACF-4987-4906-A819-AF92B29C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1805-1F2D-4D7D-AF9F-CF4C873F85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A52F89-4B1A-4573-B73E-B463953AF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5861F8-B6BC-48DA-B121-24B5A3FE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F2C4-8DDA-41D4-AFBA-106A1D530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72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E8BF5-D1B4-4B7D-9C7C-8C1CE3B0A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08D19C-B05B-425F-8D2B-61BA3E932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5B22DC-E426-401F-8BC2-04CEA3FB8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933F59-E93F-48B4-969A-EFF95FC47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F13941-7A4C-4703-9EA0-57AF58B27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6FA02D-0465-46A3-B8D6-4DB44A350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1805-1F2D-4D7D-AF9F-CF4C873F85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FEAE55-CE1C-4032-9A06-25229265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E5FFDD-C00A-469E-903D-21AC2114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F2C4-8DDA-41D4-AFBA-106A1D530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31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BBE54-2A64-4E14-8350-5A8A0994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ED81C7-F744-427D-8006-0846D554C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1805-1F2D-4D7D-AF9F-CF4C873F85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4C8BDD-385F-4141-8E71-6F77068C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C24001-B4C6-499A-8ABF-406515E6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F2C4-8DDA-41D4-AFBA-106A1D530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77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767756-147E-48FF-87C9-5530CC04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1805-1F2D-4D7D-AF9F-CF4C873F85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0BDA65-7DF0-44A3-9ED4-E78C256C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0A5DD1-4F94-48C6-9386-4F5F7C78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F2C4-8DDA-41D4-AFBA-106A1D530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05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1FD9F-B6D5-4E4A-9656-F174C85CC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CA50A-53A2-4A93-88FA-D0716D446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0CB749-3F9A-4E6B-BFDD-13B6194C7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10E5E3-1494-4993-8A89-1874EFD4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1805-1F2D-4D7D-AF9F-CF4C873F85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6E596C-DE71-46E8-B27B-6C64444FD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A274E0-500E-4795-9654-46009161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F2C4-8DDA-41D4-AFBA-106A1D530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38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FC56D-6981-4B48-9624-8DF05506F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A0A18D-5BB4-4710-B4DE-8BFF5454C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643C5E-ACED-4B32-B104-A0A282C2B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3E8B3D-E840-468C-84AA-0120CFBF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1805-1F2D-4D7D-AF9F-CF4C873F85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278AB3-D2CC-46C9-AEE6-9B4FCAA4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213DA5-2B44-4DB8-8C9B-547799D3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F2C4-8DDA-41D4-AFBA-106A1D530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8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E6C56F-DD1C-4C16-97A2-19F254162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BEB28F-81B0-4617-B793-2EFB020AE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91EA6-9684-4C66-91ED-5D6F989C7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31805-1F2D-4D7D-AF9F-CF4C873F853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CD5D85-8010-4EA8-AFED-13ED77588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FA9ACB-EC22-4147-9399-F04DA265A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8F2C4-8DDA-41D4-AFBA-106A1D530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78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9.jpg"/><Relationship Id="rId4" Type="http://schemas.openxmlformats.org/officeDocument/2006/relationships/image" Target="../media/image4.png"/><Relationship Id="rId9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0F595CC-C4E9-4AF3-B31F-9AE93BB97C7A}"/>
              </a:ext>
            </a:extLst>
          </p:cNvPr>
          <p:cNvSpPr/>
          <p:nvPr/>
        </p:nvSpPr>
        <p:spPr>
          <a:xfrm>
            <a:off x="4696380" y="0"/>
            <a:ext cx="7495620" cy="6858000"/>
          </a:xfrm>
          <a:prstGeom prst="roundRect">
            <a:avLst>
              <a:gd name="adj" fmla="val 1157"/>
            </a:avLst>
          </a:prstGeom>
          <a:solidFill>
            <a:schemeClr val="bg1"/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extrusionClr>
              <a:schemeClr val="tx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9FCD0D5-EB98-4B50-A957-7E5576C85DD8}"/>
              </a:ext>
            </a:extLst>
          </p:cNvPr>
          <p:cNvSpPr/>
          <p:nvPr/>
        </p:nvSpPr>
        <p:spPr>
          <a:xfrm>
            <a:off x="5651974" y="2229175"/>
            <a:ext cx="5310666" cy="434964"/>
          </a:xfrm>
          <a:prstGeom prst="roundRect">
            <a:avLst>
              <a:gd name="adj" fmla="val 50000"/>
            </a:avLst>
          </a:prstGeom>
          <a:solidFill>
            <a:srgbClr val="ECF0F1"/>
          </a:solidFill>
          <a:ln w="12700">
            <a:solidFill>
              <a:schemeClr val="bg2">
                <a:lumMod val="9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John Wick</a:t>
            </a:r>
            <a:endParaRPr lang="zh-CN" altLang="en-US" sz="1400" dirty="0">
              <a:solidFill>
                <a:schemeClr val="bg2">
                  <a:lumMod val="9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FBF5F5-CE8A-457F-B54A-DB6A485BE0C7}"/>
              </a:ext>
            </a:extLst>
          </p:cNvPr>
          <p:cNvSpPr txBox="1"/>
          <p:nvPr/>
        </p:nvSpPr>
        <p:spPr>
          <a:xfrm>
            <a:off x="4952619" y="209830"/>
            <a:ext cx="3817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37A2C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B0604020202020204" pitchFamily="2" charset="-79"/>
              </a:rPr>
              <a:t>Just Blah</a:t>
            </a:r>
            <a:endParaRPr lang="zh-CN" altLang="en-US" sz="4800" dirty="0">
              <a:solidFill>
                <a:srgbClr val="37A2C6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haroni" panose="020B0604020202020204" pitchFamily="2" charset="-79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58682DA-3E70-434D-AF4D-A98C66E3585F}"/>
              </a:ext>
            </a:extLst>
          </p:cNvPr>
          <p:cNvSpPr/>
          <p:nvPr/>
        </p:nvSpPr>
        <p:spPr>
          <a:xfrm>
            <a:off x="5651973" y="5454241"/>
            <a:ext cx="5310666" cy="510223"/>
          </a:xfrm>
          <a:prstGeom prst="roundRect">
            <a:avLst>
              <a:gd name="adj" fmla="val 50000"/>
            </a:avLst>
          </a:prstGeom>
          <a:solidFill>
            <a:srgbClr val="37A2C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注册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F35F79E-9D01-47F9-A387-9C5DCADF69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65" t="3207" r="18836" b="3776"/>
          <a:stretch/>
        </p:blipFill>
        <p:spPr>
          <a:xfrm>
            <a:off x="0" y="0"/>
            <a:ext cx="4696380" cy="6858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0" h="0"/>
          </a:sp3d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0858174-65C9-425C-9FD9-0FBC54B623D1}"/>
              </a:ext>
            </a:extLst>
          </p:cNvPr>
          <p:cNvSpPr txBox="1"/>
          <p:nvPr/>
        </p:nvSpPr>
        <p:spPr>
          <a:xfrm>
            <a:off x="5651973" y="1804264"/>
            <a:ext cx="471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用户名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8D5527C-8EF8-43C5-82E2-227B6B867906}"/>
              </a:ext>
            </a:extLst>
          </p:cNvPr>
          <p:cNvSpPr txBox="1"/>
          <p:nvPr/>
        </p:nvSpPr>
        <p:spPr>
          <a:xfrm>
            <a:off x="5651973" y="1040827"/>
            <a:ext cx="4715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注册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7E8173F-3EB4-4247-ABE8-329C81957944}"/>
              </a:ext>
            </a:extLst>
          </p:cNvPr>
          <p:cNvSpPr txBox="1"/>
          <p:nvPr/>
        </p:nvSpPr>
        <p:spPr>
          <a:xfrm>
            <a:off x="5651974" y="6156063"/>
            <a:ext cx="3219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86868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已有账号</a:t>
            </a:r>
            <a:r>
              <a:rPr lang="en-US" altLang="zh-CN" sz="1600" dirty="0">
                <a:solidFill>
                  <a:srgbClr val="86868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?</a:t>
            </a:r>
            <a:r>
              <a:rPr lang="zh-CN" altLang="en-US" sz="1600" dirty="0">
                <a:solidFill>
                  <a:srgbClr val="37A2C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登录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88962B0-9A74-4C53-89E9-9C8A460D00B2}"/>
              </a:ext>
            </a:extLst>
          </p:cNvPr>
          <p:cNvSpPr/>
          <p:nvPr/>
        </p:nvSpPr>
        <p:spPr>
          <a:xfrm>
            <a:off x="5651974" y="3327821"/>
            <a:ext cx="5310666" cy="434964"/>
          </a:xfrm>
          <a:prstGeom prst="roundRect">
            <a:avLst>
              <a:gd name="adj" fmla="val 50000"/>
            </a:avLst>
          </a:prstGeom>
          <a:solidFill>
            <a:srgbClr val="ECF0F1"/>
          </a:solidFill>
          <a:ln w="12700">
            <a:solidFill>
              <a:schemeClr val="bg2">
                <a:lumMod val="9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Thisisaemail@email.com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AE5F4CA-C0D2-4AAE-AF63-9278FF68F89C}"/>
              </a:ext>
            </a:extLst>
          </p:cNvPr>
          <p:cNvSpPr txBox="1"/>
          <p:nvPr/>
        </p:nvSpPr>
        <p:spPr>
          <a:xfrm>
            <a:off x="5651973" y="2902910"/>
            <a:ext cx="471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邮箱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9029BC4-25EC-4B64-BAE1-12B9931A9CC2}"/>
              </a:ext>
            </a:extLst>
          </p:cNvPr>
          <p:cNvSpPr/>
          <p:nvPr/>
        </p:nvSpPr>
        <p:spPr>
          <a:xfrm>
            <a:off x="5651974" y="4463143"/>
            <a:ext cx="5310666" cy="434964"/>
          </a:xfrm>
          <a:prstGeom prst="roundRect">
            <a:avLst>
              <a:gd name="adj" fmla="val 50000"/>
            </a:avLst>
          </a:prstGeom>
          <a:solidFill>
            <a:srgbClr val="ECF0F1"/>
          </a:solidFill>
          <a:ln w="12700">
            <a:solidFill>
              <a:schemeClr val="bg2">
                <a:lumMod val="9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*************</a:t>
            </a:r>
            <a:endParaRPr lang="zh-CN" altLang="en-US" sz="1400" dirty="0">
              <a:solidFill>
                <a:schemeClr val="bg2">
                  <a:lumMod val="9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5E26561-D106-475A-9249-01F312BFEC1D}"/>
              </a:ext>
            </a:extLst>
          </p:cNvPr>
          <p:cNvSpPr txBox="1"/>
          <p:nvPr/>
        </p:nvSpPr>
        <p:spPr>
          <a:xfrm>
            <a:off x="5651973" y="4038232"/>
            <a:ext cx="471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密码</a:t>
            </a:r>
          </a:p>
        </p:txBody>
      </p:sp>
    </p:spTree>
    <p:extLst>
      <p:ext uri="{BB962C8B-B14F-4D97-AF65-F5344CB8AC3E}">
        <p14:creationId xmlns:p14="http://schemas.microsoft.com/office/powerpoint/2010/main" val="1157399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D024E54-5AF2-4291-B7A3-38CABE443F58}"/>
              </a:ext>
            </a:extLst>
          </p:cNvPr>
          <p:cNvSpPr/>
          <p:nvPr/>
        </p:nvSpPr>
        <p:spPr>
          <a:xfrm>
            <a:off x="642026" y="0"/>
            <a:ext cx="3628418" cy="6858000"/>
          </a:xfrm>
          <a:prstGeom prst="rect">
            <a:avLst/>
          </a:prstGeom>
          <a:solidFill>
            <a:schemeClr val="bg1"/>
          </a:solidFill>
          <a:ln w="19050">
            <a:solidFill>
              <a:srgbClr val="ECF0F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猫站在地上&#10;&#10;描述已自动生成">
            <a:extLst>
              <a:ext uri="{FF2B5EF4-FFF2-40B4-BE49-F238E27FC236}">
                <a16:creationId xmlns:a16="http://schemas.microsoft.com/office/drawing/2014/main" id="{61BD2BFA-FA0B-475E-90D5-238C82B3B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50" y="161697"/>
            <a:ext cx="472411" cy="470601"/>
          </a:xfrm>
          <a:prstGeom prst="ellipse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1414ABB-1303-42EF-A0DE-0E233BBCF2AA}"/>
              </a:ext>
            </a:extLst>
          </p:cNvPr>
          <p:cNvSpPr txBox="1"/>
          <p:nvPr/>
        </p:nvSpPr>
        <p:spPr>
          <a:xfrm>
            <a:off x="1212761" y="299798"/>
            <a:ext cx="1812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John Wick</a:t>
            </a:r>
            <a:endParaRPr lang="zh-CN" altLang="en-US" sz="16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C652F30-9456-42C7-BDB5-0F1DED66AD3A}"/>
              </a:ext>
            </a:extLst>
          </p:cNvPr>
          <p:cNvSpPr/>
          <p:nvPr/>
        </p:nvSpPr>
        <p:spPr>
          <a:xfrm>
            <a:off x="785113" y="793995"/>
            <a:ext cx="3354267" cy="470600"/>
          </a:xfrm>
          <a:prstGeom prst="roundRect">
            <a:avLst>
              <a:gd name="adj" fmla="val 50000"/>
            </a:avLst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图标&#10;&#10;描述已自动生成">
            <a:extLst>
              <a:ext uri="{FF2B5EF4-FFF2-40B4-BE49-F238E27FC236}">
                <a16:creationId xmlns:a16="http://schemas.microsoft.com/office/drawing/2014/main" id="{96845851-4A0A-482F-82EC-53F280B99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42" y="851435"/>
            <a:ext cx="355719" cy="355719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9289A2BC-0E14-4A46-A789-CBB697A30DFF}"/>
              </a:ext>
            </a:extLst>
          </p:cNvPr>
          <p:cNvSpPr txBox="1"/>
          <p:nvPr/>
        </p:nvSpPr>
        <p:spPr>
          <a:xfrm>
            <a:off x="1355848" y="859945"/>
            <a:ext cx="1715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7F8C8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搜索好友或群聊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DD66E8E-944F-4B7E-A30F-4CAA17F00E2A}"/>
              </a:ext>
            </a:extLst>
          </p:cNvPr>
          <p:cNvSpPr/>
          <p:nvPr/>
        </p:nvSpPr>
        <p:spPr>
          <a:xfrm>
            <a:off x="0" y="0"/>
            <a:ext cx="629470" cy="6858000"/>
          </a:xfrm>
          <a:prstGeom prst="rect">
            <a:avLst/>
          </a:prstGeom>
          <a:solidFill>
            <a:srgbClr val="37A2C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 descr="图标&#10;&#10;描述已自动生成">
            <a:extLst>
              <a:ext uri="{FF2B5EF4-FFF2-40B4-BE49-F238E27FC236}">
                <a16:creationId xmlns:a16="http://schemas.microsoft.com/office/drawing/2014/main" id="{8749F459-362F-4EE8-8CDF-A69BBE5DA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4" y="1429966"/>
            <a:ext cx="408182" cy="40818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FFD326E1-17EC-40E6-9F57-14B9B23498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4" y="2160886"/>
            <a:ext cx="408182" cy="408182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1274BEFC-5623-42C5-8186-33AB62C4CB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4" y="2886747"/>
            <a:ext cx="408182" cy="408182"/>
          </a:xfrm>
          <a:prstGeom prst="rect">
            <a:avLst/>
          </a:prstGeom>
        </p:spPr>
      </p:pic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6DE168E-B1E7-4640-9912-DFBEF7E5FDF7}"/>
              </a:ext>
            </a:extLst>
          </p:cNvPr>
          <p:cNvSpPr/>
          <p:nvPr/>
        </p:nvSpPr>
        <p:spPr>
          <a:xfrm>
            <a:off x="785113" y="1545532"/>
            <a:ext cx="3354267" cy="770945"/>
          </a:xfrm>
          <a:prstGeom prst="roundRect">
            <a:avLst>
              <a:gd name="adj" fmla="val 23491"/>
            </a:avLst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好友</a:t>
            </a:r>
          </a:p>
        </p:txBody>
      </p:sp>
      <p:pic>
        <p:nvPicPr>
          <p:cNvPr id="41" name="图片 40" descr="图标&#10;&#10;描述已自动生成">
            <a:extLst>
              <a:ext uri="{FF2B5EF4-FFF2-40B4-BE49-F238E27FC236}">
                <a16:creationId xmlns:a16="http://schemas.microsoft.com/office/drawing/2014/main" id="{28F8EC4A-1717-49E0-BD17-29D8300120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2" y="6274569"/>
            <a:ext cx="408182" cy="408182"/>
          </a:xfrm>
          <a:prstGeom prst="rect">
            <a:avLst/>
          </a:prstGeom>
        </p:spPr>
      </p:pic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23E064C-92AB-4B67-BB41-2ECC3A20AD7E}"/>
              </a:ext>
            </a:extLst>
          </p:cNvPr>
          <p:cNvSpPr/>
          <p:nvPr/>
        </p:nvSpPr>
        <p:spPr>
          <a:xfrm>
            <a:off x="785113" y="2729013"/>
            <a:ext cx="3354267" cy="585230"/>
          </a:xfrm>
          <a:prstGeom prst="roundRect">
            <a:avLst>
              <a:gd name="adj" fmla="val 2349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群聊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BF45088-7B61-4F62-904C-340B1BF16D06}"/>
              </a:ext>
            </a:extLst>
          </p:cNvPr>
          <p:cNvCxnSpPr/>
          <p:nvPr/>
        </p:nvCxnSpPr>
        <p:spPr>
          <a:xfrm>
            <a:off x="857042" y="2569068"/>
            <a:ext cx="3186638" cy="0"/>
          </a:xfrm>
          <a:prstGeom prst="line">
            <a:avLst/>
          </a:prstGeom>
          <a:ln w="25400">
            <a:solidFill>
              <a:srgbClr val="ECF0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A974AA77-16B9-46D1-BD0B-A823B2E6B676}"/>
              </a:ext>
            </a:extLst>
          </p:cNvPr>
          <p:cNvSpPr/>
          <p:nvPr/>
        </p:nvSpPr>
        <p:spPr>
          <a:xfrm>
            <a:off x="4270444" y="0"/>
            <a:ext cx="7921556" cy="2387600"/>
          </a:xfrm>
          <a:prstGeom prst="rect">
            <a:avLst/>
          </a:prstGeom>
          <a:solidFill>
            <a:srgbClr val="37A2C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161C27F-873A-4291-BCCB-67E97CAF68C3}"/>
              </a:ext>
            </a:extLst>
          </p:cNvPr>
          <p:cNvSpPr txBox="1"/>
          <p:nvPr/>
        </p:nvSpPr>
        <p:spPr>
          <a:xfrm>
            <a:off x="4485460" y="3560971"/>
            <a:ext cx="29516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John Wick</a:t>
            </a:r>
            <a:endParaRPr lang="zh-CN" altLang="en-US" sz="4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21CB331-D12C-4C77-909E-0BDD2196E5BC}"/>
              </a:ext>
            </a:extLst>
          </p:cNvPr>
          <p:cNvSpPr txBox="1"/>
          <p:nvPr/>
        </p:nvSpPr>
        <p:spPr>
          <a:xfrm>
            <a:off x="4485460" y="4455778"/>
            <a:ext cx="3714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86868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youtirsin@email.com</a:t>
            </a:r>
            <a:endParaRPr lang="zh-CN" altLang="en-US" sz="2400" dirty="0">
              <a:solidFill>
                <a:srgbClr val="86868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F69DCCA-73AB-4D5C-ABFC-60FC904B6887}"/>
              </a:ext>
            </a:extLst>
          </p:cNvPr>
          <p:cNvSpPr txBox="1"/>
          <p:nvPr/>
        </p:nvSpPr>
        <p:spPr>
          <a:xfrm>
            <a:off x="4485460" y="5104364"/>
            <a:ext cx="493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6868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这是一条默认的描述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C341C48-5A34-482C-99C1-3990C22FD469}"/>
              </a:ext>
            </a:extLst>
          </p:cNvPr>
          <p:cNvSpPr/>
          <p:nvPr/>
        </p:nvSpPr>
        <p:spPr>
          <a:xfrm>
            <a:off x="11264630" y="6013748"/>
            <a:ext cx="710120" cy="710120"/>
          </a:xfrm>
          <a:prstGeom prst="ellipse">
            <a:avLst/>
          </a:prstGeom>
          <a:solidFill>
            <a:srgbClr val="37A2C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 descr="猫站在地上&#10;&#10;描述已自动生成">
            <a:extLst>
              <a:ext uri="{FF2B5EF4-FFF2-40B4-BE49-F238E27FC236}">
                <a16:creationId xmlns:a16="http://schemas.microsoft.com/office/drawing/2014/main" id="{34EF26E4-6B0B-4007-87CB-E55EA0040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460" y="1355903"/>
            <a:ext cx="2025909" cy="2018147"/>
          </a:xfrm>
          <a:prstGeom prst="ellipse">
            <a:avLst/>
          </a:prstGeom>
        </p:spPr>
      </p:pic>
      <p:pic>
        <p:nvPicPr>
          <p:cNvPr id="29" name="图片 28" descr="图标&#10;&#10;描述已自动生成">
            <a:extLst>
              <a:ext uri="{FF2B5EF4-FFF2-40B4-BE49-F238E27FC236}">
                <a16:creationId xmlns:a16="http://schemas.microsoft.com/office/drawing/2014/main" id="{B98857E8-11B2-49DB-8D08-A5AB521878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240" y="6197358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3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93F3A3A-EAC5-46D9-81A7-40F96762CE8F}"/>
              </a:ext>
            </a:extLst>
          </p:cNvPr>
          <p:cNvCxnSpPr>
            <a:cxnSpLocks/>
          </p:cNvCxnSpPr>
          <p:nvPr/>
        </p:nvCxnSpPr>
        <p:spPr>
          <a:xfrm flipV="1">
            <a:off x="4611791" y="2535872"/>
            <a:ext cx="7285569" cy="33196"/>
          </a:xfrm>
          <a:prstGeom prst="line">
            <a:avLst/>
          </a:prstGeom>
          <a:ln w="25400">
            <a:solidFill>
              <a:srgbClr val="ECF0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1D024E54-5AF2-4291-B7A3-38CABE443F58}"/>
              </a:ext>
            </a:extLst>
          </p:cNvPr>
          <p:cNvSpPr/>
          <p:nvPr/>
        </p:nvSpPr>
        <p:spPr>
          <a:xfrm>
            <a:off x="642026" y="0"/>
            <a:ext cx="3628418" cy="6858000"/>
          </a:xfrm>
          <a:prstGeom prst="rect">
            <a:avLst/>
          </a:prstGeom>
          <a:solidFill>
            <a:schemeClr val="bg1"/>
          </a:solidFill>
          <a:ln w="19050">
            <a:solidFill>
              <a:srgbClr val="ECF0F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猫站在地上&#10;&#10;描述已自动生成">
            <a:extLst>
              <a:ext uri="{FF2B5EF4-FFF2-40B4-BE49-F238E27FC236}">
                <a16:creationId xmlns:a16="http://schemas.microsoft.com/office/drawing/2014/main" id="{61BD2BFA-FA0B-475E-90D5-238C82B3B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50" y="161697"/>
            <a:ext cx="472411" cy="470601"/>
          </a:xfrm>
          <a:prstGeom prst="ellipse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1414ABB-1303-42EF-A0DE-0E233BBCF2AA}"/>
              </a:ext>
            </a:extLst>
          </p:cNvPr>
          <p:cNvSpPr txBox="1"/>
          <p:nvPr/>
        </p:nvSpPr>
        <p:spPr>
          <a:xfrm>
            <a:off x="1212761" y="299798"/>
            <a:ext cx="1812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John Wick</a:t>
            </a:r>
            <a:endParaRPr lang="zh-CN" altLang="en-US" sz="16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C652F30-9456-42C7-BDB5-0F1DED66AD3A}"/>
              </a:ext>
            </a:extLst>
          </p:cNvPr>
          <p:cNvSpPr/>
          <p:nvPr/>
        </p:nvSpPr>
        <p:spPr>
          <a:xfrm>
            <a:off x="785113" y="793995"/>
            <a:ext cx="3354267" cy="470600"/>
          </a:xfrm>
          <a:prstGeom prst="roundRect">
            <a:avLst>
              <a:gd name="adj" fmla="val 50000"/>
            </a:avLst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图标&#10;&#10;描述已自动生成">
            <a:extLst>
              <a:ext uri="{FF2B5EF4-FFF2-40B4-BE49-F238E27FC236}">
                <a16:creationId xmlns:a16="http://schemas.microsoft.com/office/drawing/2014/main" id="{96845851-4A0A-482F-82EC-53F280B99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42" y="851435"/>
            <a:ext cx="355719" cy="355719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9289A2BC-0E14-4A46-A789-CBB697A30DFF}"/>
              </a:ext>
            </a:extLst>
          </p:cNvPr>
          <p:cNvSpPr txBox="1"/>
          <p:nvPr/>
        </p:nvSpPr>
        <p:spPr>
          <a:xfrm>
            <a:off x="1355848" y="859945"/>
            <a:ext cx="1715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7F8C8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搜索好友或群聊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DD66E8E-944F-4B7E-A30F-4CAA17F00E2A}"/>
              </a:ext>
            </a:extLst>
          </p:cNvPr>
          <p:cNvSpPr/>
          <p:nvPr/>
        </p:nvSpPr>
        <p:spPr>
          <a:xfrm>
            <a:off x="0" y="0"/>
            <a:ext cx="629470" cy="6858000"/>
          </a:xfrm>
          <a:prstGeom prst="rect">
            <a:avLst/>
          </a:prstGeom>
          <a:solidFill>
            <a:srgbClr val="37A2C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 descr="图标&#10;&#10;描述已自动生成">
            <a:extLst>
              <a:ext uri="{FF2B5EF4-FFF2-40B4-BE49-F238E27FC236}">
                <a16:creationId xmlns:a16="http://schemas.microsoft.com/office/drawing/2014/main" id="{8749F459-362F-4EE8-8CDF-A69BBE5DA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4" y="1429966"/>
            <a:ext cx="408182" cy="40818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FFD326E1-17EC-40E6-9F57-14B9B23498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4" y="2160886"/>
            <a:ext cx="408182" cy="408182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1274BEFC-5623-42C5-8186-33AB62C4CB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4" y="2886747"/>
            <a:ext cx="408182" cy="408182"/>
          </a:xfrm>
          <a:prstGeom prst="rect">
            <a:avLst/>
          </a:prstGeom>
        </p:spPr>
      </p:pic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6DE168E-B1E7-4640-9912-DFBEF7E5FDF7}"/>
              </a:ext>
            </a:extLst>
          </p:cNvPr>
          <p:cNvSpPr/>
          <p:nvPr/>
        </p:nvSpPr>
        <p:spPr>
          <a:xfrm>
            <a:off x="785113" y="1545532"/>
            <a:ext cx="3354267" cy="770945"/>
          </a:xfrm>
          <a:prstGeom prst="roundRect">
            <a:avLst>
              <a:gd name="adj" fmla="val 23491"/>
            </a:avLst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好友</a:t>
            </a:r>
          </a:p>
        </p:txBody>
      </p:sp>
      <p:pic>
        <p:nvPicPr>
          <p:cNvPr id="41" name="图片 40" descr="图标&#10;&#10;描述已自动生成">
            <a:extLst>
              <a:ext uri="{FF2B5EF4-FFF2-40B4-BE49-F238E27FC236}">
                <a16:creationId xmlns:a16="http://schemas.microsoft.com/office/drawing/2014/main" id="{28F8EC4A-1717-49E0-BD17-29D8300120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2" y="6274569"/>
            <a:ext cx="408182" cy="408182"/>
          </a:xfrm>
          <a:prstGeom prst="rect">
            <a:avLst/>
          </a:prstGeom>
        </p:spPr>
      </p:pic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23E064C-92AB-4B67-BB41-2ECC3A20AD7E}"/>
              </a:ext>
            </a:extLst>
          </p:cNvPr>
          <p:cNvSpPr/>
          <p:nvPr/>
        </p:nvSpPr>
        <p:spPr>
          <a:xfrm>
            <a:off x="785113" y="2729013"/>
            <a:ext cx="3354267" cy="585230"/>
          </a:xfrm>
          <a:prstGeom prst="roundRect">
            <a:avLst>
              <a:gd name="adj" fmla="val 2349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群聊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BF45088-7B61-4F62-904C-340B1BF16D06}"/>
              </a:ext>
            </a:extLst>
          </p:cNvPr>
          <p:cNvCxnSpPr/>
          <p:nvPr/>
        </p:nvCxnSpPr>
        <p:spPr>
          <a:xfrm>
            <a:off x="857042" y="2569068"/>
            <a:ext cx="3186638" cy="0"/>
          </a:xfrm>
          <a:prstGeom prst="line">
            <a:avLst/>
          </a:prstGeom>
          <a:ln w="25400">
            <a:solidFill>
              <a:srgbClr val="ECF0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32DB2B0-96C4-4A84-A8B5-5AFF27E5244C}"/>
              </a:ext>
            </a:extLst>
          </p:cNvPr>
          <p:cNvSpPr/>
          <p:nvPr/>
        </p:nvSpPr>
        <p:spPr>
          <a:xfrm>
            <a:off x="4611791" y="272836"/>
            <a:ext cx="7133169" cy="732780"/>
          </a:xfrm>
          <a:prstGeom prst="roundRect">
            <a:avLst>
              <a:gd name="adj" fmla="val 50000"/>
            </a:avLst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 descr="图标&#10;&#10;描述已自动生成">
            <a:extLst>
              <a:ext uri="{FF2B5EF4-FFF2-40B4-BE49-F238E27FC236}">
                <a16:creationId xmlns:a16="http://schemas.microsoft.com/office/drawing/2014/main" id="{A2021F9E-BF44-4341-8167-0E17CCAB1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55" y="387062"/>
            <a:ext cx="536805" cy="536805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E84A6B5A-873B-4A7F-9298-2F8D3D9434F8}"/>
              </a:ext>
            </a:extLst>
          </p:cNvPr>
          <p:cNvSpPr txBox="1"/>
          <p:nvPr/>
        </p:nvSpPr>
        <p:spPr>
          <a:xfrm>
            <a:off x="5414775" y="418589"/>
            <a:ext cx="2344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5AAACE8-9054-4C22-9DB5-99346AE6E6D1}"/>
              </a:ext>
            </a:extLst>
          </p:cNvPr>
          <p:cNvSpPr txBox="1"/>
          <p:nvPr/>
        </p:nvSpPr>
        <p:spPr>
          <a:xfrm>
            <a:off x="4575273" y="1198499"/>
            <a:ext cx="314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‘A’</a:t>
            </a:r>
            <a:r>
              <a:rPr lang="zh-CN" altLang="en-US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的搜索结果</a:t>
            </a: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9E98B9DE-3C24-4D37-8750-04FCE60EBD16}"/>
              </a:ext>
            </a:extLst>
          </p:cNvPr>
          <p:cNvCxnSpPr>
            <a:cxnSpLocks/>
          </p:cNvCxnSpPr>
          <p:nvPr/>
        </p:nvCxnSpPr>
        <p:spPr>
          <a:xfrm>
            <a:off x="4611791" y="2569068"/>
            <a:ext cx="10422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 descr="猫们站在一起&#10;&#10;描述已自动生成">
            <a:extLst>
              <a:ext uri="{FF2B5EF4-FFF2-40B4-BE49-F238E27FC236}">
                <a16:creationId xmlns:a16="http://schemas.microsoft.com/office/drawing/2014/main" id="{1BC80BEB-28B5-406A-9B3A-DBF18D08DD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273" y="3064177"/>
            <a:ext cx="549489" cy="549489"/>
          </a:xfrm>
          <a:prstGeom prst="ellipse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BF35AE4C-E726-4BB0-A389-28B7894328F5}"/>
              </a:ext>
            </a:extLst>
          </p:cNvPr>
          <p:cNvSpPr txBox="1"/>
          <p:nvPr/>
        </p:nvSpPr>
        <p:spPr>
          <a:xfrm>
            <a:off x="5327963" y="3244334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Abigail</a:t>
            </a:r>
            <a:endPara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0258369-D7E5-4729-9230-CCF5B071BA5D}"/>
              </a:ext>
            </a:extLst>
          </p:cNvPr>
          <p:cNvSpPr txBox="1"/>
          <p:nvPr/>
        </p:nvSpPr>
        <p:spPr>
          <a:xfrm>
            <a:off x="5327963" y="4166032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Alexander</a:t>
            </a:r>
            <a:endParaRPr lang="zh-CN" altLang="en-US" sz="1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6" name="图片 65" descr="灰色的猫&#10;&#10;描述已自动生成">
            <a:extLst>
              <a:ext uri="{FF2B5EF4-FFF2-40B4-BE49-F238E27FC236}">
                <a16:creationId xmlns:a16="http://schemas.microsoft.com/office/drawing/2014/main" id="{EC022D37-430E-457E-A538-4448DD6904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926" y="3948257"/>
            <a:ext cx="582291" cy="582291"/>
          </a:xfrm>
          <a:prstGeom prst="ellipse">
            <a:avLst/>
          </a:prstGeom>
        </p:spPr>
      </p:pic>
      <p:sp>
        <p:nvSpPr>
          <p:cNvPr id="68" name="文本框 67">
            <a:extLst>
              <a:ext uri="{FF2B5EF4-FFF2-40B4-BE49-F238E27FC236}">
                <a16:creationId xmlns:a16="http://schemas.microsoft.com/office/drawing/2014/main" id="{D9DFD6EF-69B3-4436-B21B-5075F89A6045}"/>
              </a:ext>
            </a:extLst>
          </p:cNvPr>
          <p:cNvSpPr txBox="1"/>
          <p:nvPr/>
        </p:nvSpPr>
        <p:spPr>
          <a:xfrm>
            <a:off x="4575274" y="2074634"/>
            <a:ext cx="1179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联系人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948D9A1-3468-4F83-9770-E9D15FC84B7D}"/>
              </a:ext>
            </a:extLst>
          </p:cNvPr>
          <p:cNvSpPr txBox="1"/>
          <p:nvPr/>
        </p:nvSpPr>
        <p:spPr>
          <a:xfrm>
            <a:off x="5782767" y="2085644"/>
            <a:ext cx="79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群聊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D78F8310-C88E-4C0C-8B34-8D710D1C098C}"/>
              </a:ext>
            </a:extLst>
          </p:cNvPr>
          <p:cNvSpPr/>
          <p:nvPr/>
        </p:nvSpPr>
        <p:spPr>
          <a:xfrm>
            <a:off x="11375627" y="4161215"/>
            <a:ext cx="369333" cy="369333"/>
          </a:xfrm>
          <a:prstGeom prst="ellipse">
            <a:avLst/>
          </a:prstGeom>
          <a:solidFill>
            <a:srgbClr val="ECF0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E274A319-FE25-45F1-A18D-8A78E2C9F2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212" y="4227800"/>
            <a:ext cx="236161" cy="2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01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D024E54-5AF2-4291-B7A3-38CABE443F58}"/>
              </a:ext>
            </a:extLst>
          </p:cNvPr>
          <p:cNvSpPr/>
          <p:nvPr/>
        </p:nvSpPr>
        <p:spPr>
          <a:xfrm>
            <a:off x="642026" y="0"/>
            <a:ext cx="3628418" cy="6858000"/>
          </a:xfrm>
          <a:prstGeom prst="rect">
            <a:avLst/>
          </a:prstGeom>
          <a:solidFill>
            <a:schemeClr val="bg1"/>
          </a:solidFill>
          <a:ln w="19050">
            <a:solidFill>
              <a:srgbClr val="ECF0F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猫站在地上&#10;&#10;描述已自动生成">
            <a:extLst>
              <a:ext uri="{FF2B5EF4-FFF2-40B4-BE49-F238E27FC236}">
                <a16:creationId xmlns:a16="http://schemas.microsoft.com/office/drawing/2014/main" id="{61BD2BFA-FA0B-475E-90D5-238C82B3B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50" y="161697"/>
            <a:ext cx="472411" cy="470601"/>
          </a:xfrm>
          <a:prstGeom prst="ellipse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1414ABB-1303-42EF-A0DE-0E233BBCF2AA}"/>
              </a:ext>
            </a:extLst>
          </p:cNvPr>
          <p:cNvSpPr txBox="1"/>
          <p:nvPr/>
        </p:nvSpPr>
        <p:spPr>
          <a:xfrm>
            <a:off x="1212761" y="299798"/>
            <a:ext cx="1812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John Wick</a:t>
            </a:r>
            <a:endParaRPr lang="zh-CN" altLang="en-US" sz="16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C652F30-9456-42C7-BDB5-0F1DED66AD3A}"/>
              </a:ext>
            </a:extLst>
          </p:cNvPr>
          <p:cNvSpPr/>
          <p:nvPr/>
        </p:nvSpPr>
        <p:spPr>
          <a:xfrm>
            <a:off x="785113" y="793995"/>
            <a:ext cx="3354267" cy="470600"/>
          </a:xfrm>
          <a:prstGeom prst="roundRect">
            <a:avLst>
              <a:gd name="adj" fmla="val 50000"/>
            </a:avLst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图标&#10;&#10;描述已自动生成">
            <a:extLst>
              <a:ext uri="{FF2B5EF4-FFF2-40B4-BE49-F238E27FC236}">
                <a16:creationId xmlns:a16="http://schemas.microsoft.com/office/drawing/2014/main" id="{96845851-4A0A-482F-82EC-53F280B99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42" y="851435"/>
            <a:ext cx="355719" cy="355719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9289A2BC-0E14-4A46-A789-CBB697A30DFF}"/>
              </a:ext>
            </a:extLst>
          </p:cNvPr>
          <p:cNvSpPr txBox="1"/>
          <p:nvPr/>
        </p:nvSpPr>
        <p:spPr>
          <a:xfrm>
            <a:off x="1355848" y="859945"/>
            <a:ext cx="1715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7F8C8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搜索好友或群聊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DD66E8E-944F-4B7E-A30F-4CAA17F00E2A}"/>
              </a:ext>
            </a:extLst>
          </p:cNvPr>
          <p:cNvSpPr/>
          <p:nvPr/>
        </p:nvSpPr>
        <p:spPr>
          <a:xfrm>
            <a:off x="0" y="0"/>
            <a:ext cx="629470" cy="6858000"/>
          </a:xfrm>
          <a:prstGeom prst="rect">
            <a:avLst/>
          </a:prstGeom>
          <a:solidFill>
            <a:srgbClr val="37A2C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 descr="图标&#10;&#10;描述已自动生成">
            <a:extLst>
              <a:ext uri="{FF2B5EF4-FFF2-40B4-BE49-F238E27FC236}">
                <a16:creationId xmlns:a16="http://schemas.microsoft.com/office/drawing/2014/main" id="{8749F459-362F-4EE8-8CDF-A69BBE5DA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4" y="1429966"/>
            <a:ext cx="408182" cy="40818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FFD326E1-17EC-40E6-9F57-14B9B23498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4" y="2160886"/>
            <a:ext cx="408182" cy="408182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1274BEFC-5623-42C5-8186-33AB62C4CB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4" y="2886747"/>
            <a:ext cx="408182" cy="408182"/>
          </a:xfrm>
          <a:prstGeom prst="rect">
            <a:avLst/>
          </a:prstGeom>
        </p:spPr>
      </p:pic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6DE168E-B1E7-4640-9912-DFBEF7E5FDF7}"/>
              </a:ext>
            </a:extLst>
          </p:cNvPr>
          <p:cNvSpPr/>
          <p:nvPr/>
        </p:nvSpPr>
        <p:spPr>
          <a:xfrm>
            <a:off x="785113" y="1545532"/>
            <a:ext cx="3354267" cy="770945"/>
          </a:xfrm>
          <a:prstGeom prst="roundRect">
            <a:avLst>
              <a:gd name="adj" fmla="val 23491"/>
            </a:avLst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好友</a:t>
            </a:r>
          </a:p>
        </p:txBody>
      </p:sp>
      <p:pic>
        <p:nvPicPr>
          <p:cNvPr id="41" name="图片 40" descr="图标&#10;&#10;描述已自动生成">
            <a:extLst>
              <a:ext uri="{FF2B5EF4-FFF2-40B4-BE49-F238E27FC236}">
                <a16:creationId xmlns:a16="http://schemas.microsoft.com/office/drawing/2014/main" id="{28F8EC4A-1717-49E0-BD17-29D8300120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2" y="6274569"/>
            <a:ext cx="408182" cy="408182"/>
          </a:xfrm>
          <a:prstGeom prst="rect">
            <a:avLst/>
          </a:prstGeom>
        </p:spPr>
      </p:pic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23E064C-92AB-4B67-BB41-2ECC3A20AD7E}"/>
              </a:ext>
            </a:extLst>
          </p:cNvPr>
          <p:cNvSpPr/>
          <p:nvPr/>
        </p:nvSpPr>
        <p:spPr>
          <a:xfrm>
            <a:off x="785113" y="2729013"/>
            <a:ext cx="3354267" cy="585230"/>
          </a:xfrm>
          <a:prstGeom prst="roundRect">
            <a:avLst>
              <a:gd name="adj" fmla="val 2349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群聊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BF45088-7B61-4F62-904C-340B1BF16D06}"/>
              </a:ext>
            </a:extLst>
          </p:cNvPr>
          <p:cNvCxnSpPr/>
          <p:nvPr/>
        </p:nvCxnSpPr>
        <p:spPr>
          <a:xfrm>
            <a:off x="857042" y="2569068"/>
            <a:ext cx="3186638" cy="0"/>
          </a:xfrm>
          <a:prstGeom prst="line">
            <a:avLst/>
          </a:prstGeom>
          <a:ln w="25400">
            <a:solidFill>
              <a:srgbClr val="ECF0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A974AA77-16B9-46D1-BD0B-A823B2E6B676}"/>
              </a:ext>
            </a:extLst>
          </p:cNvPr>
          <p:cNvSpPr/>
          <p:nvPr/>
        </p:nvSpPr>
        <p:spPr>
          <a:xfrm>
            <a:off x="4270444" y="0"/>
            <a:ext cx="7921556" cy="2387600"/>
          </a:xfrm>
          <a:prstGeom prst="rect">
            <a:avLst/>
          </a:prstGeom>
          <a:solidFill>
            <a:srgbClr val="37A2C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 descr="猫们站在一起&#10;&#10;描述已自动生成">
            <a:extLst>
              <a:ext uri="{FF2B5EF4-FFF2-40B4-BE49-F238E27FC236}">
                <a16:creationId xmlns:a16="http://schemas.microsoft.com/office/drawing/2014/main" id="{BC556A05-5D7B-44AB-AE24-1ADBABB243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460" y="1355903"/>
            <a:ext cx="2018147" cy="2018147"/>
          </a:xfrm>
          <a:prstGeom prst="ellipse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5161C27F-873A-4291-BCCB-67E97CAF68C3}"/>
              </a:ext>
            </a:extLst>
          </p:cNvPr>
          <p:cNvSpPr txBox="1"/>
          <p:nvPr/>
        </p:nvSpPr>
        <p:spPr>
          <a:xfrm>
            <a:off x="4485460" y="3560971"/>
            <a:ext cx="22485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Han Lax</a:t>
            </a:r>
            <a:endParaRPr lang="zh-CN" altLang="en-US" sz="4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21CB331-D12C-4C77-909E-0BDD2196E5BC}"/>
              </a:ext>
            </a:extLst>
          </p:cNvPr>
          <p:cNvSpPr txBox="1"/>
          <p:nvPr/>
        </p:nvSpPr>
        <p:spPr>
          <a:xfrm>
            <a:off x="4485460" y="4455778"/>
            <a:ext cx="3714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86868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somewhere@email.com</a:t>
            </a:r>
            <a:endParaRPr lang="zh-CN" altLang="en-US" sz="2400" dirty="0">
              <a:solidFill>
                <a:srgbClr val="86868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F69DCCA-73AB-4D5C-ABFC-60FC904B6887}"/>
              </a:ext>
            </a:extLst>
          </p:cNvPr>
          <p:cNvSpPr txBox="1"/>
          <p:nvPr/>
        </p:nvSpPr>
        <p:spPr>
          <a:xfrm>
            <a:off x="4485460" y="5104364"/>
            <a:ext cx="493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6868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未曾学艺先学礼</a:t>
            </a:r>
            <a:r>
              <a:rPr lang="en-US" altLang="zh-CN" dirty="0">
                <a:solidFill>
                  <a:srgbClr val="86868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dirty="0">
                <a:solidFill>
                  <a:srgbClr val="86868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礼多人不怪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C341C48-5A34-482C-99C1-3990C22FD469}"/>
              </a:ext>
            </a:extLst>
          </p:cNvPr>
          <p:cNvSpPr/>
          <p:nvPr/>
        </p:nvSpPr>
        <p:spPr>
          <a:xfrm>
            <a:off x="11264630" y="6013748"/>
            <a:ext cx="710120" cy="710120"/>
          </a:xfrm>
          <a:prstGeom prst="ellipse">
            <a:avLst/>
          </a:prstGeom>
          <a:solidFill>
            <a:srgbClr val="2ECC7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 descr="图标&#10;&#10;描述已自动生成">
            <a:extLst>
              <a:ext uri="{FF2B5EF4-FFF2-40B4-BE49-F238E27FC236}">
                <a16:creationId xmlns:a16="http://schemas.microsoft.com/office/drawing/2014/main" id="{4A20E3A5-B322-4971-B376-18BE8DDFA9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240" y="6197358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1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0F595CC-C4E9-4AF3-B31F-9AE93BB97C7A}"/>
              </a:ext>
            </a:extLst>
          </p:cNvPr>
          <p:cNvSpPr/>
          <p:nvPr/>
        </p:nvSpPr>
        <p:spPr>
          <a:xfrm>
            <a:off x="4696380" y="0"/>
            <a:ext cx="7495620" cy="6858000"/>
          </a:xfrm>
          <a:prstGeom prst="roundRect">
            <a:avLst>
              <a:gd name="adj" fmla="val 1157"/>
            </a:avLst>
          </a:prstGeom>
          <a:solidFill>
            <a:schemeClr val="bg1"/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extrusionClr>
              <a:schemeClr val="tx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9FCD0D5-EB98-4B50-A957-7E5576C85DD8}"/>
              </a:ext>
            </a:extLst>
          </p:cNvPr>
          <p:cNvSpPr/>
          <p:nvPr/>
        </p:nvSpPr>
        <p:spPr>
          <a:xfrm>
            <a:off x="5672294" y="2581221"/>
            <a:ext cx="5310666" cy="434964"/>
          </a:xfrm>
          <a:prstGeom prst="roundRect">
            <a:avLst>
              <a:gd name="adj" fmla="val 50000"/>
            </a:avLst>
          </a:prstGeom>
          <a:solidFill>
            <a:srgbClr val="ECF0F1"/>
          </a:solidFill>
          <a:ln w="12700">
            <a:solidFill>
              <a:schemeClr val="bg2">
                <a:lumMod val="9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John Wick</a:t>
            </a:r>
            <a:endParaRPr lang="zh-CN" altLang="en-US" sz="1400" dirty="0">
              <a:solidFill>
                <a:schemeClr val="bg2">
                  <a:lumMod val="9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FBF5F5-CE8A-457F-B54A-DB6A485BE0C7}"/>
              </a:ext>
            </a:extLst>
          </p:cNvPr>
          <p:cNvSpPr txBox="1"/>
          <p:nvPr/>
        </p:nvSpPr>
        <p:spPr>
          <a:xfrm>
            <a:off x="4952619" y="209830"/>
            <a:ext cx="3817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37A2C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B0604020202020204" pitchFamily="2" charset="-79"/>
              </a:rPr>
              <a:t>Just Blah</a:t>
            </a:r>
            <a:endParaRPr lang="zh-CN" altLang="en-US" sz="4800" dirty="0">
              <a:solidFill>
                <a:srgbClr val="37A2C6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haroni" panose="020B0604020202020204" pitchFamily="2" charset="-79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58682DA-3E70-434D-AF4D-A98C66E3585F}"/>
              </a:ext>
            </a:extLst>
          </p:cNvPr>
          <p:cNvSpPr/>
          <p:nvPr/>
        </p:nvSpPr>
        <p:spPr>
          <a:xfrm>
            <a:off x="5672293" y="4780764"/>
            <a:ext cx="5310666" cy="510223"/>
          </a:xfrm>
          <a:prstGeom prst="roundRect">
            <a:avLst>
              <a:gd name="adj" fmla="val 50000"/>
            </a:avLst>
          </a:prstGeom>
          <a:solidFill>
            <a:srgbClr val="37A2C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登录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F35F79E-9D01-47F9-A387-9C5DCADF69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65" t="3207" r="18836" b="3776"/>
          <a:stretch/>
        </p:blipFill>
        <p:spPr>
          <a:xfrm>
            <a:off x="0" y="0"/>
            <a:ext cx="4696380" cy="6858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0" h="0"/>
          </a:sp3d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0858174-65C9-425C-9FD9-0FBC54B623D1}"/>
              </a:ext>
            </a:extLst>
          </p:cNvPr>
          <p:cNvSpPr txBox="1"/>
          <p:nvPr/>
        </p:nvSpPr>
        <p:spPr>
          <a:xfrm>
            <a:off x="5672293" y="2156310"/>
            <a:ext cx="471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用户名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8D5527C-8EF8-43C5-82E2-227B6B867906}"/>
              </a:ext>
            </a:extLst>
          </p:cNvPr>
          <p:cNvSpPr txBox="1"/>
          <p:nvPr/>
        </p:nvSpPr>
        <p:spPr>
          <a:xfrm>
            <a:off x="5672293" y="1392873"/>
            <a:ext cx="4715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登录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7E8173F-3EB4-4247-ABE8-329C81957944}"/>
              </a:ext>
            </a:extLst>
          </p:cNvPr>
          <p:cNvSpPr txBox="1"/>
          <p:nvPr/>
        </p:nvSpPr>
        <p:spPr>
          <a:xfrm>
            <a:off x="5672292" y="5644179"/>
            <a:ext cx="3219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u="sng" dirty="0">
                <a:solidFill>
                  <a:srgbClr val="86868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忘记密码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9029BC4-25EC-4B64-BAE1-12B9931A9CC2}"/>
              </a:ext>
            </a:extLst>
          </p:cNvPr>
          <p:cNvSpPr/>
          <p:nvPr/>
        </p:nvSpPr>
        <p:spPr>
          <a:xfrm>
            <a:off x="5672293" y="3794288"/>
            <a:ext cx="5310666" cy="434964"/>
          </a:xfrm>
          <a:prstGeom prst="roundRect">
            <a:avLst>
              <a:gd name="adj" fmla="val 50000"/>
            </a:avLst>
          </a:prstGeom>
          <a:solidFill>
            <a:srgbClr val="ECF0F1"/>
          </a:solidFill>
          <a:ln w="12700">
            <a:solidFill>
              <a:schemeClr val="bg2">
                <a:lumMod val="9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*************</a:t>
            </a:r>
            <a:endParaRPr lang="zh-CN" altLang="en-US" sz="1400" dirty="0">
              <a:solidFill>
                <a:schemeClr val="bg2">
                  <a:lumMod val="9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5E26561-D106-475A-9249-01F312BFEC1D}"/>
              </a:ext>
            </a:extLst>
          </p:cNvPr>
          <p:cNvSpPr txBox="1"/>
          <p:nvPr/>
        </p:nvSpPr>
        <p:spPr>
          <a:xfrm>
            <a:off x="5672292" y="3369377"/>
            <a:ext cx="471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密码</a:t>
            </a:r>
          </a:p>
        </p:txBody>
      </p:sp>
    </p:spTree>
    <p:extLst>
      <p:ext uri="{BB962C8B-B14F-4D97-AF65-F5344CB8AC3E}">
        <p14:creationId xmlns:p14="http://schemas.microsoft.com/office/powerpoint/2010/main" val="132392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0F595CC-C4E9-4AF3-B31F-9AE93BB97C7A}"/>
              </a:ext>
            </a:extLst>
          </p:cNvPr>
          <p:cNvSpPr/>
          <p:nvPr/>
        </p:nvSpPr>
        <p:spPr>
          <a:xfrm>
            <a:off x="4696380" y="0"/>
            <a:ext cx="7495620" cy="6858000"/>
          </a:xfrm>
          <a:prstGeom prst="roundRect">
            <a:avLst>
              <a:gd name="adj" fmla="val 1157"/>
            </a:avLst>
          </a:prstGeom>
          <a:solidFill>
            <a:schemeClr val="bg1"/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extrusionClr>
              <a:schemeClr val="tx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9FCD0D5-EB98-4B50-A957-7E5576C85DD8}"/>
              </a:ext>
            </a:extLst>
          </p:cNvPr>
          <p:cNvSpPr/>
          <p:nvPr/>
        </p:nvSpPr>
        <p:spPr>
          <a:xfrm>
            <a:off x="5651974" y="2044537"/>
            <a:ext cx="5310666" cy="434964"/>
          </a:xfrm>
          <a:prstGeom prst="roundRect">
            <a:avLst>
              <a:gd name="adj" fmla="val 50000"/>
            </a:avLst>
          </a:prstGeom>
          <a:solidFill>
            <a:srgbClr val="ECF0F1"/>
          </a:solidFill>
          <a:ln w="12700">
            <a:solidFill>
              <a:schemeClr val="bg2">
                <a:lumMod val="9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John Wick</a:t>
            </a:r>
            <a:endParaRPr lang="zh-CN" altLang="en-US" sz="1400" dirty="0">
              <a:solidFill>
                <a:schemeClr val="bg2">
                  <a:lumMod val="9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FBF5F5-CE8A-457F-B54A-DB6A485BE0C7}"/>
              </a:ext>
            </a:extLst>
          </p:cNvPr>
          <p:cNvSpPr txBox="1"/>
          <p:nvPr/>
        </p:nvSpPr>
        <p:spPr>
          <a:xfrm>
            <a:off x="4952619" y="209830"/>
            <a:ext cx="3817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37A2C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B0604020202020204" pitchFamily="2" charset="-79"/>
              </a:rPr>
              <a:t>Just Blah</a:t>
            </a:r>
            <a:endParaRPr lang="zh-CN" altLang="en-US" sz="4800" dirty="0">
              <a:solidFill>
                <a:srgbClr val="37A2C6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haroni" panose="020B0604020202020204" pitchFamily="2" charset="-79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58682DA-3E70-434D-AF4D-A98C66E3585F}"/>
              </a:ext>
            </a:extLst>
          </p:cNvPr>
          <p:cNvSpPr/>
          <p:nvPr/>
        </p:nvSpPr>
        <p:spPr>
          <a:xfrm>
            <a:off x="5651973" y="5816520"/>
            <a:ext cx="5310666" cy="510223"/>
          </a:xfrm>
          <a:prstGeom prst="roundRect">
            <a:avLst>
              <a:gd name="adj" fmla="val 50000"/>
            </a:avLst>
          </a:prstGeom>
          <a:solidFill>
            <a:srgbClr val="37A2C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重置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F35F79E-9D01-47F9-A387-9C5DCADF69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65" t="3207" r="18836" b="3776"/>
          <a:stretch/>
        </p:blipFill>
        <p:spPr>
          <a:xfrm>
            <a:off x="0" y="0"/>
            <a:ext cx="4696380" cy="6858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0" h="0"/>
          </a:sp3d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0858174-65C9-425C-9FD9-0FBC54B623D1}"/>
              </a:ext>
            </a:extLst>
          </p:cNvPr>
          <p:cNvSpPr txBox="1"/>
          <p:nvPr/>
        </p:nvSpPr>
        <p:spPr>
          <a:xfrm>
            <a:off x="5651973" y="1619626"/>
            <a:ext cx="471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用户名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8D5527C-8EF8-43C5-82E2-227B6B867906}"/>
              </a:ext>
            </a:extLst>
          </p:cNvPr>
          <p:cNvSpPr txBox="1"/>
          <p:nvPr/>
        </p:nvSpPr>
        <p:spPr>
          <a:xfrm>
            <a:off x="5651973" y="1040827"/>
            <a:ext cx="4715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密码重置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88962B0-9A74-4C53-89E9-9C8A460D00B2}"/>
              </a:ext>
            </a:extLst>
          </p:cNvPr>
          <p:cNvSpPr/>
          <p:nvPr/>
        </p:nvSpPr>
        <p:spPr>
          <a:xfrm>
            <a:off x="5651973" y="3027537"/>
            <a:ext cx="5310666" cy="434964"/>
          </a:xfrm>
          <a:prstGeom prst="roundRect">
            <a:avLst>
              <a:gd name="adj" fmla="val 50000"/>
            </a:avLst>
          </a:prstGeom>
          <a:solidFill>
            <a:srgbClr val="ECF0F1"/>
          </a:solidFill>
          <a:ln w="12700">
            <a:solidFill>
              <a:schemeClr val="bg2">
                <a:lumMod val="9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Thisisaemail@email.com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AE5F4CA-C0D2-4AAE-AF63-9278FF68F89C}"/>
              </a:ext>
            </a:extLst>
          </p:cNvPr>
          <p:cNvSpPr txBox="1"/>
          <p:nvPr/>
        </p:nvSpPr>
        <p:spPr>
          <a:xfrm>
            <a:off x="5651972" y="2602626"/>
            <a:ext cx="471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邮箱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9029BC4-25EC-4B64-BAE1-12B9931A9CC2}"/>
              </a:ext>
            </a:extLst>
          </p:cNvPr>
          <p:cNvSpPr/>
          <p:nvPr/>
        </p:nvSpPr>
        <p:spPr>
          <a:xfrm>
            <a:off x="5651973" y="3966572"/>
            <a:ext cx="5310666" cy="434964"/>
          </a:xfrm>
          <a:prstGeom prst="roundRect">
            <a:avLst>
              <a:gd name="adj" fmla="val 50000"/>
            </a:avLst>
          </a:prstGeom>
          <a:solidFill>
            <a:srgbClr val="ECF0F1"/>
          </a:solidFill>
          <a:ln w="12700">
            <a:solidFill>
              <a:schemeClr val="bg2">
                <a:lumMod val="9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*************</a:t>
            </a:r>
            <a:endParaRPr lang="zh-CN" altLang="en-US" sz="1400" dirty="0">
              <a:solidFill>
                <a:schemeClr val="bg2">
                  <a:lumMod val="9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5E26561-D106-475A-9249-01F312BFEC1D}"/>
              </a:ext>
            </a:extLst>
          </p:cNvPr>
          <p:cNvSpPr txBox="1"/>
          <p:nvPr/>
        </p:nvSpPr>
        <p:spPr>
          <a:xfrm>
            <a:off x="5651972" y="3541661"/>
            <a:ext cx="471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新密码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3472050-8723-49A5-B8E9-140C1D17D1B3}"/>
              </a:ext>
            </a:extLst>
          </p:cNvPr>
          <p:cNvSpPr/>
          <p:nvPr/>
        </p:nvSpPr>
        <p:spPr>
          <a:xfrm>
            <a:off x="5651973" y="4850300"/>
            <a:ext cx="5310666" cy="434964"/>
          </a:xfrm>
          <a:prstGeom prst="roundRect">
            <a:avLst>
              <a:gd name="adj" fmla="val 50000"/>
            </a:avLst>
          </a:prstGeom>
          <a:solidFill>
            <a:srgbClr val="ECF0F1"/>
          </a:solidFill>
          <a:ln w="12700">
            <a:solidFill>
              <a:schemeClr val="bg2">
                <a:lumMod val="9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*************</a:t>
            </a:r>
            <a:endParaRPr lang="zh-CN" altLang="en-US" sz="1400" dirty="0">
              <a:solidFill>
                <a:schemeClr val="bg2">
                  <a:lumMod val="9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D75B5CB-CDEA-42C2-A6B0-C9E1BC78D548}"/>
              </a:ext>
            </a:extLst>
          </p:cNvPr>
          <p:cNvSpPr txBox="1"/>
          <p:nvPr/>
        </p:nvSpPr>
        <p:spPr>
          <a:xfrm>
            <a:off x="5651972" y="4425389"/>
            <a:ext cx="471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确认密码</a:t>
            </a:r>
          </a:p>
        </p:txBody>
      </p:sp>
    </p:spTree>
    <p:extLst>
      <p:ext uri="{BB962C8B-B14F-4D97-AF65-F5344CB8AC3E}">
        <p14:creationId xmlns:p14="http://schemas.microsoft.com/office/powerpoint/2010/main" val="365149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0F595CC-C4E9-4AF3-B31F-9AE93BB97C7A}"/>
              </a:ext>
            </a:extLst>
          </p:cNvPr>
          <p:cNvSpPr/>
          <p:nvPr/>
        </p:nvSpPr>
        <p:spPr>
          <a:xfrm>
            <a:off x="4696380" y="0"/>
            <a:ext cx="7495620" cy="6858000"/>
          </a:xfrm>
          <a:prstGeom prst="roundRect">
            <a:avLst>
              <a:gd name="adj" fmla="val 1157"/>
            </a:avLst>
          </a:prstGeom>
          <a:solidFill>
            <a:schemeClr val="bg1"/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extrusionClr>
              <a:schemeClr val="tx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9FCD0D5-EB98-4B50-A957-7E5576C85DD8}"/>
              </a:ext>
            </a:extLst>
          </p:cNvPr>
          <p:cNvSpPr/>
          <p:nvPr/>
        </p:nvSpPr>
        <p:spPr>
          <a:xfrm>
            <a:off x="5651974" y="2044537"/>
            <a:ext cx="5310666" cy="434964"/>
          </a:xfrm>
          <a:prstGeom prst="roundRect">
            <a:avLst>
              <a:gd name="adj" fmla="val 50000"/>
            </a:avLst>
          </a:prstGeom>
          <a:solidFill>
            <a:srgbClr val="ECF0F1"/>
          </a:solidFill>
          <a:ln w="12700">
            <a:solidFill>
              <a:schemeClr val="bg2">
                <a:lumMod val="9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John Wick</a:t>
            </a:r>
            <a:endParaRPr lang="zh-CN" altLang="en-US" sz="1400" dirty="0">
              <a:solidFill>
                <a:schemeClr val="bg2">
                  <a:lumMod val="9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FBF5F5-CE8A-457F-B54A-DB6A485BE0C7}"/>
              </a:ext>
            </a:extLst>
          </p:cNvPr>
          <p:cNvSpPr txBox="1"/>
          <p:nvPr/>
        </p:nvSpPr>
        <p:spPr>
          <a:xfrm>
            <a:off x="4952619" y="209830"/>
            <a:ext cx="3817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37A2C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B0604020202020204" pitchFamily="2" charset="-79"/>
              </a:rPr>
              <a:t>Just Blah</a:t>
            </a:r>
            <a:endParaRPr lang="zh-CN" altLang="en-US" sz="4800" dirty="0">
              <a:solidFill>
                <a:srgbClr val="37A2C6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haroni" panose="020B0604020202020204" pitchFamily="2" charset="-79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58682DA-3E70-434D-AF4D-A98C66E3585F}"/>
              </a:ext>
            </a:extLst>
          </p:cNvPr>
          <p:cNvSpPr/>
          <p:nvPr/>
        </p:nvSpPr>
        <p:spPr>
          <a:xfrm>
            <a:off x="5651973" y="5816520"/>
            <a:ext cx="5310666" cy="510223"/>
          </a:xfrm>
          <a:prstGeom prst="roundRect">
            <a:avLst>
              <a:gd name="adj" fmla="val 50000"/>
            </a:avLst>
          </a:prstGeom>
          <a:solidFill>
            <a:srgbClr val="37A2C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重置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F35F79E-9D01-47F9-A387-9C5DCADF69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65" t="3207" r="18836" b="3776"/>
          <a:stretch/>
        </p:blipFill>
        <p:spPr>
          <a:xfrm>
            <a:off x="0" y="0"/>
            <a:ext cx="4696380" cy="6858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0" h="0"/>
          </a:sp3d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0858174-65C9-425C-9FD9-0FBC54B623D1}"/>
              </a:ext>
            </a:extLst>
          </p:cNvPr>
          <p:cNvSpPr txBox="1"/>
          <p:nvPr/>
        </p:nvSpPr>
        <p:spPr>
          <a:xfrm>
            <a:off x="5651973" y="1619626"/>
            <a:ext cx="471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用户名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8D5527C-8EF8-43C5-82E2-227B6B867906}"/>
              </a:ext>
            </a:extLst>
          </p:cNvPr>
          <p:cNvSpPr txBox="1"/>
          <p:nvPr/>
        </p:nvSpPr>
        <p:spPr>
          <a:xfrm>
            <a:off x="5651973" y="1040827"/>
            <a:ext cx="4715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密码重置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88962B0-9A74-4C53-89E9-9C8A460D00B2}"/>
              </a:ext>
            </a:extLst>
          </p:cNvPr>
          <p:cNvSpPr/>
          <p:nvPr/>
        </p:nvSpPr>
        <p:spPr>
          <a:xfrm>
            <a:off x="5651973" y="3027537"/>
            <a:ext cx="5310666" cy="434964"/>
          </a:xfrm>
          <a:prstGeom prst="roundRect">
            <a:avLst>
              <a:gd name="adj" fmla="val 50000"/>
            </a:avLst>
          </a:prstGeom>
          <a:solidFill>
            <a:srgbClr val="ECF0F1"/>
          </a:solidFill>
          <a:ln w="12700">
            <a:solidFill>
              <a:schemeClr val="bg2">
                <a:lumMod val="9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Thisisaemail@email.com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AE5F4CA-C0D2-4AAE-AF63-9278FF68F89C}"/>
              </a:ext>
            </a:extLst>
          </p:cNvPr>
          <p:cNvSpPr txBox="1"/>
          <p:nvPr/>
        </p:nvSpPr>
        <p:spPr>
          <a:xfrm>
            <a:off x="5651972" y="2602626"/>
            <a:ext cx="471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邮箱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9029BC4-25EC-4B64-BAE1-12B9931A9CC2}"/>
              </a:ext>
            </a:extLst>
          </p:cNvPr>
          <p:cNvSpPr/>
          <p:nvPr/>
        </p:nvSpPr>
        <p:spPr>
          <a:xfrm>
            <a:off x="5651973" y="3966572"/>
            <a:ext cx="5310666" cy="434964"/>
          </a:xfrm>
          <a:prstGeom prst="roundRect">
            <a:avLst>
              <a:gd name="adj" fmla="val 50000"/>
            </a:avLst>
          </a:prstGeom>
          <a:solidFill>
            <a:srgbClr val="ECF0F1"/>
          </a:solidFill>
          <a:ln w="12700">
            <a:solidFill>
              <a:schemeClr val="bg2">
                <a:lumMod val="9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*************</a:t>
            </a:r>
            <a:endParaRPr lang="zh-CN" altLang="en-US" sz="1400" dirty="0">
              <a:solidFill>
                <a:schemeClr val="bg2">
                  <a:lumMod val="9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5E26561-D106-475A-9249-01F312BFEC1D}"/>
              </a:ext>
            </a:extLst>
          </p:cNvPr>
          <p:cNvSpPr txBox="1"/>
          <p:nvPr/>
        </p:nvSpPr>
        <p:spPr>
          <a:xfrm>
            <a:off x="5651972" y="3541661"/>
            <a:ext cx="471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新密码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3472050-8723-49A5-B8E9-140C1D17D1B3}"/>
              </a:ext>
            </a:extLst>
          </p:cNvPr>
          <p:cNvSpPr/>
          <p:nvPr/>
        </p:nvSpPr>
        <p:spPr>
          <a:xfrm>
            <a:off x="5651973" y="4850300"/>
            <a:ext cx="5310666" cy="434964"/>
          </a:xfrm>
          <a:prstGeom prst="roundRect">
            <a:avLst>
              <a:gd name="adj" fmla="val 50000"/>
            </a:avLst>
          </a:prstGeom>
          <a:solidFill>
            <a:srgbClr val="ECF0F1"/>
          </a:solidFill>
          <a:ln w="12700">
            <a:solidFill>
              <a:schemeClr val="bg2">
                <a:lumMod val="9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*************</a:t>
            </a:r>
            <a:endParaRPr lang="zh-CN" altLang="en-US" sz="1400" dirty="0">
              <a:solidFill>
                <a:schemeClr val="bg2">
                  <a:lumMod val="9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D75B5CB-CDEA-42C2-A6B0-C9E1BC78D548}"/>
              </a:ext>
            </a:extLst>
          </p:cNvPr>
          <p:cNvSpPr txBox="1"/>
          <p:nvPr/>
        </p:nvSpPr>
        <p:spPr>
          <a:xfrm>
            <a:off x="5651972" y="4425389"/>
            <a:ext cx="471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确认密码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6064915-EF91-4396-A820-AAA20589A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C20965A-F27F-44D7-8C88-7EF043694360}"/>
              </a:ext>
            </a:extLst>
          </p:cNvPr>
          <p:cNvSpPr/>
          <p:nvPr/>
        </p:nvSpPr>
        <p:spPr>
          <a:xfrm>
            <a:off x="2753300" y="2302350"/>
            <a:ext cx="6685400" cy="2328761"/>
          </a:xfrm>
          <a:prstGeom prst="roundRect">
            <a:avLst>
              <a:gd name="adj" fmla="val 2727"/>
            </a:avLst>
          </a:prstGeom>
          <a:solidFill>
            <a:schemeClr val="bg1"/>
          </a:solidFill>
          <a:ln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  <a:scene3d>
            <a:camera prst="orthographicFront"/>
            <a:lightRig rig="threePt" dir="t"/>
          </a:scene3d>
          <a:sp3d>
            <a:extrusionClr>
              <a:schemeClr val="tx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CE66448-0888-456B-841B-AEFDA8522D19}"/>
              </a:ext>
            </a:extLst>
          </p:cNvPr>
          <p:cNvSpPr txBox="1"/>
          <p:nvPr/>
        </p:nvSpPr>
        <p:spPr>
          <a:xfrm>
            <a:off x="2954726" y="2420320"/>
            <a:ext cx="2113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F8C8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系统消息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B2DCBD1-915F-4018-B8F6-7F8C8253E4E2}"/>
              </a:ext>
            </a:extLst>
          </p:cNvPr>
          <p:cNvSpPr/>
          <p:nvPr/>
        </p:nvSpPr>
        <p:spPr>
          <a:xfrm>
            <a:off x="8472791" y="4036804"/>
            <a:ext cx="774414" cy="523220"/>
          </a:xfrm>
          <a:prstGeom prst="roundRect">
            <a:avLst>
              <a:gd name="adj" fmla="val 50000"/>
            </a:avLst>
          </a:prstGeom>
          <a:solidFill>
            <a:srgbClr val="37A2C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确认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A206CA0-D30C-48DF-A368-90E150766865}"/>
              </a:ext>
            </a:extLst>
          </p:cNvPr>
          <p:cNvSpPr txBox="1"/>
          <p:nvPr/>
        </p:nvSpPr>
        <p:spPr>
          <a:xfrm>
            <a:off x="3173213" y="3095584"/>
            <a:ext cx="211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密码重置成功</a:t>
            </a:r>
          </a:p>
        </p:txBody>
      </p:sp>
    </p:spTree>
    <p:extLst>
      <p:ext uri="{BB962C8B-B14F-4D97-AF65-F5344CB8AC3E}">
        <p14:creationId xmlns:p14="http://schemas.microsoft.com/office/powerpoint/2010/main" val="192158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C308ACE4-F015-4AE8-9E89-C290B8A15AF1}"/>
              </a:ext>
            </a:extLst>
          </p:cNvPr>
          <p:cNvSpPr/>
          <p:nvPr/>
        </p:nvSpPr>
        <p:spPr>
          <a:xfrm>
            <a:off x="4485459" y="2018922"/>
            <a:ext cx="7323920" cy="964752"/>
          </a:xfrm>
          <a:prstGeom prst="roundRect">
            <a:avLst>
              <a:gd name="adj" fmla="val 23491"/>
            </a:avLst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dirty="0">
              <a:solidFill>
                <a:srgbClr val="7F8C8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D024E54-5AF2-4291-B7A3-38CABE443F58}"/>
              </a:ext>
            </a:extLst>
          </p:cNvPr>
          <p:cNvSpPr/>
          <p:nvPr/>
        </p:nvSpPr>
        <p:spPr>
          <a:xfrm>
            <a:off x="642026" y="0"/>
            <a:ext cx="3628418" cy="6858000"/>
          </a:xfrm>
          <a:prstGeom prst="rect">
            <a:avLst/>
          </a:prstGeom>
          <a:solidFill>
            <a:schemeClr val="bg1"/>
          </a:solidFill>
          <a:ln w="19050">
            <a:solidFill>
              <a:srgbClr val="ECF0F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猫站在地上&#10;&#10;描述已自动生成">
            <a:extLst>
              <a:ext uri="{FF2B5EF4-FFF2-40B4-BE49-F238E27FC236}">
                <a16:creationId xmlns:a16="http://schemas.microsoft.com/office/drawing/2014/main" id="{61BD2BFA-FA0B-475E-90D5-238C82B3B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50" y="161697"/>
            <a:ext cx="472411" cy="470601"/>
          </a:xfrm>
          <a:prstGeom prst="ellipse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1414ABB-1303-42EF-A0DE-0E233BBCF2AA}"/>
              </a:ext>
            </a:extLst>
          </p:cNvPr>
          <p:cNvSpPr txBox="1"/>
          <p:nvPr/>
        </p:nvSpPr>
        <p:spPr>
          <a:xfrm>
            <a:off x="1212761" y="299798"/>
            <a:ext cx="1812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John Wick</a:t>
            </a:r>
            <a:endParaRPr lang="zh-CN" altLang="en-US" sz="16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C652F30-9456-42C7-BDB5-0F1DED66AD3A}"/>
              </a:ext>
            </a:extLst>
          </p:cNvPr>
          <p:cNvSpPr/>
          <p:nvPr/>
        </p:nvSpPr>
        <p:spPr>
          <a:xfrm>
            <a:off x="785113" y="793995"/>
            <a:ext cx="3354267" cy="470600"/>
          </a:xfrm>
          <a:prstGeom prst="roundRect">
            <a:avLst>
              <a:gd name="adj" fmla="val 50000"/>
            </a:avLst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图标&#10;&#10;描述已自动生成">
            <a:extLst>
              <a:ext uri="{FF2B5EF4-FFF2-40B4-BE49-F238E27FC236}">
                <a16:creationId xmlns:a16="http://schemas.microsoft.com/office/drawing/2014/main" id="{96845851-4A0A-482F-82EC-53F280B99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42" y="851435"/>
            <a:ext cx="355719" cy="355719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9289A2BC-0E14-4A46-A789-CBB697A30DFF}"/>
              </a:ext>
            </a:extLst>
          </p:cNvPr>
          <p:cNvSpPr txBox="1"/>
          <p:nvPr/>
        </p:nvSpPr>
        <p:spPr>
          <a:xfrm>
            <a:off x="1355848" y="859945"/>
            <a:ext cx="1715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7F8C8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搜索好友或群聊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DD66E8E-944F-4B7E-A30F-4CAA17F00E2A}"/>
              </a:ext>
            </a:extLst>
          </p:cNvPr>
          <p:cNvSpPr/>
          <p:nvPr/>
        </p:nvSpPr>
        <p:spPr>
          <a:xfrm>
            <a:off x="0" y="0"/>
            <a:ext cx="629470" cy="6858000"/>
          </a:xfrm>
          <a:prstGeom prst="rect">
            <a:avLst/>
          </a:prstGeom>
          <a:solidFill>
            <a:srgbClr val="37A2C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 descr="图标&#10;&#10;描述已自动生成">
            <a:extLst>
              <a:ext uri="{FF2B5EF4-FFF2-40B4-BE49-F238E27FC236}">
                <a16:creationId xmlns:a16="http://schemas.microsoft.com/office/drawing/2014/main" id="{8749F459-362F-4EE8-8CDF-A69BBE5DA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4" y="1429966"/>
            <a:ext cx="408182" cy="40818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FFD326E1-17EC-40E6-9F57-14B9B23498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4" y="2160886"/>
            <a:ext cx="408182" cy="408182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1274BEFC-5623-42C5-8186-33AB62C4CB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4" y="2886747"/>
            <a:ext cx="408182" cy="408182"/>
          </a:xfrm>
          <a:prstGeom prst="rect">
            <a:avLst/>
          </a:prstGeom>
        </p:spPr>
      </p:pic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6DE168E-B1E7-4640-9912-DFBEF7E5FDF7}"/>
              </a:ext>
            </a:extLst>
          </p:cNvPr>
          <p:cNvSpPr/>
          <p:nvPr/>
        </p:nvSpPr>
        <p:spPr>
          <a:xfrm>
            <a:off x="785113" y="1545532"/>
            <a:ext cx="3354267" cy="770945"/>
          </a:xfrm>
          <a:prstGeom prst="roundRect">
            <a:avLst>
              <a:gd name="adj" fmla="val 23491"/>
            </a:avLst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好友</a:t>
            </a:r>
          </a:p>
        </p:txBody>
      </p:sp>
      <p:pic>
        <p:nvPicPr>
          <p:cNvPr id="41" name="图片 40" descr="图标&#10;&#10;描述已自动生成">
            <a:extLst>
              <a:ext uri="{FF2B5EF4-FFF2-40B4-BE49-F238E27FC236}">
                <a16:creationId xmlns:a16="http://schemas.microsoft.com/office/drawing/2014/main" id="{28F8EC4A-1717-49E0-BD17-29D8300120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2" y="6274569"/>
            <a:ext cx="408182" cy="408182"/>
          </a:xfrm>
          <a:prstGeom prst="rect">
            <a:avLst/>
          </a:prstGeom>
        </p:spPr>
      </p:pic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23E064C-92AB-4B67-BB41-2ECC3A20AD7E}"/>
              </a:ext>
            </a:extLst>
          </p:cNvPr>
          <p:cNvSpPr/>
          <p:nvPr/>
        </p:nvSpPr>
        <p:spPr>
          <a:xfrm>
            <a:off x="785113" y="2729013"/>
            <a:ext cx="3354267" cy="585230"/>
          </a:xfrm>
          <a:prstGeom prst="roundRect">
            <a:avLst>
              <a:gd name="adj" fmla="val 2349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群聊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BF45088-7B61-4F62-904C-340B1BF16D06}"/>
              </a:ext>
            </a:extLst>
          </p:cNvPr>
          <p:cNvCxnSpPr/>
          <p:nvPr/>
        </p:nvCxnSpPr>
        <p:spPr>
          <a:xfrm>
            <a:off x="857042" y="2569068"/>
            <a:ext cx="3186638" cy="0"/>
          </a:xfrm>
          <a:prstGeom prst="line">
            <a:avLst/>
          </a:prstGeom>
          <a:ln w="25400">
            <a:solidFill>
              <a:srgbClr val="ECF0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BDE916A-871F-4152-9209-D7488793127D}"/>
              </a:ext>
            </a:extLst>
          </p:cNvPr>
          <p:cNvSpPr txBox="1"/>
          <p:nvPr/>
        </p:nvSpPr>
        <p:spPr>
          <a:xfrm>
            <a:off x="4611791" y="196156"/>
            <a:ext cx="314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  <a:endParaRPr lang="zh-CN" altLang="en-US" sz="32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12F15EC-A51E-404D-B15A-CC9CD4F64812}"/>
              </a:ext>
            </a:extLst>
          </p:cNvPr>
          <p:cNvCxnSpPr>
            <a:cxnSpLocks/>
          </p:cNvCxnSpPr>
          <p:nvPr/>
        </p:nvCxnSpPr>
        <p:spPr>
          <a:xfrm>
            <a:off x="4611791" y="1029222"/>
            <a:ext cx="6938183" cy="0"/>
          </a:xfrm>
          <a:prstGeom prst="line">
            <a:avLst/>
          </a:prstGeom>
          <a:ln w="25400">
            <a:solidFill>
              <a:srgbClr val="ECF0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图片 50" descr="猫们站在一起&#10;&#10;描述已自动生成">
            <a:extLst>
              <a:ext uri="{FF2B5EF4-FFF2-40B4-BE49-F238E27FC236}">
                <a16:creationId xmlns:a16="http://schemas.microsoft.com/office/drawing/2014/main" id="{7EC77E61-A6D3-450E-925E-E6EAFA06C7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90" y="1222794"/>
            <a:ext cx="549489" cy="549489"/>
          </a:xfrm>
          <a:prstGeom prst="ellipse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377D4E11-ED46-4813-B463-4D86396EEB93}"/>
              </a:ext>
            </a:extLst>
          </p:cNvPr>
          <p:cNvSpPr txBox="1"/>
          <p:nvPr/>
        </p:nvSpPr>
        <p:spPr>
          <a:xfrm>
            <a:off x="5364480" y="1402951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Abigail</a:t>
            </a:r>
            <a:endPara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9B5BF68-B901-448E-98CD-CF6C560A4719}"/>
              </a:ext>
            </a:extLst>
          </p:cNvPr>
          <p:cNvSpPr txBox="1"/>
          <p:nvPr/>
        </p:nvSpPr>
        <p:spPr>
          <a:xfrm>
            <a:off x="5364480" y="2316477"/>
            <a:ext cx="195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Alexander</a:t>
            </a:r>
            <a:endParaRPr lang="zh-CN" alt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8" name="图片 57" descr="灰色的猫&#10;&#10;描述已自动生成">
            <a:extLst>
              <a:ext uri="{FF2B5EF4-FFF2-40B4-BE49-F238E27FC236}">
                <a16:creationId xmlns:a16="http://schemas.microsoft.com/office/drawing/2014/main" id="{4295EFDC-4A03-4C9E-889A-529CB2D173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90" y="2150519"/>
            <a:ext cx="680058" cy="680058"/>
          </a:xfrm>
          <a:prstGeom prst="ellipse">
            <a:avLst/>
          </a:prstGeom>
        </p:spPr>
      </p:pic>
      <p:pic>
        <p:nvPicPr>
          <p:cNvPr id="60" name="图片 59" descr="图片包含 文本&#10;&#10;描述已自动生成">
            <a:extLst>
              <a:ext uri="{FF2B5EF4-FFF2-40B4-BE49-F238E27FC236}">
                <a16:creationId xmlns:a16="http://schemas.microsoft.com/office/drawing/2014/main" id="{1B35FD2D-AD60-48A4-8409-F1F51B2C18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91" y="3231968"/>
            <a:ext cx="549489" cy="549489"/>
          </a:xfrm>
          <a:prstGeom prst="ellipse">
            <a:avLst/>
          </a:prstGeom>
          <a:solidFill>
            <a:srgbClr val="7F8C8D"/>
          </a:solidFill>
          <a:ln w="12700">
            <a:solidFill>
              <a:srgbClr val="7F8C8D"/>
            </a:solidFill>
          </a:ln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80658D3E-1818-4BD8-80DF-D7A4D8701ACC}"/>
              </a:ext>
            </a:extLst>
          </p:cNvPr>
          <p:cNvSpPr txBox="1"/>
          <p:nvPr/>
        </p:nvSpPr>
        <p:spPr>
          <a:xfrm>
            <a:off x="5364482" y="3412125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啊啊啊没钱啦</a:t>
            </a:r>
            <a:endPara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B937B05-4A0C-4D3F-84C7-BA196711808C}"/>
              </a:ext>
            </a:extLst>
          </p:cNvPr>
          <p:cNvSpPr txBox="1"/>
          <p:nvPr/>
        </p:nvSpPr>
        <p:spPr>
          <a:xfrm>
            <a:off x="4611791" y="4147564"/>
            <a:ext cx="314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</a:t>
            </a:r>
            <a:endParaRPr lang="zh-CN" altLang="en-US" sz="32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896A5A6E-34A6-4132-9FF1-8F558AD47C7C}"/>
              </a:ext>
            </a:extLst>
          </p:cNvPr>
          <p:cNvCxnSpPr>
            <a:cxnSpLocks/>
          </p:cNvCxnSpPr>
          <p:nvPr/>
        </p:nvCxnSpPr>
        <p:spPr>
          <a:xfrm>
            <a:off x="4611791" y="4980630"/>
            <a:ext cx="6938183" cy="0"/>
          </a:xfrm>
          <a:prstGeom prst="line">
            <a:avLst/>
          </a:prstGeom>
          <a:ln w="25400">
            <a:solidFill>
              <a:srgbClr val="ECF0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图片 66" descr="猫们站在一起&#10;&#10;描述已自动生成">
            <a:extLst>
              <a:ext uri="{FF2B5EF4-FFF2-40B4-BE49-F238E27FC236}">
                <a16:creationId xmlns:a16="http://schemas.microsoft.com/office/drawing/2014/main" id="{E2B70ED1-08C1-4E47-BEE1-444CB8E12C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92" y="5358867"/>
            <a:ext cx="549489" cy="549489"/>
          </a:xfrm>
          <a:prstGeom prst="ellipse">
            <a:avLst/>
          </a:prstGeom>
        </p:spPr>
      </p:pic>
      <p:sp>
        <p:nvSpPr>
          <p:cNvPr id="68" name="文本框 67">
            <a:extLst>
              <a:ext uri="{FF2B5EF4-FFF2-40B4-BE49-F238E27FC236}">
                <a16:creationId xmlns:a16="http://schemas.microsoft.com/office/drawing/2014/main" id="{3568C006-FD32-44F4-9FC4-B32017AB2089}"/>
              </a:ext>
            </a:extLst>
          </p:cNvPr>
          <p:cNvSpPr txBox="1"/>
          <p:nvPr/>
        </p:nvSpPr>
        <p:spPr>
          <a:xfrm>
            <a:off x="5364482" y="5539024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02124"/>
                </a:solidFill>
                <a:latin typeface="arial" panose="020B0604020202020204" pitchFamily="34" charset="0"/>
                <a:ea typeface="Microsoft YaHei UI" panose="020B0503020204020204" pitchFamily="34" charset="-122"/>
              </a:rPr>
              <a:t>波澜</a:t>
            </a:r>
            <a:r>
              <a:rPr lang="en-US" altLang="zh-CN" b="1" dirty="0">
                <a:solidFill>
                  <a:srgbClr val="202124"/>
                </a:solidFill>
                <a:latin typeface="arial" panose="020B0604020202020204" pitchFamily="34" charset="0"/>
                <a:ea typeface="Microsoft YaHei UI" panose="020B0503020204020204" pitchFamily="34" charset="-122"/>
              </a:rPr>
              <a:t>~</a:t>
            </a:r>
            <a:endPara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2CEA412-7EE6-428A-B7EA-4E58FCEF38DB}"/>
              </a:ext>
            </a:extLst>
          </p:cNvPr>
          <p:cNvSpPr txBox="1"/>
          <p:nvPr/>
        </p:nvSpPr>
        <p:spPr>
          <a:xfrm>
            <a:off x="5364482" y="6452550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本是同根生</a:t>
            </a:r>
            <a:endPara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0" name="图片 69" descr="灰色的猫&#10;&#10;描述已自动生成">
            <a:extLst>
              <a:ext uri="{FF2B5EF4-FFF2-40B4-BE49-F238E27FC236}">
                <a16:creationId xmlns:a16="http://schemas.microsoft.com/office/drawing/2014/main" id="{E538F3AE-5595-41AE-9A8A-DA0ABA9739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91" y="6274463"/>
            <a:ext cx="549490" cy="54949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8205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C308ACE4-F015-4AE8-9E89-C290B8A15AF1}"/>
              </a:ext>
            </a:extLst>
          </p:cNvPr>
          <p:cNvSpPr/>
          <p:nvPr/>
        </p:nvSpPr>
        <p:spPr>
          <a:xfrm>
            <a:off x="4489869" y="3051814"/>
            <a:ext cx="7323920" cy="964752"/>
          </a:xfrm>
          <a:prstGeom prst="roundRect">
            <a:avLst>
              <a:gd name="adj" fmla="val 23491"/>
            </a:avLst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dirty="0">
              <a:solidFill>
                <a:srgbClr val="7F8C8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D024E54-5AF2-4291-B7A3-38CABE443F58}"/>
              </a:ext>
            </a:extLst>
          </p:cNvPr>
          <p:cNvSpPr/>
          <p:nvPr/>
        </p:nvSpPr>
        <p:spPr>
          <a:xfrm>
            <a:off x="642026" y="0"/>
            <a:ext cx="3628418" cy="6858000"/>
          </a:xfrm>
          <a:prstGeom prst="rect">
            <a:avLst/>
          </a:prstGeom>
          <a:solidFill>
            <a:schemeClr val="bg1"/>
          </a:solidFill>
          <a:ln w="19050">
            <a:solidFill>
              <a:srgbClr val="ECF0F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猫站在地上&#10;&#10;描述已自动生成">
            <a:extLst>
              <a:ext uri="{FF2B5EF4-FFF2-40B4-BE49-F238E27FC236}">
                <a16:creationId xmlns:a16="http://schemas.microsoft.com/office/drawing/2014/main" id="{61BD2BFA-FA0B-475E-90D5-238C82B3B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50" y="161697"/>
            <a:ext cx="472411" cy="470601"/>
          </a:xfrm>
          <a:prstGeom prst="ellipse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1414ABB-1303-42EF-A0DE-0E233BBCF2AA}"/>
              </a:ext>
            </a:extLst>
          </p:cNvPr>
          <p:cNvSpPr txBox="1"/>
          <p:nvPr/>
        </p:nvSpPr>
        <p:spPr>
          <a:xfrm>
            <a:off x="1212761" y="299798"/>
            <a:ext cx="1812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John Wick</a:t>
            </a:r>
            <a:endParaRPr lang="zh-CN" altLang="en-US" sz="16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C652F30-9456-42C7-BDB5-0F1DED66AD3A}"/>
              </a:ext>
            </a:extLst>
          </p:cNvPr>
          <p:cNvSpPr/>
          <p:nvPr/>
        </p:nvSpPr>
        <p:spPr>
          <a:xfrm>
            <a:off x="785113" y="793995"/>
            <a:ext cx="3354267" cy="470600"/>
          </a:xfrm>
          <a:prstGeom prst="roundRect">
            <a:avLst>
              <a:gd name="adj" fmla="val 50000"/>
            </a:avLst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图标&#10;&#10;描述已自动生成">
            <a:extLst>
              <a:ext uri="{FF2B5EF4-FFF2-40B4-BE49-F238E27FC236}">
                <a16:creationId xmlns:a16="http://schemas.microsoft.com/office/drawing/2014/main" id="{96845851-4A0A-482F-82EC-53F280B99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42" y="851435"/>
            <a:ext cx="355719" cy="355719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9289A2BC-0E14-4A46-A789-CBB697A30DFF}"/>
              </a:ext>
            </a:extLst>
          </p:cNvPr>
          <p:cNvSpPr txBox="1"/>
          <p:nvPr/>
        </p:nvSpPr>
        <p:spPr>
          <a:xfrm>
            <a:off x="1355848" y="859945"/>
            <a:ext cx="1715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7F8C8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搜索好友或群聊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DD66E8E-944F-4B7E-A30F-4CAA17F00E2A}"/>
              </a:ext>
            </a:extLst>
          </p:cNvPr>
          <p:cNvSpPr/>
          <p:nvPr/>
        </p:nvSpPr>
        <p:spPr>
          <a:xfrm>
            <a:off x="0" y="0"/>
            <a:ext cx="629470" cy="6858000"/>
          </a:xfrm>
          <a:prstGeom prst="rect">
            <a:avLst/>
          </a:prstGeom>
          <a:solidFill>
            <a:srgbClr val="37A2C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 descr="图标&#10;&#10;描述已自动生成">
            <a:extLst>
              <a:ext uri="{FF2B5EF4-FFF2-40B4-BE49-F238E27FC236}">
                <a16:creationId xmlns:a16="http://schemas.microsoft.com/office/drawing/2014/main" id="{8749F459-362F-4EE8-8CDF-A69BBE5DA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4" y="1429966"/>
            <a:ext cx="408182" cy="40818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FFD326E1-17EC-40E6-9F57-14B9B23498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4" y="2160886"/>
            <a:ext cx="408182" cy="408182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1274BEFC-5623-42C5-8186-33AB62C4CB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4" y="2886747"/>
            <a:ext cx="408182" cy="408182"/>
          </a:xfrm>
          <a:prstGeom prst="rect">
            <a:avLst/>
          </a:prstGeom>
        </p:spPr>
      </p:pic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6DE168E-B1E7-4640-9912-DFBEF7E5FDF7}"/>
              </a:ext>
            </a:extLst>
          </p:cNvPr>
          <p:cNvSpPr/>
          <p:nvPr/>
        </p:nvSpPr>
        <p:spPr>
          <a:xfrm>
            <a:off x="785113" y="1545532"/>
            <a:ext cx="3354267" cy="770945"/>
          </a:xfrm>
          <a:prstGeom prst="roundRect">
            <a:avLst>
              <a:gd name="adj" fmla="val 23491"/>
            </a:avLst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好友</a:t>
            </a:r>
          </a:p>
        </p:txBody>
      </p:sp>
      <p:pic>
        <p:nvPicPr>
          <p:cNvPr id="41" name="图片 40" descr="图标&#10;&#10;描述已自动生成">
            <a:extLst>
              <a:ext uri="{FF2B5EF4-FFF2-40B4-BE49-F238E27FC236}">
                <a16:creationId xmlns:a16="http://schemas.microsoft.com/office/drawing/2014/main" id="{28F8EC4A-1717-49E0-BD17-29D8300120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2" y="6274569"/>
            <a:ext cx="408182" cy="408182"/>
          </a:xfrm>
          <a:prstGeom prst="rect">
            <a:avLst/>
          </a:prstGeom>
        </p:spPr>
      </p:pic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23E064C-92AB-4B67-BB41-2ECC3A20AD7E}"/>
              </a:ext>
            </a:extLst>
          </p:cNvPr>
          <p:cNvSpPr/>
          <p:nvPr/>
        </p:nvSpPr>
        <p:spPr>
          <a:xfrm>
            <a:off x="785113" y="2729013"/>
            <a:ext cx="3354267" cy="585230"/>
          </a:xfrm>
          <a:prstGeom prst="roundRect">
            <a:avLst>
              <a:gd name="adj" fmla="val 2349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群聊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BF45088-7B61-4F62-904C-340B1BF16D06}"/>
              </a:ext>
            </a:extLst>
          </p:cNvPr>
          <p:cNvCxnSpPr/>
          <p:nvPr/>
        </p:nvCxnSpPr>
        <p:spPr>
          <a:xfrm>
            <a:off x="857042" y="2569068"/>
            <a:ext cx="3186638" cy="0"/>
          </a:xfrm>
          <a:prstGeom prst="line">
            <a:avLst/>
          </a:prstGeom>
          <a:ln w="25400">
            <a:solidFill>
              <a:srgbClr val="ECF0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BDE916A-871F-4152-9209-D7488793127D}"/>
              </a:ext>
            </a:extLst>
          </p:cNvPr>
          <p:cNvSpPr txBox="1"/>
          <p:nvPr/>
        </p:nvSpPr>
        <p:spPr>
          <a:xfrm>
            <a:off x="4611791" y="196156"/>
            <a:ext cx="314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  <a:endParaRPr lang="zh-CN" altLang="en-US" sz="32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12F15EC-A51E-404D-B15A-CC9CD4F64812}"/>
              </a:ext>
            </a:extLst>
          </p:cNvPr>
          <p:cNvCxnSpPr>
            <a:cxnSpLocks/>
          </p:cNvCxnSpPr>
          <p:nvPr/>
        </p:nvCxnSpPr>
        <p:spPr>
          <a:xfrm>
            <a:off x="4611791" y="1029222"/>
            <a:ext cx="6938183" cy="0"/>
          </a:xfrm>
          <a:prstGeom prst="line">
            <a:avLst/>
          </a:prstGeom>
          <a:ln w="25400">
            <a:solidFill>
              <a:srgbClr val="ECF0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图片 50" descr="猫们站在一起&#10;&#10;描述已自动生成">
            <a:extLst>
              <a:ext uri="{FF2B5EF4-FFF2-40B4-BE49-F238E27FC236}">
                <a16:creationId xmlns:a16="http://schemas.microsoft.com/office/drawing/2014/main" id="{7EC77E61-A6D3-450E-925E-E6EAFA06C7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90" y="1222794"/>
            <a:ext cx="549489" cy="549489"/>
          </a:xfrm>
          <a:prstGeom prst="ellipse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377D4E11-ED46-4813-B463-4D86396EEB93}"/>
              </a:ext>
            </a:extLst>
          </p:cNvPr>
          <p:cNvSpPr txBox="1"/>
          <p:nvPr/>
        </p:nvSpPr>
        <p:spPr>
          <a:xfrm>
            <a:off x="5364480" y="1402951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Abigail</a:t>
            </a:r>
            <a:endPara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9B5BF68-B901-448E-98CD-CF6C560A4719}"/>
              </a:ext>
            </a:extLst>
          </p:cNvPr>
          <p:cNvSpPr txBox="1"/>
          <p:nvPr/>
        </p:nvSpPr>
        <p:spPr>
          <a:xfrm>
            <a:off x="5364480" y="3413802"/>
            <a:ext cx="219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啊啊啊没钱啦</a:t>
            </a:r>
            <a:endParaRPr lang="zh-CN" alt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0658D3E-1818-4BD8-80DF-D7A4D8701ACC}"/>
              </a:ext>
            </a:extLst>
          </p:cNvPr>
          <p:cNvSpPr txBox="1"/>
          <p:nvPr/>
        </p:nvSpPr>
        <p:spPr>
          <a:xfrm>
            <a:off x="5364480" y="2324649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Alexander</a:t>
            </a:r>
            <a:endParaRPr lang="zh-CN" altLang="en-US" sz="1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B937B05-4A0C-4D3F-84C7-BA196711808C}"/>
              </a:ext>
            </a:extLst>
          </p:cNvPr>
          <p:cNvSpPr txBox="1"/>
          <p:nvPr/>
        </p:nvSpPr>
        <p:spPr>
          <a:xfrm>
            <a:off x="4611791" y="4147564"/>
            <a:ext cx="314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</a:t>
            </a:r>
            <a:endParaRPr lang="zh-CN" altLang="en-US" sz="32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896A5A6E-34A6-4132-9FF1-8F558AD47C7C}"/>
              </a:ext>
            </a:extLst>
          </p:cNvPr>
          <p:cNvCxnSpPr>
            <a:cxnSpLocks/>
          </p:cNvCxnSpPr>
          <p:nvPr/>
        </p:nvCxnSpPr>
        <p:spPr>
          <a:xfrm>
            <a:off x="4611791" y="4980630"/>
            <a:ext cx="6938183" cy="0"/>
          </a:xfrm>
          <a:prstGeom prst="line">
            <a:avLst/>
          </a:prstGeom>
          <a:ln w="25400">
            <a:solidFill>
              <a:srgbClr val="ECF0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图片 66" descr="猫们站在一起&#10;&#10;描述已自动生成">
            <a:extLst>
              <a:ext uri="{FF2B5EF4-FFF2-40B4-BE49-F238E27FC236}">
                <a16:creationId xmlns:a16="http://schemas.microsoft.com/office/drawing/2014/main" id="{E2B70ED1-08C1-4E47-BEE1-444CB8E12C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92" y="5358867"/>
            <a:ext cx="549489" cy="549489"/>
          </a:xfrm>
          <a:prstGeom prst="ellipse">
            <a:avLst/>
          </a:prstGeom>
        </p:spPr>
      </p:pic>
      <p:sp>
        <p:nvSpPr>
          <p:cNvPr id="68" name="文本框 67">
            <a:extLst>
              <a:ext uri="{FF2B5EF4-FFF2-40B4-BE49-F238E27FC236}">
                <a16:creationId xmlns:a16="http://schemas.microsoft.com/office/drawing/2014/main" id="{3568C006-FD32-44F4-9FC4-B32017AB2089}"/>
              </a:ext>
            </a:extLst>
          </p:cNvPr>
          <p:cNvSpPr txBox="1"/>
          <p:nvPr/>
        </p:nvSpPr>
        <p:spPr>
          <a:xfrm>
            <a:off x="5364482" y="5539024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02124"/>
                </a:solidFill>
                <a:latin typeface="arial" panose="020B0604020202020204" pitchFamily="34" charset="0"/>
                <a:ea typeface="Microsoft YaHei UI" panose="020B0503020204020204" pitchFamily="34" charset="-122"/>
              </a:rPr>
              <a:t>波澜</a:t>
            </a:r>
            <a:r>
              <a:rPr lang="en-US" altLang="zh-CN" b="1" dirty="0">
                <a:solidFill>
                  <a:srgbClr val="202124"/>
                </a:solidFill>
                <a:latin typeface="arial" panose="020B0604020202020204" pitchFamily="34" charset="0"/>
                <a:ea typeface="Microsoft YaHei UI" panose="020B0503020204020204" pitchFamily="34" charset="-122"/>
              </a:rPr>
              <a:t>~</a:t>
            </a:r>
            <a:endPara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2CEA412-7EE6-428A-B7EA-4E58FCEF38DB}"/>
              </a:ext>
            </a:extLst>
          </p:cNvPr>
          <p:cNvSpPr txBox="1"/>
          <p:nvPr/>
        </p:nvSpPr>
        <p:spPr>
          <a:xfrm>
            <a:off x="5364482" y="6452550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本是同根生</a:t>
            </a:r>
            <a:endPara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0" name="图片 69" descr="灰色的猫&#10;&#10;描述已自动生成">
            <a:extLst>
              <a:ext uri="{FF2B5EF4-FFF2-40B4-BE49-F238E27FC236}">
                <a16:creationId xmlns:a16="http://schemas.microsoft.com/office/drawing/2014/main" id="{E538F3AE-5595-41AE-9A8A-DA0ABA9739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91" y="6274463"/>
            <a:ext cx="549490" cy="549490"/>
          </a:xfrm>
          <a:prstGeom prst="ellipse">
            <a:avLst/>
          </a:prstGeom>
        </p:spPr>
      </p:pic>
      <p:pic>
        <p:nvPicPr>
          <p:cNvPr id="31" name="图片 30" descr="图片包含 文本&#10;&#10;描述已自动生成">
            <a:extLst>
              <a:ext uri="{FF2B5EF4-FFF2-40B4-BE49-F238E27FC236}">
                <a16:creationId xmlns:a16="http://schemas.microsoft.com/office/drawing/2014/main" id="{0B353BF7-37EE-43AC-B3B7-0D279F9576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310" y="3195409"/>
            <a:ext cx="680058" cy="680058"/>
          </a:xfrm>
          <a:prstGeom prst="ellipse">
            <a:avLst/>
          </a:prstGeom>
          <a:solidFill>
            <a:srgbClr val="7F8C8D"/>
          </a:solidFill>
          <a:ln w="12700">
            <a:solidFill>
              <a:srgbClr val="7F8C8D"/>
            </a:solidFill>
          </a:ln>
        </p:spPr>
      </p:pic>
      <p:pic>
        <p:nvPicPr>
          <p:cNvPr id="33" name="图片 32" descr="灰色的猫&#10;&#10;描述已自动生成">
            <a:extLst>
              <a:ext uri="{FF2B5EF4-FFF2-40B4-BE49-F238E27FC236}">
                <a16:creationId xmlns:a16="http://schemas.microsoft.com/office/drawing/2014/main" id="{6CED1437-DDD1-4989-9C9F-EE9189CF65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443" y="2106874"/>
            <a:ext cx="582291" cy="58229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2494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C308ACE4-F015-4AE8-9E89-C290B8A15AF1}"/>
              </a:ext>
            </a:extLst>
          </p:cNvPr>
          <p:cNvSpPr/>
          <p:nvPr/>
        </p:nvSpPr>
        <p:spPr>
          <a:xfrm>
            <a:off x="4485459" y="2018922"/>
            <a:ext cx="7323920" cy="964752"/>
          </a:xfrm>
          <a:prstGeom prst="roundRect">
            <a:avLst>
              <a:gd name="adj" fmla="val 23491"/>
            </a:avLst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dirty="0">
              <a:solidFill>
                <a:srgbClr val="7F8C8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D024E54-5AF2-4291-B7A3-38CABE443F58}"/>
              </a:ext>
            </a:extLst>
          </p:cNvPr>
          <p:cNvSpPr/>
          <p:nvPr/>
        </p:nvSpPr>
        <p:spPr>
          <a:xfrm>
            <a:off x="642026" y="0"/>
            <a:ext cx="3628418" cy="6858000"/>
          </a:xfrm>
          <a:prstGeom prst="rect">
            <a:avLst/>
          </a:prstGeom>
          <a:solidFill>
            <a:schemeClr val="bg1"/>
          </a:solidFill>
          <a:ln w="19050">
            <a:solidFill>
              <a:srgbClr val="ECF0F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猫站在地上&#10;&#10;描述已自动生成">
            <a:extLst>
              <a:ext uri="{FF2B5EF4-FFF2-40B4-BE49-F238E27FC236}">
                <a16:creationId xmlns:a16="http://schemas.microsoft.com/office/drawing/2014/main" id="{61BD2BFA-FA0B-475E-90D5-238C82B3B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50" y="161697"/>
            <a:ext cx="472411" cy="470601"/>
          </a:xfrm>
          <a:prstGeom prst="ellipse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1414ABB-1303-42EF-A0DE-0E233BBCF2AA}"/>
              </a:ext>
            </a:extLst>
          </p:cNvPr>
          <p:cNvSpPr txBox="1"/>
          <p:nvPr/>
        </p:nvSpPr>
        <p:spPr>
          <a:xfrm>
            <a:off x="1212761" y="299798"/>
            <a:ext cx="1812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John Wick</a:t>
            </a:r>
            <a:endParaRPr lang="zh-CN" altLang="en-US" sz="16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C652F30-9456-42C7-BDB5-0F1DED66AD3A}"/>
              </a:ext>
            </a:extLst>
          </p:cNvPr>
          <p:cNvSpPr/>
          <p:nvPr/>
        </p:nvSpPr>
        <p:spPr>
          <a:xfrm>
            <a:off x="785113" y="793995"/>
            <a:ext cx="3354267" cy="470600"/>
          </a:xfrm>
          <a:prstGeom prst="roundRect">
            <a:avLst>
              <a:gd name="adj" fmla="val 50000"/>
            </a:avLst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图标&#10;&#10;描述已自动生成">
            <a:extLst>
              <a:ext uri="{FF2B5EF4-FFF2-40B4-BE49-F238E27FC236}">
                <a16:creationId xmlns:a16="http://schemas.microsoft.com/office/drawing/2014/main" id="{96845851-4A0A-482F-82EC-53F280B99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42" y="851435"/>
            <a:ext cx="355719" cy="355719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9289A2BC-0E14-4A46-A789-CBB697A30DFF}"/>
              </a:ext>
            </a:extLst>
          </p:cNvPr>
          <p:cNvSpPr txBox="1"/>
          <p:nvPr/>
        </p:nvSpPr>
        <p:spPr>
          <a:xfrm>
            <a:off x="1355848" y="859945"/>
            <a:ext cx="1715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7F8C8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搜索好友或群聊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DD66E8E-944F-4B7E-A30F-4CAA17F00E2A}"/>
              </a:ext>
            </a:extLst>
          </p:cNvPr>
          <p:cNvSpPr/>
          <p:nvPr/>
        </p:nvSpPr>
        <p:spPr>
          <a:xfrm>
            <a:off x="0" y="0"/>
            <a:ext cx="629470" cy="6858000"/>
          </a:xfrm>
          <a:prstGeom prst="rect">
            <a:avLst/>
          </a:prstGeom>
          <a:solidFill>
            <a:srgbClr val="37A2C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 descr="图标&#10;&#10;描述已自动生成">
            <a:extLst>
              <a:ext uri="{FF2B5EF4-FFF2-40B4-BE49-F238E27FC236}">
                <a16:creationId xmlns:a16="http://schemas.microsoft.com/office/drawing/2014/main" id="{8749F459-362F-4EE8-8CDF-A69BBE5DA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4" y="1429966"/>
            <a:ext cx="408182" cy="40818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FFD326E1-17EC-40E6-9F57-14B9B23498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4" y="2160886"/>
            <a:ext cx="408182" cy="408182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1274BEFC-5623-42C5-8186-33AB62C4CB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4" y="2886747"/>
            <a:ext cx="408182" cy="408182"/>
          </a:xfrm>
          <a:prstGeom prst="rect">
            <a:avLst/>
          </a:prstGeom>
        </p:spPr>
      </p:pic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6DE168E-B1E7-4640-9912-DFBEF7E5FDF7}"/>
              </a:ext>
            </a:extLst>
          </p:cNvPr>
          <p:cNvSpPr/>
          <p:nvPr/>
        </p:nvSpPr>
        <p:spPr>
          <a:xfrm>
            <a:off x="785113" y="2380602"/>
            <a:ext cx="3354267" cy="770945"/>
          </a:xfrm>
          <a:prstGeom prst="roundRect">
            <a:avLst>
              <a:gd name="adj" fmla="val 23491"/>
            </a:avLst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群聊</a:t>
            </a:r>
          </a:p>
        </p:txBody>
      </p:sp>
      <p:pic>
        <p:nvPicPr>
          <p:cNvPr id="41" name="图片 40" descr="图标&#10;&#10;描述已自动生成">
            <a:extLst>
              <a:ext uri="{FF2B5EF4-FFF2-40B4-BE49-F238E27FC236}">
                <a16:creationId xmlns:a16="http://schemas.microsoft.com/office/drawing/2014/main" id="{28F8EC4A-1717-49E0-BD17-29D8300120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2" y="6274569"/>
            <a:ext cx="408182" cy="408182"/>
          </a:xfrm>
          <a:prstGeom prst="rect">
            <a:avLst/>
          </a:prstGeom>
        </p:spPr>
      </p:pic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23E064C-92AB-4B67-BB41-2ECC3A20AD7E}"/>
              </a:ext>
            </a:extLst>
          </p:cNvPr>
          <p:cNvSpPr/>
          <p:nvPr/>
        </p:nvSpPr>
        <p:spPr>
          <a:xfrm>
            <a:off x="785113" y="1492139"/>
            <a:ext cx="3354267" cy="585230"/>
          </a:xfrm>
          <a:prstGeom prst="roundRect">
            <a:avLst>
              <a:gd name="adj" fmla="val 2349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好友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BF45088-7B61-4F62-904C-340B1BF16D06}"/>
              </a:ext>
            </a:extLst>
          </p:cNvPr>
          <p:cNvCxnSpPr/>
          <p:nvPr/>
        </p:nvCxnSpPr>
        <p:spPr>
          <a:xfrm>
            <a:off x="857042" y="2160886"/>
            <a:ext cx="3186638" cy="0"/>
          </a:xfrm>
          <a:prstGeom prst="line">
            <a:avLst/>
          </a:prstGeom>
          <a:ln w="25400">
            <a:solidFill>
              <a:srgbClr val="ECF0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BDE916A-871F-4152-9209-D7488793127D}"/>
              </a:ext>
            </a:extLst>
          </p:cNvPr>
          <p:cNvSpPr txBox="1"/>
          <p:nvPr/>
        </p:nvSpPr>
        <p:spPr>
          <a:xfrm>
            <a:off x="4611791" y="196156"/>
            <a:ext cx="314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  <a:endParaRPr lang="zh-CN" altLang="en-US" sz="32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12F15EC-A51E-404D-B15A-CC9CD4F64812}"/>
              </a:ext>
            </a:extLst>
          </p:cNvPr>
          <p:cNvCxnSpPr>
            <a:cxnSpLocks/>
          </p:cNvCxnSpPr>
          <p:nvPr/>
        </p:nvCxnSpPr>
        <p:spPr>
          <a:xfrm>
            <a:off x="4611791" y="1029222"/>
            <a:ext cx="6938183" cy="0"/>
          </a:xfrm>
          <a:prstGeom prst="line">
            <a:avLst/>
          </a:prstGeom>
          <a:ln w="25400">
            <a:solidFill>
              <a:srgbClr val="ECF0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图片 50" descr="猫们站在一起&#10;&#10;描述已自动生成">
            <a:extLst>
              <a:ext uri="{FF2B5EF4-FFF2-40B4-BE49-F238E27FC236}">
                <a16:creationId xmlns:a16="http://schemas.microsoft.com/office/drawing/2014/main" id="{7EC77E61-A6D3-450E-925E-E6EAFA06C7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92" y="3225904"/>
            <a:ext cx="549489" cy="549489"/>
          </a:xfrm>
          <a:prstGeom prst="ellipse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377D4E11-ED46-4813-B463-4D86396EEB93}"/>
              </a:ext>
            </a:extLst>
          </p:cNvPr>
          <p:cNvSpPr txBox="1"/>
          <p:nvPr/>
        </p:nvSpPr>
        <p:spPr>
          <a:xfrm>
            <a:off x="5364480" y="1402951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A124</a:t>
            </a:r>
            <a:endPara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9B5BF68-B901-448E-98CD-CF6C560A4719}"/>
              </a:ext>
            </a:extLst>
          </p:cNvPr>
          <p:cNvSpPr txBox="1"/>
          <p:nvPr/>
        </p:nvSpPr>
        <p:spPr>
          <a:xfrm>
            <a:off x="5364480" y="2316477"/>
            <a:ext cx="2816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AAA</a:t>
            </a:r>
            <a:r>
              <a:rPr lang="zh-CN" altLang="en-US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幸福一家人</a:t>
            </a:r>
            <a:endParaRPr lang="zh-CN" alt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0" name="图片 59" descr="图片包含 文本&#10;&#10;描述已自动生成">
            <a:extLst>
              <a:ext uri="{FF2B5EF4-FFF2-40B4-BE49-F238E27FC236}">
                <a16:creationId xmlns:a16="http://schemas.microsoft.com/office/drawing/2014/main" id="{1B35FD2D-AD60-48A4-8409-F1F51B2C18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92" y="1222807"/>
            <a:ext cx="549489" cy="549489"/>
          </a:xfrm>
          <a:prstGeom prst="ellipse">
            <a:avLst/>
          </a:prstGeom>
          <a:solidFill>
            <a:srgbClr val="7F8C8D"/>
          </a:solidFill>
          <a:ln w="12700">
            <a:solidFill>
              <a:srgbClr val="7F8C8D"/>
            </a:solidFill>
          </a:ln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80658D3E-1818-4BD8-80DF-D7A4D8701ACC}"/>
              </a:ext>
            </a:extLst>
          </p:cNvPr>
          <p:cNvSpPr txBox="1"/>
          <p:nvPr/>
        </p:nvSpPr>
        <p:spPr>
          <a:xfrm>
            <a:off x="5364482" y="3412125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薅羊毛二分队</a:t>
            </a:r>
            <a:r>
              <a:rPr lang="en-US" altLang="zh-C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</a:t>
            </a:r>
            <a:endPara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B937B05-4A0C-4D3F-84C7-BA196711808C}"/>
              </a:ext>
            </a:extLst>
          </p:cNvPr>
          <p:cNvSpPr txBox="1"/>
          <p:nvPr/>
        </p:nvSpPr>
        <p:spPr>
          <a:xfrm>
            <a:off x="4611791" y="4147564"/>
            <a:ext cx="314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</a:t>
            </a:r>
            <a:endParaRPr lang="zh-CN" altLang="en-US" sz="32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896A5A6E-34A6-4132-9FF1-8F558AD47C7C}"/>
              </a:ext>
            </a:extLst>
          </p:cNvPr>
          <p:cNvCxnSpPr>
            <a:cxnSpLocks/>
          </p:cNvCxnSpPr>
          <p:nvPr/>
        </p:nvCxnSpPr>
        <p:spPr>
          <a:xfrm>
            <a:off x="4611791" y="4980630"/>
            <a:ext cx="6938183" cy="0"/>
          </a:xfrm>
          <a:prstGeom prst="line">
            <a:avLst/>
          </a:prstGeom>
          <a:ln w="25400">
            <a:solidFill>
              <a:srgbClr val="ECF0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图片 66" descr="猫们站在一起&#10;&#10;描述已自动生成">
            <a:extLst>
              <a:ext uri="{FF2B5EF4-FFF2-40B4-BE49-F238E27FC236}">
                <a16:creationId xmlns:a16="http://schemas.microsoft.com/office/drawing/2014/main" id="{E2B70ED1-08C1-4E47-BEE1-444CB8E12C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92" y="5358867"/>
            <a:ext cx="549489" cy="549489"/>
          </a:xfrm>
          <a:prstGeom prst="ellipse">
            <a:avLst/>
          </a:prstGeom>
        </p:spPr>
      </p:pic>
      <p:sp>
        <p:nvSpPr>
          <p:cNvPr id="69" name="文本框 68">
            <a:extLst>
              <a:ext uri="{FF2B5EF4-FFF2-40B4-BE49-F238E27FC236}">
                <a16:creationId xmlns:a16="http://schemas.microsoft.com/office/drawing/2014/main" id="{22CEA412-7EE6-428A-B7EA-4E58FCEF38DB}"/>
              </a:ext>
            </a:extLst>
          </p:cNvPr>
          <p:cNvSpPr txBox="1"/>
          <p:nvPr/>
        </p:nvSpPr>
        <p:spPr>
          <a:xfrm>
            <a:off x="5364482" y="6452550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科大新生群</a:t>
            </a:r>
            <a:endPara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0" name="图片 69" descr="灰色的猫&#10;&#10;描述已自动生成">
            <a:extLst>
              <a:ext uri="{FF2B5EF4-FFF2-40B4-BE49-F238E27FC236}">
                <a16:creationId xmlns:a16="http://schemas.microsoft.com/office/drawing/2014/main" id="{E538F3AE-5595-41AE-9A8A-DA0ABA9739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91" y="6274463"/>
            <a:ext cx="549490" cy="549490"/>
          </a:xfrm>
          <a:prstGeom prst="ellipse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C1072AD-856E-4911-BA36-98D7DB2E80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" t="17417" r="3138" b="21757"/>
          <a:stretch/>
        </p:blipFill>
        <p:spPr bwMode="auto">
          <a:xfrm>
            <a:off x="4611790" y="2100627"/>
            <a:ext cx="698735" cy="67726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AF8C9552-406D-4458-AD93-0546EB6F1105}"/>
              </a:ext>
            </a:extLst>
          </p:cNvPr>
          <p:cNvSpPr txBox="1"/>
          <p:nvPr/>
        </p:nvSpPr>
        <p:spPr>
          <a:xfrm>
            <a:off x="5364480" y="5539024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科软合肥交流群</a:t>
            </a:r>
            <a:endPara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5258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D024E54-5AF2-4291-B7A3-38CABE443F58}"/>
              </a:ext>
            </a:extLst>
          </p:cNvPr>
          <p:cNvSpPr/>
          <p:nvPr/>
        </p:nvSpPr>
        <p:spPr>
          <a:xfrm>
            <a:off x="642026" y="0"/>
            <a:ext cx="3628418" cy="6858000"/>
          </a:xfrm>
          <a:prstGeom prst="rect">
            <a:avLst/>
          </a:prstGeom>
          <a:solidFill>
            <a:schemeClr val="bg1"/>
          </a:solidFill>
          <a:ln w="19050">
            <a:solidFill>
              <a:srgbClr val="ECF0F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 descr="猫站在地上&#10;&#10;描述已自动生成">
            <a:extLst>
              <a:ext uri="{FF2B5EF4-FFF2-40B4-BE49-F238E27FC236}">
                <a16:creationId xmlns:a16="http://schemas.microsoft.com/office/drawing/2014/main" id="{61BD2BFA-FA0B-475E-90D5-238C82B3B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50" y="161697"/>
            <a:ext cx="472411" cy="470601"/>
          </a:xfrm>
          <a:prstGeom prst="ellipse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1414ABB-1303-42EF-A0DE-0E233BBCF2AA}"/>
              </a:ext>
            </a:extLst>
          </p:cNvPr>
          <p:cNvSpPr txBox="1"/>
          <p:nvPr/>
        </p:nvSpPr>
        <p:spPr>
          <a:xfrm>
            <a:off x="1212761" y="299798"/>
            <a:ext cx="1812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John Wick</a:t>
            </a:r>
            <a:endParaRPr lang="zh-CN" altLang="en-US" sz="16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C652F30-9456-42C7-BDB5-0F1DED66AD3A}"/>
              </a:ext>
            </a:extLst>
          </p:cNvPr>
          <p:cNvSpPr/>
          <p:nvPr/>
        </p:nvSpPr>
        <p:spPr>
          <a:xfrm>
            <a:off x="785113" y="793995"/>
            <a:ext cx="3354267" cy="470600"/>
          </a:xfrm>
          <a:prstGeom prst="roundRect">
            <a:avLst>
              <a:gd name="adj" fmla="val 50000"/>
            </a:avLst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图标&#10;&#10;描述已自动生成">
            <a:extLst>
              <a:ext uri="{FF2B5EF4-FFF2-40B4-BE49-F238E27FC236}">
                <a16:creationId xmlns:a16="http://schemas.microsoft.com/office/drawing/2014/main" id="{96845851-4A0A-482F-82EC-53F280B996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42" y="851435"/>
            <a:ext cx="355719" cy="355719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9289A2BC-0E14-4A46-A789-CBB697A30DFF}"/>
              </a:ext>
            </a:extLst>
          </p:cNvPr>
          <p:cNvSpPr txBox="1"/>
          <p:nvPr/>
        </p:nvSpPr>
        <p:spPr>
          <a:xfrm>
            <a:off x="1355848" y="859945"/>
            <a:ext cx="1715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7F8C8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搜索好友或群聊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DD66E8E-944F-4B7E-A30F-4CAA17F00E2A}"/>
              </a:ext>
            </a:extLst>
          </p:cNvPr>
          <p:cNvSpPr/>
          <p:nvPr/>
        </p:nvSpPr>
        <p:spPr>
          <a:xfrm>
            <a:off x="0" y="0"/>
            <a:ext cx="629470" cy="6858000"/>
          </a:xfrm>
          <a:prstGeom prst="rect">
            <a:avLst/>
          </a:prstGeom>
          <a:solidFill>
            <a:srgbClr val="37A2C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 descr="图标&#10;&#10;描述已自动生成">
            <a:extLst>
              <a:ext uri="{FF2B5EF4-FFF2-40B4-BE49-F238E27FC236}">
                <a16:creationId xmlns:a16="http://schemas.microsoft.com/office/drawing/2014/main" id="{8749F459-362F-4EE8-8CDF-A69BBE5DA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4" y="1429966"/>
            <a:ext cx="408182" cy="40818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FFD326E1-17EC-40E6-9F57-14B9B2349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4" y="2160886"/>
            <a:ext cx="408182" cy="408182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1274BEFC-5623-42C5-8186-33AB62C4CB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4" y="2886747"/>
            <a:ext cx="408182" cy="408182"/>
          </a:xfrm>
          <a:prstGeom prst="rect">
            <a:avLst/>
          </a:prstGeom>
        </p:spPr>
      </p:pic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6DE168E-B1E7-4640-9912-DFBEF7E5FDF7}"/>
              </a:ext>
            </a:extLst>
          </p:cNvPr>
          <p:cNvSpPr/>
          <p:nvPr/>
        </p:nvSpPr>
        <p:spPr>
          <a:xfrm>
            <a:off x="785113" y="2380602"/>
            <a:ext cx="3354267" cy="770945"/>
          </a:xfrm>
          <a:prstGeom prst="roundRect">
            <a:avLst>
              <a:gd name="adj" fmla="val 23491"/>
            </a:avLst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1" name="图片 40" descr="图标&#10;&#10;描述已自动生成">
            <a:extLst>
              <a:ext uri="{FF2B5EF4-FFF2-40B4-BE49-F238E27FC236}">
                <a16:creationId xmlns:a16="http://schemas.microsoft.com/office/drawing/2014/main" id="{28F8EC4A-1717-49E0-BD17-29D8300120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2" y="6274569"/>
            <a:ext cx="408182" cy="408182"/>
          </a:xfrm>
          <a:prstGeom prst="rect">
            <a:avLst/>
          </a:prstGeom>
        </p:spPr>
      </p:pic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23E064C-92AB-4B67-BB41-2ECC3A20AD7E}"/>
              </a:ext>
            </a:extLst>
          </p:cNvPr>
          <p:cNvSpPr/>
          <p:nvPr/>
        </p:nvSpPr>
        <p:spPr>
          <a:xfrm>
            <a:off x="785113" y="1492139"/>
            <a:ext cx="3354267" cy="585230"/>
          </a:xfrm>
          <a:prstGeom prst="roundRect">
            <a:avLst>
              <a:gd name="adj" fmla="val 2349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1" name="图片 30" descr="猫们站在一起&#10;&#10;描述已自动生成">
            <a:extLst>
              <a:ext uri="{FF2B5EF4-FFF2-40B4-BE49-F238E27FC236}">
                <a16:creationId xmlns:a16="http://schemas.microsoft.com/office/drawing/2014/main" id="{402A6E52-430B-4996-819F-968899229D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42" y="2521924"/>
            <a:ext cx="549489" cy="549489"/>
          </a:xfrm>
          <a:prstGeom prst="ellipse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AEB66A4F-211B-450C-B843-F02A1965CA9C}"/>
              </a:ext>
            </a:extLst>
          </p:cNvPr>
          <p:cNvSpPr txBox="1"/>
          <p:nvPr/>
        </p:nvSpPr>
        <p:spPr>
          <a:xfrm>
            <a:off x="1609733" y="2521924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Han Lax</a:t>
            </a:r>
            <a:endPara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46C7546-2E7D-4D90-B250-343C837C0B9D}"/>
              </a:ext>
            </a:extLst>
          </p:cNvPr>
          <p:cNvSpPr txBox="1"/>
          <p:nvPr/>
        </p:nvSpPr>
        <p:spPr>
          <a:xfrm>
            <a:off x="1609733" y="1550845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本是同根生</a:t>
            </a:r>
            <a:endPara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8" name="图片 37" descr="灰色的猫&#10;&#10;描述已自动生成">
            <a:extLst>
              <a:ext uri="{FF2B5EF4-FFF2-40B4-BE49-F238E27FC236}">
                <a16:creationId xmlns:a16="http://schemas.microsoft.com/office/drawing/2014/main" id="{8A62D666-25D5-40D2-968B-138DF43EAB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42" y="1550845"/>
            <a:ext cx="549490" cy="549490"/>
          </a:xfrm>
          <a:prstGeom prst="ellipse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DC32776-14F4-4FBA-AB82-AC201953B718}"/>
              </a:ext>
            </a:extLst>
          </p:cNvPr>
          <p:cNvSpPr txBox="1"/>
          <p:nvPr/>
        </p:nvSpPr>
        <p:spPr>
          <a:xfrm>
            <a:off x="3557932" y="1583275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7F8C8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21:04</a:t>
            </a:r>
            <a:endParaRPr lang="zh-CN" altLang="en-US" sz="1200" dirty="0">
              <a:solidFill>
                <a:srgbClr val="7F8C8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84E2E4F-5A79-48E8-8F3D-0F494F128D79}"/>
              </a:ext>
            </a:extLst>
          </p:cNvPr>
          <p:cNvSpPr txBox="1"/>
          <p:nvPr/>
        </p:nvSpPr>
        <p:spPr>
          <a:xfrm>
            <a:off x="1622008" y="1920090"/>
            <a:ext cx="2516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7F8C8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晚安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6CF3C9B-69E8-43C8-9744-F6586D5ABA4C}"/>
              </a:ext>
            </a:extLst>
          </p:cNvPr>
          <p:cNvSpPr txBox="1"/>
          <p:nvPr/>
        </p:nvSpPr>
        <p:spPr>
          <a:xfrm>
            <a:off x="3557932" y="2519669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7F8C8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21:04</a:t>
            </a:r>
            <a:endParaRPr lang="zh-CN" altLang="en-US" sz="1200" dirty="0">
              <a:solidFill>
                <a:srgbClr val="7F8C8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AAD13E1-44BA-45B3-BC80-87DEADE6087A}"/>
              </a:ext>
            </a:extLst>
          </p:cNvPr>
          <p:cNvSpPr txBox="1"/>
          <p:nvPr/>
        </p:nvSpPr>
        <p:spPr>
          <a:xfrm>
            <a:off x="1635404" y="2891256"/>
            <a:ext cx="2516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7F8C8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好的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38D4859E-CB0F-4F6A-B362-83904B7C620D}"/>
              </a:ext>
            </a:extLst>
          </p:cNvPr>
          <p:cNvSpPr/>
          <p:nvPr/>
        </p:nvSpPr>
        <p:spPr>
          <a:xfrm>
            <a:off x="737829" y="3435537"/>
            <a:ext cx="3354267" cy="585230"/>
          </a:xfrm>
          <a:prstGeom prst="roundRect">
            <a:avLst>
              <a:gd name="adj" fmla="val 2349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DC2E460-2879-4C6D-87E4-88ADDB430293}"/>
              </a:ext>
            </a:extLst>
          </p:cNvPr>
          <p:cNvSpPr txBox="1"/>
          <p:nvPr/>
        </p:nvSpPr>
        <p:spPr>
          <a:xfrm>
            <a:off x="1562449" y="3494243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Username</a:t>
            </a:r>
            <a:endPara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9" name="图片 48" descr="灰色的猫&#10;&#10;描述已自动生成">
            <a:extLst>
              <a:ext uri="{FF2B5EF4-FFF2-40B4-BE49-F238E27FC236}">
                <a16:creationId xmlns:a16="http://schemas.microsoft.com/office/drawing/2014/main" id="{78548432-9076-4729-ADE6-6441449EC8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58" y="3494243"/>
            <a:ext cx="549490" cy="549490"/>
          </a:xfrm>
          <a:prstGeom prst="ellipse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10FA64A8-E608-4671-A7C6-AD65C95186D7}"/>
              </a:ext>
            </a:extLst>
          </p:cNvPr>
          <p:cNvSpPr txBox="1"/>
          <p:nvPr/>
        </p:nvSpPr>
        <p:spPr>
          <a:xfrm>
            <a:off x="3510648" y="3526673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7F8C8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21:04</a:t>
            </a:r>
            <a:endParaRPr lang="zh-CN" altLang="en-US" sz="1200" dirty="0">
              <a:solidFill>
                <a:srgbClr val="7F8C8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AD24F66-44E2-4653-8265-E3BC53D2261D}"/>
              </a:ext>
            </a:extLst>
          </p:cNvPr>
          <p:cNvSpPr txBox="1"/>
          <p:nvPr/>
        </p:nvSpPr>
        <p:spPr>
          <a:xfrm>
            <a:off x="1574724" y="3863488"/>
            <a:ext cx="2516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7F8C8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Nighty night</a:t>
            </a:r>
            <a:endParaRPr lang="zh-CN" altLang="en-US" sz="1200" dirty="0">
              <a:solidFill>
                <a:srgbClr val="7F8C8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39927A42-F51C-4CB9-A3B6-D62211C1D5AF}"/>
              </a:ext>
            </a:extLst>
          </p:cNvPr>
          <p:cNvSpPr/>
          <p:nvPr/>
        </p:nvSpPr>
        <p:spPr>
          <a:xfrm>
            <a:off x="737829" y="4846687"/>
            <a:ext cx="3354267" cy="585230"/>
          </a:xfrm>
          <a:prstGeom prst="roundRect">
            <a:avLst>
              <a:gd name="adj" fmla="val 2349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3195763-9A79-4CB5-A6F7-484FBDACE6BA}"/>
              </a:ext>
            </a:extLst>
          </p:cNvPr>
          <p:cNvSpPr txBox="1"/>
          <p:nvPr/>
        </p:nvSpPr>
        <p:spPr>
          <a:xfrm>
            <a:off x="1562449" y="4425584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Othername</a:t>
            </a:r>
            <a:endPara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7" name="图片 56" descr="灰色的猫&#10;&#10;描述已自动生成">
            <a:extLst>
              <a:ext uri="{FF2B5EF4-FFF2-40B4-BE49-F238E27FC236}">
                <a16:creationId xmlns:a16="http://schemas.microsoft.com/office/drawing/2014/main" id="{8068AD58-24A7-4039-B51F-BE6E59986C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58" y="4425584"/>
            <a:ext cx="549490" cy="549490"/>
          </a:xfrm>
          <a:prstGeom prst="ellipse">
            <a:avLst/>
          </a:prstGeom>
        </p:spPr>
      </p:pic>
      <p:sp>
        <p:nvSpPr>
          <p:cNvPr id="58" name="文本框 57">
            <a:extLst>
              <a:ext uri="{FF2B5EF4-FFF2-40B4-BE49-F238E27FC236}">
                <a16:creationId xmlns:a16="http://schemas.microsoft.com/office/drawing/2014/main" id="{79E82A1E-671E-4BED-BB3B-3784E995D8DC}"/>
              </a:ext>
            </a:extLst>
          </p:cNvPr>
          <p:cNvSpPr txBox="1"/>
          <p:nvPr/>
        </p:nvSpPr>
        <p:spPr>
          <a:xfrm>
            <a:off x="3510648" y="4458014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7F8C8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21:04</a:t>
            </a:r>
            <a:endParaRPr lang="zh-CN" altLang="en-US" sz="1200" dirty="0">
              <a:solidFill>
                <a:srgbClr val="7F8C8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434057C-CC21-4505-AAD8-9579B22A02CF}"/>
              </a:ext>
            </a:extLst>
          </p:cNvPr>
          <p:cNvSpPr txBox="1"/>
          <p:nvPr/>
        </p:nvSpPr>
        <p:spPr>
          <a:xfrm>
            <a:off x="1574724" y="4794829"/>
            <a:ext cx="2516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7F8C8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Night  XD</a:t>
            </a:r>
            <a:endParaRPr lang="zh-CN" altLang="en-US" sz="1200" dirty="0">
              <a:solidFill>
                <a:srgbClr val="7F8C8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2" name="图片 61" descr="猫们站在一起&#10;&#10;描述已自动生成">
            <a:extLst>
              <a:ext uri="{FF2B5EF4-FFF2-40B4-BE49-F238E27FC236}">
                <a16:creationId xmlns:a16="http://schemas.microsoft.com/office/drawing/2014/main" id="{D8BCFBD0-2B81-4AC7-8318-5780AE330B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580" y="161697"/>
            <a:ext cx="549489" cy="549489"/>
          </a:xfrm>
          <a:prstGeom prst="ellipse">
            <a:avLst/>
          </a:prstGeom>
        </p:spPr>
      </p:pic>
      <p:sp>
        <p:nvSpPr>
          <p:cNvPr id="63" name="文本框 62">
            <a:extLst>
              <a:ext uri="{FF2B5EF4-FFF2-40B4-BE49-F238E27FC236}">
                <a16:creationId xmlns:a16="http://schemas.microsoft.com/office/drawing/2014/main" id="{CCA511A4-9F15-422A-9F53-84B4F7DC1799}"/>
              </a:ext>
            </a:extLst>
          </p:cNvPr>
          <p:cNvSpPr txBox="1"/>
          <p:nvPr/>
        </p:nvSpPr>
        <p:spPr>
          <a:xfrm>
            <a:off x="5174205" y="342611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Han Lax</a:t>
            </a:r>
            <a:endPara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DFF7708-1EF6-430B-A8A7-14C5E28706BC}"/>
              </a:ext>
            </a:extLst>
          </p:cNvPr>
          <p:cNvCxnSpPr>
            <a:cxnSpLocks/>
          </p:cNvCxnSpPr>
          <p:nvPr/>
        </p:nvCxnSpPr>
        <p:spPr>
          <a:xfrm>
            <a:off x="4270444" y="896946"/>
            <a:ext cx="7921556" cy="0"/>
          </a:xfrm>
          <a:prstGeom prst="line">
            <a:avLst/>
          </a:prstGeom>
          <a:ln w="19050">
            <a:solidFill>
              <a:srgbClr val="ECF0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图标&#10;&#10;描述已自动生成">
            <a:extLst>
              <a:ext uri="{FF2B5EF4-FFF2-40B4-BE49-F238E27FC236}">
                <a16:creationId xmlns:a16="http://schemas.microsoft.com/office/drawing/2014/main" id="{9E2DBA9A-F108-4E33-9480-1E027E7C7C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420" y="248177"/>
            <a:ext cx="408182" cy="408182"/>
          </a:xfrm>
          <a:prstGeom prst="rect">
            <a:avLst/>
          </a:prstGeom>
        </p:spPr>
      </p:pic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B4BB6BE3-39BC-45E0-B88B-56403258292B}"/>
              </a:ext>
            </a:extLst>
          </p:cNvPr>
          <p:cNvCxnSpPr>
            <a:cxnSpLocks/>
          </p:cNvCxnSpPr>
          <p:nvPr/>
        </p:nvCxnSpPr>
        <p:spPr>
          <a:xfrm>
            <a:off x="4270444" y="5071828"/>
            <a:ext cx="7921556" cy="0"/>
          </a:xfrm>
          <a:prstGeom prst="line">
            <a:avLst/>
          </a:prstGeom>
          <a:ln w="19050">
            <a:solidFill>
              <a:srgbClr val="ECF0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44F218FE-24EA-421A-9B95-38373DB9A179}"/>
              </a:ext>
            </a:extLst>
          </p:cNvPr>
          <p:cNvSpPr/>
          <p:nvPr/>
        </p:nvSpPr>
        <p:spPr>
          <a:xfrm>
            <a:off x="11015879" y="6280214"/>
            <a:ext cx="1019723" cy="402537"/>
          </a:xfrm>
          <a:prstGeom prst="roundRect">
            <a:avLst>
              <a:gd name="adj" fmla="val 50000"/>
            </a:avLst>
          </a:prstGeom>
          <a:solidFill>
            <a:srgbClr val="37A2C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发送</a:t>
            </a:r>
          </a:p>
        </p:txBody>
      </p:sp>
      <p:pic>
        <p:nvPicPr>
          <p:cNvPr id="10" name="图片 9" descr="图片包含 图标&#10;&#10;描述已自动生成">
            <a:extLst>
              <a:ext uri="{FF2B5EF4-FFF2-40B4-BE49-F238E27FC236}">
                <a16:creationId xmlns:a16="http://schemas.microsoft.com/office/drawing/2014/main" id="{ECD0AFFC-42CA-4C86-8803-06C3EE80A5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508" y="5071820"/>
            <a:ext cx="408182" cy="40818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41D91D7-B018-404D-86EE-B83C15B2AD4A}"/>
              </a:ext>
            </a:extLst>
          </p:cNvPr>
          <p:cNvSpPr txBox="1"/>
          <p:nvPr/>
        </p:nvSpPr>
        <p:spPr>
          <a:xfrm>
            <a:off x="4401508" y="548000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这是一条待发送的消息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9F2A67-43B7-4F21-82DD-7932C505DCD3}"/>
              </a:ext>
            </a:extLst>
          </p:cNvPr>
          <p:cNvSpPr/>
          <p:nvPr/>
        </p:nvSpPr>
        <p:spPr>
          <a:xfrm>
            <a:off x="4270444" y="896946"/>
            <a:ext cx="7921556" cy="4174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96018D5-7219-444B-A9C4-A91C711183B4}"/>
              </a:ext>
            </a:extLst>
          </p:cNvPr>
          <p:cNvSpPr/>
          <p:nvPr/>
        </p:nvSpPr>
        <p:spPr>
          <a:xfrm>
            <a:off x="4401508" y="1105719"/>
            <a:ext cx="2471240" cy="5445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这是一条测试的消息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384C71C0-D715-4FB2-A265-A274CC095621}"/>
              </a:ext>
            </a:extLst>
          </p:cNvPr>
          <p:cNvSpPr/>
          <p:nvPr/>
        </p:nvSpPr>
        <p:spPr>
          <a:xfrm>
            <a:off x="9153832" y="1857849"/>
            <a:ext cx="2926814" cy="544542"/>
          </a:xfrm>
          <a:prstGeom prst="roundRect">
            <a:avLst>
              <a:gd name="adj" fmla="val 50000"/>
            </a:avLst>
          </a:prstGeom>
          <a:solidFill>
            <a:srgbClr val="37A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这是一条收到测试的消息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220ADC43-821F-443C-8BB2-AC2C56C1A378}"/>
              </a:ext>
            </a:extLst>
          </p:cNvPr>
          <p:cNvSpPr/>
          <p:nvPr/>
        </p:nvSpPr>
        <p:spPr>
          <a:xfrm>
            <a:off x="10373032" y="2614476"/>
            <a:ext cx="1733679" cy="544542"/>
          </a:xfrm>
          <a:prstGeom prst="roundRect">
            <a:avLst>
              <a:gd name="adj" fmla="val 50000"/>
            </a:avLst>
          </a:prstGeom>
          <a:solidFill>
            <a:srgbClr val="37A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我已经收到了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145A2D3-59B0-42BA-B4DD-1CEBC1FCB302}"/>
              </a:ext>
            </a:extLst>
          </p:cNvPr>
          <p:cNvSpPr txBox="1"/>
          <p:nvPr/>
        </p:nvSpPr>
        <p:spPr>
          <a:xfrm>
            <a:off x="7940918" y="3282792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7F8C8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21:04</a:t>
            </a:r>
            <a:endParaRPr lang="zh-CN" altLang="en-US" sz="1200" dirty="0">
              <a:solidFill>
                <a:srgbClr val="7F8C8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B327937B-C0C7-49B7-8FD6-168617760ABC}"/>
              </a:ext>
            </a:extLst>
          </p:cNvPr>
          <p:cNvSpPr/>
          <p:nvPr/>
        </p:nvSpPr>
        <p:spPr>
          <a:xfrm>
            <a:off x="4401508" y="3665172"/>
            <a:ext cx="801634" cy="5445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好的</a:t>
            </a:r>
          </a:p>
        </p:txBody>
      </p:sp>
    </p:spTree>
    <p:extLst>
      <p:ext uri="{BB962C8B-B14F-4D97-AF65-F5344CB8AC3E}">
        <p14:creationId xmlns:p14="http://schemas.microsoft.com/office/powerpoint/2010/main" val="113091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D024E54-5AF2-4291-B7A3-38CABE443F58}"/>
              </a:ext>
            </a:extLst>
          </p:cNvPr>
          <p:cNvSpPr/>
          <p:nvPr/>
        </p:nvSpPr>
        <p:spPr>
          <a:xfrm>
            <a:off x="642026" y="0"/>
            <a:ext cx="3628418" cy="6858000"/>
          </a:xfrm>
          <a:prstGeom prst="rect">
            <a:avLst/>
          </a:prstGeom>
          <a:solidFill>
            <a:schemeClr val="bg1"/>
          </a:solidFill>
          <a:ln w="19050">
            <a:solidFill>
              <a:srgbClr val="ECF0F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猫站在地上&#10;&#10;描述已自动生成">
            <a:extLst>
              <a:ext uri="{FF2B5EF4-FFF2-40B4-BE49-F238E27FC236}">
                <a16:creationId xmlns:a16="http://schemas.microsoft.com/office/drawing/2014/main" id="{61BD2BFA-FA0B-475E-90D5-238C82B3B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50" y="161697"/>
            <a:ext cx="472411" cy="470601"/>
          </a:xfrm>
          <a:prstGeom prst="ellipse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1414ABB-1303-42EF-A0DE-0E233BBCF2AA}"/>
              </a:ext>
            </a:extLst>
          </p:cNvPr>
          <p:cNvSpPr txBox="1"/>
          <p:nvPr/>
        </p:nvSpPr>
        <p:spPr>
          <a:xfrm>
            <a:off x="1212761" y="299798"/>
            <a:ext cx="1812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John Wick</a:t>
            </a:r>
            <a:endParaRPr lang="zh-CN" altLang="en-US" sz="16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C652F30-9456-42C7-BDB5-0F1DED66AD3A}"/>
              </a:ext>
            </a:extLst>
          </p:cNvPr>
          <p:cNvSpPr/>
          <p:nvPr/>
        </p:nvSpPr>
        <p:spPr>
          <a:xfrm>
            <a:off x="785113" y="793995"/>
            <a:ext cx="3354267" cy="470600"/>
          </a:xfrm>
          <a:prstGeom prst="roundRect">
            <a:avLst>
              <a:gd name="adj" fmla="val 50000"/>
            </a:avLst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图标&#10;&#10;描述已自动生成">
            <a:extLst>
              <a:ext uri="{FF2B5EF4-FFF2-40B4-BE49-F238E27FC236}">
                <a16:creationId xmlns:a16="http://schemas.microsoft.com/office/drawing/2014/main" id="{96845851-4A0A-482F-82EC-53F280B996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42" y="851435"/>
            <a:ext cx="355719" cy="355719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9289A2BC-0E14-4A46-A789-CBB697A30DFF}"/>
              </a:ext>
            </a:extLst>
          </p:cNvPr>
          <p:cNvSpPr txBox="1"/>
          <p:nvPr/>
        </p:nvSpPr>
        <p:spPr>
          <a:xfrm>
            <a:off x="1355848" y="859945"/>
            <a:ext cx="1715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7F8C8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搜索好友或群聊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DD66E8E-944F-4B7E-A30F-4CAA17F00E2A}"/>
              </a:ext>
            </a:extLst>
          </p:cNvPr>
          <p:cNvSpPr/>
          <p:nvPr/>
        </p:nvSpPr>
        <p:spPr>
          <a:xfrm>
            <a:off x="0" y="0"/>
            <a:ext cx="629470" cy="6858000"/>
          </a:xfrm>
          <a:prstGeom prst="rect">
            <a:avLst/>
          </a:prstGeom>
          <a:solidFill>
            <a:srgbClr val="37A2C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 descr="图标&#10;&#10;描述已自动生成">
            <a:extLst>
              <a:ext uri="{FF2B5EF4-FFF2-40B4-BE49-F238E27FC236}">
                <a16:creationId xmlns:a16="http://schemas.microsoft.com/office/drawing/2014/main" id="{8749F459-362F-4EE8-8CDF-A69BBE5DA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4" y="1429966"/>
            <a:ext cx="408182" cy="40818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FFD326E1-17EC-40E6-9F57-14B9B2349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4" y="2160886"/>
            <a:ext cx="408182" cy="408182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1274BEFC-5623-42C5-8186-33AB62C4CB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4" y="2886747"/>
            <a:ext cx="408182" cy="408182"/>
          </a:xfrm>
          <a:prstGeom prst="rect">
            <a:avLst/>
          </a:prstGeom>
        </p:spPr>
      </p:pic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6DE168E-B1E7-4640-9912-DFBEF7E5FDF7}"/>
              </a:ext>
            </a:extLst>
          </p:cNvPr>
          <p:cNvSpPr/>
          <p:nvPr/>
        </p:nvSpPr>
        <p:spPr>
          <a:xfrm>
            <a:off x="785113" y="1545532"/>
            <a:ext cx="3354267" cy="770945"/>
          </a:xfrm>
          <a:prstGeom prst="roundRect">
            <a:avLst>
              <a:gd name="adj" fmla="val 23491"/>
            </a:avLst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好友</a:t>
            </a:r>
          </a:p>
        </p:txBody>
      </p:sp>
      <p:pic>
        <p:nvPicPr>
          <p:cNvPr id="41" name="图片 40" descr="图标&#10;&#10;描述已自动生成">
            <a:extLst>
              <a:ext uri="{FF2B5EF4-FFF2-40B4-BE49-F238E27FC236}">
                <a16:creationId xmlns:a16="http://schemas.microsoft.com/office/drawing/2014/main" id="{28F8EC4A-1717-49E0-BD17-29D8300120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2" y="6274569"/>
            <a:ext cx="408182" cy="408182"/>
          </a:xfrm>
          <a:prstGeom prst="rect">
            <a:avLst/>
          </a:prstGeom>
        </p:spPr>
      </p:pic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23E064C-92AB-4B67-BB41-2ECC3A20AD7E}"/>
              </a:ext>
            </a:extLst>
          </p:cNvPr>
          <p:cNvSpPr/>
          <p:nvPr/>
        </p:nvSpPr>
        <p:spPr>
          <a:xfrm>
            <a:off x="785113" y="2729013"/>
            <a:ext cx="3354267" cy="585230"/>
          </a:xfrm>
          <a:prstGeom prst="roundRect">
            <a:avLst>
              <a:gd name="adj" fmla="val 2349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群聊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BF45088-7B61-4F62-904C-340B1BF16D06}"/>
              </a:ext>
            </a:extLst>
          </p:cNvPr>
          <p:cNvCxnSpPr/>
          <p:nvPr/>
        </p:nvCxnSpPr>
        <p:spPr>
          <a:xfrm>
            <a:off x="857042" y="2569068"/>
            <a:ext cx="3186638" cy="0"/>
          </a:xfrm>
          <a:prstGeom prst="line">
            <a:avLst/>
          </a:prstGeom>
          <a:ln w="25400">
            <a:solidFill>
              <a:srgbClr val="ECF0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A974AA77-16B9-46D1-BD0B-A823B2E6B676}"/>
              </a:ext>
            </a:extLst>
          </p:cNvPr>
          <p:cNvSpPr/>
          <p:nvPr/>
        </p:nvSpPr>
        <p:spPr>
          <a:xfrm>
            <a:off x="4270444" y="0"/>
            <a:ext cx="7921556" cy="2387600"/>
          </a:xfrm>
          <a:prstGeom prst="rect">
            <a:avLst/>
          </a:prstGeom>
          <a:solidFill>
            <a:srgbClr val="37A2C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 descr="猫们站在一起&#10;&#10;描述已自动生成">
            <a:extLst>
              <a:ext uri="{FF2B5EF4-FFF2-40B4-BE49-F238E27FC236}">
                <a16:creationId xmlns:a16="http://schemas.microsoft.com/office/drawing/2014/main" id="{BC556A05-5D7B-44AB-AE24-1ADBABB243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460" y="1355903"/>
            <a:ext cx="2018147" cy="2018147"/>
          </a:xfrm>
          <a:prstGeom prst="ellipse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5161C27F-873A-4291-BCCB-67E97CAF68C3}"/>
              </a:ext>
            </a:extLst>
          </p:cNvPr>
          <p:cNvSpPr txBox="1"/>
          <p:nvPr/>
        </p:nvSpPr>
        <p:spPr>
          <a:xfrm>
            <a:off x="4485460" y="3560971"/>
            <a:ext cx="22485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Han Lax</a:t>
            </a:r>
            <a:endParaRPr lang="zh-CN" altLang="en-US" sz="4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21CB331-D12C-4C77-909E-0BDD2196E5BC}"/>
              </a:ext>
            </a:extLst>
          </p:cNvPr>
          <p:cNvSpPr txBox="1"/>
          <p:nvPr/>
        </p:nvSpPr>
        <p:spPr>
          <a:xfrm>
            <a:off x="4485460" y="4455778"/>
            <a:ext cx="3714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86868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somewhere@email.com</a:t>
            </a:r>
            <a:endParaRPr lang="zh-CN" altLang="en-US" sz="2400" dirty="0">
              <a:solidFill>
                <a:srgbClr val="86868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F69DCCA-73AB-4D5C-ABFC-60FC904B6887}"/>
              </a:ext>
            </a:extLst>
          </p:cNvPr>
          <p:cNvSpPr txBox="1"/>
          <p:nvPr/>
        </p:nvSpPr>
        <p:spPr>
          <a:xfrm>
            <a:off x="4485460" y="5104364"/>
            <a:ext cx="493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6868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未曾学艺先学礼</a:t>
            </a:r>
            <a:r>
              <a:rPr lang="en-US" altLang="zh-CN" dirty="0">
                <a:solidFill>
                  <a:srgbClr val="86868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dirty="0">
                <a:solidFill>
                  <a:srgbClr val="86868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礼多人不怪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C341C48-5A34-482C-99C1-3990C22FD469}"/>
              </a:ext>
            </a:extLst>
          </p:cNvPr>
          <p:cNvSpPr/>
          <p:nvPr/>
        </p:nvSpPr>
        <p:spPr>
          <a:xfrm>
            <a:off x="11264630" y="6013748"/>
            <a:ext cx="710120" cy="710120"/>
          </a:xfrm>
          <a:prstGeom prst="ellipse">
            <a:avLst/>
          </a:prstGeom>
          <a:solidFill>
            <a:srgbClr val="E74C3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 descr="图标&#10;&#10;描述已自动生成">
            <a:extLst>
              <a:ext uri="{FF2B5EF4-FFF2-40B4-BE49-F238E27FC236}">
                <a16:creationId xmlns:a16="http://schemas.microsoft.com/office/drawing/2014/main" id="{68022E4D-23D4-42E0-B918-6AD0D7D353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240" y="6197358"/>
            <a:ext cx="342900" cy="342900"/>
          </a:xfrm>
          <a:prstGeom prst="rect">
            <a:avLst/>
          </a:prstGeom>
        </p:spPr>
      </p:pic>
      <p:sp>
        <p:nvSpPr>
          <p:cNvPr id="25" name="椭圆 24">
            <a:extLst>
              <a:ext uri="{FF2B5EF4-FFF2-40B4-BE49-F238E27FC236}">
                <a16:creationId xmlns:a16="http://schemas.microsoft.com/office/drawing/2014/main" id="{AB2EBEF2-7345-4818-90D8-D91D50C6D8F8}"/>
              </a:ext>
            </a:extLst>
          </p:cNvPr>
          <p:cNvSpPr/>
          <p:nvPr/>
        </p:nvSpPr>
        <p:spPr>
          <a:xfrm>
            <a:off x="10291255" y="6013748"/>
            <a:ext cx="710120" cy="710120"/>
          </a:xfrm>
          <a:prstGeom prst="ellipse">
            <a:avLst/>
          </a:prstGeom>
          <a:solidFill>
            <a:srgbClr val="37A2C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9A7226A7-CD83-4719-A9D7-01F25B8574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224" y="6164717"/>
            <a:ext cx="408182" cy="40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6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320</Words>
  <Application>Microsoft Office PowerPoint</Application>
  <PresentationFormat>宽屏</PresentationFormat>
  <Paragraphs>131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Microsoft YaHei UI</vt:lpstr>
      <vt:lpstr>等线</vt:lpstr>
      <vt:lpstr>等线 Light</vt:lpstr>
      <vt:lpstr>Arial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士炳</dc:creator>
  <cp:lastModifiedBy>张 士炳</cp:lastModifiedBy>
  <cp:revision>13</cp:revision>
  <dcterms:created xsi:type="dcterms:W3CDTF">2021-11-13T08:31:17Z</dcterms:created>
  <dcterms:modified xsi:type="dcterms:W3CDTF">2021-11-14T10:52:40Z</dcterms:modified>
</cp:coreProperties>
</file>