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1C0D45A9-0181-42C5-8533-BD2A93A6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xmlns="" id="{44B43399-5A1F-4244-B19B-3E84DEFBB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xmlns="" id="{126DAA53-A56D-43BB-BA6B-8B1712FA0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4">
            <a:extLst>
              <a:ext uri="{FF2B5EF4-FFF2-40B4-BE49-F238E27FC236}">
                <a16:creationId xmlns:a16="http://schemas.microsoft.com/office/drawing/2014/main" xmlns="" id="{B0DF154B-2BA7-4396-889E-2CD3B80AF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1</cp:revision>
  <dcterms:created xsi:type="dcterms:W3CDTF">2023-10-19T04:05:21Z</dcterms:created>
  <dcterms:modified xsi:type="dcterms:W3CDTF">2023-10-19T04:13:25Z</dcterms:modified>
</cp:coreProperties>
</file>