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xmlns="" id="{E6752F58-2AB7-4295-883D-F7395303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xmlns="" id="{06D6D507-E247-4063-9919-1BC4F7852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xmlns="" id="{2D94E5A2-E955-49F2-A5BC-05B0B0CAB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xmlns="" id="{5BDE52B2-4408-4F45-9C16-4D9CB1410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xmlns="" id="{69039AD0-4011-4452-A40D-333B2FEC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1</cp:revision>
  <dcterms:created xsi:type="dcterms:W3CDTF">2023-10-19T04:06:38Z</dcterms:created>
  <dcterms:modified xsi:type="dcterms:W3CDTF">2023-10-19T04:13:47Z</dcterms:modified>
</cp:coreProperties>
</file>