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9" r:id="rId4"/>
    <p:sldId id="272" r:id="rId5"/>
    <p:sldId id="273" r:id="rId6"/>
    <p:sldId id="274" r:id="rId7"/>
    <p:sldId id="258" r:id="rId8"/>
    <p:sldId id="267" r:id="rId9"/>
    <p:sldId id="268" r:id="rId10"/>
    <p:sldId id="269" r:id="rId11"/>
    <p:sldId id="270" r:id="rId12"/>
    <p:sldId id="266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오 준서" initials="오준" lastIdx="2" clrIdx="0">
    <p:extLst>
      <p:ext uri="{19B8F6BF-5375-455C-9EA6-DF929625EA0E}">
        <p15:presenceInfo xmlns:p15="http://schemas.microsoft.com/office/powerpoint/2012/main" userId="8445a79e405eb9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오 준서" userId="8445a79e405eb963" providerId="LiveId" clId="{4BDD25A1-E64D-4483-A747-4AF0FD210213}"/>
    <pc:docChg chg="undo custSel addSld delSld modSld sldOrd">
      <pc:chgData name="오 준서" userId="8445a79e405eb963" providerId="LiveId" clId="{4BDD25A1-E64D-4483-A747-4AF0FD210213}" dt="2022-02-13T17:02:32.210" v="2957" actId="6549"/>
      <pc:docMkLst>
        <pc:docMk/>
      </pc:docMkLst>
      <pc:sldChg chg="modSp mod">
        <pc:chgData name="오 준서" userId="8445a79e405eb963" providerId="LiveId" clId="{4BDD25A1-E64D-4483-A747-4AF0FD210213}" dt="2022-02-13T17:02:23.004" v="2956" actId="6549"/>
        <pc:sldMkLst>
          <pc:docMk/>
          <pc:sldMk cId="2870886270" sldId="256"/>
        </pc:sldMkLst>
        <pc:spChg chg="mod">
          <ac:chgData name="오 준서" userId="8445a79e405eb963" providerId="LiveId" clId="{4BDD25A1-E64D-4483-A747-4AF0FD210213}" dt="2022-02-13T17:02:23.004" v="2956" actId="6549"/>
          <ac:spMkLst>
            <pc:docMk/>
            <pc:sldMk cId="2870886270" sldId="256"/>
            <ac:spMk id="3" creationId="{0AFB99B0-93FB-4CCA-8C55-F0EEA72AA0B2}"/>
          </ac:spMkLst>
        </pc:spChg>
      </pc:sldChg>
      <pc:sldChg chg="addSp delSp modSp mod setBg modClrScheme chgLayout">
        <pc:chgData name="오 준서" userId="8445a79e405eb963" providerId="LiveId" clId="{4BDD25A1-E64D-4483-A747-4AF0FD210213}" dt="2022-02-13T17:02:32.210" v="2957" actId="6549"/>
        <pc:sldMkLst>
          <pc:docMk/>
          <pc:sldMk cId="875645775" sldId="257"/>
        </pc:sldMkLst>
        <pc:spChg chg="add mod ord">
          <ac:chgData name="오 준서" userId="8445a79e405eb963" providerId="LiveId" clId="{4BDD25A1-E64D-4483-A747-4AF0FD210213}" dt="2022-02-13T17:02:32.210" v="2957" actId="6549"/>
          <ac:spMkLst>
            <pc:docMk/>
            <pc:sldMk cId="875645775" sldId="257"/>
            <ac:spMk id="2" creationId="{F0DBBAD2-1A88-4E9D-AF8D-3258F95200FE}"/>
          </ac:spMkLst>
        </pc:spChg>
        <pc:spChg chg="mod ord">
          <ac:chgData name="오 준서" userId="8445a79e405eb963" providerId="LiveId" clId="{4BDD25A1-E64D-4483-A747-4AF0FD210213}" dt="2022-02-09T11:23:00.716" v="15" actId="700"/>
          <ac:spMkLst>
            <pc:docMk/>
            <pc:sldMk cId="875645775" sldId="257"/>
            <ac:spMk id="4" creationId="{8D8CA6E8-44C7-47EA-BE09-8AB1FF963CF0}"/>
          </ac:spMkLst>
        </pc:spChg>
        <pc:spChg chg="del mod ord">
          <ac:chgData name="오 준서" userId="8445a79e405eb963" providerId="LiveId" clId="{4BDD25A1-E64D-4483-A747-4AF0FD210213}" dt="2022-02-09T11:23:00.716" v="15" actId="700"/>
          <ac:spMkLst>
            <pc:docMk/>
            <pc:sldMk cId="875645775" sldId="257"/>
            <ac:spMk id="5" creationId="{49444223-5181-42F6-917A-58F65E59B491}"/>
          </ac:spMkLst>
        </pc:spChg>
        <pc:spChg chg="del mod">
          <ac:chgData name="오 준서" userId="8445a79e405eb963" providerId="LiveId" clId="{4BDD25A1-E64D-4483-A747-4AF0FD210213}" dt="2022-02-09T11:23:00.716" v="15" actId="700"/>
          <ac:spMkLst>
            <pc:docMk/>
            <pc:sldMk cId="875645775" sldId="257"/>
            <ac:spMk id="6" creationId="{F6450CDD-7AFB-4714-A3FA-992D43426642}"/>
          </ac:spMkLst>
        </pc:spChg>
      </pc:sldChg>
      <pc:sldChg chg="addSp delSp modSp mod modClrScheme chgLayout">
        <pc:chgData name="오 준서" userId="8445a79e405eb963" providerId="LiveId" clId="{4BDD25A1-E64D-4483-A747-4AF0FD210213}" dt="2022-02-11T10:13:15.254" v="2805"/>
        <pc:sldMkLst>
          <pc:docMk/>
          <pc:sldMk cId="3505323320" sldId="258"/>
        </pc:sldMkLst>
        <pc:spChg chg="add mod ord">
          <ac:chgData name="오 준서" userId="8445a79e405eb963" providerId="LiveId" clId="{4BDD25A1-E64D-4483-A747-4AF0FD210213}" dt="2022-02-11T10:13:15.254" v="2805"/>
          <ac:spMkLst>
            <pc:docMk/>
            <pc:sldMk cId="3505323320" sldId="258"/>
            <ac:spMk id="2" creationId="{6CFD75A3-6368-4CC6-AD18-6D8C0593365C}"/>
          </ac:spMkLst>
        </pc:spChg>
        <pc:spChg chg="add del mod ord">
          <ac:chgData name="오 준서" userId="8445a79e405eb963" providerId="LiveId" clId="{4BDD25A1-E64D-4483-A747-4AF0FD210213}" dt="2022-02-10T01:16:21.917" v="1635" actId="27636"/>
          <ac:spMkLst>
            <pc:docMk/>
            <pc:sldMk cId="3505323320" sldId="258"/>
            <ac:spMk id="3" creationId="{77EB9105-CBF7-4E3D-AFE0-DF83EC681DC2}"/>
          </ac:spMkLst>
        </pc:spChg>
        <pc:spChg chg="mod ord">
          <ac:chgData name="오 준서" userId="8445a79e405eb963" providerId="LiveId" clId="{4BDD25A1-E64D-4483-A747-4AF0FD210213}" dt="2022-02-10T00:50:21.089" v="1196"/>
          <ac:spMkLst>
            <pc:docMk/>
            <pc:sldMk cId="3505323320" sldId="258"/>
            <ac:spMk id="4" creationId="{8D8CA6E8-44C7-47EA-BE09-8AB1FF963CF0}"/>
          </ac:spMkLst>
        </pc:spChg>
        <pc:spChg chg="add mod ord">
          <ac:chgData name="오 준서" userId="8445a79e405eb963" providerId="LiveId" clId="{4BDD25A1-E64D-4483-A747-4AF0FD210213}" dt="2022-02-10T00:47:41.723" v="1134" actId="20577"/>
          <ac:spMkLst>
            <pc:docMk/>
            <pc:sldMk cId="3505323320" sldId="258"/>
            <ac:spMk id="5" creationId="{F0828243-7E62-4A53-B720-24DE50AE60AE}"/>
          </ac:spMkLst>
        </pc:spChg>
        <pc:spChg chg="add mod ord">
          <ac:chgData name="오 준서" userId="8445a79e405eb963" providerId="LiveId" clId="{4BDD25A1-E64D-4483-A747-4AF0FD210213}" dt="2022-02-10T01:16:21.932" v="1636" actId="27636"/>
          <ac:spMkLst>
            <pc:docMk/>
            <pc:sldMk cId="3505323320" sldId="258"/>
            <ac:spMk id="6" creationId="{2616C13F-D8C9-461E-B405-1C043E0D07EF}"/>
          </ac:spMkLst>
        </pc:spChg>
        <pc:spChg chg="add del mod">
          <ac:chgData name="오 준서" userId="8445a79e405eb963" providerId="LiveId" clId="{4BDD25A1-E64D-4483-A747-4AF0FD210213}" dt="2022-02-10T00:43:54.412" v="1030"/>
          <ac:spMkLst>
            <pc:docMk/>
            <pc:sldMk cId="3505323320" sldId="258"/>
            <ac:spMk id="7" creationId="{7DF7A6F8-1E6E-42E9-AC23-18CC37E52F67}"/>
          </ac:spMkLst>
        </pc:spChg>
        <pc:spChg chg="add del mod">
          <ac:chgData name="오 준서" userId="8445a79e405eb963" providerId="LiveId" clId="{4BDD25A1-E64D-4483-A747-4AF0FD210213}" dt="2022-02-10T00:44:03.190" v="1032"/>
          <ac:spMkLst>
            <pc:docMk/>
            <pc:sldMk cId="3505323320" sldId="258"/>
            <ac:spMk id="8" creationId="{24B66409-A773-4A3F-AE02-0FDA142A4E14}"/>
          </ac:spMkLst>
        </pc:spChg>
        <pc:spChg chg="del mod ord">
          <ac:chgData name="오 준서" userId="8445a79e405eb963" providerId="LiveId" clId="{4BDD25A1-E64D-4483-A747-4AF0FD210213}" dt="2022-02-10T00:43:35.103" v="1010" actId="700"/>
          <ac:spMkLst>
            <pc:docMk/>
            <pc:sldMk cId="3505323320" sldId="258"/>
            <ac:spMk id="9" creationId="{6EB8372E-ABA6-4D63-8FDF-0F5B610C0469}"/>
          </ac:spMkLst>
        </pc:spChg>
        <pc:spChg chg="add del mod">
          <ac:chgData name="오 준서" userId="8445a79e405eb963" providerId="LiveId" clId="{4BDD25A1-E64D-4483-A747-4AF0FD210213}" dt="2022-02-10T00:44:11.162" v="1034"/>
          <ac:spMkLst>
            <pc:docMk/>
            <pc:sldMk cId="3505323320" sldId="258"/>
            <ac:spMk id="10" creationId="{99200493-D35A-41D3-B2EC-9BA6DE3DF5E1}"/>
          </ac:spMkLst>
        </pc:spChg>
        <pc:spChg chg="add del mod">
          <ac:chgData name="오 준서" userId="8445a79e405eb963" providerId="LiveId" clId="{4BDD25A1-E64D-4483-A747-4AF0FD210213}" dt="2022-02-10T00:44:23.552" v="1036"/>
          <ac:spMkLst>
            <pc:docMk/>
            <pc:sldMk cId="3505323320" sldId="258"/>
            <ac:spMk id="11" creationId="{D55D478A-3905-49FA-99B1-85629B57583A}"/>
          </ac:spMkLst>
        </pc:spChg>
        <pc:spChg chg="add del mod">
          <ac:chgData name="오 준서" userId="8445a79e405eb963" providerId="LiveId" clId="{4BDD25A1-E64D-4483-A747-4AF0FD210213}" dt="2022-02-10T00:44:28.831" v="1038"/>
          <ac:spMkLst>
            <pc:docMk/>
            <pc:sldMk cId="3505323320" sldId="258"/>
            <ac:spMk id="12" creationId="{4776B67C-BEF1-4595-90E0-D83FCEBB7578}"/>
          </ac:spMkLst>
        </pc:spChg>
        <pc:spChg chg="add del mod">
          <ac:chgData name="오 준서" userId="8445a79e405eb963" providerId="LiveId" clId="{4BDD25A1-E64D-4483-A747-4AF0FD210213}" dt="2022-02-10T00:44:40.314" v="1040"/>
          <ac:spMkLst>
            <pc:docMk/>
            <pc:sldMk cId="3505323320" sldId="258"/>
            <ac:spMk id="13" creationId="{E7D79D64-384B-4433-BE51-BCD14714EA16}"/>
          </ac:spMkLst>
        </pc:spChg>
        <pc:spChg chg="add del mod">
          <ac:chgData name="오 준서" userId="8445a79e405eb963" providerId="LiveId" clId="{4BDD25A1-E64D-4483-A747-4AF0FD210213}" dt="2022-02-10T00:45:51.940" v="1042"/>
          <ac:spMkLst>
            <pc:docMk/>
            <pc:sldMk cId="3505323320" sldId="258"/>
            <ac:spMk id="14" creationId="{0A9EC04B-A3AC-4945-8EFA-1BEA12DEF270}"/>
          </ac:spMkLst>
        </pc:spChg>
      </pc:sldChg>
      <pc:sldChg chg="addSp modSp add mod setBg">
        <pc:chgData name="오 준서" userId="8445a79e405eb963" providerId="LiveId" clId="{4BDD25A1-E64D-4483-A747-4AF0FD210213}" dt="2022-02-10T02:48:30.794" v="2722"/>
        <pc:sldMkLst>
          <pc:docMk/>
          <pc:sldMk cId="1593401958" sldId="259"/>
        </pc:sldMkLst>
        <pc:spChg chg="add mod">
          <ac:chgData name="오 준서" userId="8445a79e405eb963" providerId="LiveId" clId="{4BDD25A1-E64D-4483-A747-4AF0FD210213}" dt="2022-02-10T00:38:14.359" v="923" actId="20577"/>
          <ac:spMkLst>
            <pc:docMk/>
            <pc:sldMk cId="1593401958" sldId="259"/>
            <ac:spMk id="2" creationId="{12494ABA-0928-4F9D-8076-EFCC31620D07}"/>
          </ac:spMkLst>
        </pc:spChg>
        <pc:spChg chg="mod">
          <ac:chgData name="오 준서" userId="8445a79e405eb963" providerId="LiveId" clId="{4BDD25A1-E64D-4483-A747-4AF0FD210213}" dt="2022-02-09T11:30:08.541" v="524" actId="20577"/>
          <ac:spMkLst>
            <pc:docMk/>
            <pc:sldMk cId="1593401958" sldId="259"/>
            <ac:spMk id="4" creationId="{8D8CA6E8-44C7-47EA-BE09-8AB1FF963CF0}"/>
          </ac:spMkLst>
        </pc:spChg>
        <pc:spChg chg="mod">
          <ac:chgData name="오 준서" userId="8445a79e405eb963" providerId="LiveId" clId="{4BDD25A1-E64D-4483-A747-4AF0FD210213}" dt="2022-02-10T00:38:00.700" v="920" actId="207"/>
          <ac:spMkLst>
            <pc:docMk/>
            <pc:sldMk cId="1593401958" sldId="259"/>
            <ac:spMk id="5" creationId="{49444223-5181-42F6-917A-58F65E59B491}"/>
          </ac:spMkLst>
        </pc:spChg>
        <pc:spChg chg="mod">
          <ac:chgData name="오 준서" userId="8445a79e405eb963" providerId="LiveId" clId="{4BDD25A1-E64D-4483-A747-4AF0FD210213}" dt="2022-02-10T00:37:10.994" v="908" actId="27636"/>
          <ac:spMkLst>
            <pc:docMk/>
            <pc:sldMk cId="1593401958" sldId="259"/>
            <ac:spMk id="6" creationId="{F6450CDD-7AFB-4714-A3FA-992D43426642}"/>
          </ac:spMkLst>
        </pc:spChg>
      </pc:sldChg>
      <pc:sldChg chg="modSp new del mod ord">
        <pc:chgData name="오 준서" userId="8445a79e405eb963" providerId="LiveId" clId="{4BDD25A1-E64D-4483-A747-4AF0FD210213}" dt="2022-02-10T01:45:37.483" v="1906" actId="47"/>
        <pc:sldMkLst>
          <pc:docMk/>
          <pc:sldMk cId="2202966446" sldId="260"/>
        </pc:sldMkLst>
        <pc:spChg chg="mod">
          <ac:chgData name="오 준서" userId="8445a79e405eb963" providerId="LiveId" clId="{4BDD25A1-E64D-4483-A747-4AF0FD210213}" dt="2022-02-09T11:30:36.683" v="586" actId="20577"/>
          <ac:spMkLst>
            <pc:docMk/>
            <pc:sldMk cId="2202966446" sldId="260"/>
            <ac:spMk id="2" creationId="{A3D0C970-78F9-44BE-92E6-00DC915EEF21}"/>
          </ac:spMkLst>
        </pc:spChg>
      </pc:sldChg>
      <pc:sldChg chg="new del">
        <pc:chgData name="오 준서" userId="8445a79e405eb963" providerId="LiveId" clId="{4BDD25A1-E64D-4483-A747-4AF0FD210213}" dt="2022-02-10T00:42:01.523" v="957" actId="47"/>
        <pc:sldMkLst>
          <pc:docMk/>
          <pc:sldMk cId="234255985" sldId="261"/>
        </pc:sldMkLst>
      </pc:sldChg>
      <pc:sldChg chg="new del">
        <pc:chgData name="오 준서" userId="8445a79e405eb963" providerId="LiveId" clId="{4BDD25A1-E64D-4483-A747-4AF0FD210213}" dt="2022-02-10T00:42:02.367" v="958" actId="47"/>
        <pc:sldMkLst>
          <pc:docMk/>
          <pc:sldMk cId="4114162085" sldId="262"/>
        </pc:sldMkLst>
      </pc:sldChg>
      <pc:sldChg chg="new del">
        <pc:chgData name="오 준서" userId="8445a79e405eb963" providerId="LiveId" clId="{4BDD25A1-E64D-4483-A747-4AF0FD210213}" dt="2022-02-10T00:42:03.570" v="959" actId="47"/>
        <pc:sldMkLst>
          <pc:docMk/>
          <pc:sldMk cId="3351053998" sldId="263"/>
        </pc:sldMkLst>
      </pc:sldChg>
      <pc:sldChg chg="new del">
        <pc:chgData name="오 준서" userId="8445a79e405eb963" providerId="LiveId" clId="{4BDD25A1-E64D-4483-A747-4AF0FD210213}" dt="2022-02-10T00:42:04.038" v="960" actId="47"/>
        <pc:sldMkLst>
          <pc:docMk/>
          <pc:sldMk cId="3829188950" sldId="264"/>
        </pc:sldMkLst>
      </pc:sldChg>
      <pc:sldChg chg="new del">
        <pc:chgData name="오 준서" userId="8445a79e405eb963" providerId="LiveId" clId="{4BDD25A1-E64D-4483-A747-4AF0FD210213}" dt="2022-02-10T00:42:04.523" v="961" actId="47"/>
        <pc:sldMkLst>
          <pc:docMk/>
          <pc:sldMk cId="3555042391" sldId="265"/>
        </pc:sldMkLst>
      </pc:sldChg>
      <pc:sldChg chg="addSp delSp modSp add mod setBg modClrScheme chgLayout">
        <pc:chgData name="오 준서" userId="8445a79e405eb963" providerId="LiveId" clId="{4BDD25A1-E64D-4483-A747-4AF0FD210213}" dt="2022-02-10T01:41:25.742" v="1764" actId="113"/>
        <pc:sldMkLst>
          <pc:docMk/>
          <pc:sldMk cId="4267203001" sldId="266"/>
        </pc:sldMkLst>
        <pc:spChg chg="add mod ord">
          <ac:chgData name="오 준서" userId="8445a79e405eb963" providerId="LiveId" clId="{4BDD25A1-E64D-4483-A747-4AF0FD210213}" dt="2022-02-10T01:41:22.868" v="1762" actId="113"/>
          <ac:spMkLst>
            <pc:docMk/>
            <pc:sldMk cId="4267203001" sldId="266"/>
            <ac:spMk id="2" creationId="{C16C60B1-28E3-4B3B-93DB-BE73FDA766BF}"/>
          </ac:spMkLst>
        </pc:spChg>
        <pc:spChg chg="add del mod ord">
          <ac:chgData name="오 준서" userId="8445a79e405eb963" providerId="LiveId" clId="{4BDD25A1-E64D-4483-A747-4AF0FD210213}" dt="2022-02-10T01:40:29.932" v="1694" actId="931"/>
          <ac:spMkLst>
            <pc:docMk/>
            <pc:sldMk cId="4267203001" sldId="266"/>
            <ac:spMk id="3" creationId="{27140765-87ED-4688-9708-A288C606302B}"/>
          </ac:spMkLst>
        </pc:spChg>
        <pc:spChg chg="mod ord">
          <ac:chgData name="오 준서" userId="8445a79e405eb963" providerId="LiveId" clId="{4BDD25A1-E64D-4483-A747-4AF0FD210213}" dt="2022-02-10T01:40:04.036" v="1654" actId="700"/>
          <ac:spMkLst>
            <pc:docMk/>
            <pc:sldMk cId="4267203001" sldId="266"/>
            <ac:spMk id="4" creationId="{8D8CA6E8-44C7-47EA-BE09-8AB1FF963CF0}"/>
          </ac:spMkLst>
        </pc:spChg>
        <pc:spChg chg="add mod ord">
          <ac:chgData name="오 준서" userId="8445a79e405eb963" providerId="LiveId" clId="{4BDD25A1-E64D-4483-A747-4AF0FD210213}" dt="2022-02-10T01:41:23.587" v="1763" actId="113"/>
          <ac:spMkLst>
            <pc:docMk/>
            <pc:sldMk cId="4267203001" sldId="266"/>
            <ac:spMk id="5" creationId="{B9D87465-242E-4716-AA34-66486F2DE3F8}"/>
          </ac:spMkLst>
        </pc:spChg>
        <pc:spChg chg="add del mod ord">
          <ac:chgData name="오 준서" userId="8445a79e405eb963" providerId="LiveId" clId="{4BDD25A1-E64D-4483-A747-4AF0FD210213}" dt="2022-02-10T01:40:33.692" v="1695" actId="931"/>
          <ac:spMkLst>
            <pc:docMk/>
            <pc:sldMk cId="4267203001" sldId="266"/>
            <ac:spMk id="6" creationId="{71F79D4C-E2B6-4F48-8BA4-E847E82ECD4E}"/>
          </ac:spMkLst>
        </pc:spChg>
        <pc:spChg chg="del mod ord">
          <ac:chgData name="오 준서" userId="8445a79e405eb963" providerId="LiveId" clId="{4BDD25A1-E64D-4483-A747-4AF0FD210213}" dt="2022-02-10T01:40:04.036" v="1654" actId="700"/>
          <ac:spMkLst>
            <pc:docMk/>
            <pc:sldMk cId="4267203001" sldId="266"/>
            <ac:spMk id="9" creationId="{6EB8372E-ABA6-4D63-8FDF-0F5B610C0469}"/>
          </ac:spMkLst>
        </pc:spChg>
        <pc:spChg chg="add mod">
          <ac:chgData name="오 준서" userId="8445a79e405eb963" providerId="LiveId" clId="{4BDD25A1-E64D-4483-A747-4AF0FD210213}" dt="2022-02-10T01:41:25.742" v="1764" actId="113"/>
          <ac:spMkLst>
            <pc:docMk/>
            <pc:sldMk cId="4267203001" sldId="266"/>
            <ac:spMk id="12" creationId="{68DF8384-F9F4-41BC-AF43-FED396BEECE3}"/>
          </ac:spMkLst>
        </pc:spChg>
        <pc:picChg chg="add mod">
          <ac:chgData name="오 준서" userId="8445a79e405eb963" providerId="LiveId" clId="{4BDD25A1-E64D-4483-A747-4AF0FD210213}" dt="2022-02-10T01:40:29.932" v="1694" actId="931"/>
          <ac:picMkLst>
            <pc:docMk/>
            <pc:sldMk cId="4267203001" sldId="266"/>
            <ac:picMk id="8" creationId="{B8A602E3-3978-496F-9A0F-1D80A98C2A80}"/>
          </ac:picMkLst>
        </pc:picChg>
        <pc:picChg chg="add mod">
          <ac:chgData name="오 준서" userId="8445a79e405eb963" providerId="LiveId" clId="{4BDD25A1-E64D-4483-A747-4AF0FD210213}" dt="2022-02-10T01:40:33.692" v="1695" actId="931"/>
          <ac:picMkLst>
            <pc:docMk/>
            <pc:sldMk cId="4267203001" sldId="266"/>
            <ac:picMk id="11" creationId="{711660C7-A8AE-4D0D-813C-2B98B6CE0418}"/>
          </ac:picMkLst>
        </pc:picChg>
      </pc:sldChg>
      <pc:sldChg chg="addSp delSp modSp add mod setBg modClrScheme chgLayout">
        <pc:chgData name="오 준서" userId="8445a79e405eb963" providerId="LiveId" clId="{4BDD25A1-E64D-4483-A747-4AF0FD210213}" dt="2022-02-13T12:59:42.831" v="2894" actId="14100"/>
        <pc:sldMkLst>
          <pc:docMk/>
          <pc:sldMk cId="1771103965" sldId="267"/>
        </pc:sldMkLst>
        <pc:spChg chg="add mod ord">
          <ac:chgData name="오 준서" userId="8445a79e405eb963" providerId="LiveId" clId="{4BDD25A1-E64D-4483-A747-4AF0FD210213}" dt="2022-02-10T00:59:33.259" v="1318"/>
          <ac:spMkLst>
            <pc:docMk/>
            <pc:sldMk cId="1771103965" sldId="267"/>
            <ac:spMk id="2" creationId="{63427BE9-A0A0-4CDE-9646-4AEB05467B9D}"/>
          </ac:spMkLst>
        </pc:spChg>
        <pc:spChg chg="add mod ord">
          <ac:chgData name="오 준서" userId="8445a79e405eb963" providerId="LiveId" clId="{4BDD25A1-E64D-4483-A747-4AF0FD210213}" dt="2022-02-13T12:59:42.831" v="2894" actId="14100"/>
          <ac:spMkLst>
            <pc:docMk/>
            <pc:sldMk cId="1771103965" sldId="267"/>
            <ac:spMk id="3" creationId="{9DBE5227-D13E-4965-BA0E-0FA2E9C4D137}"/>
          </ac:spMkLst>
        </pc:spChg>
        <pc:spChg chg="mod ord">
          <ac:chgData name="오 준서" userId="8445a79e405eb963" providerId="LiveId" clId="{4BDD25A1-E64D-4483-A747-4AF0FD210213}" dt="2022-02-10T00:59:10.006" v="1292" actId="700"/>
          <ac:spMkLst>
            <pc:docMk/>
            <pc:sldMk cId="1771103965" sldId="267"/>
            <ac:spMk id="4" creationId="{8D8CA6E8-44C7-47EA-BE09-8AB1FF963CF0}"/>
          </ac:spMkLst>
        </pc:spChg>
        <pc:spChg chg="add mod ord">
          <ac:chgData name="오 준서" userId="8445a79e405eb963" providerId="LiveId" clId="{4BDD25A1-E64D-4483-A747-4AF0FD210213}" dt="2022-02-13T12:58:55.378" v="2879" actId="1038"/>
          <ac:spMkLst>
            <pc:docMk/>
            <pc:sldMk cId="1771103965" sldId="267"/>
            <ac:spMk id="5" creationId="{089B4DDE-5304-43B3-A036-DC0E69C5E4E6}"/>
          </ac:spMkLst>
        </pc:spChg>
        <pc:spChg chg="add mod ord">
          <ac:chgData name="오 준서" userId="8445a79e405eb963" providerId="LiveId" clId="{4BDD25A1-E64D-4483-A747-4AF0FD210213}" dt="2022-02-13T12:59:29.278" v="2892" actId="20577"/>
          <ac:spMkLst>
            <pc:docMk/>
            <pc:sldMk cId="1771103965" sldId="267"/>
            <ac:spMk id="6" creationId="{EE998FC4-AA99-4CF5-A8B5-485C7984AD44}"/>
          </ac:spMkLst>
        </pc:spChg>
        <pc:spChg chg="del mod ord">
          <ac:chgData name="오 준서" userId="8445a79e405eb963" providerId="LiveId" clId="{4BDD25A1-E64D-4483-A747-4AF0FD210213}" dt="2022-02-10T00:59:10.006" v="1292" actId="700"/>
          <ac:spMkLst>
            <pc:docMk/>
            <pc:sldMk cId="1771103965" sldId="267"/>
            <ac:spMk id="9" creationId="{6EB8372E-ABA6-4D63-8FDF-0F5B610C0469}"/>
          </ac:spMkLst>
        </pc:spChg>
      </pc:sldChg>
      <pc:sldChg chg="modSp add mod">
        <pc:chgData name="오 준서" userId="8445a79e405eb963" providerId="LiveId" clId="{4BDD25A1-E64D-4483-A747-4AF0FD210213}" dt="2022-02-13T13:00:16.193" v="2932" actId="14100"/>
        <pc:sldMkLst>
          <pc:docMk/>
          <pc:sldMk cId="403459509" sldId="268"/>
        </pc:sldMkLst>
        <pc:spChg chg="mod">
          <ac:chgData name="오 준서" userId="8445a79e405eb963" providerId="LiveId" clId="{4BDD25A1-E64D-4483-A747-4AF0FD210213}" dt="2022-02-10T01:03:56.725" v="1431" actId="20577"/>
          <ac:spMkLst>
            <pc:docMk/>
            <pc:sldMk cId="403459509" sldId="268"/>
            <ac:spMk id="2" creationId="{63427BE9-A0A0-4CDE-9646-4AEB05467B9D}"/>
          </ac:spMkLst>
        </pc:spChg>
        <pc:spChg chg="mod">
          <ac:chgData name="오 준서" userId="8445a79e405eb963" providerId="LiveId" clId="{4BDD25A1-E64D-4483-A747-4AF0FD210213}" dt="2022-02-13T13:00:16.193" v="2932" actId="14100"/>
          <ac:spMkLst>
            <pc:docMk/>
            <pc:sldMk cId="403459509" sldId="268"/>
            <ac:spMk id="3" creationId="{9DBE5227-D13E-4965-BA0E-0FA2E9C4D137}"/>
          </ac:spMkLst>
        </pc:spChg>
        <pc:spChg chg="mod">
          <ac:chgData name="오 준서" userId="8445a79e405eb963" providerId="LiveId" clId="{4BDD25A1-E64D-4483-A747-4AF0FD210213}" dt="2022-02-10T01:03:12.304" v="1406"/>
          <ac:spMkLst>
            <pc:docMk/>
            <pc:sldMk cId="403459509" sldId="268"/>
            <ac:spMk id="4" creationId="{8D8CA6E8-44C7-47EA-BE09-8AB1FF963CF0}"/>
          </ac:spMkLst>
        </pc:spChg>
        <pc:spChg chg="mod">
          <ac:chgData name="오 준서" userId="8445a79e405eb963" providerId="LiveId" clId="{4BDD25A1-E64D-4483-A747-4AF0FD210213}" dt="2022-02-13T13:00:13.800" v="2931" actId="1038"/>
          <ac:spMkLst>
            <pc:docMk/>
            <pc:sldMk cId="403459509" sldId="268"/>
            <ac:spMk id="5" creationId="{089B4DDE-5304-43B3-A036-DC0E69C5E4E6}"/>
          </ac:spMkLst>
        </pc:spChg>
        <pc:spChg chg="mod">
          <ac:chgData name="오 준서" userId="8445a79e405eb963" providerId="LiveId" clId="{4BDD25A1-E64D-4483-A747-4AF0FD210213}" dt="2022-02-13T13:00:13.800" v="2931" actId="1038"/>
          <ac:spMkLst>
            <pc:docMk/>
            <pc:sldMk cId="403459509" sldId="268"/>
            <ac:spMk id="6" creationId="{EE998FC4-AA99-4CF5-A8B5-485C7984AD44}"/>
          </ac:spMkLst>
        </pc:spChg>
      </pc:sldChg>
      <pc:sldChg chg="addSp delSp modSp add mod modClrScheme chgLayout">
        <pc:chgData name="오 준서" userId="8445a79e405eb963" providerId="LiveId" clId="{4BDD25A1-E64D-4483-A747-4AF0FD210213}" dt="2022-02-10T01:09:18.249" v="1567" actId="931"/>
        <pc:sldMkLst>
          <pc:docMk/>
          <pc:sldMk cId="2776659126" sldId="269"/>
        </pc:sldMkLst>
        <pc:spChg chg="add del">
          <ac:chgData name="오 준서" userId="8445a79e405eb963" providerId="LiveId" clId="{4BDD25A1-E64D-4483-A747-4AF0FD210213}" dt="2022-02-10T01:06:43.626" v="1496" actId="478"/>
          <ac:spMkLst>
            <pc:docMk/>
            <pc:sldMk cId="2776659126" sldId="269"/>
            <ac:spMk id="2" creationId="{63427BE9-A0A0-4CDE-9646-4AEB05467B9D}"/>
          </ac:spMkLst>
        </pc:spChg>
        <pc:spChg chg="add del">
          <ac:chgData name="오 준서" userId="8445a79e405eb963" providerId="LiveId" clId="{4BDD25A1-E64D-4483-A747-4AF0FD210213}" dt="2022-02-10T01:06:43.626" v="1496" actId="478"/>
          <ac:spMkLst>
            <pc:docMk/>
            <pc:sldMk cId="2776659126" sldId="269"/>
            <ac:spMk id="3" creationId="{9DBE5227-D13E-4965-BA0E-0FA2E9C4D137}"/>
          </ac:spMkLst>
        </pc:spChg>
        <pc:spChg chg="mod ord">
          <ac:chgData name="오 준서" userId="8445a79e405eb963" providerId="LiveId" clId="{4BDD25A1-E64D-4483-A747-4AF0FD210213}" dt="2022-02-10T01:08:26.170" v="1524" actId="700"/>
          <ac:spMkLst>
            <pc:docMk/>
            <pc:sldMk cId="2776659126" sldId="269"/>
            <ac:spMk id="4" creationId="{8D8CA6E8-44C7-47EA-BE09-8AB1FF963CF0}"/>
          </ac:spMkLst>
        </pc:spChg>
        <pc:spChg chg="add del">
          <ac:chgData name="오 준서" userId="8445a79e405eb963" providerId="LiveId" clId="{4BDD25A1-E64D-4483-A747-4AF0FD210213}" dt="2022-02-10T01:06:43.626" v="1496" actId="478"/>
          <ac:spMkLst>
            <pc:docMk/>
            <pc:sldMk cId="2776659126" sldId="269"/>
            <ac:spMk id="5" creationId="{089B4DDE-5304-43B3-A036-DC0E69C5E4E6}"/>
          </ac:spMkLst>
        </pc:spChg>
        <pc:spChg chg="add del">
          <ac:chgData name="오 준서" userId="8445a79e405eb963" providerId="LiveId" clId="{4BDD25A1-E64D-4483-A747-4AF0FD210213}" dt="2022-02-10T01:06:43.626" v="1496" actId="478"/>
          <ac:spMkLst>
            <pc:docMk/>
            <pc:sldMk cId="2776659126" sldId="269"/>
            <ac:spMk id="6" creationId="{EE998FC4-AA99-4CF5-A8B5-485C7984AD44}"/>
          </ac:spMkLst>
        </pc:spChg>
        <pc:spChg chg="add del mod">
          <ac:chgData name="오 준서" userId="8445a79e405eb963" providerId="LiveId" clId="{4BDD25A1-E64D-4483-A747-4AF0FD210213}" dt="2022-02-10T01:06:33.649" v="1475" actId="478"/>
          <ac:spMkLst>
            <pc:docMk/>
            <pc:sldMk cId="2776659126" sldId="269"/>
            <ac:spMk id="8" creationId="{274A6A01-EF91-45BE-AA7D-A8CF154A61CF}"/>
          </ac:spMkLst>
        </pc:spChg>
        <pc:spChg chg="add del mod">
          <ac:chgData name="오 준서" userId="8445a79e405eb963" providerId="LiveId" clId="{4BDD25A1-E64D-4483-A747-4AF0FD210213}" dt="2022-02-10T01:06:33.649" v="1475" actId="478"/>
          <ac:spMkLst>
            <pc:docMk/>
            <pc:sldMk cId="2776659126" sldId="269"/>
            <ac:spMk id="10" creationId="{41E96B44-99A5-4C2F-BE0C-C0AFB1E6FBD4}"/>
          </ac:spMkLst>
        </pc:spChg>
        <pc:spChg chg="add del mod">
          <ac:chgData name="오 준서" userId="8445a79e405eb963" providerId="LiveId" clId="{4BDD25A1-E64D-4483-A747-4AF0FD210213}" dt="2022-02-10T01:06:33.649" v="1475" actId="478"/>
          <ac:spMkLst>
            <pc:docMk/>
            <pc:sldMk cId="2776659126" sldId="269"/>
            <ac:spMk id="12" creationId="{B90843E8-E37D-4FA2-A9A2-51F0FC6FF31F}"/>
          </ac:spMkLst>
        </pc:spChg>
        <pc:spChg chg="add del mod">
          <ac:chgData name="오 준서" userId="8445a79e405eb963" providerId="LiveId" clId="{4BDD25A1-E64D-4483-A747-4AF0FD210213}" dt="2022-02-10T01:06:33.649" v="1475" actId="478"/>
          <ac:spMkLst>
            <pc:docMk/>
            <pc:sldMk cId="2776659126" sldId="269"/>
            <ac:spMk id="14" creationId="{FD4A6DC9-D3D6-43BF-BB67-9C60F1A8A5DA}"/>
          </ac:spMkLst>
        </pc:spChg>
        <pc:spChg chg="add del mod">
          <ac:chgData name="오 준서" userId="8445a79e405eb963" providerId="LiveId" clId="{4BDD25A1-E64D-4483-A747-4AF0FD210213}" dt="2022-02-10T01:07:04.999" v="1522" actId="700"/>
          <ac:spMkLst>
            <pc:docMk/>
            <pc:sldMk cId="2776659126" sldId="269"/>
            <ac:spMk id="16" creationId="{E623EBA2-1717-404C-9171-1A1957D2A0F2}"/>
          </ac:spMkLst>
        </pc:spChg>
        <pc:spChg chg="add del mod ord">
          <ac:chgData name="오 준서" userId="8445a79e405eb963" providerId="LiveId" clId="{4BDD25A1-E64D-4483-A747-4AF0FD210213}" dt="2022-02-10T01:07:04.999" v="1522" actId="700"/>
          <ac:spMkLst>
            <pc:docMk/>
            <pc:sldMk cId="2776659126" sldId="269"/>
            <ac:spMk id="18" creationId="{ECE60C49-FED2-4F71-855B-44D69184784D}"/>
          </ac:spMkLst>
        </pc:spChg>
        <pc:spChg chg="add del mod">
          <ac:chgData name="오 준서" userId="8445a79e405eb963" providerId="LiveId" clId="{4BDD25A1-E64D-4483-A747-4AF0FD210213}" dt="2022-02-10T01:07:04.999" v="1522" actId="700"/>
          <ac:spMkLst>
            <pc:docMk/>
            <pc:sldMk cId="2776659126" sldId="269"/>
            <ac:spMk id="20" creationId="{A925122E-0EA3-4AB2-B958-C643962A98C0}"/>
          </ac:spMkLst>
        </pc:spChg>
        <pc:spChg chg="add del mod">
          <ac:chgData name="오 준서" userId="8445a79e405eb963" providerId="LiveId" clId="{4BDD25A1-E64D-4483-A747-4AF0FD210213}" dt="2022-02-10T01:07:04.999" v="1522" actId="700"/>
          <ac:spMkLst>
            <pc:docMk/>
            <pc:sldMk cId="2776659126" sldId="269"/>
            <ac:spMk id="22" creationId="{9AECBC13-E1AB-4C09-903C-88E6427DE0B4}"/>
          </ac:spMkLst>
        </pc:spChg>
        <pc:spChg chg="add del mod ord">
          <ac:chgData name="오 준서" userId="8445a79e405eb963" providerId="LiveId" clId="{4BDD25A1-E64D-4483-A747-4AF0FD210213}" dt="2022-02-10T01:07:43.692" v="1523" actId="931"/>
          <ac:spMkLst>
            <pc:docMk/>
            <pc:sldMk cId="2776659126" sldId="269"/>
            <ac:spMk id="23" creationId="{85A35BBF-8F94-4DBF-829E-D89BCEBB2AE0}"/>
          </ac:spMkLst>
        </pc:spChg>
        <pc:spChg chg="add mod ord">
          <ac:chgData name="오 준서" userId="8445a79e405eb963" providerId="LiveId" clId="{4BDD25A1-E64D-4483-A747-4AF0FD210213}" dt="2022-02-10T01:08:54.734" v="1540"/>
          <ac:spMkLst>
            <pc:docMk/>
            <pc:sldMk cId="2776659126" sldId="269"/>
            <ac:spMk id="26" creationId="{D15210AE-F4E5-49AA-BA98-5B71CDEDCA98}"/>
          </ac:spMkLst>
        </pc:spChg>
        <pc:spChg chg="add mod ord">
          <ac:chgData name="오 준서" userId="8445a79e405eb963" providerId="LiveId" clId="{4BDD25A1-E64D-4483-A747-4AF0FD210213}" dt="2022-02-10T01:09:02.146" v="1566"/>
          <ac:spMkLst>
            <pc:docMk/>
            <pc:sldMk cId="2776659126" sldId="269"/>
            <ac:spMk id="27" creationId="{DFA8A072-01E9-49F4-BFA0-074EC73DA75C}"/>
          </ac:spMkLst>
        </pc:spChg>
        <pc:spChg chg="add del mod ord">
          <ac:chgData name="오 준서" userId="8445a79e405eb963" providerId="LiveId" clId="{4BDD25A1-E64D-4483-A747-4AF0FD210213}" dt="2022-02-10T01:09:18.249" v="1567" actId="931"/>
          <ac:spMkLst>
            <pc:docMk/>
            <pc:sldMk cId="2776659126" sldId="269"/>
            <ac:spMk id="28" creationId="{73761C49-F86D-4568-847E-904ED9E3B3EA}"/>
          </ac:spMkLst>
        </pc:spChg>
        <pc:picChg chg="add mod ord">
          <ac:chgData name="오 준서" userId="8445a79e405eb963" providerId="LiveId" clId="{4BDD25A1-E64D-4483-A747-4AF0FD210213}" dt="2022-02-10T01:08:26.170" v="1524" actId="700"/>
          <ac:picMkLst>
            <pc:docMk/>
            <pc:sldMk cId="2776659126" sldId="269"/>
            <ac:picMk id="25" creationId="{A3D324DD-9384-4749-BE95-EC59619081BD}"/>
          </ac:picMkLst>
        </pc:picChg>
        <pc:picChg chg="add mod">
          <ac:chgData name="오 준서" userId="8445a79e405eb963" providerId="LiveId" clId="{4BDD25A1-E64D-4483-A747-4AF0FD210213}" dt="2022-02-10T01:09:18.249" v="1567" actId="931"/>
          <ac:picMkLst>
            <pc:docMk/>
            <pc:sldMk cId="2776659126" sldId="269"/>
            <ac:picMk id="30" creationId="{EB43A8A9-44C8-4200-A2E0-6C3403520ACC}"/>
          </ac:picMkLst>
        </pc:picChg>
      </pc:sldChg>
      <pc:sldChg chg="addSp delSp modSp add mod modClrScheme chgLayout">
        <pc:chgData name="오 준서" userId="8445a79e405eb963" providerId="LiveId" clId="{4BDD25A1-E64D-4483-A747-4AF0FD210213}" dt="2022-02-13T12:57:46.940" v="2831" actId="207"/>
        <pc:sldMkLst>
          <pc:docMk/>
          <pc:sldMk cId="3798465466" sldId="270"/>
        </pc:sldMkLst>
        <pc:spChg chg="add del mod">
          <ac:chgData name="오 준서" userId="8445a79e405eb963" providerId="LiveId" clId="{4BDD25A1-E64D-4483-A747-4AF0FD210213}" dt="2022-02-10T01:10:03.649" v="1584" actId="700"/>
          <ac:spMkLst>
            <pc:docMk/>
            <pc:sldMk cId="3798465466" sldId="270"/>
            <ac:spMk id="3" creationId="{AA717479-638D-4B45-B350-1D6186A32948}"/>
          </ac:spMkLst>
        </pc:spChg>
        <pc:spChg chg="mod ord">
          <ac:chgData name="오 준서" userId="8445a79e405eb963" providerId="LiveId" clId="{4BDD25A1-E64D-4483-A747-4AF0FD210213}" dt="2022-02-10T02:36:04.410" v="2496" actId="700"/>
          <ac:spMkLst>
            <pc:docMk/>
            <pc:sldMk cId="3798465466" sldId="270"/>
            <ac:spMk id="4" creationId="{8D8CA6E8-44C7-47EA-BE09-8AB1FF963CF0}"/>
          </ac:spMkLst>
        </pc:spChg>
        <pc:spChg chg="add del mod ord">
          <ac:chgData name="오 준서" userId="8445a79e405eb963" providerId="LiveId" clId="{4BDD25A1-E64D-4483-A747-4AF0FD210213}" dt="2022-02-10T01:10:03.649" v="1584" actId="700"/>
          <ac:spMkLst>
            <pc:docMk/>
            <pc:sldMk cId="3798465466" sldId="270"/>
            <ac:spMk id="6" creationId="{D56FC759-3E6A-4FD3-AC1F-C933642DD341}"/>
          </ac:spMkLst>
        </pc:spChg>
        <pc:spChg chg="add del mod">
          <ac:chgData name="오 준서" userId="8445a79e405eb963" providerId="LiveId" clId="{4BDD25A1-E64D-4483-A747-4AF0FD210213}" dt="2022-02-10T01:10:03.649" v="1584" actId="700"/>
          <ac:spMkLst>
            <pc:docMk/>
            <pc:sldMk cId="3798465466" sldId="270"/>
            <ac:spMk id="8" creationId="{8A23FD14-9D56-49F0-93C5-C55D234FA483}"/>
          </ac:spMkLst>
        </pc:spChg>
        <pc:spChg chg="add del mod">
          <ac:chgData name="오 준서" userId="8445a79e405eb963" providerId="LiveId" clId="{4BDD25A1-E64D-4483-A747-4AF0FD210213}" dt="2022-02-10T01:10:03.649" v="1584" actId="700"/>
          <ac:spMkLst>
            <pc:docMk/>
            <pc:sldMk cId="3798465466" sldId="270"/>
            <ac:spMk id="10" creationId="{1D51B08A-A9A9-4DF4-84C2-B91E97DFEA1E}"/>
          </ac:spMkLst>
        </pc:spChg>
        <pc:spChg chg="add del mod ord">
          <ac:chgData name="오 준서" userId="8445a79e405eb963" providerId="LiveId" clId="{4BDD25A1-E64D-4483-A747-4AF0FD210213}" dt="2022-02-10T01:10:10.725" v="1585" actId="700"/>
          <ac:spMkLst>
            <pc:docMk/>
            <pc:sldMk cId="3798465466" sldId="270"/>
            <ac:spMk id="11" creationId="{329C933D-4FE6-4231-B79F-BBE69B8609A4}"/>
          </ac:spMkLst>
        </pc:spChg>
        <pc:spChg chg="add del mod ord">
          <ac:chgData name="오 준서" userId="8445a79e405eb963" providerId="LiveId" clId="{4BDD25A1-E64D-4483-A747-4AF0FD210213}" dt="2022-02-10T02:35:57.996" v="2495" actId="478"/>
          <ac:spMkLst>
            <pc:docMk/>
            <pc:sldMk cId="3798465466" sldId="270"/>
            <ac:spMk id="12" creationId="{AE38848A-6D98-4AA5-9F42-0A40C9D1A1A1}"/>
          </ac:spMkLst>
        </pc:spChg>
        <pc:spChg chg="add del mod ord">
          <ac:chgData name="오 준서" userId="8445a79e405eb963" providerId="LiveId" clId="{4BDD25A1-E64D-4483-A747-4AF0FD210213}" dt="2022-02-10T02:35:57.996" v="2495" actId="478"/>
          <ac:spMkLst>
            <pc:docMk/>
            <pc:sldMk cId="3798465466" sldId="270"/>
            <ac:spMk id="13" creationId="{3F409ABA-2EE4-4A93-A652-876BF7ABF9F4}"/>
          </ac:spMkLst>
        </pc:spChg>
        <pc:spChg chg="add del mod ord">
          <ac:chgData name="오 준서" userId="8445a79e405eb963" providerId="LiveId" clId="{4BDD25A1-E64D-4483-A747-4AF0FD210213}" dt="2022-02-10T02:35:57.996" v="2495" actId="478"/>
          <ac:spMkLst>
            <pc:docMk/>
            <pc:sldMk cId="3798465466" sldId="270"/>
            <ac:spMk id="14" creationId="{13A1EE6C-7867-4037-B653-AAD5A3B7C0A2}"/>
          </ac:spMkLst>
        </pc:spChg>
        <pc:spChg chg="add del mod ord">
          <ac:chgData name="오 준서" userId="8445a79e405eb963" providerId="LiveId" clId="{4BDD25A1-E64D-4483-A747-4AF0FD210213}" dt="2022-02-10T02:35:07.117" v="2454" actId="931"/>
          <ac:spMkLst>
            <pc:docMk/>
            <pc:sldMk cId="3798465466" sldId="270"/>
            <ac:spMk id="15" creationId="{CDC49641-483C-4B45-9BF6-1DF7F411A828}"/>
          </ac:spMkLst>
        </pc:spChg>
        <pc:spChg chg="add del mod">
          <ac:chgData name="오 준서" userId="8445a79e405eb963" providerId="LiveId" clId="{4BDD25A1-E64D-4483-A747-4AF0FD210213}" dt="2022-02-10T02:36:04.410" v="2496" actId="700"/>
          <ac:spMkLst>
            <pc:docMk/>
            <pc:sldMk cId="3798465466" sldId="270"/>
            <ac:spMk id="19" creationId="{2A3EB27F-8CE1-4219-AB81-4013F9EF5D34}"/>
          </ac:spMkLst>
        </pc:spChg>
        <pc:spChg chg="add del mod">
          <ac:chgData name="오 준서" userId="8445a79e405eb963" providerId="LiveId" clId="{4BDD25A1-E64D-4483-A747-4AF0FD210213}" dt="2022-02-10T02:36:04.410" v="2496" actId="700"/>
          <ac:spMkLst>
            <pc:docMk/>
            <pc:sldMk cId="3798465466" sldId="270"/>
            <ac:spMk id="21" creationId="{3D68BB25-638B-4B07-B0E1-204EEDFDDB8D}"/>
          </ac:spMkLst>
        </pc:spChg>
        <pc:spChg chg="add del mod ord">
          <ac:chgData name="오 준서" userId="8445a79e405eb963" providerId="LiveId" clId="{4BDD25A1-E64D-4483-A747-4AF0FD210213}" dt="2022-02-10T02:36:04.410" v="2496" actId="700"/>
          <ac:spMkLst>
            <pc:docMk/>
            <pc:sldMk cId="3798465466" sldId="270"/>
            <ac:spMk id="23" creationId="{12BD5207-99B7-4562-97A0-387A407D8458}"/>
          </ac:spMkLst>
        </pc:spChg>
        <pc:spChg chg="add mod ord">
          <ac:chgData name="오 준서" userId="8445a79e405eb963" providerId="LiveId" clId="{4BDD25A1-E64D-4483-A747-4AF0FD210213}" dt="2022-02-13T12:57:46.940" v="2831" actId="207"/>
          <ac:spMkLst>
            <pc:docMk/>
            <pc:sldMk cId="3798465466" sldId="270"/>
            <ac:spMk id="24" creationId="{E852DCC0-CA87-4A53-A3DF-5FD0C9DB096C}"/>
          </ac:spMkLst>
        </pc:spChg>
        <pc:spChg chg="del">
          <ac:chgData name="오 준서" userId="8445a79e405eb963" providerId="LiveId" clId="{4BDD25A1-E64D-4483-A747-4AF0FD210213}" dt="2022-02-10T01:09:49.076" v="1569" actId="478"/>
          <ac:spMkLst>
            <pc:docMk/>
            <pc:sldMk cId="3798465466" sldId="270"/>
            <ac:spMk id="26" creationId="{D15210AE-F4E5-49AA-BA98-5B71CDEDCA98}"/>
          </ac:spMkLst>
        </pc:spChg>
        <pc:spChg chg="del">
          <ac:chgData name="오 준서" userId="8445a79e405eb963" providerId="LiveId" clId="{4BDD25A1-E64D-4483-A747-4AF0FD210213}" dt="2022-02-10T01:09:49.076" v="1569" actId="478"/>
          <ac:spMkLst>
            <pc:docMk/>
            <pc:sldMk cId="3798465466" sldId="270"/>
            <ac:spMk id="27" creationId="{DFA8A072-01E9-49F4-BFA0-074EC73DA75C}"/>
          </ac:spMkLst>
        </pc:spChg>
        <pc:picChg chg="add del mod ord">
          <ac:chgData name="오 준서" userId="8445a79e405eb963" providerId="LiveId" clId="{4BDD25A1-E64D-4483-A747-4AF0FD210213}" dt="2022-02-10T02:35:57.996" v="2495" actId="478"/>
          <ac:picMkLst>
            <pc:docMk/>
            <pc:sldMk cId="3798465466" sldId="270"/>
            <ac:picMk id="17" creationId="{25B5D7EB-B4D7-437A-849B-1D1B32327FEC}"/>
          </ac:picMkLst>
        </pc:picChg>
        <pc:picChg chg="del">
          <ac:chgData name="오 준서" userId="8445a79e405eb963" providerId="LiveId" clId="{4BDD25A1-E64D-4483-A747-4AF0FD210213}" dt="2022-02-10T01:09:49.076" v="1569" actId="478"/>
          <ac:picMkLst>
            <pc:docMk/>
            <pc:sldMk cId="3798465466" sldId="270"/>
            <ac:picMk id="25" creationId="{A3D324DD-9384-4749-BE95-EC59619081BD}"/>
          </ac:picMkLst>
        </pc:picChg>
        <pc:picChg chg="add mod">
          <ac:chgData name="오 준서" userId="8445a79e405eb963" providerId="LiveId" clId="{4BDD25A1-E64D-4483-A747-4AF0FD210213}" dt="2022-02-10T02:45:59.078" v="2720" actId="1037"/>
          <ac:picMkLst>
            <pc:docMk/>
            <pc:sldMk cId="3798465466" sldId="270"/>
            <ac:picMk id="29" creationId="{535AD279-657E-4F88-AAD5-25D4B2DD3313}"/>
          </ac:picMkLst>
        </pc:picChg>
        <pc:picChg chg="del">
          <ac:chgData name="오 준서" userId="8445a79e405eb963" providerId="LiveId" clId="{4BDD25A1-E64D-4483-A747-4AF0FD210213}" dt="2022-02-10T01:09:49.076" v="1569" actId="478"/>
          <ac:picMkLst>
            <pc:docMk/>
            <pc:sldMk cId="3798465466" sldId="270"/>
            <ac:picMk id="30" creationId="{EB43A8A9-44C8-4200-A2E0-6C3403520ACC}"/>
          </ac:picMkLst>
        </pc:picChg>
      </pc:sldChg>
      <pc:sldChg chg="addSp delSp modSp add mod">
        <pc:chgData name="오 준서" userId="8445a79e405eb963" providerId="LiveId" clId="{4BDD25A1-E64D-4483-A747-4AF0FD210213}" dt="2022-02-10T01:44:43.491" v="1904" actId="20577"/>
        <pc:sldMkLst>
          <pc:docMk/>
          <pc:sldMk cId="44485041" sldId="271"/>
        </pc:sldMkLst>
        <pc:spChg chg="del">
          <ac:chgData name="오 준서" userId="8445a79e405eb963" providerId="LiveId" clId="{4BDD25A1-E64D-4483-A747-4AF0FD210213}" dt="2022-02-10T01:43:02.942" v="1766" actId="478"/>
          <ac:spMkLst>
            <pc:docMk/>
            <pc:sldMk cId="44485041" sldId="271"/>
            <ac:spMk id="2" creationId="{C16C60B1-28E3-4B3B-93DB-BE73FDA766BF}"/>
          </ac:spMkLst>
        </pc:spChg>
        <pc:spChg chg="mod">
          <ac:chgData name="오 준서" userId="8445a79e405eb963" providerId="LiveId" clId="{4BDD25A1-E64D-4483-A747-4AF0FD210213}" dt="2022-02-10T01:43:06.933" v="1783"/>
          <ac:spMkLst>
            <pc:docMk/>
            <pc:sldMk cId="44485041" sldId="271"/>
            <ac:spMk id="4" creationId="{8D8CA6E8-44C7-47EA-BE09-8AB1FF963CF0}"/>
          </ac:spMkLst>
        </pc:spChg>
        <pc:spChg chg="del">
          <ac:chgData name="오 준서" userId="8445a79e405eb963" providerId="LiveId" clId="{4BDD25A1-E64D-4483-A747-4AF0FD210213}" dt="2022-02-10T01:43:02.942" v="1766" actId="478"/>
          <ac:spMkLst>
            <pc:docMk/>
            <pc:sldMk cId="44485041" sldId="271"/>
            <ac:spMk id="5" creationId="{B9D87465-242E-4716-AA34-66486F2DE3F8}"/>
          </ac:spMkLst>
        </pc:spChg>
        <pc:spChg chg="add mod">
          <ac:chgData name="오 준서" userId="8445a79e405eb963" providerId="LiveId" clId="{4BDD25A1-E64D-4483-A747-4AF0FD210213}" dt="2022-02-10T01:43:40.936" v="1816" actId="6549"/>
          <ac:spMkLst>
            <pc:docMk/>
            <pc:sldMk cId="44485041" sldId="271"/>
            <ac:spMk id="6" creationId="{A2516D94-4D47-429F-BAC7-73B16208BCCC}"/>
          </ac:spMkLst>
        </pc:spChg>
        <pc:spChg chg="add mod">
          <ac:chgData name="오 준서" userId="8445a79e405eb963" providerId="LiveId" clId="{4BDD25A1-E64D-4483-A747-4AF0FD210213}" dt="2022-02-10T01:44:43.491" v="1904" actId="20577"/>
          <ac:spMkLst>
            <pc:docMk/>
            <pc:sldMk cId="44485041" sldId="271"/>
            <ac:spMk id="9" creationId="{99D96137-5FCB-420E-A2D0-2EFD580A8B97}"/>
          </ac:spMkLst>
        </pc:spChg>
        <pc:spChg chg="del">
          <ac:chgData name="오 준서" userId="8445a79e405eb963" providerId="LiveId" clId="{4BDD25A1-E64D-4483-A747-4AF0FD210213}" dt="2022-02-10T01:43:02.942" v="1766" actId="478"/>
          <ac:spMkLst>
            <pc:docMk/>
            <pc:sldMk cId="44485041" sldId="271"/>
            <ac:spMk id="12" creationId="{68DF8384-F9F4-41BC-AF43-FED396BEECE3}"/>
          </ac:spMkLst>
        </pc:spChg>
        <pc:spChg chg="add mod">
          <ac:chgData name="오 준서" userId="8445a79e405eb963" providerId="LiveId" clId="{4BDD25A1-E64D-4483-A747-4AF0FD210213}" dt="2022-02-10T01:43:43.650" v="1822"/>
          <ac:spMkLst>
            <pc:docMk/>
            <pc:sldMk cId="44485041" sldId="271"/>
            <ac:spMk id="13" creationId="{44827780-D5AF-46A2-BFB7-6023B7A488F3}"/>
          </ac:spMkLst>
        </pc:spChg>
        <pc:spChg chg="add mod">
          <ac:chgData name="오 준서" userId="8445a79e405eb963" providerId="LiveId" clId="{4BDD25A1-E64D-4483-A747-4AF0FD210213}" dt="2022-02-10T01:44:29.790" v="1900" actId="207"/>
          <ac:spMkLst>
            <pc:docMk/>
            <pc:sldMk cId="44485041" sldId="271"/>
            <ac:spMk id="15" creationId="{69995C81-E5DF-4090-ABE6-903BB413930D}"/>
          </ac:spMkLst>
        </pc:spChg>
        <pc:picChg chg="del">
          <ac:chgData name="오 준서" userId="8445a79e405eb963" providerId="LiveId" clId="{4BDD25A1-E64D-4483-A747-4AF0FD210213}" dt="2022-02-10T01:43:02.942" v="1766" actId="478"/>
          <ac:picMkLst>
            <pc:docMk/>
            <pc:sldMk cId="44485041" sldId="271"/>
            <ac:picMk id="8" creationId="{B8A602E3-3978-496F-9A0F-1D80A98C2A80}"/>
          </ac:picMkLst>
        </pc:picChg>
        <pc:picChg chg="del">
          <ac:chgData name="오 준서" userId="8445a79e405eb963" providerId="LiveId" clId="{4BDD25A1-E64D-4483-A747-4AF0FD210213}" dt="2022-02-10T01:43:02.942" v="1766" actId="478"/>
          <ac:picMkLst>
            <pc:docMk/>
            <pc:sldMk cId="44485041" sldId="271"/>
            <ac:picMk id="11" creationId="{711660C7-A8AE-4D0D-813C-2B98B6CE0418}"/>
          </ac:picMkLst>
        </pc:picChg>
      </pc:sldChg>
      <pc:sldChg chg="addSp delSp modSp add mod ord addCm delCm">
        <pc:chgData name="오 준서" userId="8445a79e405eb963" providerId="LiveId" clId="{4BDD25A1-E64D-4483-A747-4AF0FD210213}" dt="2022-02-10T02:43:26.805" v="2676"/>
        <pc:sldMkLst>
          <pc:docMk/>
          <pc:sldMk cId="200914731" sldId="272"/>
        </pc:sldMkLst>
        <pc:spChg chg="add del mod">
          <ac:chgData name="오 준서" userId="8445a79e405eb963" providerId="LiveId" clId="{4BDD25A1-E64D-4483-A747-4AF0FD210213}" dt="2022-02-10T01:46:48.766" v="1930" actId="931"/>
          <ac:spMkLst>
            <pc:docMk/>
            <pc:sldMk cId="200914731" sldId="272"/>
            <ac:spMk id="3" creationId="{17E87A97-99CD-4B42-B2E7-173E7C5E69B7}"/>
          </ac:spMkLst>
        </pc:spChg>
        <pc:spChg chg="mod">
          <ac:chgData name="오 준서" userId="8445a79e405eb963" providerId="LiveId" clId="{4BDD25A1-E64D-4483-A747-4AF0FD210213}" dt="2022-02-10T01:46:05.776" v="1929"/>
          <ac:spMkLst>
            <pc:docMk/>
            <pc:sldMk cId="200914731" sldId="272"/>
            <ac:spMk id="4" creationId="{8D8CA6E8-44C7-47EA-BE09-8AB1FF963CF0}"/>
          </ac:spMkLst>
        </pc:spChg>
        <pc:spChg chg="del">
          <ac:chgData name="오 준서" userId="8445a79e405eb963" providerId="LiveId" clId="{4BDD25A1-E64D-4483-A747-4AF0FD210213}" dt="2022-02-10T01:45:47.018" v="1916" actId="478"/>
          <ac:spMkLst>
            <pc:docMk/>
            <pc:sldMk cId="200914731" sldId="272"/>
            <ac:spMk id="6" creationId="{A2516D94-4D47-429F-BAC7-73B16208BCCC}"/>
          </ac:spMkLst>
        </pc:spChg>
        <pc:spChg chg="add del mod">
          <ac:chgData name="오 준서" userId="8445a79e405eb963" providerId="LiveId" clId="{4BDD25A1-E64D-4483-A747-4AF0FD210213}" dt="2022-02-10T01:47:18.056" v="1970" actId="931"/>
          <ac:spMkLst>
            <pc:docMk/>
            <pc:sldMk cId="200914731" sldId="272"/>
            <ac:spMk id="7" creationId="{078F94A2-231E-457A-ACA4-DE0B38C66523}"/>
          </ac:spMkLst>
        </pc:spChg>
        <pc:spChg chg="del">
          <ac:chgData name="오 준서" userId="8445a79e405eb963" providerId="LiveId" clId="{4BDD25A1-E64D-4483-A747-4AF0FD210213}" dt="2022-02-10T01:45:44.769" v="1915" actId="478"/>
          <ac:spMkLst>
            <pc:docMk/>
            <pc:sldMk cId="200914731" sldId="272"/>
            <ac:spMk id="9" creationId="{99D96137-5FCB-420E-A2D0-2EFD580A8B97}"/>
          </ac:spMkLst>
        </pc:spChg>
        <pc:spChg chg="add mod">
          <ac:chgData name="오 준서" userId="8445a79e405eb963" providerId="LiveId" clId="{4BDD25A1-E64D-4483-A747-4AF0FD210213}" dt="2022-02-10T01:46:54.066" v="1949"/>
          <ac:spMkLst>
            <pc:docMk/>
            <pc:sldMk cId="200914731" sldId="272"/>
            <ac:spMk id="10" creationId="{F689FDB5-0F9E-4D67-A503-1BD013753094}"/>
          </ac:spMkLst>
        </pc:spChg>
        <pc:spChg chg="add mod">
          <ac:chgData name="오 준서" userId="8445a79e405eb963" providerId="LiveId" clId="{4BDD25A1-E64D-4483-A747-4AF0FD210213}" dt="2022-02-10T01:47:02.389" v="1969" actId="20577"/>
          <ac:spMkLst>
            <pc:docMk/>
            <pc:sldMk cId="200914731" sldId="272"/>
            <ac:spMk id="12" creationId="{88C0533A-EF9F-4B11-8E94-1DE280D9E893}"/>
          </ac:spMkLst>
        </pc:spChg>
        <pc:spChg chg="del">
          <ac:chgData name="오 준서" userId="8445a79e405eb963" providerId="LiveId" clId="{4BDD25A1-E64D-4483-A747-4AF0FD210213}" dt="2022-02-10T01:45:47.018" v="1916" actId="478"/>
          <ac:spMkLst>
            <pc:docMk/>
            <pc:sldMk cId="200914731" sldId="272"/>
            <ac:spMk id="13" creationId="{44827780-D5AF-46A2-BFB7-6023B7A488F3}"/>
          </ac:spMkLst>
        </pc:spChg>
        <pc:spChg chg="del">
          <ac:chgData name="오 준서" userId="8445a79e405eb963" providerId="LiveId" clId="{4BDD25A1-E64D-4483-A747-4AF0FD210213}" dt="2022-02-10T01:45:44.769" v="1915" actId="478"/>
          <ac:spMkLst>
            <pc:docMk/>
            <pc:sldMk cId="200914731" sldId="272"/>
            <ac:spMk id="15" creationId="{69995C81-E5DF-4090-ABE6-903BB413930D}"/>
          </ac:spMkLst>
        </pc:spChg>
        <pc:spChg chg="add mod">
          <ac:chgData name="오 준서" userId="8445a79e405eb963" providerId="LiveId" clId="{4BDD25A1-E64D-4483-A747-4AF0FD210213}" dt="2022-02-10T01:50:37.002" v="2069" actId="1036"/>
          <ac:spMkLst>
            <pc:docMk/>
            <pc:sldMk cId="200914731" sldId="272"/>
            <ac:spMk id="19" creationId="{929B2DBB-5132-404D-AFD7-836CDA37D78E}"/>
          </ac:spMkLst>
        </pc:spChg>
        <pc:picChg chg="add mod">
          <ac:chgData name="오 준서" userId="8445a79e405eb963" providerId="LiveId" clId="{4BDD25A1-E64D-4483-A747-4AF0FD210213}" dt="2022-02-10T01:47:26.619" v="2002" actId="1035"/>
          <ac:picMkLst>
            <pc:docMk/>
            <pc:sldMk cId="200914731" sldId="272"/>
            <ac:picMk id="16" creationId="{201582AC-C196-46A4-BA89-DA6CEB0ADEF7}"/>
          </ac:picMkLst>
        </pc:picChg>
        <pc:picChg chg="add mod">
          <ac:chgData name="오 준서" userId="8445a79e405eb963" providerId="LiveId" clId="{4BDD25A1-E64D-4483-A747-4AF0FD210213}" dt="2022-02-10T01:47:31.979" v="2027" actId="1036"/>
          <ac:picMkLst>
            <pc:docMk/>
            <pc:sldMk cId="200914731" sldId="272"/>
            <ac:picMk id="18" creationId="{C17F5215-6E23-4464-8FF8-7D570E033684}"/>
          </ac:picMkLst>
        </pc:picChg>
      </pc:sldChg>
      <pc:sldChg chg="modSp add del">
        <pc:chgData name="오 준서" userId="8445a79e405eb963" providerId="LiveId" clId="{4BDD25A1-E64D-4483-A747-4AF0FD210213}" dt="2022-02-10T02:19:29.055" v="2073"/>
        <pc:sldMkLst>
          <pc:docMk/>
          <pc:sldMk cId="576656505" sldId="273"/>
        </pc:sldMkLst>
        <pc:picChg chg="mod">
          <ac:chgData name="오 준서" userId="8445a79e405eb963" providerId="LiveId" clId="{4BDD25A1-E64D-4483-A747-4AF0FD210213}" dt="2022-02-10T02:19:28.576" v="2072" actId="14826"/>
          <ac:picMkLst>
            <pc:docMk/>
            <pc:sldMk cId="576656505" sldId="273"/>
            <ac:picMk id="16" creationId="{201582AC-C196-46A4-BA89-DA6CEB0ADEF7}"/>
          </ac:picMkLst>
        </pc:picChg>
      </pc:sldChg>
      <pc:sldChg chg="addSp delSp modSp add mod ord">
        <pc:chgData name="오 준서" userId="8445a79e405eb963" providerId="LiveId" clId="{4BDD25A1-E64D-4483-A747-4AF0FD210213}" dt="2022-02-10T02:43:26.805" v="2676"/>
        <pc:sldMkLst>
          <pc:docMk/>
          <pc:sldMk cId="3088259076" sldId="273"/>
        </pc:sldMkLst>
        <pc:spChg chg="add del mod">
          <ac:chgData name="오 준서" userId="8445a79e405eb963" providerId="LiveId" clId="{4BDD25A1-E64D-4483-A747-4AF0FD210213}" dt="2022-02-10T02:19:36.379" v="2076" actId="931"/>
          <ac:spMkLst>
            <pc:docMk/>
            <pc:sldMk cId="3088259076" sldId="273"/>
            <ac:spMk id="3" creationId="{6BF1F6A8-5785-4FE9-A2BD-99574657D860}"/>
          </ac:spMkLst>
        </pc:spChg>
        <pc:spChg chg="add del mod">
          <ac:chgData name="오 준서" userId="8445a79e405eb963" providerId="LiveId" clId="{4BDD25A1-E64D-4483-A747-4AF0FD210213}" dt="2022-02-10T02:20:11.061" v="2097" actId="931"/>
          <ac:spMkLst>
            <pc:docMk/>
            <pc:sldMk cId="3088259076" sldId="273"/>
            <ac:spMk id="6" creationId="{E7F2B18E-B1C5-44B5-B96F-A3F21A70E5B7}"/>
          </ac:spMkLst>
        </pc:spChg>
        <pc:spChg chg="add mod">
          <ac:chgData name="오 준서" userId="8445a79e405eb963" providerId="LiveId" clId="{4BDD25A1-E64D-4483-A747-4AF0FD210213}" dt="2022-02-10T02:19:48.491" v="2096"/>
          <ac:spMkLst>
            <pc:docMk/>
            <pc:sldMk cId="3088259076" sldId="273"/>
            <ac:spMk id="8" creationId="{B72DF740-618E-4990-97E4-A67A8684142E}"/>
          </ac:spMkLst>
        </pc:spChg>
        <pc:spChg chg="del">
          <ac:chgData name="오 준서" userId="8445a79e405eb963" providerId="LiveId" clId="{4BDD25A1-E64D-4483-A747-4AF0FD210213}" dt="2022-02-10T02:19:33.592" v="2075" actId="478"/>
          <ac:spMkLst>
            <pc:docMk/>
            <pc:sldMk cId="3088259076" sldId="273"/>
            <ac:spMk id="10" creationId="{F689FDB5-0F9E-4D67-A503-1BD013753094}"/>
          </ac:spMkLst>
        </pc:spChg>
        <pc:spChg chg="add mod">
          <ac:chgData name="오 준서" userId="8445a79e405eb963" providerId="LiveId" clId="{4BDD25A1-E64D-4483-A747-4AF0FD210213}" dt="2022-02-10T02:20:16.963" v="2121"/>
          <ac:spMkLst>
            <pc:docMk/>
            <pc:sldMk cId="3088259076" sldId="273"/>
            <ac:spMk id="11" creationId="{24B2E640-B051-4574-9E6C-5B7C7BED6843}"/>
          </ac:spMkLst>
        </pc:spChg>
        <pc:spChg chg="del">
          <ac:chgData name="오 준서" userId="8445a79e405eb963" providerId="LiveId" clId="{4BDD25A1-E64D-4483-A747-4AF0FD210213}" dt="2022-02-10T02:19:33.592" v="2075" actId="478"/>
          <ac:spMkLst>
            <pc:docMk/>
            <pc:sldMk cId="3088259076" sldId="273"/>
            <ac:spMk id="12" creationId="{88C0533A-EF9F-4B11-8E94-1DE280D9E893}"/>
          </ac:spMkLst>
        </pc:spChg>
        <pc:spChg chg="del">
          <ac:chgData name="오 준서" userId="8445a79e405eb963" providerId="LiveId" clId="{4BDD25A1-E64D-4483-A747-4AF0FD210213}" dt="2022-02-10T02:19:33.592" v="2075" actId="478"/>
          <ac:spMkLst>
            <pc:docMk/>
            <pc:sldMk cId="3088259076" sldId="273"/>
            <ac:spMk id="19" creationId="{929B2DBB-5132-404D-AFD7-836CDA37D78E}"/>
          </ac:spMkLst>
        </pc:spChg>
        <pc:spChg chg="add mod">
          <ac:chgData name="오 준서" userId="8445a79e405eb963" providerId="LiveId" clId="{4BDD25A1-E64D-4483-A747-4AF0FD210213}" dt="2022-02-10T02:27:36.158" v="2326" actId="113"/>
          <ac:spMkLst>
            <pc:docMk/>
            <pc:sldMk cId="3088259076" sldId="273"/>
            <ac:spMk id="20" creationId="{D6A7DC36-75E2-4DE8-8256-A0C1614BBF43}"/>
          </ac:spMkLst>
        </pc:spChg>
        <pc:picChg chg="add mod">
          <ac:chgData name="오 준서" userId="8445a79e405eb963" providerId="LiveId" clId="{4BDD25A1-E64D-4483-A747-4AF0FD210213}" dt="2022-02-10T02:19:36.379" v="2076" actId="931"/>
          <ac:picMkLst>
            <pc:docMk/>
            <pc:sldMk cId="3088259076" sldId="273"/>
            <ac:picMk id="14" creationId="{6B1B9966-492D-4803-B809-539969F48A90}"/>
          </ac:picMkLst>
        </pc:picChg>
        <pc:picChg chg="del">
          <ac:chgData name="오 준서" userId="8445a79e405eb963" providerId="LiveId" clId="{4BDD25A1-E64D-4483-A747-4AF0FD210213}" dt="2022-02-10T02:19:33.592" v="2075" actId="478"/>
          <ac:picMkLst>
            <pc:docMk/>
            <pc:sldMk cId="3088259076" sldId="273"/>
            <ac:picMk id="16" creationId="{201582AC-C196-46A4-BA89-DA6CEB0ADEF7}"/>
          </ac:picMkLst>
        </pc:picChg>
        <pc:picChg chg="add mod">
          <ac:chgData name="오 준서" userId="8445a79e405eb963" providerId="LiveId" clId="{4BDD25A1-E64D-4483-A747-4AF0FD210213}" dt="2022-02-10T02:20:34.102" v="2143" actId="1035"/>
          <ac:picMkLst>
            <pc:docMk/>
            <pc:sldMk cId="3088259076" sldId="273"/>
            <ac:picMk id="17" creationId="{316AD8F3-A979-40BE-B89C-804B32D8917B}"/>
          </ac:picMkLst>
        </pc:picChg>
        <pc:picChg chg="del">
          <ac:chgData name="오 준서" userId="8445a79e405eb963" providerId="LiveId" clId="{4BDD25A1-E64D-4483-A747-4AF0FD210213}" dt="2022-02-10T02:19:33.592" v="2075" actId="478"/>
          <ac:picMkLst>
            <pc:docMk/>
            <pc:sldMk cId="3088259076" sldId="273"/>
            <ac:picMk id="18" creationId="{C17F5215-6E23-4464-8FF8-7D570E033684}"/>
          </ac:picMkLst>
        </pc:picChg>
      </pc:sldChg>
      <pc:sldChg chg="addSp delSp modSp add mod ord">
        <pc:chgData name="오 준서" userId="8445a79e405eb963" providerId="LiveId" clId="{4BDD25A1-E64D-4483-A747-4AF0FD210213}" dt="2022-02-10T02:43:26.805" v="2676"/>
        <pc:sldMkLst>
          <pc:docMk/>
          <pc:sldMk cId="4065919172" sldId="274"/>
        </pc:sldMkLst>
        <pc:spChg chg="add del mod">
          <ac:chgData name="오 준서" userId="8445a79e405eb963" providerId="LiveId" clId="{4BDD25A1-E64D-4483-A747-4AF0FD210213}" dt="2022-02-10T02:30:47.097" v="2338" actId="931"/>
          <ac:spMkLst>
            <pc:docMk/>
            <pc:sldMk cId="4065919172" sldId="274"/>
            <ac:spMk id="3" creationId="{5F7A69A4-35E3-4D4F-BA95-029996B82EC3}"/>
          </ac:spMkLst>
        </pc:spChg>
        <pc:spChg chg="mod">
          <ac:chgData name="오 준서" userId="8445a79e405eb963" providerId="LiveId" clId="{4BDD25A1-E64D-4483-A747-4AF0FD210213}" dt="2022-02-10T02:31:40.163" v="2409" actId="20577"/>
          <ac:spMkLst>
            <pc:docMk/>
            <pc:sldMk cId="4065919172" sldId="274"/>
            <ac:spMk id="4" creationId="{8D8CA6E8-44C7-47EA-BE09-8AB1FF963CF0}"/>
          </ac:spMkLst>
        </pc:spChg>
        <pc:spChg chg="add mod">
          <ac:chgData name="오 준서" userId="8445a79e405eb963" providerId="LiveId" clId="{4BDD25A1-E64D-4483-A747-4AF0FD210213}" dt="2022-02-10T02:31:29.562" v="2385"/>
          <ac:spMkLst>
            <pc:docMk/>
            <pc:sldMk cId="4065919172" sldId="274"/>
            <ac:spMk id="6" creationId="{927C554C-2AA2-4783-9844-0563B2B8D23D}"/>
          </ac:spMkLst>
        </pc:spChg>
        <pc:spChg chg="del">
          <ac:chgData name="오 준서" userId="8445a79e405eb963" providerId="LiveId" clId="{4BDD25A1-E64D-4483-A747-4AF0FD210213}" dt="2022-02-10T02:30:25.291" v="2334" actId="478"/>
          <ac:spMkLst>
            <pc:docMk/>
            <pc:sldMk cId="4065919172" sldId="274"/>
            <ac:spMk id="8" creationId="{B72DF740-618E-4990-97E4-A67A8684142E}"/>
          </ac:spMkLst>
        </pc:spChg>
        <pc:spChg chg="add mod">
          <ac:chgData name="오 준서" userId="8445a79e405eb963" providerId="LiveId" clId="{4BDD25A1-E64D-4483-A747-4AF0FD210213}" dt="2022-02-10T02:31:33.396" v="2395"/>
          <ac:spMkLst>
            <pc:docMk/>
            <pc:sldMk cId="4065919172" sldId="274"/>
            <ac:spMk id="9" creationId="{429194FD-9AB5-45A4-8116-615C03C69D97}"/>
          </ac:spMkLst>
        </pc:spChg>
        <pc:spChg chg="del">
          <ac:chgData name="오 준서" userId="8445a79e405eb963" providerId="LiveId" clId="{4BDD25A1-E64D-4483-A747-4AF0FD210213}" dt="2022-02-10T02:30:25.291" v="2334" actId="478"/>
          <ac:spMkLst>
            <pc:docMk/>
            <pc:sldMk cId="4065919172" sldId="274"/>
            <ac:spMk id="11" creationId="{24B2E640-B051-4574-9E6C-5B7C7BED6843}"/>
          </ac:spMkLst>
        </pc:spChg>
        <pc:spChg chg="add del mod">
          <ac:chgData name="오 준서" userId="8445a79e405eb963" providerId="LiveId" clId="{4BDD25A1-E64D-4483-A747-4AF0FD210213}" dt="2022-02-10T02:31:20.689" v="2339" actId="931"/>
          <ac:spMkLst>
            <pc:docMk/>
            <pc:sldMk cId="4065919172" sldId="274"/>
            <ac:spMk id="12" creationId="{C7390F71-D3D7-4FBB-AAF9-22D374F1F62C}"/>
          </ac:spMkLst>
        </pc:spChg>
        <pc:spChg chg="del">
          <ac:chgData name="오 준서" userId="8445a79e405eb963" providerId="LiveId" clId="{4BDD25A1-E64D-4483-A747-4AF0FD210213}" dt="2022-02-10T02:30:25.291" v="2334" actId="478"/>
          <ac:spMkLst>
            <pc:docMk/>
            <pc:sldMk cId="4065919172" sldId="274"/>
            <ac:spMk id="20" creationId="{D6A7DC36-75E2-4DE8-8256-A0C1614BBF43}"/>
          </ac:spMkLst>
        </pc:spChg>
        <pc:spChg chg="add del mod">
          <ac:chgData name="오 준서" userId="8445a79e405eb963" providerId="LiveId" clId="{4BDD25A1-E64D-4483-A747-4AF0FD210213}" dt="2022-02-10T02:32:53.429" v="2450"/>
          <ac:spMkLst>
            <pc:docMk/>
            <pc:sldMk cId="4065919172" sldId="274"/>
            <ac:spMk id="22" creationId="{8A45C2D7-390B-468A-87F8-41D0E07616A5}"/>
          </ac:spMkLst>
        </pc:spChg>
        <pc:spChg chg="add mod">
          <ac:chgData name="오 준서" userId="8445a79e405eb963" providerId="LiveId" clId="{4BDD25A1-E64D-4483-A747-4AF0FD210213}" dt="2022-02-10T02:33:08.065" v="2452" actId="113"/>
          <ac:spMkLst>
            <pc:docMk/>
            <pc:sldMk cId="4065919172" sldId="274"/>
            <ac:spMk id="23" creationId="{A39810C0-2682-4AAF-AB8A-B76CC1D3EEB7}"/>
          </ac:spMkLst>
        </pc:spChg>
        <pc:picChg chg="del">
          <ac:chgData name="오 준서" userId="8445a79e405eb963" providerId="LiveId" clId="{4BDD25A1-E64D-4483-A747-4AF0FD210213}" dt="2022-02-10T02:30:26.956" v="2335" actId="478"/>
          <ac:picMkLst>
            <pc:docMk/>
            <pc:sldMk cId="4065919172" sldId="274"/>
            <ac:picMk id="14" creationId="{6B1B9966-492D-4803-B809-539969F48A90}"/>
          </ac:picMkLst>
        </pc:picChg>
        <pc:picChg chg="add del mod">
          <ac:chgData name="오 준서" userId="8445a79e405eb963" providerId="LiveId" clId="{4BDD25A1-E64D-4483-A747-4AF0FD210213}" dt="2022-02-10T02:30:43.915" v="2337" actId="931"/>
          <ac:picMkLst>
            <pc:docMk/>
            <pc:sldMk cId="4065919172" sldId="274"/>
            <ac:picMk id="15" creationId="{BE845A7F-02EB-44F2-9C25-A4A3063CF298}"/>
          </ac:picMkLst>
        </pc:picChg>
        <pc:picChg chg="del">
          <ac:chgData name="오 준서" userId="8445a79e405eb963" providerId="LiveId" clId="{4BDD25A1-E64D-4483-A747-4AF0FD210213}" dt="2022-02-10T02:30:25.291" v="2334" actId="478"/>
          <ac:picMkLst>
            <pc:docMk/>
            <pc:sldMk cId="4065919172" sldId="274"/>
            <ac:picMk id="17" creationId="{316AD8F3-A979-40BE-B89C-804B32D8917B}"/>
          </ac:picMkLst>
        </pc:picChg>
        <pc:picChg chg="add mod">
          <ac:chgData name="오 준서" userId="8445a79e405eb963" providerId="LiveId" clId="{4BDD25A1-E64D-4483-A747-4AF0FD210213}" dt="2022-02-10T02:32:03.027" v="2432" actId="1035"/>
          <ac:picMkLst>
            <pc:docMk/>
            <pc:sldMk cId="4065919172" sldId="274"/>
            <ac:picMk id="18" creationId="{E5CC21F8-2453-4A4C-AFFA-71C3510D6EB1}"/>
          </ac:picMkLst>
        </pc:picChg>
        <pc:picChg chg="add mod">
          <ac:chgData name="오 준서" userId="8445a79e405eb963" providerId="LiveId" clId="{4BDD25A1-E64D-4483-A747-4AF0FD210213}" dt="2022-02-10T02:32:03.027" v="2432" actId="1035"/>
          <ac:picMkLst>
            <pc:docMk/>
            <pc:sldMk cId="4065919172" sldId="274"/>
            <ac:picMk id="21" creationId="{443C051A-C9BC-46C6-85BB-A2AEE72554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2453-7E37-4AF0-A889-AC8A4C20CB86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4D91-F831-4B28-9F21-B5D9362BE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632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2453-7E37-4AF0-A889-AC8A4C20CB86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4D91-F831-4B28-9F21-B5D9362BE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241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2453-7E37-4AF0-A889-AC8A4C20CB86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4D91-F831-4B28-9F21-B5D9362BEEF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794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2453-7E37-4AF0-A889-AC8A4C20CB86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4D91-F831-4B28-9F21-B5D9362BE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782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2453-7E37-4AF0-A889-AC8A4C20CB86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4D91-F831-4B28-9F21-B5D9362BEEF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5696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2453-7E37-4AF0-A889-AC8A4C20CB86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4D91-F831-4B28-9F21-B5D9362BE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615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2453-7E37-4AF0-A889-AC8A4C20CB86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4D91-F831-4B28-9F21-B5D9362BE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619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2453-7E37-4AF0-A889-AC8A4C20CB86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4D91-F831-4B28-9F21-B5D9362BE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650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2453-7E37-4AF0-A889-AC8A4C20CB86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4D91-F831-4B28-9F21-B5D9362BE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64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2453-7E37-4AF0-A889-AC8A4C20CB86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4D91-F831-4B28-9F21-B5D9362BE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585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2453-7E37-4AF0-A889-AC8A4C20CB86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4D91-F831-4B28-9F21-B5D9362BE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201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2453-7E37-4AF0-A889-AC8A4C20CB86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4D91-F831-4B28-9F21-B5D9362BE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214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2453-7E37-4AF0-A889-AC8A4C20CB86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4D91-F831-4B28-9F21-B5D9362BE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031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2453-7E37-4AF0-A889-AC8A4C20CB86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4D91-F831-4B28-9F21-B5D9362BE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43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2453-7E37-4AF0-A889-AC8A4C20CB86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4D91-F831-4B28-9F21-B5D9362BE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797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2453-7E37-4AF0-A889-AC8A4C20CB86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4D91-F831-4B28-9F21-B5D9362BE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801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22453-7E37-4AF0-A889-AC8A4C20CB86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DF64D91-F831-4B28-9F21-B5D9362BE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74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45A0A-F6B6-49F3-853A-5D38A91D7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3258" y="2107096"/>
            <a:ext cx="4880481" cy="1320883"/>
          </a:xfrm>
        </p:spPr>
        <p:txBody>
          <a:bodyPr/>
          <a:lstStyle/>
          <a:p>
            <a:pPr algn="ctr"/>
            <a:r>
              <a:rPr lang="en-US" altLang="ko-KR" sz="8800" b="1" dirty="0"/>
              <a:t>KERAS</a:t>
            </a:r>
            <a:endParaRPr lang="ko-KR" altLang="en-US" sz="88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FB99B0-93FB-4CCA-8C55-F0EEA72AA0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3258" y="3654287"/>
            <a:ext cx="4880481" cy="2108950"/>
          </a:xfrm>
        </p:spPr>
        <p:txBody>
          <a:bodyPr>
            <a:normAutofit/>
          </a:bodyPr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다중회귀분석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 </a:t>
            </a:r>
            <a:endParaRPr lang="en-US" altLang="ko-KR" sz="2400" dirty="0"/>
          </a:p>
          <a:p>
            <a:pPr algn="l"/>
            <a:r>
              <a:rPr lang="en-US" altLang="ko-KR" sz="2400" dirty="0"/>
              <a:t>Team:</a:t>
            </a:r>
            <a:r>
              <a:rPr lang="ko-KR" altLang="en-US" sz="2400" dirty="0"/>
              <a:t> 오준서 유준 </a:t>
            </a:r>
            <a:r>
              <a:rPr lang="ko-KR" altLang="en-US" sz="2400" dirty="0" err="1"/>
              <a:t>이순규</a:t>
            </a:r>
            <a:r>
              <a:rPr lang="ko-KR" altLang="en-US" sz="2400" dirty="0"/>
              <a:t> </a:t>
            </a:r>
            <a:r>
              <a:rPr lang="ko-KR" altLang="en-US" sz="2400" dirty="0" err="1"/>
              <a:t>한호종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70886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D8CA6E8-44C7-47EA-BE09-8AB1FF963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[Python]</a:t>
            </a:r>
            <a:r>
              <a:rPr lang="en-US" altLang="ko-KR" dirty="0" err="1"/>
              <a:t>keras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  <a:br>
              <a:rPr lang="en-US" altLang="ko-KR" dirty="0"/>
            </a:br>
            <a:r>
              <a:rPr lang="ko-KR" altLang="en-US" dirty="0"/>
              <a:t>결과 시각화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D15210AE-F4E5-49AA-BA98-5B71CDEDCA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훈련 결과</a:t>
            </a:r>
          </a:p>
        </p:txBody>
      </p:sp>
      <p:pic>
        <p:nvPicPr>
          <p:cNvPr id="25" name="내용 개체 틀 24">
            <a:extLst>
              <a:ext uri="{FF2B5EF4-FFF2-40B4-BE49-F238E27FC236}">
                <a16:creationId xmlns:a16="http://schemas.microsoft.com/office/drawing/2014/main" id="{A3D324DD-9384-4749-BE95-EC59619081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2820194"/>
            <a:ext cx="4184650" cy="3138487"/>
          </a:xfrm>
        </p:spPr>
      </p:pic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DFA8A072-01E9-49F4-BFA0-074EC73DA7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/>
              <a:t>예측 결과 비교</a:t>
            </a:r>
          </a:p>
        </p:txBody>
      </p:sp>
      <p:pic>
        <p:nvPicPr>
          <p:cNvPr id="30" name="내용 개체 틀 29">
            <a:extLst>
              <a:ext uri="{FF2B5EF4-FFF2-40B4-BE49-F238E27FC236}">
                <a16:creationId xmlns:a16="http://schemas.microsoft.com/office/drawing/2014/main" id="{EB43A8A9-44C8-4200-A2E0-6C3403520AC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938" y="2819599"/>
            <a:ext cx="4186237" cy="3139677"/>
          </a:xfrm>
        </p:spPr>
      </p:pic>
    </p:spTree>
    <p:extLst>
      <p:ext uri="{BB962C8B-B14F-4D97-AF65-F5344CB8AC3E}">
        <p14:creationId xmlns:p14="http://schemas.microsoft.com/office/powerpoint/2010/main" val="2776659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D8CA6E8-44C7-47EA-BE09-8AB1FF963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[Python]</a:t>
            </a:r>
            <a:r>
              <a:rPr lang="en-US" altLang="ko-KR" dirty="0" err="1"/>
              <a:t>keras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  <a:br>
              <a:rPr lang="en-US" altLang="ko-KR" dirty="0"/>
            </a:br>
            <a:r>
              <a:rPr lang="ko-KR" altLang="en-US" dirty="0"/>
              <a:t>모델 평가</a:t>
            </a:r>
          </a:p>
        </p:txBody>
      </p:sp>
      <p:sp>
        <p:nvSpPr>
          <p:cNvPr id="24" name="내용 개체 틀 23">
            <a:extLst>
              <a:ext uri="{FF2B5EF4-FFF2-40B4-BE49-F238E27FC236}">
                <a16:creationId xmlns:a16="http://schemas.microsoft.com/office/drawing/2014/main" id="{E852DCC0-CA87-4A53-A3DF-5FD0C9DB0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668" y="4526288"/>
            <a:ext cx="6100971" cy="674890"/>
          </a:xfrm>
        </p:spPr>
        <p:txBody>
          <a:bodyPr>
            <a:normAutofit fontScale="92500"/>
          </a:bodyPr>
          <a:lstStyle/>
          <a:p>
            <a:r>
              <a:rPr lang="en-US" altLang="ko-KR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mae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(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평균절대오차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)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가 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3.0211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이므로 평균 </a:t>
            </a:r>
            <a:r>
              <a:rPr lang="en-US" altLang="ko-KR" b="1" i="0" dirty="0">
                <a:solidFill>
                  <a:srgbClr val="C00000"/>
                </a:solidFill>
                <a:effectLst/>
                <a:latin typeface="Georgia" panose="02040502050405020303" pitchFamily="18" charset="0"/>
              </a:rPr>
              <a:t>3,021 </a:t>
            </a:r>
            <a:r>
              <a:rPr lang="ko-KR" altLang="en-US" b="1" i="0" dirty="0">
                <a:solidFill>
                  <a:srgbClr val="C00000"/>
                </a:solidFill>
                <a:effectLst/>
                <a:latin typeface="Georgia" panose="02040502050405020303" pitchFamily="18" charset="0"/>
              </a:rPr>
              <a:t>달러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의</a:t>
            </a:r>
            <a:br>
              <a:rPr lang="en-US" altLang="ko-KR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</a:br>
            <a:r>
              <a:rPr lang="ko-KR" alt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오차 범위 내에서 예측하고 있다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535AD279-657E-4F88-AAD5-25D4B2DD3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51" y="2475939"/>
            <a:ext cx="5239481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465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D8CA6E8-44C7-47EA-BE09-8AB1FF963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[R]</a:t>
            </a:r>
            <a:r>
              <a:rPr lang="en-US" altLang="ko-KR" dirty="0" err="1"/>
              <a:t>keras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  <a:br>
              <a:rPr lang="en-US" altLang="ko-KR" dirty="0"/>
            </a:br>
            <a:r>
              <a:rPr lang="ko-KR" altLang="en-US" dirty="0"/>
              <a:t>시각화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16C60B1-28E3-4B3B-93DB-BE73FDA766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훈련결과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B8A602E3-3978-496F-9A0F-1D80A98C2A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2894920"/>
            <a:ext cx="4184650" cy="2989035"/>
          </a:xfr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D87465-242E-4716-AA34-66486F2DE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b="1" dirty="0"/>
              <a:t>예측 결과 비교</a:t>
            </a: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711660C7-A8AE-4D0D-813C-2B98B6CE041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938" y="2894353"/>
            <a:ext cx="4186237" cy="299016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8DF8384-F9F4-41BC-AF43-FED396BEECE3}"/>
              </a:ext>
            </a:extLst>
          </p:cNvPr>
          <p:cNvSpPr txBox="1"/>
          <p:nvPr/>
        </p:nvSpPr>
        <p:spPr>
          <a:xfrm>
            <a:off x="675745" y="1930400"/>
            <a:ext cx="366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※</a:t>
            </a:r>
            <a:r>
              <a:rPr lang="ko-KR" altLang="en-US" dirty="0">
                <a:solidFill>
                  <a:srgbClr val="C00000"/>
                </a:solidFill>
              </a:rPr>
              <a:t>모델 생성 과정은 </a:t>
            </a:r>
            <a:r>
              <a:rPr lang="en-US" altLang="ko-KR" dirty="0">
                <a:solidFill>
                  <a:srgbClr val="C00000"/>
                </a:solidFill>
              </a:rPr>
              <a:t>Python</a:t>
            </a:r>
            <a:r>
              <a:rPr lang="ko-KR" altLang="en-US" dirty="0">
                <a:solidFill>
                  <a:srgbClr val="C00000"/>
                </a:solidFill>
              </a:rPr>
              <a:t>과 동일</a:t>
            </a:r>
          </a:p>
        </p:txBody>
      </p:sp>
    </p:spTree>
    <p:extLst>
      <p:ext uri="{BB962C8B-B14F-4D97-AF65-F5344CB8AC3E}">
        <p14:creationId xmlns:p14="http://schemas.microsoft.com/office/powerpoint/2010/main" val="4267203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D8CA6E8-44C7-47EA-BE09-8AB1FF963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[R]</a:t>
            </a:r>
            <a:r>
              <a:rPr lang="en-US" altLang="ko-KR" dirty="0" err="1"/>
              <a:t>keras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  <a:br>
              <a:rPr lang="en-US" altLang="ko-KR" dirty="0"/>
            </a:br>
            <a:r>
              <a:rPr lang="ko-KR" altLang="en-US" dirty="0"/>
              <a:t>모델 평가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2516D94-4D47-429F-BAC7-73B16208BC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평가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99D96137-5FCB-420E-A2D0-2EFD580A8B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mae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(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평균절대오차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)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를 통해 예측한 결과 평균 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3,225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달러의 오차 범위 내에서 예측하고 있다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44827780-D5AF-46A2-BFB7-6023B7A488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</a:p>
        </p:txBody>
      </p: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69995C81-E5DF-4090-ABE6-903BB413930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c(loss,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mae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%&lt;-% (model %&gt;% evaluate(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test_df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%&gt;% select(-label),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test_df$label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verbose = 0))</a:t>
            </a: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paste0("Mean absolute error on test set: $",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sprintf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("%.2f",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mae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* 1000))</a:t>
            </a: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## [1] "Mean absolute error on test set: $3225.18"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85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D8CA6E8-44C7-47EA-BE09-8AB1FF963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0DBBAD2-1A88-4E9D-AF8D-3258F9520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2297"/>
            <a:ext cx="8596668" cy="4439065"/>
          </a:xfrm>
        </p:spPr>
        <p:txBody>
          <a:bodyPr/>
          <a:lstStyle/>
          <a:p>
            <a:r>
              <a:rPr lang="ko-KR" altLang="en-US" dirty="0"/>
              <a:t>다중회귀분석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1. Boston Housing Dataset </a:t>
            </a:r>
            <a:r>
              <a:rPr lang="ko-KR" altLang="en-US" dirty="0"/>
              <a:t>설명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2. R </a:t>
            </a:r>
            <a:r>
              <a:rPr lang="ko-KR" altLang="en-US" dirty="0"/>
              <a:t>기본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3. Python </a:t>
            </a:r>
            <a:r>
              <a:rPr lang="en-US" altLang="ko-KR" dirty="0" err="1"/>
              <a:t>keras</a:t>
            </a:r>
            <a:r>
              <a:rPr lang="ko-KR" altLang="en-US" dirty="0"/>
              <a:t> 패키지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4. R </a:t>
            </a:r>
            <a:r>
              <a:rPr lang="en-US" altLang="ko-KR" dirty="0" err="1"/>
              <a:t>keras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75645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D8CA6E8-44C7-47EA-BE09-8AB1FF963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다중회귀분석</a:t>
            </a:r>
            <a:br>
              <a:rPr lang="en-US" altLang="ko-KR" dirty="0"/>
            </a:br>
            <a:r>
              <a:rPr lang="en-US" altLang="ko-KR" dirty="0" err="1"/>
              <a:t>boston</a:t>
            </a:r>
            <a:r>
              <a:rPr lang="ko-KR" altLang="en-US" dirty="0"/>
              <a:t> </a:t>
            </a:r>
            <a:r>
              <a:rPr lang="en-US" altLang="ko-KR" dirty="0"/>
              <a:t>housing dataset </a:t>
            </a:r>
            <a:r>
              <a:rPr lang="ko-KR" altLang="en-US" dirty="0"/>
              <a:t>설명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9444223-5181-42F6-917A-58F65E59B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5" y="2513513"/>
            <a:ext cx="5259232" cy="3880772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News Cycle"/>
              </a:rPr>
              <a:t>총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ews Cycle"/>
              </a:rPr>
              <a:t>506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ews Cycle"/>
              </a:rPr>
              <a:t>개 행과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ews Cycle"/>
              </a:rPr>
              <a:t>12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ews Cycle"/>
              </a:rPr>
              <a:t>개의 열</a:t>
            </a:r>
            <a:r>
              <a:rPr lang="en-US" altLang="ko-KR" b="1" dirty="0">
                <a:solidFill>
                  <a:srgbClr val="000000"/>
                </a:solidFill>
                <a:latin typeface="News Cycle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News Cycle"/>
              </a:rPr>
              <a:t>중 </a:t>
            </a:r>
            <a:r>
              <a:rPr lang="en-US" altLang="ko-KR" b="1" i="0" dirty="0">
                <a:solidFill>
                  <a:srgbClr val="C00000"/>
                </a:solidFill>
                <a:effectLst/>
                <a:latin typeface="News Cycle"/>
              </a:rPr>
              <a:t>label(</a:t>
            </a:r>
            <a:r>
              <a:rPr lang="ko-KR" altLang="en-US" b="1" i="0" dirty="0">
                <a:solidFill>
                  <a:srgbClr val="C00000"/>
                </a:solidFill>
                <a:effectLst/>
                <a:latin typeface="News Cycle"/>
              </a:rPr>
              <a:t>집값</a:t>
            </a:r>
            <a:r>
              <a:rPr lang="en-US" altLang="ko-KR" b="1" i="0" dirty="0">
                <a:solidFill>
                  <a:srgbClr val="C00000"/>
                </a:solidFill>
                <a:effectLst/>
                <a:latin typeface="News Cycle"/>
              </a:rPr>
              <a:t>)</a:t>
            </a:r>
            <a:r>
              <a:rPr lang="ko-KR" altLang="en-US" b="1" i="0" dirty="0">
                <a:solidFill>
                  <a:srgbClr val="C00000"/>
                </a:solidFill>
                <a:effectLst/>
                <a:latin typeface="News Cycle"/>
              </a:rPr>
              <a:t>을 종속변수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ews Cycle"/>
              </a:rPr>
              <a:t>로 설정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CRIM - </a:t>
            </a:r>
            <a:r>
              <a:rPr lang="ko-KR" altLang="en-US" dirty="0" err="1"/>
              <a:t>도시별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인당 </a:t>
            </a:r>
            <a:r>
              <a:rPr lang="ko-KR" altLang="en-US" dirty="0" err="1"/>
              <a:t>범죄율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dirty="0"/>
              <a:t>ZN - 25,000</a:t>
            </a:r>
            <a:r>
              <a:rPr lang="ko-KR" altLang="en-US" dirty="0" err="1"/>
              <a:t>평방피트</a:t>
            </a:r>
            <a:r>
              <a:rPr lang="ko-KR" altLang="en-US" dirty="0"/>
              <a:t> 이상의 부지로 구획된 주거용 토지의 비율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INDUS - </a:t>
            </a:r>
            <a:r>
              <a:rPr lang="ko-KR" altLang="en-US" dirty="0"/>
              <a:t>도시당 </a:t>
            </a:r>
            <a:r>
              <a:rPr lang="ko-KR" altLang="en-US" dirty="0" err="1"/>
              <a:t>비소매</a:t>
            </a:r>
            <a:r>
              <a:rPr lang="ko-KR" altLang="en-US" dirty="0"/>
              <a:t> 사업 면적의 비율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CHAS - Charles River </a:t>
            </a:r>
            <a:r>
              <a:rPr lang="ko-KR" altLang="en-US" dirty="0"/>
              <a:t>더미 변수</a:t>
            </a:r>
            <a:r>
              <a:rPr lang="en-US" altLang="ko-KR" dirty="0"/>
              <a:t>(</a:t>
            </a:r>
            <a:r>
              <a:rPr lang="ko-KR" altLang="en-US" dirty="0"/>
              <a:t>강의 경계지역일 경우 </a:t>
            </a:r>
            <a:r>
              <a:rPr lang="en-US" altLang="ko-KR" dirty="0"/>
              <a:t>1, </a:t>
            </a:r>
            <a:r>
              <a:rPr lang="ko-KR" altLang="en-US" dirty="0"/>
              <a:t>그렇지 않을 경우 </a:t>
            </a:r>
            <a:r>
              <a:rPr lang="en-US" altLang="ko-KR" dirty="0"/>
              <a:t>0)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NOX - </a:t>
            </a:r>
            <a:r>
              <a:rPr lang="ko-KR" altLang="en-US" dirty="0"/>
              <a:t>산화질소 농도</a:t>
            </a:r>
            <a:r>
              <a:rPr lang="en-US" altLang="ko-KR" dirty="0"/>
              <a:t>(</a:t>
            </a:r>
            <a:r>
              <a:rPr lang="ko-KR" altLang="en-US" dirty="0"/>
              <a:t>단위비율</a:t>
            </a:r>
            <a:r>
              <a:rPr lang="en-US" altLang="ko-KR" dirty="0"/>
              <a:t>: 1</a:t>
            </a:r>
            <a:r>
              <a:rPr lang="ko-KR" altLang="en-US" dirty="0"/>
              <a:t>천만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RM - </a:t>
            </a:r>
            <a:r>
              <a:rPr lang="ko-KR" altLang="en-US" dirty="0"/>
              <a:t>주거지당 평균 객실 수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450CDD-7AFB-4714-A3FA-992D43426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16912" y="2513513"/>
            <a:ext cx="5259232" cy="388077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en-US" altLang="ko-KR" dirty="0"/>
              <a:t>AGE - 1940</a:t>
            </a:r>
            <a:r>
              <a:rPr lang="ko-KR" altLang="en-US" dirty="0"/>
              <a:t>년 이전에 지어진 소유주가 차지하는 비율</a:t>
            </a:r>
          </a:p>
          <a:p>
            <a:pPr>
              <a:lnSpc>
                <a:spcPct val="160000"/>
              </a:lnSpc>
            </a:pPr>
            <a:r>
              <a:rPr lang="en-US" altLang="ko-KR" dirty="0"/>
              <a:t>DIS - </a:t>
            </a:r>
            <a:r>
              <a:rPr lang="ko-KR" altLang="en-US" dirty="0"/>
              <a:t>보스턴 고용 센터 </a:t>
            </a:r>
            <a:r>
              <a:rPr lang="en-US" altLang="ko-KR" dirty="0"/>
              <a:t>5</a:t>
            </a:r>
            <a:r>
              <a:rPr lang="ko-KR" altLang="en-US" dirty="0"/>
              <a:t>곳까지의 가중 거리</a:t>
            </a:r>
          </a:p>
          <a:p>
            <a:pPr>
              <a:lnSpc>
                <a:spcPct val="160000"/>
              </a:lnSpc>
            </a:pPr>
            <a:r>
              <a:rPr lang="en-US" altLang="ko-KR" dirty="0"/>
              <a:t>RAD - </a:t>
            </a:r>
            <a:r>
              <a:rPr lang="ko-KR" altLang="en-US" dirty="0"/>
              <a:t>방사형 고속도로 접근성 지수</a:t>
            </a:r>
          </a:p>
          <a:p>
            <a:pPr>
              <a:lnSpc>
                <a:spcPct val="160000"/>
              </a:lnSpc>
            </a:pPr>
            <a:r>
              <a:rPr lang="ko-KR" altLang="en-US" dirty="0"/>
              <a:t>세금 </a:t>
            </a:r>
            <a:r>
              <a:rPr lang="en-US" altLang="ko-KR" dirty="0"/>
              <a:t>- $10,000</a:t>
            </a:r>
            <a:r>
              <a:rPr lang="ko-KR" altLang="en-US" dirty="0"/>
              <a:t>당 전체 가치 재산세율</a:t>
            </a:r>
          </a:p>
          <a:p>
            <a:pPr>
              <a:lnSpc>
                <a:spcPct val="160000"/>
              </a:lnSpc>
            </a:pPr>
            <a:r>
              <a:rPr lang="en-US" altLang="ko-KR" dirty="0"/>
              <a:t>PTRATIO - </a:t>
            </a:r>
            <a:r>
              <a:rPr lang="ko-KR" altLang="en-US" dirty="0" err="1"/>
              <a:t>읍별</a:t>
            </a:r>
            <a:r>
              <a:rPr lang="ko-KR" altLang="en-US" dirty="0"/>
              <a:t> 학생</a:t>
            </a:r>
            <a:r>
              <a:rPr lang="en-US" altLang="ko-KR" dirty="0"/>
              <a:t>-</a:t>
            </a:r>
            <a:r>
              <a:rPr lang="ko-KR" altLang="en-US" dirty="0"/>
              <a:t>교사 비율</a:t>
            </a:r>
          </a:p>
          <a:p>
            <a:pPr>
              <a:lnSpc>
                <a:spcPct val="160000"/>
              </a:lnSpc>
            </a:pPr>
            <a:r>
              <a:rPr lang="en-US" altLang="ko-KR" dirty="0"/>
              <a:t>B - 1000(Bk - 0.63)^2 </a:t>
            </a:r>
            <a:r>
              <a:rPr lang="ko-KR" altLang="en-US" dirty="0"/>
              <a:t>여기서 </a:t>
            </a:r>
            <a:r>
              <a:rPr lang="en-US" altLang="ko-KR" dirty="0"/>
              <a:t>Bk</a:t>
            </a:r>
            <a:r>
              <a:rPr lang="ko-KR" altLang="en-US" dirty="0"/>
              <a:t>는 </a:t>
            </a:r>
            <a:r>
              <a:rPr lang="ko-KR" altLang="en-US" dirty="0" err="1"/>
              <a:t>도시별</a:t>
            </a:r>
            <a:r>
              <a:rPr lang="ko-KR" altLang="en-US" dirty="0"/>
              <a:t> 흑인의 비율</a:t>
            </a:r>
          </a:p>
          <a:p>
            <a:pPr>
              <a:lnSpc>
                <a:spcPct val="160000"/>
              </a:lnSpc>
            </a:pPr>
            <a:r>
              <a:rPr lang="en-US" altLang="ko-KR" dirty="0"/>
              <a:t>LSTAT - </a:t>
            </a:r>
            <a:r>
              <a:rPr lang="ko-KR" altLang="en-US" dirty="0"/>
              <a:t>모집단의 낮은 상태 </a:t>
            </a:r>
            <a:r>
              <a:rPr lang="en-US" altLang="ko-KR" dirty="0"/>
              <a:t>%</a:t>
            </a:r>
          </a:p>
          <a:p>
            <a:pPr>
              <a:lnSpc>
                <a:spcPct val="160000"/>
              </a:lnSpc>
            </a:pPr>
            <a:r>
              <a:rPr lang="en-US" altLang="ko-KR" dirty="0"/>
              <a:t>MEDV(label) - 1,000</a:t>
            </a:r>
            <a:r>
              <a:rPr lang="ko-KR" altLang="en-US" dirty="0"/>
              <a:t>달러 단위의 자가 주택 </a:t>
            </a:r>
            <a:r>
              <a:rPr lang="ko-KR" altLang="en-US" dirty="0" err="1"/>
              <a:t>중위수</a:t>
            </a:r>
            <a:r>
              <a:rPr lang="ko-KR" altLang="en-US" dirty="0"/>
              <a:t> 값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494ABA-0928-4F9D-8076-EFCC31620D07}"/>
              </a:ext>
            </a:extLst>
          </p:cNvPr>
          <p:cNvSpPr txBox="1"/>
          <p:nvPr/>
        </p:nvSpPr>
        <p:spPr>
          <a:xfrm>
            <a:off x="815856" y="1930400"/>
            <a:ext cx="8045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2060"/>
                </a:solidFill>
              </a:rPr>
              <a:t>분석목표</a:t>
            </a:r>
            <a:r>
              <a:rPr lang="en-US" altLang="ko-KR" b="1" dirty="0">
                <a:solidFill>
                  <a:srgbClr val="002060"/>
                </a:solidFill>
              </a:rPr>
              <a:t>)</a:t>
            </a:r>
            <a:r>
              <a:rPr lang="en-US" altLang="ko-KR" b="1" dirty="0"/>
              <a:t> </a:t>
            </a:r>
            <a:r>
              <a:rPr lang="ko-KR" altLang="en-US" b="1" dirty="0"/>
              <a:t>주어진 데이터 셋을 활용하여 미국 </a:t>
            </a:r>
            <a:r>
              <a:rPr lang="ko-KR" altLang="en-US" b="1" dirty="0" err="1"/>
              <a:t>보스톤</a:t>
            </a:r>
            <a:r>
              <a:rPr lang="ko-KR" altLang="en-US" b="1" dirty="0"/>
              <a:t> 지역의 집값을 예측한다</a:t>
            </a:r>
            <a:endParaRPr lang="en-US" altLang="ko-KR" b="1" dirty="0"/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93401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D8CA6E8-44C7-47EA-BE09-8AB1FF963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[R]</a:t>
            </a:r>
            <a:r>
              <a:rPr lang="ko-KR" altLang="en-US" dirty="0"/>
              <a:t>기본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  <a:br>
              <a:rPr lang="en-US" altLang="ko-KR" dirty="0"/>
            </a:br>
            <a:r>
              <a:rPr lang="ko-KR" altLang="en-US" dirty="0"/>
              <a:t>변수검정</a:t>
            </a:r>
          </a:p>
        </p:txBody>
      </p:sp>
      <p:pic>
        <p:nvPicPr>
          <p:cNvPr id="16" name="내용 개체 틀 15">
            <a:extLst>
              <a:ext uri="{FF2B5EF4-FFF2-40B4-BE49-F238E27FC236}">
                <a16:creationId xmlns:a16="http://schemas.microsoft.com/office/drawing/2014/main" id="{201582AC-C196-46A4-BA89-DA6CEB0ADE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2953264"/>
            <a:ext cx="4184650" cy="1556902"/>
          </a:xfrm>
        </p:spPr>
      </p:pic>
      <p:pic>
        <p:nvPicPr>
          <p:cNvPr id="18" name="내용 개체 틀 17">
            <a:extLst>
              <a:ext uri="{FF2B5EF4-FFF2-40B4-BE49-F238E27FC236}">
                <a16:creationId xmlns:a16="http://schemas.microsoft.com/office/drawing/2014/main" id="{C17F5215-6E23-4464-8FF8-7D570E03368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938" y="2493303"/>
            <a:ext cx="4186237" cy="2990168"/>
          </a:xfrm>
        </p:spPr>
      </p:pic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F689FDB5-0F9E-4D67-A503-1BD013753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독립성 검정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88C0533A-EF9F-4B11-8E94-1DE280D9E8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/>
              <a:t>등분산성 검정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9B2DBB-5132-404D-AFD7-836CDA37D78E}"/>
              </a:ext>
            </a:extLst>
          </p:cNvPr>
          <p:cNvSpPr txBox="1"/>
          <p:nvPr/>
        </p:nvSpPr>
        <p:spPr>
          <a:xfrm>
            <a:off x="675745" y="5051637"/>
            <a:ext cx="41328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0" i="0" dirty="0">
                <a:effectLst/>
                <a:latin typeface="Georgia" panose="02040502050405020303" pitchFamily="18" charset="0"/>
              </a:rPr>
              <a:t>DW</a:t>
            </a:r>
            <a:r>
              <a:rPr lang="ko-KR" altLang="en-US" sz="1100" b="0" i="0" dirty="0">
                <a:effectLst/>
                <a:latin typeface="Georgia" panose="02040502050405020303" pitchFamily="18" charset="0"/>
              </a:rPr>
              <a:t>의 값이 </a:t>
            </a:r>
            <a:r>
              <a:rPr lang="en-US" altLang="ko-KR" sz="1100" b="0" i="0" dirty="0">
                <a:effectLst/>
                <a:latin typeface="Georgia" panose="02040502050405020303" pitchFamily="18" charset="0"/>
              </a:rPr>
              <a:t>1~3 </a:t>
            </a:r>
            <a:r>
              <a:rPr lang="ko-KR" altLang="en-US" sz="1100" b="0" i="0" dirty="0">
                <a:effectLst/>
                <a:latin typeface="Georgia" panose="02040502050405020303" pitchFamily="18" charset="0"/>
              </a:rPr>
              <a:t>이내이므로 </a:t>
            </a:r>
            <a:r>
              <a:rPr lang="ko-KR" altLang="en-US" sz="1100" b="1" i="0" dirty="0" err="1">
                <a:solidFill>
                  <a:srgbClr val="002060"/>
                </a:solidFill>
                <a:effectLst/>
                <a:latin typeface="Georgia" panose="02040502050405020303" pitchFamily="18" charset="0"/>
              </a:rPr>
              <a:t>잔차에</a:t>
            </a:r>
            <a:r>
              <a:rPr lang="ko-KR" altLang="en-US" sz="1100" b="1" i="0" dirty="0">
                <a:solidFill>
                  <a:srgbClr val="002060"/>
                </a:solidFill>
                <a:effectLst/>
                <a:latin typeface="Georgia" panose="02040502050405020303" pitchFamily="18" charset="0"/>
              </a:rPr>
              <a:t> 유의미한 자기 상관이 없고</a:t>
            </a:r>
            <a:r>
              <a:rPr lang="en-US" altLang="ko-KR" sz="1100" b="0" i="0" dirty="0">
                <a:effectLst/>
                <a:latin typeface="Georgia" panose="02040502050405020303" pitchFamily="18" charset="0"/>
              </a:rPr>
              <a:t>,</a:t>
            </a:r>
          </a:p>
          <a:p>
            <a:pPr algn="l"/>
            <a:r>
              <a:rPr lang="ko-KR" altLang="en-US" sz="1100" b="0" i="0" dirty="0">
                <a:effectLst/>
                <a:latin typeface="Georgia" panose="02040502050405020303" pitchFamily="18" charset="0"/>
              </a:rPr>
              <a:t>더빈 왓슨 값의 </a:t>
            </a:r>
            <a:r>
              <a:rPr lang="en-US" altLang="ko-KR" sz="1100" b="0" i="0" dirty="0">
                <a:effectLst/>
                <a:latin typeface="Georgia" panose="02040502050405020303" pitchFamily="18" charset="0"/>
              </a:rPr>
              <a:t>p-value</a:t>
            </a:r>
            <a:r>
              <a:rPr lang="ko-KR" altLang="en-US" sz="1100" b="0" i="0" dirty="0">
                <a:effectLst/>
                <a:latin typeface="Georgia" panose="02040502050405020303" pitchFamily="18" charset="0"/>
              </a:rPr>
              <a:t>가 </a:t>
            </a:r>
            <a:r>
              <a:rPr lang="en-US" altLang="ko-KR" sz="1100" b="0" i="0" dirty="0">
                <a:effectLst/>
                <a:latin typeface="Georgia" panose="02040502050405020303" pitchFamily="18" charset="0"/>
              </a:rPr>
              <a:t>0.05</a:t>
            </a:r>
            <a:r>
              <a:rPr lang="ko-KR" altLang="en-US" sz="1100" b="0" i="0" dirty="0">
                <a:effectLst/>
                <a:latin typeface="Georgia" panose="02040502050405020303" pitchFamily="18" charset="0"/>
              </a:rPr>
              <a:t>이상이므로 </a:t>
            </a:r>
            <a:r>
              <a:rPr lang="ko-KR" altLang="en-US" sz="1100" b="1" i="0" dirty="0">
                <a:solidFill>
                  <a:srgbClr val="C00000"/>
                </a:solidFill>
                <a:effectLst/>
                <a:latin typeface="Georgia" panose="02040502050405020303" pitchFamily="18" charset="0"/>
              </a:rPr>
              <a:t>독립성 있다</a:t>
            </a:r>
            <a:r>
              <a:rPr lang="ko-KR" altLang="en-US" sz="1100" b="0" i="0" dirty="0">
                <a:effectLst/>
                <a:latin typeface="Georgia" panose="02040502050405020303" pitchFamily="18" charset="0"/>
              </a:rPr>
              <a:t>고 판단</a:t>
            </a:r>
            <a:endParaRPr lang="en-US" altLang="ko-KR" sz="1100" b="0" i="0" dirty="0"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14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D8CA6E8-44C7-47EA-BE09-8AB1FF963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[R]</a:t>
            </a:r>
            <a:r>
              <a:rPr lang="ko-KR" altLang="en-US" dirty="0"/>
              <a:t>기본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  <a:br>
              <a:rPr lang="en-US" altLang="ko-KR" dirty="0"/>
            </a:br>
            <a:r>
              <a:rPr lang="ko-KR" altLang="en-US" dirty="0"/>
              <a:t>변수검정</a:t>
            </a:r>
          </a:p>
        </p:txBody>
      </p:sp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6B1B9966-492D-4803-B809-539969F48A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2894920"/>
            <a:ext cx="4184650" cy="2989035"/>
          </a:xfrm>
        </p:spPr>
      </p:pic>
      <p:pic>
        <p:nvPicPr>
          <p:cNvPr id="17" name="내용 개체 틀 16">
            <a:extLst>
              <a:ext uri="{FF2B5EF4-FFF2-40B4-BE49-F238E27FC236}">
                <a16:creationId xmlns:a16="http://schemas.microsoft.com/office/drawing/2014/main" id="{316AD8F3-A979-40BE-B89C-804B32D8917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938" y="3022745"/>
            <a:ext cx="4186237" cy="1307254"/>
          </a:xfrm>
        </p:spPr>
      </p:pic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72DF740-618E-4990-97E4-A67A868414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정규성 검정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24B2E640-B051-4574-9E6C-5B7C7BED68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 err="1"/>
              <a:t>다중공선성</a:t>
            </a:r>
            <a:r>
              <a:rPr lang="ko-KR" altLang="en-US" dirty="0"/>
              <a:t> 검정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A7DC36-75E2-4DE8-8256-A0C1614BBF43}"/>
              </a:ext>
            </a:extLst>
          </p:cNvPr>
          <p:cNvSpPr txBox="1"/>
          <p:nvPr/>
        </p:nvSpPr>
        <p:spPr>
          <a:xfrm>
            <a:off x="5108895" y="4647501"/>
            <a:ext cx="33522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/>
              <a:t>vif</a:t>
            </a:r>
            <a:r>
              <a:rPr lang="en-US" altLang="ko-KR" sz="1100" dirty="0"/>
              <a:t>(</a:t>
            </a:r>
            <a:r>
              <a:rPr lang="ko-KR" altLang="en-US" sz="1100" dirty="0" err="1"/>
              <a:t>분산팽창요인</a:t>
            </a:r>
            <a:r>
              <a:rPr lang="en-US" altLang="ko-KR" sz="1100" dirty="0"/>
              <a:t>)</a:t>
            </a:r>
            <a:r>
              <a:rPr lang="ko-KR" altLang="en-US" sz="1100" dirty="0"/>
              <a:t>가 </a:t>
            </a:r>
            <a:r>
              <a:rPr lang="en-US" altLang="ko-KR" sz="1100" dirty="0"/>
              <a:t>10</a:t>
            </a:r>
            <a:r>
              <a:rPr lang="ko-KR" altLang="en-US" sz="1100" dirty="0"/>
              <a:t>이 넘는 변수가 없기 때문에</a:t>
            </a:r>
            <a:endParaRPr lang="en-US" altLang="ko-KR" sz="1100" dirty="0"/>
          </a:p>
          <a:p>
            <a:r>
              <a:rPr lang="ko-KR" altLang="en-US" sz="1100" dirty="0"/>
              <a:t> </a:t>
            </a:r>
            <a:r>
              <a:rPr lang="ko-KR" altLang="en-US" sz="1100" dirty="0" err="1"/>
              <a:t>다중공선성에는</a:t>
            </a:r>
            <a:r>
              <a:rPr lang="ko-KR" altLang="en-US" sz="1100" b="1" dirty="0">
                <a:solidFill>
                  <a:srgbClr val="C00000"/>
                </a:solidFill>
              </a:rPr>
              <a:t> 문제가 없다</a:t>
            </a:r>
            <a:r>
              <a:rPr lang="ko-KR" altLang="en-US" sz="1100" dirty="0"/>
              <a:t>고 판단</a:t>
            </a:r>
          </a:p>
        </p:txBody>
      </p:sp>
    </p:spTree>
    <p:extLst>
      <p:ext uri="{BB962C8B-B14F-4D97-AF65-F5344CB8AC3E}">
        <p14:creationId xmlns:p14="http://schemas.microsoft.com/office/powerpoint/2010/main" val="3088259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D8CA6E8-44C7-47EA-BE09-8AB1FF963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[R]</a:t>
            </a:r>
            <a:r>
              <a:rPr lang="ko-KR" altLang="en-US" dirty="0"/>
              <a:t>기본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  <a:br>
              <a:rPr lang="en-US" altLang="ko-KR" dirty="0"/>
            </a:br>
            <a:r>
              <a:rPr lang="ko-KR" altLang="en-US" dirty="0"/>
              <a:t>모델 평가</a:t>
            </a:r>
          </a:p>
        </p:txBody>
      </p:sp>
      <p:pic>
        <p:nvPicPr>
          <p:cNvPr id="18" name="내용 개체 틀 17">
            <a:extLst>
              <a:ext uri="{FF2B5EF4-FFF2-40B4-BE49-F238E27FC236}">
                <a16:creationId xmlns:a16="http://schemas.microsoft.com/office/drawing/2014/main" id="{E5CC21F8-2453-4A4C-AFFA-71C3510D6EB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938" y="2550404"/>
            <a:ext cx="4186237" cy="2990168"/>
          </a:xfrm>
        </p:spPr>
      </p:pic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27C554C-2AA2-4783-9844-0563B2B8D2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평가 결과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29194FD-9AB5-45A4-8116-615C03C69D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/>
              <a:t>시각화</a:t>
            </a:r>
          </a:p>
        </p:txBody>
      </p:sp>
      <p:pic>
        <p:nvPicPr>
          <p:cNvPr id="21" name="내용 개체 틀 20">
            <a:extLst>
              <a:ext uri="{FF2B5EF4-FFF2-40B4-BE49-F238E27FC236}">
                <a16:creationId xmlns:a16="http://schemas.microsoft.com/office/drawing/2014/main" id="{443C051A-C9BC-46C6-85BB-A2AEE72554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3035961"/>
            <a:ext cx="4184650" cy="827816"/>
          </a:xfr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39810C0-2682-4AAF-AB8A-B76CC1D3EEB7}"/>
              </a:ext>
            </a:extLst>
          </p:cNvPr>
          <p:cNvSpPr txBox="1"/>
          <p:nvPr/>
        </p:nvSpPr>
        <p:spPr>
          <a:xfrm>
            <a:off x="675745" y="4120756"/>
            <a:ext cx="4216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mae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(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평균절대오차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)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를 통해 예측한 결과</a:t>
            </a:r>
            <a:endParaRPr lang="en-US" altLang="ko-KR" sz="1400" b="0" i="0" dirty="0"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r>
              <a:rPr lang="ko-KR" altLang="en-US" sz="1400" b="1" i="0" dirty="0">
                <a:solidFill>
                  <a:srgbClr val="C00000"/>
                </a:solidFill>
                <a:effectLst/>
                <a:latin typeface="Georgia" panose="02040502050405020303" pitchFamily="18" charset="0"/>
              </a:rPr>
              <a:t>평균 </a:t>
            </a:r>
            <a:r>
              <a:rPr lang="en-US" altLang="ko-KR" sz="1400" b="1" i="0" dirty="0">
                <a:solidFill>
                  <a:srgbClr val="C00000"/>
                </a:solidFill>
                <a:effectLst/>
                <a:latin typeface="Georgia" panose="02040502050405020303" pitchFamily="18" charset="0"/>
              </a:rPr>
              <a:t>3,177 </a:t>
            </a:r>
            <a:r>
              <a:rPr lang="ko-KR" altLang="en-US" sz="1400" b="1" i="0" dirty="0">
                <a:solidFill>
                  <a:srgbClr val="C00000"/>
                </a:solidFill>
                <a:effectLst/>
                <a:latin typeface="Georgia" panose="02040502050405020303" pitchFamily="18" charset="0"/>
              </a:rPr>
              <a:t>달러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의 오차 범위 내에서 예측하고 있다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919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D8CA6E8-44C7-47EA-BE09-8AB1FF963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[Python]</a:t>
            </a:r>
            <a:r>
              <a:rPr lang="en-US" altLang="ko-KR" dirty="0" err="1"/>
              <a:t>keras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  <a:br>
              <a:rPr lang="en-US" altLang="ko-KR" dirty="0"/>
            </a:br>
            <a:r>
              <a:rPr lang="ko-KR" altLang="en-US" dirty="0"/>
              <a:t>표준화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CFD75A3-6368-4CC6-AD18-6D8C059336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표준화란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EB9105-CBF7-4E3D-AFE0-DF83EC681D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ko-KR" altLang="en-US" sz="28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데이터가 서로 다른 범위를 갖고 있다면</a:t>
            </a:r>
            <a:r>
              <a:rPr lang="en-US" altLang="ko-KR" sz="2800" dirty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r>
              <a:rPr lang="ko-KR" altLang="en-US" sz="28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직접적인 비교가 어렵기 때문에 이를</a:t>
            </a:r>
            <a:br>
              <a:rPr lang="en-US" altLang="ko-KR" sz="28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</a:br>
            <a:r>
              <a:rPr lang="ko-KR" altLang="en-US" sz="28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ko-KR" altLang="en-US" sz="2800" b="1" i="0" dirty="0">
                <a:solidFill>
                  <a:srgbClr val="C00000"/>
                </a:solidFill>
                <a:effectLst/>
                <a:latin typeface="Georgia" panose="02040502050405020303" pitchFamily="18" charset="0"/>
              </a:rPr>
              <a:t>동일한 범위를 갖도록 해주는 작업</a:t>
            </a:r>
            <a:endParaRPr lang="ko-KR" altLang="en-US" sz="2800" b="1" dirty="0">
              <a:solidFill>
                <a:srgbClr val="C00000"/>
              </a:solidFill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828243-7E62-4A53-B720-24DE50AE60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/>
              <a:t>표준화 코드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16C13F-D8C9-461E-B405-1C043E0D07E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sz="1400" dirty="0"/>
              <a:t>df1 = </a:t>
            </a:r>
            <a:r>
              <a:rPr lang="en-US" altLang="ko-KR" sz="1400" dirty="0" err="1"/>
              <a:t>df.loc</a:t>
            </a:r>
            <a:r>
              <a:rPr lang="en-US" altLang="ko-KR" sz="1400" dirty="0"/>
              <a:t>[:,</a:t>
            </a:r>
            <a:r>
              <a:rPr lang="en-US" altLang="ko-KR" sz="1400" dirty="0" err="1"/>
              <a:t>df.columns</a:t>
            </a:r>
            <a:r>
              <a:rPr lang="en-US" altLang="ko-KR" sz="1400" dirty="0"/>
              <a:t> !='CHAS']</a:t>
            </a:r>
          </a:p>
          <a:p>
            <a:pPr marL="0" indent="0">
              <a:buNone/>
            </a:pPr>
            <a:r>
              <a:rPr lang="en-US" altLang="ko-KR" sz="1400" dirty="0" err="1"/>
              <a:t>train_data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np.array</a:t>
            </a:r>
            <a:r>
              <a:rPr lang="en-US" altLang="ko-KR" sz="1400" dirty="0"/>
              <a:t>(df1)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df2 = </a:t>
            </a:r>
            <a:r>
              <a:rPr lang="en-US" altLang="ko-KR" sz="1400" dirty="0" err="1"/>
              <a:t>pd.DataFrame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test_data</a:t>
            </a:r>
            <a:r>
              <a:rPr lang="en-US" altLang="ko-KR" sz="1400" dirty="0"/>
              <a:t>, columns=</a:t>
            </a:r>
            <a:r>
              <a:rPr lang="en-US" altLang="ko-KR" sz="1400" dirty="0" err="1"/>
              <a:t>column_names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r>
              <a:rPr lang="en-US" altLang="ko-KR" sz="1400" dirty="0"/>
              <a:t>df2 = df2.loc[:,df2.columns !='CHAS’]</a:t>
            </a:r>
          </a:p>
          <a:p>
            <a:pPr marL="0" indent="0">
              <a:buNone/>
            </a:pPr>
            <a:r>
              <a:rPr lang="en-US" altLang="ko-KR" sz="1400" dirty="0" err="1"/>
              <a:t>test_data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np.array</a:t>
            </a:r>
            <a:r>
              <a:rPr lang="en-US" altLang="ko-KR" sz="1400" dirty="0"/>
              <a:t>(df2)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mean = </a:t>
            </a:r>
            <a:r>
              <a:rPr lang="en-US" altLang="ko-KR" sz="1400" dirty="0" err="1"/>
              <a:t>train_data.mean</a:t>
            </a:r>
            <a:r>
              <a:rPr lang="en-US" altLang="ko-KR" sz="1400" dirty="0"/>
              <a:t>(axis=0)</a:t>
            </a:r>
          </a:p>
          <a:p>
            <a:pPr marL="0" indent="0">
              <a:buNone/>
            </a:pPr>
            <a:r>
              <a:rPr lang="en-US" altLang="ko-KR" sz="1400" dirty="0" err="1"/>
              <a:t>train_data</a:t>
            </a:r>
            <a:r>
              <a:rPr lang="en-US" altLang="ko-KR" sz="1400" dirty="0"/>
              <a:t> -= mean</a:t>
            </a:r>
          </a:p>
          <a:p>
            <a:pPr marL="0" indent="0">
              <a:buNone/>
            </a:pPr>
            <a:r>
              <a:rPr lang="en-US" altLang="ko-KR" sz="1400" dirty="0"/>
              <a:t>std = </a:t>
            </a:r>
            <a:r>
              <a:rPr lang="en-US" altLang="ko-KR" sz="1400" dirty="0" err="1"/>
              <a:t>train_data.std</a:t>
            </a:r>
            <a:r>
              <a:rPr lang="en-US" altLang="ko-KR" sz="1400" dirty="0"/>
              <a:t>(axis=0)</a:t>
            </a:r>
          </a:p>
          <a:p>
            <a:pPr marL="0" indent="0">
              <a:buNone/>
            </a:pPr>
            <a:r>
              <a:rPr lang="en-US" altLang="ko-KR" sz="1400" dirty="0" err="1"/>
              <a:t>train_data</a:t>
            </a:r>
            <a:r>
              <a:rPr lang="en-US" altLang="ko-KR" sz="1400" dirty="0"/>
              <a:t> /= std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err="1"/>
              <a:t>test_data</a:t>
            </a:r>
            <a:r>
              <a:rPr lang="en-US" altLang="ko-KR" sz="1400" dirty="0"/>
              <a:t> -= mean</a:t>
            </a:r>
          </a:p>
          <a:p>
            <a:pPr marL="0" indent="0">
              <a:buNone/>
            </a:pPr>
            <a:r>
              <a:rPr lang="en-US" altLang="ko-KR" sz="1400" dirty="0" err="1"/>
              <a:t>test_data</a:t>
            </a:r>
            <a:r>
              <a:rPr lang="en-US" altLang="ko-KR" sz="1400" dirty="0"/>
              <a:t> /= std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05323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D8CA6E8-44C7-47EA-BE09-8AB1FF963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[Python]</a:t>
            </a:r>
            <a:r>
              <a:rPr lang="en-US" altLang="ko-KR" dirty="0" err="1"/>
              <a:t>keras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  <a:br>
              <a:rPr lang="en-US" altLang="ko-KR" dirty="0"/>
            </a:br>
            <a:r>
              <a:rPr lang="ko-KR" altLang="en-US" dirty="0"/>
              <a:t>모델 생성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3427BE9-A0A0-4CDE-9646-4AEB05467B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모델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BE5227-D13E-4965-BA0E-0FA2E9C4D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6" y="2737245"/>
            <a:ext cx="5420254" cy="3304117"/>
          </a:xfrm>
        </p:spPr>
        <p:txBody>
          <a:bodyPr>
            <a:normAutofit lnSpcReduction="10000"/>
          </a:bodyPr>
          <a:lstStyle/>
          <a:p>
            <a:pPr algn="l"/>
            <a:r>
              <a:rPr lang="ko-KR" alt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입력 레이어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, </a:t>
            </a:r>
            <a:r>
              <a:rPr lang="ko-KR" alt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히든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레이어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,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출력 레이어 각 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1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개씩 </a:t>
            </a:r>
            <a:r>
              <a:rPr lang="ko-KR" alt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전결합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(Fully-Connected)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레이어로 만들었다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.</a:t>
            </a:r>
            <a:br>
              <a:rPr lang="en-US" altLang="ko-KR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</a:br>
            <a:endParaRPr lang="en-US" altLang="ko-KR" b="0" i="0" dirty="0"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algn="l"/>
            <a:r>
              <a:rPr lang="ko-KR" alt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활성화 함수로는 </a:t>
            </a:r>
            <a:r>
              <a:rPr lang="en-US" altLang="ko-KR" b="0" i="0" dirty="0" err="1">
                <a:solidFill>
                  <a:srgbClr val="C00000"/>
                </a:solidFill>
                <a:effectLst/>
                <a:latin typeface="Georgia" panose="02040502050405020303" pitchFamily="18" charset="0"/>
              </a:rPr>
              <a:t>ReLU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를 사용했다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.</a:t>
            </a:r>
            <a:br>
              <a:rPr lang="en-US" altLang="ko-KR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</a:br>
            <a:endParaRPr lang="en-US" altLang="ko-KR" b="0" i="0" dirty="0"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algn="l"/>
            <a:r>
              <a:rPr lang="ko-KR" alt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손실 함수로는 </a:t>
            </a:r>
            <a:r>
              <a:rPr lang="en-US" altLang="ko-KR" b="0" i="0" dirty="0">
                <a:solidFill>
                  <a:srgbClr val="C00000"/>
                </a:solidFill>
                <a:effectLst/>
                <a:latin typeface="Georgia" panose="02040502050405020303" pitchFamily="18" charset="0"/>
              </a:rPr>
              <a:t>MSE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(Mean Square Error)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함수를 사용했고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,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최적화 함수로는 </a:t>
            </a:r>
            <a:r>
              <a:rPr lang="ko-KR" altLang="en-US" b="0" i="0" dirty="0" err="1">
                <a:solidFill>
                  <a:srgbClr val="C00000"/>
                </a:solidFill>
                <a:effectLst/>
                <a:latin typeface="Georgia" panose="02040502050405020303" pitchFamily="18" charset="0"/>
              </a:rPr>
              <a:t>학습률</a:t>
            </a:r>
            <a:r>
              <a:rPr lang="ko-KR" altLang="en-US" b="0" i="0" dirty="0">
                <a:solidFill>
                  <a:srgbClr val="C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altLang="ko-KR" b="0" i="0" dirty="0">
                <a:solidFill>
                  <a:srgbClr val="C00000"/>
                </a:solidFill>
                <a:effectLst/>
                <a:latin typeface="Georgia" panose="02040502050405020303" pitchFamily="18" charset="0"/>
              </a:rPr>
              <a:t>0.001</a:t>
            </a:r>
            <a:r>
              <a:rPr lang="ko-KR" altLang="en-US" b="0" i="0" dirty="0">
                <a:solidFill>
                  <a:srgbClr val="C00000"/>
                </a:solidFill>
                <a:effectLst/>
                <a:latin typeface="Georgia" panose="02040502050405020303" pitchFamily="18" charset="0"/>
              </a:rPr>
              <a:t>의 </a:t>
            </a:r>
            <a:r>
              <a:rPr lang="en-US" altLang="ko-KR" b="0" i="0" dirty="0">
                <a:solidFill>
                  <a:srgbClr val="C00000"/>
                </a:solidFill>
                <a:effectLst/>
                <a:latin typeface="Georgia" panose="02040502050405020303" pitchFamily="18" charset="0"/>
              </a:rPr>
              <a:t>Adam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을 사용했다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.</a:t>
            </a:r>
            <a:br>
              <a:rPr lang="en-US" altLang="ko-KR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</a:br>
            <a:endParaRPr lang="en-US" altLang="ko-KR" b="0" i="0" dirty="0"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algn="l"/>
            <a:r>
              <a:rPr lang="ko-KR" alt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평가 지표로는 </a:t>
            </a:r>
            <a:r>
              <a:rPr lang="en-US" altLang="ko-KR" b="0" i="0" dirty="0">
                <a:solidFill>
                  <a:srgbClr val="C00000"/>
                </a:solidFill>
                <a:effectLst/>
                <a:latin typeface="Georgia" panose="02040502050405020303" pitchFamily="18" charset="0"/>
              </a:rPr>
              <a:t>MAE 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(Mean Absolute Error)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를 사용했다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.</a:t>
            </a: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9B4DDE-5304-43B3-A036-DC0E69C5E4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72568" y="2160983"/>
            <a:ext cx="2268761" cy="564332"/>
          </a:xfrm>
        </p:spPr>
        <p:txBody>
          <a:bodyPr/>
          <a:lstStyle/>
          <a:p>
            <a:r>
              <a:rPr lang="ko-KR" altLang="en-US" dirty="0"/>
              <a:t>모델 생성 코드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998FC4-AA99-4CF5-A8B5-485C7984AD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2570" y="2737246"/>
            <a:ext cx="3124436" cy="32357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 = Sequential()</a:t>
            </a:r>
          </a:p>
          <a:p>
            <a:pPr marL="0" indent="0">
              <a:buNone/>
            </a:pP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model.add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(Dense(64, activation='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relu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', 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input_shape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=(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train_data.shape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[1],)))</a:t>
            </a:r>
          </a:p>
          <a:p>
            <a:pPr marL="0" indent="0">
              <a:buNone/>
            </a:pP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model.add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(Dense(64, activation='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relu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'))</a:t>
            </a:r>
          </a:p>
          <a:p>
            <a:pPr marL="0" indent="0">
              <a:buNone/>
            </a:pP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model.add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(Dense(1))</a:t>
            </a:r>
          </a:p>
          <a:p>
            <a:pPr marL="0" indent="0">
              <a:buNone/>
            </a:pP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컴파일링</a:t>
            </a:r>
            <a:b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model.compile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(loss='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mse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', optimizer=Adam(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lr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=0.001), metrics=['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mae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'])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103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D8CA6E8-44C7-47EA-BE09-8AB1FF963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[Python]</a:t>
            </a:r>
            <a:r>
              <a:rPr lang="en-US" altLang="ko-KR" dirty="0" err="1"/>
              <a:t>keras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  <a:br>
              <a:rPr lang="en-US" altLang="ko-KR" dirty="0"/>
            </a:br>
            <a:r>
              <a:rPr lang="ko-KR" altLang="en-US" dirty="0"/>
              <a:t>모델 훈련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3427BE9-A0A0-4CDE-9646-4AEB05467B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모델 훈련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BE5227-D13E-4965-BA0E-0FA2E9C4D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6" y="2737245"/>
            <a:ext cx="5062324" cy="3304117"/>
          </a:xfrm>
        </p:spPr>
        <p:txBody>
          <a:bodyPr>
            <a:normAutofit/>
          </a:bodyPr>
          <a:lstStyle/>
          <a:p>
            <a:pPr algn="l"/>
            <a:r>
              <a:rPr lang="en-US" altLang="ko-KR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EarlyStopping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은 지정한 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epoch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만큼 반복하는 동안 학습 오차에 개선이 없다면 자동으로 학습을 종료함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.</a:t>
            </a:r>
          </a:p>
          <a:p>
            <a:pPr algn="l"/>
            <a:r>
              <a:rPr lang="en-US" altLang="ko-KR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val_loss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를 모니터링하여 </a:t>
            </a:r>
            <a:r>
              <a:rPr lang="en-US" altLang="ko-KR" b="0" i="0" dirty="0">
                <a:solidFill>
                  <a:srgbClr val="C00000"/>
                </a:solidFill>
                <a:effectLst/>
                <a:latin typeface="Georgia" panose="02040502050405020303" pitchFamily="18" charset="0"/>
              </a:rPr>
              <a:t>20</a:t>
            </a:r>
            <a:r>
              <a:rPr lang="ko-KR" altLang="en-US" b="0" i="0" dirty="0">
                <a:solidFill>
                  <a:srgbClr val="C00000"/>
                </a:solidFill>
                <a:effectLst/>
                <a:latin typeface="Georgia" panose="02040502050405020303" pitchFamily="18" charset="0"/>
              </a:rPr>
              <a:t>번의 </a:t>
            </a:r>
            <a:r>
              <a:rPr lang="en-US" altLang="ko-KR" b="0" i="0" dirty="0">
                <a:solidFill>
                  <a:srgbClr val="C00000"/>
                </a:solidFill>
                <a:effectLst/>
                <a:latin typeface="Georgia" panose="02040502050405020303" pitchFamily="18" charset="0"/>
              </a:rPr>
              <a:t>epoch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동안 개선이 없다면 종료하게 된다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.</a:t>
            </a:r>
          </a:p>
          <a:p>
            <a:pPr algn="l"/>
            <a:r>
              <a:rPr lang="ko-KR" alt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이것을 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fit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메소드에 넘겨주어 학습을 하는 동안 사용을 하게 된다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9B4DDE-5304-43B3-A036-DC0E69C5E4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02784" y="2160983"/>
            <a:ext cx="2945594" cy="576262"/>
          </a:xfrm>
        </p:spPr>
        <p:txBody>
          <a:bodyPr/>
          <a:lstStyle/>
          <a:p>
            <a:r>
              <a:rPr lang="ko-KR" altLang="en-US" dirty="0"/>
              <a:t>모델 훈련 코드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998FC4-AA99-4CF5-A8B5-485C7984AD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02786" y="2737245"/>
            <a:ext cx="2889545" cy="33041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early_stop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EarlyStopping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(monitor='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val_loss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', patience=20)</a:t>
            </a:r>
          </a:p>
          <a:p>
            <a:pPr marL="0" indent="0">
              <a:buNone/>
            </a:pP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history = 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model.fit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train_data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train_targets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epochs=500, 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validation_split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=0.2, callbacks=[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early_stop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])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59509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TM10237555[[fn=심플 테마]]</Template>
  <TotalTime>1828</TotalTime>
  <Words>804</Words>
  <Application>Microsoft Office PowerPoint</Application>
  <PresentationFormat>와이드스크린</PresentationFormat>
  <Paragraphs>98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News Cycle</vt:lpstr>
      <vt:lpstr>Arial</vt:lpstr>
      <vt:lpstr>Georgia</vt:lpstr>
      <vt:lpstr>Trebuchet MS</vt:lpstr>
      <vt:lpstr>Wingdings 3</vt:lpstr>
      <vt:lpstr>패싯</vt:lpstr>
      <vt:lpstr>KERAS</vt:lpstr>
      <vt:lpstr>목차</vt:lpstr>
      <vt:lpstr>다중회귀분석 boston housing dataset 설명</vt:lpstr>
      <vt:lpstr>[R]기본 패키지 변수검정</vt:lpstr>
      <vt:lpstr>[R]기본 패키지 변수검정</vt:lpstr>
      <vt:lpstr>[R]기본 패키지 모델 평가</vt:lpstr>
      <vt:lpstr>[Python]keras 패키지 표준화</vt:lpstr>
      <vt:lpstr>[Python]keras 패키지 모델 생성</vt:lpstr>
      <vt:lpstr>[Python]keras 패키지 모델 훈련</vt:lpstr>
      <vt:lpstr>[Python]keras 패키지 결과 시각화</vt:lpstr>
      <vt:lpstr>[Python]keras 패키지 모델 평가</vt:lpstr>
      <vt:lpstr>[R]keras 패키지 시각화</vt:lpstr>
      <vt:lpstr>[R]keras 패키지 모델 평가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KERAS</dc:title>
  <dc:creator>오 준서</dc:creator>
  <cp:lastModifiedBy>오 준서</cp:lastModifiedBy>
  <cp:revision>16</cp:revision>
  <dcterms:created xsi:type="dcterms:W3CDTF">2022-02-08T03:01:47Z</dcterms:created>
  <dcterms:modified xsi:type="dcterms:W3CDTF">2022-02-13T17:03:35Z</dcterms:modified>
</cp:coreProperties>
</file>