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77" r:id="rId2"/>
    <p:sldId id="258" r:id="rId3"/>
    <p:sldId id="259" r:id="rId4"/>
    <p:sldId id="260" r:id="rId5"/>
    <p:sldId id="261" r:id="rId6"/>
    <p:sldId id="262" r:id="rId7"/>
    <p:sldId id="264" r:id="rId8"/>
    <p:sldId id="265" r:id="rId9"/>
    <p:sldId id="266" r:id="rId10"/>
    <p:sldId id="267" r:id="rId11"/>
    <p:sldId id="268" r:id="rId12"/>
    <p:sldId id="269" r:id="rId13"/>
    <p:sldId id="270" r:id="rId14"/>
    <p:sldId id="271" r:id="rId15"/>
    <p:sldId id="272" r:id="rId16"/>
    <p:sldId id="273" r:id="rId17"/>
    <p:sldId id="275" r:id="rId18"/>
    <p:sldId id="276"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78" r:id="rId3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97" autoAdjust="0"/>
  </p:normalViewPr>
  <p:slideViewPr>
    <p:cSldViewPr>
      <p:cViewPr varScale="1">
        <p:scale>
          <a:sx n="84" d="100"/>
          <a:sy n="84" d="100"/>
        </p:scale>
        <p:origin x="150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B539B1-FFE7-4B2E-BFA9-C507829A175A}" type="datetimeFigureOut">
              <a:rPr lang="fr-FR" smtClean="0"/>
              <a:pPr/>
              <a:t>22/09/2017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B4596A-E414-4635-8FCF-15222274C033}" type="slidenum">
              <a:rPr lang="fr-FR" smtClean="0"/>
              <a:pPr/>
              <a:t>‹#›</a:t>
            </a:fld>
            <a:endParaRPr lang="fr-FR"/>
          </a:p>
        </p:txBody>
      </p:sp>
    </p:spTree>
    <p:extLst>
      <p:ext uri="{BB962C8B-B14F-4D97-AF65-F5344CB8AC3E}">
        <p14:creationId xmlns:p14="http://schemas.microsoft.com/office/powerpoint/2010/main" val="3419651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eaLnBrk="0" hangingPunct="0">
              <a:defRPr sz="2200">
                <a:solidFill>
                  <a:schemeClr val="hlink"/>
                </a:solidFill>
                <a:latin typeface="Book Antiqua" pitchFamily="18" charset="0"/>
              </a:defRPr>
            </a:lvl1pPr>
            <a:lvl2pPr marL="742950" indent="-285750" eaLnBrk="0" hangingPunct="0">
              <a:defRPr sz="2200">
                <a:solidFill>
                  <a:schemeClr val="hlink"/>
                </a:solidFill>
                <a:latin typeface="Book Antiqua" pitchFamily="18" charset="0"/>
              </a:defRPr>
            </a:lvl2pPr>
            <a:lvl3pPr marL="1143000" indent="-228600" eaLnBrk="0" hangingPunct="0">
              <a:defRPr sz="2200">
                <a:solidFill>
                  <a:schemeClr val="hlink"/>
                </a:solidFill>
                <a:latin typeface="Book Antiqua" pitchFamily="18" charset="0"/>
              </a:defRPr>
            </a:lvl3pPr>
            <a:lvl4pPr marL="1600200" indent="-228600" eaLnBrk="0" hangingPunct="0">
              <a:defRPr sz="2200">
                <a:solidFill>
                  <a:schemeClr val="hlink"/>
                </a:solidFill>
                <a:latin typeface="Book Antiqua" pitchFamily="18" charset="0"/>
              </a:defRPr>
            </a:lvl4pPr>
            <a:lvl5pPr marL="2057400" indent="-228600" eaLnBrk="0" hangingPunct="0">
              <a:defRPr sz="2200">
                <a:solidFill>
                  <a:schemeClr val="hlink"/>
                </a:solidFill>
                <a:latin typeface="Book Antiqua" pitchFamily="18" charset="0"/>
              </a:defRPr>
            </a:lvl5pPr>
            <a:lvl6pPr marL="25146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6pPr>
            <a:lvl7pPr marL="29718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7pPr>
            <a:lvl8pPr marL="34290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8pPr>
            <a:lvl9pPr marL="38862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9pPr>
          </a:lstStyle>
          <a:p>
            <a:pPr eaLnBrk="1" hangingPunct="1"/>
            <a:fld id="{1C328176-45FB-4E24-B8B7-42463ABC7266}" type="slidenum">
              <a:rPr lang="fr-FR" sz="1200">
                <a:solidFill>
                  <a:schemeClr val="tx1"/>
                </a:solidFill>
                <a:latin typeface="Arial" charset="0"/>
              </a:rPr>
              <a:pPr eaLnBrk="1" hangingPunct="1"/>
              <a:t>2</a:t>
            </a:fld>
            <a:endParaRPr lang="fr-FR" sz="1200" dirty="0">
              <a:solidFill>
                <a:schemeClr val="tx1"/>
              </a:solidFill>
              <a:latin typeface="Arial"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dirty="0" smtClean="0"/>
          </a:p>
        </p:txBody>
      </p:sp>
    </p:spTree>
    <p:extLst>
      <p:ext uri="{BB962C8B-B14F-4D97-AF65-F5344CB8AC3E}">
        <p14:creationId xmlns:p14="http://schemas.microsoft.com/office/powerpoint/2010/main" val="3622814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eaLnBrk="0" hangingPunct="0">
              <a:defRPr sz="2200">
                <a:solidFill>
                  <a:schemeClr val="hlink"/>
                </a:solidFill>
                <a:latin typeface="Book Antiqua" pitchFamily="18" charset="0"/>
              </a:defRPr>
            </a:lvl1pPr>
            <a:lvl2pPr marL="742950" indent="-285750" eaLnBrk="0" hangingPunct="0">
              <a:defRPr sz="2200">
                <a:solidFill>
                  <a:schemeClr val="hlink"/>
                </a:solidFill>
                <a:latin typeface="Book Antiqua" pitchFamily="18" charset="0"/>
              </a:defRPr>
            </a:lvl2pPr>
            <a:lvl3pPr marL="1143000" indent="-228600" eaLnBrk="0" hangingPunct="0">
              <a:defRPr sz="2200">
                <a:solidFill>
                  <a:schemeClr val="hlink"/>
                </a:solidFill>
                <a:latin typeface="Book Antiqua" pitchFamily="18" charset="0"/>
              </a:defRPr>
            </a:lvl3pPr>
            <a:lvl4pPr marL="1600200" indent="-228600" eaLnBrk="0" hangingPunct="0">
              <a:defRPr sz="2200">
                <a:solidFill>
                  <a:schemeClr val="hlink"/>
                </a:solidFill>
                <a:latin typeface="Book Antiqua" pitchFamily="18" charset="0"/>
              </a:defRPr>
            </a:lvl4pPr>
            <a:lvl5pPr marL="2057400" indent="-228600" eaLnBrk="0" hangingPunct="0">
              <a:defRPr sz="2200">
                <a:solidFill>
                  <a:schemeClr val="hlink"/>
                </a:solidFill>
                <a:latin typeface="Book Antiqua" pitchFamily="18" charset="0"/>
              </a:defRPr>
            </a:lvl5pPr>
            <a:lvl6pPr marL="25146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6pPr>
            <a:lvl7pPr marL="29718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7pPr>
            <a:lvl8pPr marL="34290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8pPr>
            <a:lvl9pPr marL="38862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9pPr>
          </a:lstStyle>
          <a:p>
            <a:pPr eaLnBrk="1" hangingPunct="1"/>
            <a:fld id="{C721CC4C-C356-4432-A126-E59D49D0A45E}" type="slidenum">
              <a:rPr lang="fr-FR" sz="1200">
                <a:solidFill>
                  <a:schemeClr val="tx1"/>
                </a:solidFill>
                <a:latin typeface="Arial" charset="0"/>
              </a:rPr>
              <a:pPr eaLnBrk="1" hangingPunct="1"/>
              <a:t>12</a:t>
            </a:fld>
            <a:endParaRPr lang="fr-FR" sz="1200">
              <a:solidFill>
                <a:schemeClr val="tx1"/>
              </a:solidFill>
              <a:latin typeface="Arial"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48481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eaLnBrk="0" hangingPunct="0">
              <a:defRPr sz="2200">
                <a:solidFill>
                  <a:schemeClr val="hlink"/>
                </a:solidFill>
                <a:latin typeface="Book Antiqua" pitchFamily="18" charset="0"/>
              </a:defRPr>
            </a:lvl1pPr>
            <a:lvl2pPr marL="742950" indent="-285750" eaLnBrk="0" hangingPunct="0">
              <a:defRPr sz="2200">
                <a:solidFill>
                  <a:schemeClr val="hlink"/>
                </a:solidFill>
                <a:latin typeface="Book Antiqua" pitchFamily="18" charset="0"/>
              </a:defRPr>
            </a:lvl2pPr>
            <a:lvl3pPr marL="1143000" indent="-228600" eaLnBrk="0" hangingPunct="0">
              <a:defRPr sz="2200">
                <a:solidFill>
                  <a:schemeClr val="hlink"/>
                </a:solidFill>
                <a:latin typeface="Book Antiqua" pitchFamily="18" charset="0"/>
              </a:defRPr>
            </a:lvl3pPr>
            <a:lvl4pPr marL="1600200" indent="-228600" eaLnBrk="0" hangingPunct="0">
              <a:defRPr sz="2200">
                <a:solidFill>
                  <a:schemeClr val="hlink"/>
                </a:solidFill>
                <a:latin typeface="Book Antiqua" pitchFamily="18" charset="0"/>
              </a:defRPr>
            </a:lvl4pPr>
            <a:lvl5pPr marL="2057400" indent="-228600" eaLnBrk="0" hangingPunct="0">
              <a:defRPr sz="2200">
                <a:solidFill>
                  <a:schemeClr val="hlink"/>
                </a:solidFill>
                <a:latin typeface="Book Antiqua" pitchFamily="18" charset="0"/>
              </a:defRPr>
            </a:lvl5pPr>
            <a:lvl6pPr marL="25146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6pPr>
            <a:lvl7pPr marL="29718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7pPr>
            <a:lvl8pPr marL="34290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8pPr>
            <a:lvl9pPr marL="38862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9pPr>
          </a:lstStyle>
          <a:p>
            <a:pPr eaLnBrk="1" hangingPunct="1"/>
            <a:fld id="{D134CF7A-DBAC-488B-A8DA-A1C05EC55CD8}" type="slidenum">
              <a:rPr lang="fr-FR" sz="1200">
                <a:solidFill>
                  <a:schemeClr val="tx1"/>
                </a:solidFill>
                <a:latin typeface="Arial" charset="0"/>
              </a:rPr>
              <a:pPr eaLnBrk="1" hangingPunct="1"/>
              <a:t>13</a:t>
            </a:fld>
            <a:endParaRPr lang="fr-FR" sz="1200">
              <a:solidFill>
                <a:schemeClr val="tx1"/>
              </a:solidFill>
              <a:latin typeface="Arial"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02325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eaLnBrk="0" hangingPunct="0">
              <a:defRPr sz="2200">
                <a:solidFill>
                  <a:schemeClr val="hlink"/>
                </a:solidFill>
                <a:latin typeface="Book Antiqua" pitchFamily="18" charset="0"/>
              </a:defRPr>
            </a:lvl1pPr>
            <a:lvl2pPr marL="742950" indent="-285750" eaLnBrk="0" hangingPunct="0">
              <a:defRPr sz="2200">
                <a:solidFill>
                  <a:schemeClr val="hlink"/>
                </a:solidFill>
                <a:latin typeface="Book Antiqua" pitchFamily="18" charset="0"/>
              </a:defRPr>
            </a:lvl2pPr>
            <a:lvl3pPr marL="1143000" indent="-228600" eaLnBrk="0" hangingPunct="0">
              <a:defRPr sz="2200">
                <a:solidFill>
                  <a:schemeClr val="hlink"/>
                </a:solidFill>
                <a:latin typeface="Book Antiqua" pitchFamily="18" charset="0"/>
              </a:defRPr>
            </a:lvl3pPr>
            <a:lvl4pPr marL="1600200" indent="-228600" eaLnBrk="0" hangingPunct="0">
              <a:defRPr sz="2200">
                <a:solidFill>
                  <a:schemeClr val="hlink"/>
                </a:solidFill>
                <a:latin typeface="Book Antiqua" pitchFamily="18" charset="0"/>
              </a:defRPr>
            </a:lvl4pPr>
            <a:lvl5pPr marL="2057400" indent="-228600" eaLnBrk="0" hangingPunct="0">
              <a:defRPr sz="2200">
                <a:solidFill>
                  <a:schemeClr val="hlink"/>
                </a:solidFill>
                <a:latin typeface="Book Antiqua" pitchFamily="18" charset="0"/>
              </a:defRPr>
            </a:lvl5pPr>
            <a:lvl6pPr marL="25146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6pPr>
            <a:lvl7pPr marL="29718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7pPr>
            <a:lvl8pPr marL="34290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8pPr>
            <a:lvl9pPr marL="38862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9pPr>
          </a:lstStyle>
          <a:p>
            <a:pPr eaLnBrk="1" hangingPunct="1"/>
            <a:fld id="{27BAD86F-71E5-47DB-A5E8-215C087090BD}" type="slidenum">
              <a:rPr lang="fr-FR" sz="1200">
                <a:solidFill>
                  <a:schemeClr val="tx1"/>
                </a:solidFill>
                <a:latin typeface="Arial" charset="0"/>
              </a:rPr>
              <a:pPr eaLnBrk="1" hangingPunct="1"/>
              <a:t>14</a:t>
            </a:fld>
            <a:endParaRPr lang="fr-FR" sz="1200">
              <a:solidFill>
                <a:schemeClr val="tx1"/>
              </a:solidFill>
              <a:latin typeface="Arial"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671905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eaLnBrk="0" hangingPunct="0">
              <a:defRPr sz="2200">
                <a:solidFill>
                  <a:schemeClr val="hlink"/>
                </a:solidFill>
                <a:latin typeface="Book Antiqua" pitchFamily="18" charset="0"/>
              </a:defRPr>
            </a:lvl1pPr>
            <a:lvl2pPr marL="742950" indent="-285750" eaLnBrk="0" hangingPunct="0">
              <a:defRPr sz="2200">
                <a:solidFill>
                  <a:schemeClr val="hlink"/>
                </a:solidFill>
                <a:latin typeface="Book Antiqua" pitchFamily="18" charset="0"/>
              </a:defRPr>
            </a:lvl2pPr>
            <a:lvl3pPr marL="1143000" indent="-228600" eaLnBrk="0" hangingPunct="0">
              <a:defRPr sz="2200">
                <a:solidFill>
                  <a:schemeClr val="hlink"/>
                </a:solidFill>
                <a:latin typeface="Book Antiqua" pitchFamily="18" charset="0"/>
              </a:defRPr>
            </a:lvl3pPr>
            <a:lvl4pPr marL="1600200" indent="-228600" eaLnBrk="0" hangingPunct="0">
              <a:defRPr sz="2200">
                <a:solidFill>
                  <a:schemeClr val="hlink"/>
                </a:solidFill>
                <a:latin typeface="Book Antiqua" pitchFamily="18" charset="0"/>
              </a:defRPr>
            </a:lvl4pPr>
            <a:lvl5pPr marL="2057400" indent="-228600" eaLnBrk="0" hangingPunct="0">
              <a:defRPr sz="2200">
                <a:solidFill>
                  <a:schemeClr val="hlink"/>
                </a:solidFill>
                <a:latin typeface="Book Antiqua" pitchFamily="18" charset="0"/>
              </a:defRPr>
            </a:lvl5pPr>
            <a:lvl6pPr marL="25146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6pPr>
            <a:lvl7pPr marL="29718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7pPr>
            <a:lvl8pPr marL="34290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8pPr>
            <a:lvl9pPr marL="38862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9pPr>
          </a:lstStyle>
          <a:p>
            <a:pPr eaLnBrk="1" hangingPunct="1"/>
            <a:fld id="{C4D5A99D-9933-47A2-9FFC-6980A7EF8F0F}" type="slidenum">
              <a:rPr lang="fr-FR" sz="1200">
                <a:solidFill>
                  <a:schemeClr val="tx1"/>
                </a:solidFill>
                <a:latin typeface="Arial" charset="0"/>
              </a:rPr>
              <a:pPr eaLnBrk="1" hangingPunct="1"/>
              <a:t>15</a:t>
            </a:fld>
            <a:endParaRPr lang="fr-FR" sz="1200">
              <a:solidFill>
                <a:schemeClr val="tx1"/>
              </a:solidFill>
              <a:latin typeface="Arial"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146707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eaLnBrk="0" hangingPunct="0">
              <a:defRPr sz="2200">
                <a:solidFill>
                  <a:schemeClr val="hlink"/>
                </a:solidFill>
                <a:latin typeface="Book Antiqua" pitchFamily="18" charset="0"/>
              </a:defRPr>
            </a:lvl1pPr>
            <a:lvl2pPr marL="742950" indent="-285750" eaLnBrk="0" hangingPunct="0">
              <a:defRPr sz="2200">
                <a:solidFill>
                  <a:schemeClr val="hlink"/>
                </a:solidFill>
                <a:latin typeface="Book Antiqua" pitchFamily="18" charset="0"/>
              </a:defRPr>
            </a:lvl2pPr>
            <a:lvl3pPr marL="1143000" indent="-228600" eaLnBrk="0" hangingPunct="0">
              <a:defRPr sz="2200">
                <a:solidFill>
                  <a:schemeClr val="hlink"/>
                </a:solidFill>
                <a:latin typeface="Book Antiqua" pitchFamily="18" charset="0"/>
              </a:defRPr>
            </a:lvl3pPr>
            <a:lvl4pPr marL="1600200" indent="-228600" eaLnBrk="0" hangingPunct="0">
              <a:defRPr sz="2200">
                <a:solidFill>
                  <a:schemeClr val="hlink"/>
                </a:solidFill>
                <a:latin typeface="Book Antiqua" pitchFamily="18" charset="0"/>
              </a:defRPr>
            </a:lvl4pPr>
            <a:lvl5pPr marL="2057400" indent="-228600" eaLnBrk="0" hangingPunct="0">
              <a:defRPr sz="2200">
                <a:solidFill>
                  <a:schemeClr val="hlink"/>
                </a:solidFill>
                <a:latin typeface="Book Antiqua" pitchFamily="18" charset="0"/>
              </a:defRPr>
            </a:lvl5pPr>
            <a:lvl6pPr marL="25146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6pPr>
            <a:lvl7pPr marL="29718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7pPr>
            <a:lvl8pPr marL="34290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8pPr>
            <a:lvl9pPr marL="38862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9pPr>
          </a:lstStyle>
          <a:p>
            <a:pPr eaLnBrk="1" hangingPunct="1"/>
            <a:fld id="{13DBE5D0-29C2-436E-B3BE-3F4CB2761982}" type="slidenum">
              <a:rPr lang="fr-FR" sz="1200">
                <a:solidFill>
                  <a:schemeClr val="tx1"/>
                </a:solidFill>
                <a:latin typeface="Arial" charset="0"/>
              </a:rPr>
              <a:pPr eaLnBrk="1" hangingPunct="1"/>
              <a:t>16</a:t>
            </a:fld>
            <a:endParaRPr lang="fr-FR" sz="1200">
              <a:solidFill>
                <a:schemeClr val="tx1"/>
              </a:solidFill>
              <a:latin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9934755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eaLnBrk="0" hangingPunct="0">
              <a:defRPr sz="2200">
                <a:solidFill>
                  <a:schemeClr val="hlink"/>
                </a:solidFill>
                <a:latin typeface="Book Antiqua" pitchFamily="18" charset="0"/>
              </a:defRPr>
            </a:lvl1pPr>
            <a:lvl2pPr marL="742950" indent="-285750" eaLnBrk="0" hangingPunct="0">
              <a:defRPr sz="2200">
                <a:solidFill>
                  <a:schemeClr val="hlink"/>
                </a:solidFill>
                <a:latin typeface="Book Antiqua" pitchFamily="18" charset="0"/>
              </a:defRPr>
            </a:lvl2pPr>
            <a:lvl3pPr marL="1143000" indent="-228600" eaLnBrk="0" hangingPunct="0">
              <a:defRPr sz="2200">
                <a:solidFill>
                  <a:schemeClr val="hlink"/>
                </a:solidFill>
                <a:latin typeface="Book Antiqua" pitchFamily="18" charset="0"/>
              </a:defRPr>
            </a:lvl3pPr>
            <a:lvl4pPr marL="1600200" indent="-228600" eaLnBrk="0" hangingPunct="0">
              <a:defRPr sz="2200">
                <a:solidFill>
                  <a:schemeClr val="hlink"/>
                </a:solidFill>
                <a:latin typeface="Book Antiqua" pitchFamily="18" charset="0"/>
              </a:defRPr>
            </a:lvl4pPr>
            <a:lvl5pPr marL="2057400" indent="-228600" eaLnBrk="0" hangingPunct="0">
              <a:defRPr sz="2200">
                <a:solidFill>
                  <a:schemeClr val="hlink"/>
                </a:solidFill>
                <a:latin typeface="Book Antiqua" pitchFamily="18" charset="0"/>
              </a:defRPr>
            </a:lvl5pPr>
            <a:lvl6pPr marL="25146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6pPr>
            <a:lvl7pPr marL="29718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7pPr>
            <a:lvl8pPr marL="34290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8pPr>
            <a:lvl9pPr marL="38862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9pPr>
          </a:lstStyle>
          <a:p>
            <a:pPr eaLnBrk="1" hangingPunct="1"/>
            <a:fld id="{7ACC0945-81F9-47FE-8B37-01879BFD90FF}" type="slidenum">
              <a:rPr lang="fr-FR" sz="1200">
                <a:solidFill>
                  <a:schemeClr val="tx1"/>
                </a:solidFill>
                <a:latin typeface="Arial" charset="0"/>
              </a:rPr>
              <a:pPr eaLnBrk="1" hangingPunct="1"/>
              <a:t>17</a:t>
            </a:fld>
            <a:endParaRPr lang="fr-FR" sz="1200">
              <a:solidFill>
                <a:schemeClr val="tx1"/>
              </a:solidFill>
              <a:latin typeface="Arial"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893579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sz="2200">
                <a:solidFill>
                  <a:schemeClr val="hlink"/>
                </a:solidFill>
                <a:latin typeface="Book Antiqua" pitchFamily="18" charset="0"/>
              </a:defRPr>
            </a:lvl1pPr>
            <a:lvl2pPr marL="742950" indent="-285750" eaLnBrk="0" hangingPunct="0">
              <a:defRPr sz="2200">
                <a:solidFill>
                  <a:schemeClr val="hlink"/>
                </a:solidFill>
                <a:latin typeface="Book Antiqua" pitchFamily="18" charset="0"/>
              </a:defRPr>
            </a:lvl2pPr>
            <a:lvl3pPr marL="1143000" indent="-228600" eaLnBrk="0" hangingPunct="0">
              <a:defRPr sz="2200">
                <a:solidFill>
                  <a:schemeClr val="hlink"/>
                </a:solidFill>
                <a:latin typeface="Book Antiqua" pitchFamily="18" charset="0"/>
              </a:defRPr>
            </a:lvl3pPr>
            <a:lvl4pPr marL="1600200" indent="-228600" eaLnBrk="0" hangingPunct="0">
              <a:defRPr sz="2200">
                <a:solidFill>
                  <a:schemeClr val="hlink"/>
                </a:solidFill>
                <a:latin typeface="Book Antiqua" pitchFamily="18" charset="0"/>
              </a:defRPr>
            </a:lvl4pPr>
            <a:lvl5pPr marL="2057400" indent="-228600" eaLnBrk="0" hangingPunct="0">
              <a:defRPr sz="2200">
                <a:solidFill>
                  <a:schemeClr val="hlink"/>
                </a:solidFill>
                <a:latin typeface="Book Antiqua" pitchFamily="18" charset="0"/>
              </a:defRPr>
            </a:lvl5pPr>
            <a:lvl6pPr marL="25146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6pPr>
            <a:lvl7pPr marL="29718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7pPr>
            <a:lvl8pPr marL="34290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8pPr>
            <a:lvl9pPr marL="38862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9pPr>
          </a:lstStyle>
          <a:p>
            <a:pPr eaLnBrk="1" hangingPunct="1"/>
            <a:fld id="{48F2D528-7F33-43F1-81A4-96EE3916FC99}" type="slidenum">
              <a:rPr lang="fr-FR" sz="1200">
                <a:solidFill>
                  <a:schemeClr val="tx1"/>
                </a:solidFill>
                <a:latin typeface="Arial" charset="0"/>
              </a:rPr>
              <a:pPr eaLnBrk="1" hangingPunct="1"/>
              <a:t>18</a:t>
            </a:fld>
            <a:endParaRPr lang="fr-FR" sz="1200">
              <a:solidFill>
                <a:schemeClr val="tx1"/>
              </a:solidFill>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618302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eaLnBrk="0" hangingPunct="0">
              <a:defRPr sz="2200">
                <a:solidFill>
                  <a:schemeClr val="hlink"/>
                </a:solidFill>
                <a:latin typeface="Book Antiqua" pitchFamily="18" charset="0"/>
              </a:defRPr>
            </a:lvl1pPr>
            <a:lvl2pPr marL="742950" indent="-285750" eaLnBrk="0" hangingPunct="0">
              <a:defRPr sz="2200">
                <a:solidFill>
                  <a:schemeClr val="hlink"/>
                </a:solidFill>
                <a:latin typeface="Book Antiqua" pitchFamily="18" charset="0"/>
              </a:defRPr>
            </a:lvl2pPr>
            <a:lvl3pPr marL="1143000" indent="-228600" eaLnBrk="0" hangingPunct="0">
              <a:defRPr sz="2200">
                <a:solidFill>
                  <a:schemeClr val="hlink"/>
                </a:solidFill>
                <a:latin typeface="Book Antiqua" pitchFamily="18" charset="0"/>
              </a:defRPr>
            </a:lvl3pPr>
            <a:lvl4pPr marL="1600200" indent="-228600" eaLnBrk="0" hangingPunct="0">
              <a:defRPr sz="2200">
                <a:solidFill>
                  <a:schemeClr val="hlink"/>
                </a:solidFill>
                <a:latin typeface="Book Antiqua" pitchFamily="18" charset="0"/>
              </a:defRPr>
            </a:lvl4pPr>
            <a:lvl5pPr marL="2057400" indent="-228600" eaLnBrk="0" hangingPunct="0">
              <a:defRPr sz="2200">
                <a:solidFill>
                  <a:schemeClr val="hlink"/>
                </a:solidFill>
                <a:latin typeface="Book Antiqua" pitchFamily="18" charset="0"/>
              </a:defRPr>
            </a:lvl5pPr>
            <a:lvl6pPr marL="25146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6pPr>
            <a:lvl7pPr marL="29718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7pPr>
            <a:lvl8pPr marL="34290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8pPr>
            <a:lvl9pPr marL="38862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9pPr>
          </a:lstStyle>
          <a:p>
            <a:pPr eaLnBrk="1" hangingPunct="1"/>
            <a:fld id="{C42070CC-32A9-47B5-8AEE-4CE26AD18CF7}" type="slidenum">
              <a:rPr lang="fr-FR" sz="1200">
                <a:solidFill>
                  <a:schemeClr val="tx1"/>
                </a:solidFill>
                <a:latin typeface="Arial" charset="0"/>
              </a:rPr>
              <a:pPr eaLnBrk="1" hangingPunct="1"/>
              <a:t>19</a:t>
            </a:fld>
            <a:endParaRPr lang="fr-FR" sz="1200">
              <a:solidFill>
                <a:schemeClr val="tx1"/>
              </a:solidFill>
              <a:latin typeface="Arial"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65364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eaLnBrk="0" hangingPunct="0">
              <a:defRPr sz="2200">
                <a:solidFill>
                  <a:schemeClr val="hlink"/>
                </a:solidFill>
                <a:latin typeface="Book Antiqua" pitchFamily="18" charset="0"/>
              </a:defRPr>
            </a:lvl1pPr>
            <a:lvl2pPr marL="742950" indent="-285750" eaLnBrk="0" hangingPunct="0">
              <a:defRPr sz="2200">
                <a:solidFill>
                  <a:schemeClr val="hlink"/>
                </a:solidFill>
                <a:latin typeface="Book Antiqua" pitchFamily="18" charset="0"/>
              </a:defRPr>
            </a:lvl2pPr>
            <a:lvl3pPr marL="1143000" indent="-228600" eaLnBrk="0" hangingPunct="0">
              <a:defRPr sz="2200">
                <a:solidFill>
                  <a:schemeClr val="hlink"/>
                </a:solidFill>
                <a:latin typeface="Book Antiqua" pitchFamily="18" charset="0"/>
              </a:defRPr>
            </a:lvl3pPr>
            <a:lvl4pPr marL="1600200" indent="-228600" eaLnBrk="0" hangingPunct="0">
              <a:defRPr sz="2200">
                <a:solidFill>
                  <a:schemeClr val="hlink"/>
                </a:solidFill>
                <a:latin typeface="Book Antiqua" pitchFamily="18" charset="0"/>
              </a:defRPr>
            </a:lvl4pPr>
            <a:lvl5pPr marL="2057400" indent="-228600" eaLnBrk="0" hangingPunct="0">
              <a:defRPr sz="2200">
                <a:solidFill>
                  <a:schemeClr val="hlink"/>
                </a:solidFill>
                <a:latin typeface="Book Antiqua" pitchFamily="18" charset="0"/>
              </a:defRPr>
            </a:lvl5pPr>
            <a:lvl6pPr marL="25146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6pPr>
            <a:lvl7pPr marL="29718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7pPr>
            <a:lvl8pPr marL="34290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8pPr>
            <a:lvl9pPr marL="38862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9pPr>
          </a:lstStyle>
          <a:p>
            <a:pPr eaLnBrk="1" hangingPunct="1"/>
            <a:fld id="{C42070CC-32A9-47B5-8AEE-4CE26AD18CF7}" type="slidenum">
              <a:rPr lang="fr-FR" sz="1200">
                <a:solidFill>
                  <a:schemeClr val="tx1"/>
                </a:solidFill>
                <a:latin typeface="Arial" charset="0"/>
              </a:rPr>
              <a:pPr eaLnBrk="1" hangingPunct="1"/>
              <a:t>20</a:t>
            </a:fld>
            <a:endParaRPr lang="fr-FR" sz="1200">
              <a:solidFill>
                <a:schemeClr val="tx1"/>
              </a:solidFill>
              <a:latin typeface="Arial"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65364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eaLnBrk="0" hangingPunct="0">
              <a:defRPr sz="2200">
                <a:solidFill>
                  <a:schemeClr val="hlink"/>
                </a:solidFill>
                <a:latin typeface="Book Antiqua" pitchFamily="18" charset="0"/>
              </a:defRPr>
            </a:lvl1pPr>
            <a:lvl2pPr marL="742950" indent="-285750" eaLnBrk="0" hangingPunct="0">
              <a:defRPr sz="2200">
                <a:solidFill>
                  <a:schemeClr val="hlink"/>
                </a:solidFill>
                <a:latin typeface="Book Antiqua" pitchFamily="18" charset="0"/>
              </a:defRPr>
            </a:lvl2pPr>
            <a:lvl3pPr marL="1143000" indent="-228600" eaLnBrk="0" hangingPunct="0">
              <a:defRPr sz="2200">
                <a:solidFill>
                  <a:schemeClr val="hlink"/>
                </a:solidFill>
                <a:latin typeface="Book Antiqua" pitchFamily="18" charset="0"/>
              </a:defRPr>
            </a:lvl3pPr>
            <a:lvl4pPr marL="1600200" indent="-228600" eaLnBrk="0" hangingPunct="0">
              <a:defRPr sz="2200">
                <a:solidFill>
                  <a:schemeClr val="hlink"/>
                </a:solidFill>
                <a:latin typeface="Book Antiqua" pitchFamily="18" charset="0"/>
              </a:defRPr>
            </a:lvl4pPr>
            <a:lvl5pPr marL="2057400" indent="-228600" eaLnBrk="0" hangingPunct="0">
              <a:defRPr sz="2200">
                <a:solidFill>
                  <a:schemeClr val="hlink"/>
                </a:solidFill>
                <a:latin typeface="Book Antiqua" pitchFamily="18" charset="0"/>
              </a:defRPr>
            </a:lvl5pPr>
            <a:lvl6pPr marL="25146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6pPr>
            <a:lvl7pPr marL="29718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7pPr>
            <a:lvl8pPr marL="34290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8pPr>
            <a:lvl9pPr marL="38862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9pPr>
          </a:lstStyle>
          <a:p>
            <a:pPr eaLnBrk="1" hangingPunct="1"/>
            <a:fld id="{C42070CC-32A9-47B5-8AEE-4CE26AD18CF7}" type="slidenum">
              <a:rPr lang="fr-FR" sz="1200">
                <a:solidFill>
                  <a:schemeClr val="tx1"/>
                </a:solidFill>
                <a:latin typeface="Arial" charset="0"/>
              </a:rPr>
              <a:pPr eaLnBrk="1" hangingPunct="1"/>
              <a:t>21</a:t>
            </a:fld>
            <a:endParaRPr lang="fr-FR" sz="1200">
              <a:solidFill>
                <a:schemeClr val="tx1"/>
              </a:solidFill>
              <a:latin typeface="Arial"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65364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defRPr sz="2200">
                <a:solidFill>
                  <a:schemeClr val="hlink"/>
                </a:solidFill>
                <a:latin typeface="Book Antiqua" pitchFamily="18" charset="0"/>
              </a:defRPr>
            </a:lvl1pPr>
            <a:lvl2pPr marL="742950" indent="-285750" eaLnBrk="0" hangingPunct="0">
              <a:defRPr sz="2200">
                <a:solidFill>
                  <a:schemeClr val="hlink"/>
                </a:solidFill>
                <a:latin typeface="Book Antiqua" pitchFamily="18" charset="0"/>
              </a:defRPr>
            </a:lvl2pPr>
            <a:lvl3pPr marL="1143000" indent="-228600" eaLnBrk="0" hangingPunct="0">
              <a:defRPr sz="2200">
                <a:solidFill>
                  <a:schemeClr val="hlink"/>
                </a:solidFill>
                <a:latin typeface="Book Antiqua" pitchFamily="18" charset="0"/>
              </a:defRPr>
            </a:lvl3pPr>
            <a:lvl4pPr marL="1600200" indent="-228600" eaLnBrk="0" hangingPunct="0">
              <a:defRPr sz="2200">
                <a:solidFill>
                  <a:schemeClr val="hlink"/>
                </a:solidFill>
                <a:latin typeface="Book Antiqua" pitchFamily="18" charset="0"/>
              </a:defRPr>
            </a:lvl4pPr>
            <a:lvl5pPr marL="2057400" indent="-228600" eaLnBrk="0" hangingPunct="0">
              <a:defRPr sz="2200">
                <a:solidFill>
                  <a:schemeClr val="hlink"/>
                </a:solidFill>
                <a:latin typeface="Book Antiqua" pitchFamily="18" charset="0"/>
              </a:defRPr>
            </a:lvl5pPr>
            <a:lvl6pPr marL="25146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6pPr>
            <a:lvl7pPr marL="29718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7pPr>
            <a:lvl8pPr marL="34290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8pPr>
            <a:lvl9pPr marL="38862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9pPr>
          </a:lstStyle>
          <a:p>
            <a:pPr eaLnBrk="1" hangingPunct="1"/>
            <a:fld id="{E261D43A-4AD3-4AD4-A9B6-8442A1998C79}" type="slidenum">
              <a:rPr lang="fr-FR" sz="1200">
                <a:solidFill>
                  <a:schemeClr val="tx1"/>
                </a:solidFill>
                <a:latin typeface="Arial" charset="0"/>
              </a:rPr>
              <a:pPr eaLnBrk="1" hangingPunct="1"/>
              <a:t>3</a:t>
            </a:fld>
            <a:endParaRPr lang="fr-FR" sz="1200">
              <a:solidFill>
                <a:schemeClr val="tx1"/>
              </a:solidFill>
              <a:latin typeface="Arial"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277326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eaLnBrk="0" hangingPunct="0">
              <a:defRPr sz="2200">
                <a:solidFill>
                  <a:schemeClr val="hlink"/>
                </a:solidFill>
                <a:latin typeface="Book Antiqua" pitchFamily="18" charset="0"/>
              </a:defRPr>
            </a:lvl1pPr>
            <a:lvl2pPr marL="742950" indent="-285750" eaLnBrk="0" hangingPunct="0">
              <a:defRPr sz="2200">
                <a:solidFill>
                  <a:schemeClr val="hlink"/>
                </a:solidFill>
                <a:latin typeface="Book Antiqua" pitchFamily="18" charset="0"/>
              </a:defRPr>
            </a:lvl2pPr>
            <a:lvl3pPr marL="1143000" indent="-228600" eaLnBrk="0" hangingPunct="0">
              <a:defRPr sz="2200">
                <a:solidFill>
                  <a:schemeClr val="hlink"/>
                </a:solidFill>
                <a:latin typeface="Book Antiqua" pitchFamily="18" charset="0"/>
              </a:defRPr>
            </a:lvl3pPr>
            <a:lvl4pPr marL="1600200" indent="-228600" eaLnBrk="0" hangingPunct="0">
              <a:defRPr sz="2200">
                <a:solidFill>
                  <a:schemeClr val="hlink"/>
                </a:solidFill>
                <a:latin typeface="Book Antiqua" pitchFamily="18" charset="0"/>
              </a:defRPr>
            </a:lvl4pPr>
            <a:lvl5pPr marL="2057400" indent="-228600" eaLnBrk="0" hangingPunct="0">
              <a:defRPr sz="2200">
                <a:solidFill>
                  <a:schemeClr val="hlink"/>
                </a:solidFill>
                <a:latin typeface="Book Antiqua" pitchFamily="18" charset="0"/>
              </a:defRPr>
            </a:lvl5pPr>
            <a:lvl6pPr marL="25146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6pPr>
            <a:lvl7pPr marL="29718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7pPr>
            <a:lvl8pPr marL="34290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8pPr>
            <a:lvl9pPr marL="38862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9pPr>
          </a:lstStyle>
          <a:p>
            <a:pPr eaLnBrk="1" hangingPunct="1"/>
            <a:fld id="{8BFD2EB4-04A4-4F58-9582-1651136904A3}" type="slidenum">
              <a:rPr lang="fr-FR" sz="1200">
                <a:solidFill>
                  <a:schemeClr val="tx1"/>
                </a:solidFill>
                <a:latin typeface="Arial" charset="0"/>
              </a:rPr>
              <a:pPr eaLnBrk="1" hangingPunct="1"/>
              <a:t>4</a:t>
            </a:fld>
            <a:endParaRPr lang="fr-FR" sz="1200">
              <a:solidFill>
                <a:schemeClr val="tx1"/>
              </a:solidFill>
              <a:latin typeface="Arial"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458520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eaLnBrk="0" hangingPunct="0">
              <a:defRPr sz="2200">
                <a:solidFill>
                  <a:schemeClr val="hlink"/>
                </a:solidFill>
                <a:latin typeface="Book Antiqua" pitchFamily="18" charset="0"/>
              </a:defRPr>
            </a:lvl1pPr>
            <a:lvl2pPr marL="742950" indent="-285750" eaLnBrk="0" hangingPunct="0">
              <a:defRPr sz="2200">
                <a:solidFill>
                  <a:schemeClr val="hlink"/>
                </a:solidFill>
                <a:latin typeface="Book Antiqua" pitchFamily="18" charset="0"/>
              </a:defRPr>
            </a:lvl2pPr>
            <a:lvl3pPr marL="1143000" indent="-228600" eaLnBrk="0" hangingPunct="0">
              <a:defRPr sz="2200">
                <a:solidFill>
                  <a:schemeClr val="hlink"/>
                </a:solidFill>
                <a:latin typeface="Book Antiqua" pitchFamily="18" charset="0"/>
              </a:defRPr>
            </a:lvl3pPr>
            <a:lvl4pPr marL="1600200" indent="-228600" eaLnBrk="0" hangingPunct="0">
              <a:defRPr sz="2200">
                <a:solidFill>
                  <a:schemeClr val="hlink"/>
                </a:solidFill>
                <a:latin typeface="Book Antiqua" pitchFamily="18" charset="0"/>
              </a:defRPr>
            </a:lvl4pPr>
            <a:lvl5pPr marL="2057400" indent="-228600" eaLnBrk="0" hangingPunct="0">
              <a:defRPr sz="2200">
                <a:solidFill>
                  <a:schemeClr val="hlink"/>
                </a:solidFill>
                <a:latin typeface="Book Antiqua" pitchFamily="18" charset="0"/>
              </a:defRPr>
            </a:lvl5pPr>
            <a:lvl6pPr marL="25146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6pPr>
            <a:lvl7pPr marL="29718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7pPr>
            <a:lvl8pPr marL="34290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8pPr>
            <a:lvl9pPr marL="38862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9pPr>
          </a:lstStyle>
          <a:p>
            <a:pPr eaLnBrk="1" hangingPunct="1"/>
            <a:fld id="{F2DABD0F-D7E6-443B-B649-69213056DAFB}" type="slidenum">
              <a:rPr lang="fr-FR" sz="1200">
                <a:solidFill>
                  <a:schemeClr val="tx1"/>
                </a:solidFill>
                <a:latin typeface="Arial" charset="0"/>
              </a:rPr>
              <a:pPr eaLnBrk="1" hangingPunct="1"/>
              <a:t>5</a:t>
            </a:fld>
            <a:endParaRPr lang="fr-FR" sz="1200">
              <a:solidFill>
                <a:schemeClr val="tx1"/>
              </a:solidFill>
              <a:latin typeface="Arial"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74262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eaLnBrk="0" hangingPunct="0">
              <a:defRPr sz="2200">
                <a:solidFill>
                  <a:schemeClr val="hlink"/>
                </a:solidFill>
                <a:latin typeface="Book Antiqua" pitchFamily="18" charset="0"/>
              </a:defRPr>
            </a:lvl1pPr>
            <a:lvl2pPr marL="742950" indent="-285750" eaLnBrk="0" hangingPunct="0">
              <a:defRPr sz="2200">
                <a:solidFill>
                  <a:schemeClr val="hlink"/>
                </a:solidFill>
                <a:latin typeface="Book Antiqua" pitchFamily="18" charset="0"/>
              </a:defRPr>
            </a:lvl2pPr>
            <a:lvl3pPr marL="1143000" indent="-228600" eaLnBrk="0" hangingPunct="0">
              <a:defRPr sz="2200">
                <a:solidFill>
                  <a:schemeClr val="hlink"/>
                </a:solidFill>
                <a:latin typeface="Book Antiqua" pitchFamily="18" charset="0"/>
              </a:defRPr>
            </a:lvl3pPr>
            <a:lvl4pPr marL="1600200" indent="-228600" eaLnBrk="0" hangingPunct="0">
              <a:defRPr sz="2200">
                <a:solidFill>
                  <a:schemeClr val="hlink"/>
                </a:solidFill>
                <a:latin typeface="Book Antiqua" pitchFamily="18" charset="0"/>
              </a:defRPr>
            </a:lvl4pPr>
            <a:lvl5pPr marL="2057400" indent="-228600" eaLnBrk="0" hangingPunct="0">
              <a:defRPr sz="2200">
                <a:solidFill>
                  <a:schemeClr val="hlink"/>
                </a:solidFill>
                <a:latin typeface="Book Antiqua" pitchFamily="18" charset="0"/>
              </a:defRPr>
            </a:lvl5pPr>
            <a:lvl6pPr marL="25146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6pPr>
            <a:lvl7pPr marL="29718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7pPr>
            <a:lvl8pPr marL="34290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8pPr>
            <a:lvl9pPr marL="38862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9pPr>
          </a:lstStyle>
          <a:p>
            <a:pPr eaLnBrk="1" hangingPunct="1"/>
            <a:fld id="{2301C5AB-8438-4597-84CF-F1ACEA23D2B5}" type="slidenum">
              <a:rPr lang="fr-FR" sz="1200">
                <a:solidFill>
                  <a:schemeClr val="tx1"/>
                </a:solidFill>
                <a:latin typeface="Arial" charset="0"/>
              </a:rPr>
              <a:pPr eaLnBrk="1" hangingPunct="1"/>
              <a:t>7</a:t>
            </a:fld>
            <a:endParaRPr lang="fr-FR" sz="1200">
              <a:solidFill>
                <a:schemeClr val="tx1"/>
              </a:solidFill>
              <a:latin typeface="Arial"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447418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eaLnBrk="0" hangingPunct="0">
              <a:defRPr sz="2200">
                <a:solidFill>
                  <a:schemeClr val="hlink"/>
                </a:solidFill>
                <a:latin typeface="Book Antiqua" pitchFamily="18" charset="0"/>
              </a:defRPr>
            </a:lvl1pPr>
            <a:lvl2pPr marL="742950" indent="-285750" eaLnBrk="0" hangingPunct="0">
              <a:defRPr sz="2200">
                <a:solidFill>
                  <a:schemeClr val="hlink"/>
                </a:solidFill>
                <a:latin typeface="Book Antiqua" pitchFamily="18" charset="0"/>
              </a:defRPr>
            </a:lvl2pPr>
            <a:lvl3pPr marL="1143000" indent="-228600" eaLnBrk="0" hangingPunct="0">
              <a:defRPr sz="2200">
                <a:solidFill>
                  <a:schemeClr val="hlink"/>
                </a:solidFill>
                <a:latin typeface="Book Antiqua" pitchFamily="18" charset="0"/>
              </a:defRPr>
            </a:lvl3pPr>
            <a:lvl4pPr marL="1600200" indent="-228600" eaLnBrk="0" hangingPunct="0">
              <a:defRPr sz="2200">
                <a:solidFill>
                  <a:schemeClr val="hlink"/>
                </a:solidFill>
                <a:latin typeface="Book Antiqua" pitchFamily="18" charset="0"/>
              </a:defRPr>
            </a:lvl4pPr>
            <a:lvl5pPr marL="2057400" indent="-228600" eaLnBrk="0" hangingPunct="0">
              <a:defRPr sz="2200">
                <a:solidFill>
                  <a:schemeClr val="hlink"/>
                </a:solidFill>
                <a:latin typeface="Book Antiqua" pitchFamily="18" charset="0"/>
              </a:defRPr>
            </a:lvl5pPr>
            <a:lvl6pPr marL="25146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6pPr>
            <a:lvl7pPr marL="29718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7pPr>
            <a:lvl8pPr marL="34290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8pPr>
            <a:lvl9pPr marL="38862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9pPr>
          </a:lstStyle>
          <a:p>
            <a:pPr eaLnBrk="1" hangingPunct="1"/>
            <a:fld id="{CE3BD765-F400-411D-B3CC-BBD3429E36DB}" type="slidenum">
              <a:rPr lang="fr-FR" sz="1200">
                <a:solidFill>
                  <a:schemeClr val="tx1"/>
                </a:solidFill>
                <a:latin typeface="Arial" charset="0"/>
              </a:rPr>
              <a:pPr eaLnBrk="1" hangingPunct="1"/>
              <a:t>8</a:t>
            </a:fld>
            <a:endParaRPr lang="fr-FR" sz="1200">
              <a:solidFill>
                <a:schemeClr val="tx1"/>
              </a:solidFill>
              <a:latin typeface="Arial"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179776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eaLnBrk="0" hangingPunct="0">
              <a:defRPr sz="2200">
                <a:solidFill>
                  <a:schemeClr val="hlink"/>
                </a:solidFill>
                <a:latin typeface="Book Antiqua" pitchFamily="18" charset="0"/>
              </a:defRPr>
            </a:lvl1pPr>
            <a:lvl2pPr marL="742950" indent="-285750" eaLnBrk="0" hangingPunct="0">
              <a:defRPr sz="2200">
                <a:solidFill>
                  <a:schemeClr val="hlink"/>
                </a:solidFill>
                <a:latin typeface="Book Antiqua" pitchFamily="18" charset="0"/>
              </a:defRPr>
            </a:lvl2pPr>
            <a:lvl3pPr marL="1143000" indent="-228600" eaLnBrk="0" hangingPunct="0">
              <a:defRPr sz="2200">
                <a:solidFill>
                  <a:schemeClr val="hlink"/>
                </a:solidFill>
                <a:latin typeface="Book Antiqua" pitchFamily="18" charset="0"/>
              </a:defRPr>
            </a:lvl3pPr>
            <a:lvl4pPr marL="1600200" indent="-228600" eaLnBrk="0" hangingPunct="0">
              <a:defRPr sz="2200">
                <a:solidFill>
                  <a:schemeClr val="hlink"/>
                </a:solidFill>
                <a:latin typeface="Book Antiqua" pitchFamily="18" charset="0"/>
              </a:defRPr>
            </a:lvl4pPr>
            <a:lvl5pPr marL="2057400" indent="-228600" eaLnBrk="0" hangingPunct="0">
              <a:defRPr sz="2200">
                <a:solidFill>
                  <a:schemeClr val="hlink"/>
                </a:solidFill>
                <a:latin typeface="Book Antiqua" pitchFamily="18" charset="0"/>
              </a:defRPr>
            </a:lvl5pPr>
            <a:lvl6pPr marL="25146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6pPr>
            <a:lvl7pPr marL="29718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7pPr>
            <a:lvl8pPr marL="34290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8pPr>
            <a:lvl9pPr marL="38862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9pPr>
          </a:lstStyle>
          <a:p>
            <a:pPr eaLnBrk="1" hangingPunct="1"/>
            <a:fld id="{436DD5B3-62F0-426C-977C-296BF308A189}" type="slidenum">
              <a:rPr lang="fr-FR" sz="1200">
                <a:solidFill>
                  <a:schemeClr val="tx1"/>
                </a:solidFill>
                <a:latin typeface="Arial" charset="0"/>
              </a:rPr>
              <a:pPr eaLnBrk="1" hangingPunct="1"/>
              <a:t>9</a:t>
            </a:fld>
            <a:endParaRPr lang="fr-FR" sz="1200">
              <a:solidFill>
                <a:schemeClr val="tx1"/>
              </a:solidFill>
              <a:latin typeface="Arial"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787300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eaLnBrk="0" hangingPunct="0">
              <a:defRPr sz="2200">
                <a:solidFill>
                  <a:schemeClr val="hlink"/>
                </a:solidFill>
                <a:latin typeface="Book Antiqua" pitchFamily="18" charset="0"/>
              </a:defRPr>
            </a:lvl1pPr>
            <a:lvl2pPr marL="742950" indent="-285750" eaLnBrk="0" hangingPunct="0">
              <a:defRPr sz="2200">
                <a:solidFill>
                  <a:schemeClr val="hlink"/>
                </a:solidFill>
                <a:latin typeface="Book Antiqua" pitchFamily="18" charset="0"/>
              </a:defRPr>
            </a:lvl2pPr>
            <a:lvl3pPr marL="1143000" indent="-228600" eaLnBrk="0" hangingPunct="0">
              <a:defRPr sz="2200">
                <a:solidFill>
                  <a:schemeClr val="hlink"/>
                </a:solidFill>
                <a:latin typeface="Book Antiqua" pitchFamily="18" charset="0"/>
              </a:defRPr>
            </a:lvl3pPr>
            <a:lvl4pPr marL="1600200" indent="-228600" eaLnBrk="0" hangingPunct="0">
              <a:defRPr sz="2200">
                <a:solidFill>
                  <a:schemeClr val="hlink"/>
                </a:solidFill>
                <a:latin typeface="Book Antiqua" pitchFamily="18" charset="0"/>
              </a:defRPr>
            </a:lvl4pPr>
            <a:lvl5pPr marL="2057400" indent="-228600" eaLnBrk="0" hangingPunct="0">
              <a:defRPr sz="2200">
                <a:solidFill>
                  <a:schemeClr val="hlink"/>
                </a:solidFill>
                <a:latin typeface="Book Antiqua" pitchFamily="18" charset="0"/>
              </a:defRPr>
            </a:lvl5pPr>
            <a:lvl6pPr marL="25146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6pPr>
            <a:lvl7pPr marL="29718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7pPr>
            <a:lvl8pPr marL="34290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8pPr>
            <a:lvl9pPr marL="38862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9pPr>
          </a:lstStyle>
          <a:p>
            <a:pPr eaLnBrk="1" hangingPunct="1"/>
            <a:fld id="{C42070CC-32A9-47B5-8AEE-4CE26AD18CF7}" type="slidenum">
              <a:rPr lang="fr-FR" sz="1200">
                <a:solidFill>
                  <a:schemeClr val="tx1"/>
                </a:solidFill>
                <a:latin typeface="Arial" charset="0"/>
              </a:rPr>
              <a:pPr eaLnBrk="1" hangingPunct="1"/>
              <a:t>10</a:t>
            </a:fld>
            <a:endParaRPr lang="fr-FR" sz="1200">
              <a:solidFill>
                <a:schemeClr val="tx1"/>
              </a:solidFill>
              <a:latin typeface="Arial"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65364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eaLnBrk="0" hangingPunct="0">
              <a:defRPr sz="2200">
                <a:solidFill>
                  <a:schemeClr val="hlink"/>
                </a:solidFill>
                <a:latin typeface="Book Antiqua" pitchFamily="18" charset="0"/>
              </a:defRPr>
            </a:lvl1pPr>
            <a:lvl2pPr marL="742950" indent="-285750" eaLnBrk="0" hangingPunct="0">
              <a:defRPr sz="2200">
                <a:solidFill>
                  <a:schemeClr val="hlink"/>
                </a:solidFill>
                <a:latin typeface="Book Antiqua" pitchFamily="18" charset="0"/>
              </a:defRPr>
            </a:lvl2pPr>
            <a:lvl3pPr marL="1143000" indent="-228600" eaLnBrk="0" hangingPunct="0">
              <a:defRPr sz="2200">
                <a:solidFill>
                  <a:schemeClr val="hlink"/>
                </a:solidFill>
                <a:latin typeface="Book Antiqua" pitchFamily="18" charset="0"/>
              </a:defRPr>
            </a:lvl3pPr>
            <a:lvl4pPr marL="1600200" indent="-228600" eaLnBrk="0" hangingPunct="0">
              <a:defRPr sz="2200">
                <a:solidFill>
                  <a:schemeClr val="hlink"/>
                </a:solidFill>
                <a:latin typeface="Book Antiqua" pitchFamily="18" charset="0"/>
              </a:defRPr>
            </a:lvl4pPr>
            <a:lvl5pPr marL="2057400" indent="-228600" eaLnBrk="0" hangingPunct="0">
              <a:defRPr sz="2200">
                <a:solidFill>
                  <a:schemeClr val="hlink"/>
                </a:solidFill>
                <a:latin typeface="Book Antiqua" pitchFamily="18" charset="0"/>
              </a:defRPr>
            </a:lvl5pPr>
            <a:lvl6pPr marL="25146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6pPr>
            <a:lvl7pPr marL="29718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7pPr>
            <a:lvl8pPr marL="34290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8pPr>
            <a:lvl9pPr marL="38862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9pPr>
          </a:lstStyle>
          <a:p>
            <a:pPr eaLnBrk="1" hangingPunct="1"/>
            <a:fld id="{3BCA4BDF-D4EB-4D62-AEA4-D7C6DA864109}" type="slidenum">
              <a:rPr lang="fr-FR" sz="1200">
                <a:solidFill>
                  <a:schemeClr val="tx1"/>
                </a:solidFill>
                <a:latin typeface="Arial" charset="0"/>
              </a:rPr>
              <a:pPr eaLnBrk="1" hangingPunct="1"/>
              <a:t>11</a:t>
            </a:fld>
            <a:endParaRPr lang="fr-FR" sz="1200">
              <a:solidFill>
                <a:schemeClr val="tx1"/>
              </a:solidFill>
              <a:latin typeface="Arial"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96128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ADD3642D-3382-4B48-8815-C289471920AE}" type="datetimeFigureOut">
              <a:rPr lang="fr-FR" smtClean="0"/>
              <a:pPr/>
              <a:t>22/09/2017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0DA2C74-1FA5-4281-8192-334C625214E2}" type="slidenum">
              <a:rPr lang="fr-FR" smtClean="0"/>
              <a:pPr/>
              <a:t>‹#›</a:t>
            </a:fld>
            <a:endParaRPr lang="fr-FR"/>
          </a:p>
        </p:txBody>
      </p:sp>
    </p:spTree>
    <p:extLst>
      <p:ext uri="{BB962C8B-B14F-4D97-AF65-F5344CB8AC3E}">
        <p14:creationId xmlns:p14="http://schemas.microsoft.com/office/powerpoint/2010/main" val="2755030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DD3642D-3382-4B48-8815-C289471920AE}" type="datetimeFigureOut">
              <a:rPr lang="fr-FR" smtClean="0"/>
              <a:pPr/>
              <a:t>22/09/2017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0DA2C74-1FA5-4281-8192-334C625214E2}" type="slidenum">
              <a:rPr lang="fr-FR" smtClean="0"/>
              <a:pPr/>
              <a:t>‹#›</a:t>
            </a:fld>
            <a:endParaRPr lang="fr-FR"/>
          </a:p>
        </p:txBody>
      </p:sp>
    </p:spTree>
    <p:extLst>
      <p:ext uri="{BB962C8B-B14F-4D97-AF65-F5344CB8AC3E}">
        <p14:creationId xmlns:p14="http://schemas.microsoft.com/office/powerpoint/2010/main" val="2789782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DD3642D-3382-4B48-8815-C289471920AE}" type="datetimeFigureOut">
              <a:rPr lang="fr-FR" smtClean="0"/>
              <a:pPr/>
              <a:t>22/09/2017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0DA2C74-1FA5-4281-8192-334C625214E2}" type="slidenum">
              <a:rPr lang="fr-FR" smtClean="0"/>
              <a:pPr/>
              <a:t>‹#›</a:t>
            </a:fld>
            <a:endParaRPr lang="fr-FR"/>
          </a:p>
        </p:txBody>
      </p:sp>
    </p:spTree>
    <p:extLst>
      <p:ext uri="{BB962C8B-B14F-4D97-AF65-F5344CB8AC3E}">
        <p14:creationId xmlns:p14="http://schemas.microsoft.com/office/powerpoint/2010/main" val="1264543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DD3642D-3382-4B48-8815-C289471920AE}" type="datetimeFigureOut">
              <a:rPr lang="fr-FR" smtClean="0"/>
              <a:pPr/>
              <a:t>22/09/2017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0DA2C74-1FA5-4281-8192-334C625214E2}" type="slidenum">
              <a:rPr lang="fr-FR" smtClean="0"/>
              <a:pPr/>
              <a:t>‹#›</a:t>
            </a:fld>
            <a:endParaRPr lang="fr-FR"/>
          </a:p>
        </p:txBody>
      </p:sp>
    </p:spTree>
    <p:extLst>
      <p:ext uri="{BB962C8B-B14F-4D97-AF65-F5344CB8AC3E}">
        <p14:creationId xmlns:p14="http://schemas.microsoft.com/office/powerpoint/2010/main" val="455767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ADD3642D-3382-4B48-8815-C289471920AE}" type="datetimeFigureOut">
              <a:rPr lang="fr-FR" smtClean="0"/>
              <a:pPr/>
              <a:t>22/09/2017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0DA2C74-1FA5-4281-8192-334C625214E2}" type="slidenum">
              <a:rPr lang="fr-FR" smtClean="0"/>
              <a:pPr/>
              <a:t>‹#›</a:t>
            </a:fld>
            <a:endParaRPr lang="fr-FR"/>
          </a:p>
        </p:txBody>
      </p:sp>
    </p:spTree>
    <p:extLst>
      <p:ext uri="{BB962C8B-B14F-4D97-AF65-F5344CB8AC3E}">
        <p14:creationId xmlns:p14="http://schemas.microsoft.com/office/powerpoint/2010/main" val="249980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DD3642D-3382-4B48-8815-C289471920AE}" type="datetimeFigureOut">
              <a:rPr lang="fr-FR" smtClean="0"/>
              <a:pPr/>
              <a:t>22/09/2017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0DA2C74-1FA5-4281-8192-334C625214E2}" type="slidenum">
              <a:rPr lang="fr-FR" smtClean="0"/>
              <a:pPr/>
              <a:t>‹#›</a:t>
            </a:fld>
            <a:endParaRPr lang="fr-FR"/>
          </a:p>
        </p:txBody>
      </p:sp>
    </p:spTree>
    <p:extLst>
      <p:ext uri="{BB962C8B-B14F-4D97-AF65-F5344CB8AC3E}">
        <p14:creationId xmlns:p14="http://schemas.microsoft.com/office/powerpoint/2010/main" val="3842652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ADD3642D-3382-4B48-8815-C289471920AE}" type="datetimeFigureOut">
              <a:rPr lang="fr-FR" smtClean="0"/>
              <a:pPr/>
              <a:t>22/09/2017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A0DA2C74-1FA5-4281-8192-334C625214E2}" type="slidenum">
              <a:rPr lang="fr-FR" smtClean="0"/>
              <a:pPr/>
              <a:t>‹#›</a:t>
            </a:fld>
            <a:endParaRPr lang="fr-FR"/>
          </a:p>
        </p:txBody>
      </p:sp>
    </p:spTree>
    <p:extLst>
      <p:ext uri="{BB962C8B-B14F-4D97-AF65-F5344CB8AC3E}">
        <p14:creationId xmlns:p14="http://schemas.microsoft.com/office/powerpoint/2010/main" val="2946874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ADD3642D-3382-4B48-8815-C289471920AE}" type="datetimeFigureOut">
              <a:rPr lang="fr-FR" smtClean="0"/>
              <a:pPr/>
              <a:t>22/09/2017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A0DA2C74-1FA5-4281-8192-334C625214E2}" type="slidenum">
              <a:rPr lang="fr-FR" smtClean="0"/>
              <a:pPr/>
              <a:t>‹#›</a:t>
            </a:fld>
            <a:endParaRPr lang="fr-FR"/>
          </a:p>
        </p:txBody>
      </p:sp>
    </p:spTree>
    <p:extLst>
      <p:ext uri="{BB962C8B-B14F-4D97-AF65-F5344CB8AC3E}">
        <p14:creationId xmlns:p14="http://schemas.microsoft.com/office/powerpoint/2010/main" val="1071790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DD3642D-3382-4B48-8815-C289471920AE}" type="datetimeFigureOut">
              <a:rPr lang="fr-FR" smtClean="0"/>
              <a:pPr/>
              <a:t>22/09/2017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A0DA2C74-1FA5-4281-8192-334C625214E2}" type="slidenum">
              <a:rPr lang="fr-FR" smtClean="0"/>
              <a:pPr/>
              <a:t>‹#›</a:t>
            </a:fld>
            <a:endParaRPr lang="fr-FR"/>
          </a:p>
        </p:txBody>
      </p:sp>
    </p:spTree>
    <p:extLst>
      <p:ext uri="{BB962C8B-B14F-4D97-AF65-F5344CB8AC3E}">
        <p14:creationId xmlns:p14="http://schemas.microsoft.com/office/powerpoint/2010/main" val="2791627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ADD3642D-3382-4B48-8815-C289471920AE}" type="datetimeFigureOut">
              <a:rPr lang="fr-FR" smtClean="0"/>
              <a:pPr/>
              <a:t>22/09/2017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0DA2C74-1FA5-4281-8192-334C625214E2}" type="slidenum">
              <a:rPr lang="fr-FR" smtClean="0"/>
              <a:pPr/>
              <a:t>‹#›</a:t>
            </a:fld>
            <a:endParaRPr lang="fr-FR"/>
          </a:p>
        </p:txBody>
      </p:sp>
    </p:spTree>
    <p:extLst>
      <p:ext uri="{BB962C8B-B14F-4D97-AF65-F5344CB8AC3E}">
        <p14:creationId xmlns:p14="http://schemas.microsoft.com/office/powerpoint/2010/main" val="396587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ADD3642D-3382-4B48-8815-C289471920AE}" type="datetimeFigureOut">
              <a:rPr lang="fr-FR" smtClean="0"/>
              <a:pPr/>
              <a:t>22/09/2017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0DA2C74-1FA5-4281-8192-334C625214E2}" type="slidenum">
              <a:rPr lang="fr-FR" smtClean="0"/>
              <a:pPr/>
              <a:t>‹#›</a:t>
            </a:fld>
            <a:endParaRPr lang="fr-FR"/>
          </a:p>
        </p:txBody>
      </p:sp>
    </p:spTree>
    <p:extLst>
      <p:ext uri="{BB962C8B-B14F-4D97-AF65-F5344CB8AC3E}">
        <p14:creationId xmlns:p14="http://schemas.microsoft.com/office/powerpoint/2010/main" val="3803688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D3642D-3382-4B48-8815-C289471920AE}" type="datetimeFigureOut">
              <a:rPr lang="fr-FR" smtClean="0"/>
              <a:pPr/>
              <a:t>22/09/2017</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DA2C74-1FA5-4281-8192-334C625214E2}" type="slidenum">
              <a:rPr lang="fr-FR" smtClean="0"/>
              <a:pPr/>
              <a:t>‹#›</a:t>
            </a:fld>
            <a:endParaRPr lang="fr-FR"/>
          </a:p>
        </p:txBody>
      </p:sp>
    </p:spTree>
    <p:extLst>
      <p:ext uri="{BB962C8B-B14F-4D97-AF65-F5344CB8AC3E}">
        <p14:creationId xmlns:p14="http://schemas.microsoft.com/office/powerpoint/2010/main" val="2910262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45951" y="1639038"/>
            <a:ext cx="8229600" cy="1143000"/>
          </a:xfrm>
        </p:spPr>
        <p:txBody>
          <a:bodyPr/>
          <a:lstStyle/>
          <a:p>
            <a:r>
              <a:rPr lang="fr-FR" b="1" dirty="0" smtClean="0">
                <a:solidFill>
                  <a:schemeClr val="accent1">
                    <a:lumMod val="75000"/>
                  </a:schemeClr>
                </a:solidFill>
              </a:rPr>
              <a:t>Droit de l’Informatique</a:t>
            </a:r>
            <a:endParaRPr lang="fr-FR" b="1" dirty="0">
              <a:solidFill>
                <a:schemeClr val="accent1">
                  <a:lumMod val="75000"/>
                </a:schemeClr>
              </a:solidFill>
            </a:endParaRPr>
          </a:p>
        </p:txBody>
      </p:sp>
      <p:sp>
        <p:nvSpPr>
          <p:cNvPr id="4" name="Titre 1"/>
          <p:cNvSpPr txBox="1">
            <a:spLocks/>
          </p:cNvSpPr>
          <p:nvPr/>
        </p:nvSpPr>
        <p:spPr>
          <a:xfrm>
            <a:off x="598351" y="2719158"/>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3600" b="1" dirty="0" smtClean="0">
                <a:solidFill>
                  <a:schemeClr val="accent1">
                    <a:lumMod val="75000"/>
                  </a:schemeClr>
                </a:solidFill>
              </a:rPr>
              <a:t>Université de Rouen </a:t>
            </a:r>
          </a:p>
          <a:p>
            <a:r>
              <a:rPr lang="fr-FR" sz="3600" b="1" dirty="0" smtClean="0">
                <a:solidFill>
                  <a:schemeClr val="accent1">
                    <a:lumMod val="75000"/>
                  </a:schemeClr>
                </a:solidFill>
              </a:rPr>
              <a:t>2017/2018</a:t>
            </a:r>
            <a:endParaRPr lang="fr-FR" sz="3600" b="1" dirty="0">
              <a:solidFill>
                <a:schemeClr val="accent1">
                  <a:lumMod val="75000"/>
                </a:schemeClr>
              </a:solidFill>
            </a:endParaRPr>
          </a:p>
        </p:txBody>
      </p:sp>
      <p:sp>
        <p:nvSpPr>
          <p:cNvPr id="5" name="Titre 1"/>
          <p:cNvSpPr txBox="1">
            <a:spLocks/>
          </p:cNvSpPr>
          <p:nvPr/>
        </p:nvSpPr>
        <p:spPr>
          <a:xfrm>
            <a:off x="633185" y="5229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3200" b="1" dirty="0" smtClean="0">
                <a:solidFill>
                  <a:schemeClr val="accent1">
                    <a:lumMod val="75000"/>
                  </a:schemeClr>
                </a:solidFill>
              </a:rPr>
              <a:t>Armand-Gabriel de Paz</a:t>
            </a:r>
            <a:endParaRPr lang="fr-FR" sz="3200" b="1" dirty="0">
              <a:solidFill>
                <a:schemeClr val="accent1">
                  <a:lumMod val="75000"/>
                </a:schemeClr>
              </a:solidFill>
            </a:endParaRPr>
          </a:p>
        </p:txBody>
      </p:sp>
    </p:spTree>
    <p:extLst>
      <p:ext uri="{BB962C8B-B14F-4D97-AF65-F5344CB8AC3E}">
        <p14:creationId xmlns:p14="http://schemas.microsoft.com/office/powerpoint/2010/main" val="11979935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Espace réservé du numéro de diapositive 5"/>
          <p:cNvSpPr>
            <a:spLocks noGrp="1"/>
          </p:cNvSpPr>
          <p:nvPr>
            <p:ph type="sldNum" sz="quarter" idx="12"/>
          </p:nvPr>
        </p:nvSpPr>
        <p:spPr>
          <a:noFill/>
        </p:spPr>
        <p:txBody>
          <a:bodyPr/>
          <a:lstStyle>
            <a:lvl1pPr eaLnBrk="0" hangingPunct="0">
              <a:defRPr sz="2200">
                <a:solidFill>
                  <a:schemeClr val="hlink"/>
                </a:solidFill>
                <a:latin typeface="Book Antiqua" pitchFamily="18" charset="0"/>
              </a:defRPr>
            </a:lvl1pPr>
            <a:lvl2pPr marL="742950" indent="-285750" eaLnBrk="0" hangingPunct="0">
              <a:defRPr sz="2200">
                <a:solidFill>
                  <a:schemeClr val="hlink"/>
                </a:solidFill>
                <a:latin typeface="Book Antiqua" pitchFamily="18" charset="0"/>
              </a:defRPr>
            </a:lvl2pPr>
            <a:lvl3pPr marL="1143000" indent="-228600" eaLnBrk="0" hangingPunct="0">
              <a:defRPr sz="2200">
                <a:solidFill>
                  <a:schemeClr val="hlink"/>
                </a:solidFill>
                <a:latin typeface="Book Antiqua" pitchFamily="18" charset="0"/>
              </a:defRPr>
            </a:lvl3pPr>
            <a:lvl4pPr marL="1600200" indent="-228600" eaLnBrk="0" hangingPunct="0">
              <a:defRPr sz="2200">
                <a:solidFill>
                  <a:schemeClr val="hlink"/>
                </a:solidFill>
                <a:latin typeface="Book Antiqua" pitchFamily="18" charset="0"/>
              </a:defRPr>
            </a:lvl4pPr>
            <a:lvl5pPr marL="2057400" indent="-228600" eaLnBrk="0" hangingPunct="0">
              <a:defRPr sz="2200">
                <a:solidFill>
                  <a:schemeClr val="hlink"/>
                </a:solidFill>
                <a:latin typeface="Book Antiqua" pitchFamily="18" charset="0"/>
              </a:defRPr>
            </a:lvl5pPr>
            <a:lvl6pPr marL="25146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6pPr>
            <a:lvl7pPr marL="29718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7pPr>
            <a:lvl8pPr marL="34290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8pPr>
            <a:lvl9pPr marL="38862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9pPr>
          </a:lstStyle>
          <a:p>
            <a:pPr eaLnBrk="1" hangingPunct="1"/>
            <a:fld id="{EB6974B0-CB3E-41F1-9F86-5B33A1783707}" type="slidenum">
              <a:rPr lang="fr-FR" sz="1200">
                <a:solidFill>
                  <a:schemeClr val="accent1">
                    <a:lumMod val="75000"/>
                  </a:schemeClr>
                </a:solidFill>
                <a:latin typeface="Verdana" pitchFamily="34" charset="0"/>
              </a:rPr>
              <a:pPr eaLnBrk="1" hangingPunct="1"/>
              <a:t>10</a:t>
            </a:fld>
            <a:endParaRPr lang="fr-FR" sz="1200">
              <a:solidFill>
                <a:schemeClr val="accent1">
                  <a:lumMod val="75000"/>
                </a:schemeClr>
              </a:solidFill>
              <a:latin typeface="Verdana" pitchFamily="34" charset="0"/>
            </a:endParaRPr>
          </a:p>
        </p:txBody>
      </p:sp>
      <p:sp>
        <p:nvSpPr>
          <p:cNvPr id="13315" name="Rectangle 2"/>
          <p:cNvSpPr>
            <a:spLocks noGrp="1" noChangeArrowheads="1"/>
          </p:cNvSpPr>
          <p:nvPr>
            <p:ph type="title"/>
          </p:nvPr>
        </p:nvSpPr>
        <p:spPr>
          <a:xfrm>
            <a:off x="467544" y="188640"/>
            <a:ext cx="8229600" cy="1143000"/>
          </a:xfrm>
        </p:spPr>
        <p:txBody>
          <a:bodyPr/>
          <a:lstStyle/>
          <a:p>
            <a:pPr eaLnBrk="1" hangingPunct="1"/>
            <a:r>
              <a:rPr lang="fr-FR" sz="2400" dirty="0" smtClean="0">
                <a:solidFill>
                  <a:schemeClr val="accent1">
                    <a:lumMod val="75000"/>
                  </a:schemeClr>
                </a:solidFill>
              </a:rPr>
              <a:t>2.2 LA RESPONSABILITE CIVILE CONTRACTUELLE</a:t>
            </a:r>
            <a:endParaRPr lang="fr-FR" sz="3000" dirty="0" smtClean="0">
              <a:solidFill>
                <a:schemeClr val="accent1">
                  <a:lumMod val="75000"/>
                </a:schemeClr>
              </a:solidFill>
            </a:endParaRPr>
          </a:p>
        </p:txBody>
      </p:sp>
      <p:sp>
        <p:nvSpPr>
          <p:cNvPr id="13316" name="Rectangle 3"/>
          <p:cNvSpPr>
            <a:spLocks noGrp="1" noChangeArrowheads="1"/>
          </p:cNvSpPr>
          <p:nvPr>
            <p:ph type="body" idx="1"/>
          </p:nvPr>
        </p:nvSpPr>
        <p:spPr>
          <a:xfrm>
            <a:off x="395536" y="980728"/>
            <a:ext cx="8097962" cy="3959225"/>
          </a:xfrm>
        </p:spPr>
        <p:txBody>
          <a:bodyPr>
            <a:noAutofit/>
          </a:bodyPr>
          <a:lstStyle/>
          <a:p>
            <a:pPr algn="just" eaLnBrk="1" hangingPunct="1">
              <a:lnSpc>
                <a:spcPct val="90000"/>
              </a:lnSpc>
            </a:pPr>
            <a:r>
              <a:rPr lang="fr-FR" sz="2400" b="1" dirty="0" smtClean="0">
                <a:solidFill>
                  <a:schemeClr val="accent1">
                    <a:lumMod val="75000"/>
                  </a:schemeClr>
                </a:solidFill>
              </a:rPr>
              <a:t>La responsabilité civile contractuelle </a:t>
            </a:r>
            <a:r>
              <a:rPr lang="fr-FR" sz="2400" b="1" dirty="0">
                <a:solidFill>
                  <a:schemeClr val="accent1">
                    <a:lumMod val="75000"/>
                  </a:schemeClr>
                </a:solidFill>
              </a:rPr>
              <a:t>(</a:t>
            </a:r>
            <a:r>
              <a:rPr lang="fr-FR" sz="2400" b="1" dirty="0" smtClean="0">
                <a:solidFill>
                  <a:schemeClr val="accent1">
                    <a:lumMod val="75000"/>
                  </a:schemeClr>
                </a:solidFill>
              </a:rPr>
              <a:t>Code Civil)</a:t>
            </a:r>
          </a:p>
          <a:p>
            <a:pPr algn="just" eaLnBrk="1" hangingPunct="1">
              <a:lnSpc>
                <a:spcPct val="90000"/>
              </a:lnSpc>
            </a:pPr>
            <a:endParaRPr lang="fr-FR" sz="1600" b="1" dirty="0" smtClean="0">
              <a:solidFill>
                <a:schemeClr val="accent1">
                  <a:lumMod val="75000"/>
                </a:schemeClr>
              </a:solidFill>
            </a:endParaRPr>
          </a:p>
          <a:p>
            <a:pPr lvl="2" algn="just" eaLnBrk="1" hangingPunct="1">
              <a:lnSpc>
                <a:spcPct val="90000"/>
              </a:lnSpc>
              <a:buFont typeface="Wingdings" pitchFamily="2" charset="2"/>
              <a:buChar char="v"/>
            </a:pPr>
            <a:r>
              <a:rPr lang="fr-FR" sz="2000" dirty="0" smtClean="0">
                <a:solidFill>
                  <a:schemeClr val="accent1">
                    <a:lumMod val="75000"/>
                  </a:schemeClr>
                </a:solidFill>
              </a:rPr>
              <a:t>Obligation pour un contractant qui n’exécute pas les obligations nées de son contrat de réparer le dommage subi par son cocontractant.</a:t>
            </a:r>
          </a:p>
          <a:p>
            <a:pPr lvl="2" algn="just" eaLnBrk="1" hangingPunct="1">
              <a:lnSpc>
                <a:spcPct val="90000"/>
              </a:lnSpc>
              <a:buFont typeface="Wingdings" pitchFamily="2" charset="2"/>
              <a:buChar char="v"/>
            </a:pPr>
            <a:endParaRPr lang="fr-FR" sz="1200" dirty="0" smtClean="0">
              <a:solidFill>
                <a:schemeClr val="accent1">
                  <a:lumMod val="75000"/>
                </a:schemeClr>
              </a:solidFill>
            </a:endParaRPr>
          </a:p>
          <a:p>
            <a:pPr lvl="2" algn="just" eaLnBrk="1" hangingPunct="1">
              <a:lnSpc>
                <a:spcPct val="90000"/>
              </a:lnSpc>
              <a:buFont typeface="Wingdings" pitchFamily="2" charset="2"/>
              <a:buChar char="v"/>
            </a:pPr>
            <a:r>
              <a:rPr lang="fr-FR" sz="2000" dirty="0" smtClean="0">
                <a:solidFill>
                  <a:schemeClr val="accent1">
                    <a:lumMod val="75000"/>
                  </a:schemeClr>
                </a:solidFill>
              </a:rPr>
              <a:t>Ici encore trois conditions cumulatives… mais:</a:t>
            </a:r>
          </a:p>
          <a:p>
            <a:pPr lvl="2"/>
            <a:r>
              <a:rPr lang="fr-FR" sz="1600" b="1" dirty="0" smtClean="0">
                <a:solidFill>
                  <a:schemeClr val="accent1">
                    <a:lumMod val="75000"/>
                  </a:schemeClr>
                </a:solidFill>
              </a:rPr>
              <a:t>preuve d’un manquement dans l’exécution du contrat, </a:t>
            </a:r>
          </a:p>
          <a:p>
            <a:pPr lvl="2"/>
            <a:r>
              <a:rPr lang="fr-FR" sz="1600" b="1" dirty="0" smtClean="0">
                <a:solidFill>
                  <a:schemeClr val="accent1">
                    <a:lumMod val="75000"/>
                  </a:schemeClr>
                </a:solidFill>
              </a:rPr>
              <a:t>d’un dommage ;</a:t>
            </a:r>
          </a:p>
          <a:p>
            <a:pPr lvl="2"/>
            <a:r>
              <a:rPr lang="fr-FR" sz="1600" b="1" dirty="0" smtClean="0">
                <a:solidFill>
                  <a:schemeClr val="accent1">
                    <a:lumMod val="75000"/>
                  </a:schemeClr>
                </a:solidFill>
              </a:rPr>
              <a:t>et d’un lien de causalité (présumé);</a:t>
            </a:r>
          </a:p>
          <a:p>
            <a:pPr lvl="2" algn="just" eaLnBrk="1" hangingPunct="1">
              <a:lnSpc>
                <a:spcPct val="90000"/>
              </a:lnSpc>
              <a:buFont typeface="Wingdings" pitchFamily="2" charset="2"/>
              <a:buNone/>
            </a:pPr>
            <a:endParaRPr lang="fr-FR" sz="1200" dirty="0" smtClean="0">
              <a:solidFill>
                <a:schemeClr val="accent1">
                  <a:lumMod val="75000"/>
                </a:schemeClr>
              </a:solidFill>
            </a:endParaRPr>
          </a:p>
          <a:p>
            <a:pPr lvl="2" algn="just" eaLnBrk="1" hangingPunct="1">
              <a:lnSpc>
                <a:spcPct val="90000"/>
              </a:lnSpc>
              <a:buFont typeface="Wingdings" pitchFamily="2" charset="2"/>
              <a:buChar char="v"/>
            </a:pPr>
            <a:r>
              <a:rPr lang="fr-FR" sz="2000" dirty="0" smtClean="0">
                <a:solidFill>
                  <a:schemeClr val="accent1">
                    <a:lumMod val="75000"/>
                  </a:schemeClr>
                </a:solidFill>
              </a:rPr>
              <a:t>Il existe deux sortes d’obligations contractuelles :</a:t>
            </a:r>
          </a:p>
          <a:p>
            <a:pPr lvl="4" algn="just" eaLnBrk="1" hangingPunct="1">
              <a:lnSpc>
                <a:spcPct val="90000"/>
              </a:lnSpc>
              <a:buFont typeface="Wingdings" pitchFamily="2" charset="2"/>
              <a:buChar char="ü"/>
            </a:pPr>
            <a:r>
              <a:rPr lang="fr-FR" sz="1800" b="1" dirty="0" smtClean="0">
                <a:solidFill>
                  <a:schemeClr val="accent1">
                    <a:lumMod val="75000"/>
                  </a:schemeClr>
                </a:solidFill>
              </a:rPr>
              <a:t>Les obligations de moyens</a:t>
            </a:r>
            <a:r>
              <a:rPr lang="fr-FR" sz="1800" dirty="0" smtClean="0">
                <a:solidFill>
                  <a:schemeClr val="accent1">
                    <a:lumMod val="75000"/>
                  </a:schemeClr>
                </a:solidFill>
              </a:rPr>
              <a:t>: la victime du manquement doit prouver la faute de la partie défaillante.</a:t>
            </a:r>
          </a:p>
          <a:p>
            <a:pPr lvl="4" algn="just" eaLnBrk="1" hangingPunct="1">
              <a:lnSpc>
                <a:spcPct val="90000"/>
              </a:lnSpc>
              <a:buFont typeface="Wingdings" pitchFamily="2" charset="2"/>
              <a:buChar char="ü"/>
            </a:pPr>
            <a:r>
              <a:rPr lang="fr-FR" sz="1800" b="1" dirty="0" smtClean="0">
                <a:solidFill>
                  <a:schemeClr val="accent1">
                    <a:lumMod val="75000"/>
                  </a:schemeClr>
                </a:solidFill>
              </a:rPr>
              <a:t>Les obligations de résultat</a:t>
            </a:r>
            <a:r>
              <a:rPr lang="fr-FR" sz="1800" dirty="0" smtClean="0">
                <a:solidFill>
                  <a:schemeClr val="accent1">
                    <a:lumMod val="75000"/>
                  </a:schemeClr>
                </a:solidFill>
              </a:rPr>
              <a:t>: le seul constat de la non exécution d’une obligation de résultat emporte responsabilité automatique de la partie défaillance.</a:t>
            </a:r>
          </a:p>
          <a:p>
            <a:pPr lvl="4" algn="just" eaLnBrk="1" hangingPunct="1">
              <a:lnSpc>
                <a:spcPct val="90000"/>
              </a:lnSpc>
              <a:buFont typeface="Wingdings" pitchFamily="2" charset="2"/>
              <a:buChar char="ü"/>
            </a:pPr>
            <a:r>
              <a:rPr lang="fr-FR" sz="1800" b="1" dirty="0" smtClean="0">
                <a:solidFill>
                  <a:schemeClr val="accent1">
                    <a:lumMod val="75000"/>
                  </a:schemeClr>
                </a:solidFill>
              </a:rPr>
              <a:t>Intérêt de la distinction</a:t>
            </a:r>
            <a:r>
              <a:rPr lang="fr-FR" sz="1800" dirty="0" smtClean="0">
                <a:solidFill>
                  <a:schemeClr val="accent1">
                    <a:lumMod val="75000"/>
                  </a:schemeClr>
                </a:solidFill>
              </a:rPr>
              <a:t> = charge de la preuve + moyens de preuve</a:t>
            </a:r>
          </a:p>
        </p:txBody>
      </p:sp>
    </p:spTree>
    <p:extLst>
      <p:ext uri="{BB962C8B-B14F-4D97-AF65-F5344CB8AC3E}">
        <p14:creationId xmlns:p14="http://schemas.microsoft.com/office/powerpoint/2010/main" val="367793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Espace réservé du numéro de diapositive 5"/>
          <p:cNvSpPr>
            <a:spLocks noGrp="1"/>
          </p:cNvSpPr>
          <p:nvPr>
            <p:ph type="sldNum" sz="quarter" idx="12"/>
          </p:nvPr>
        </p:nvSpPr>
        <p:spPr>
          <a:noFill/>
        </p:spPr>
        <p:txBody>
          <a:bodyPr/>
          <a:lstStyle>
            <a:lvl1pPr eaLnBrk="0" hangingPunct="0">
              <a:defRPr sz="2200">
                <a:solidFill>
                  <a:schemeClr val="hlink"/>
                </a:solidFill>
                <a:latin typeface="Book Antiqua" pitchFamily="18" charset="0"/>
              </a:defRPr>
            </a:lvl1pPr>
            <a:lvl2pPr marL="742950" indent="-285750" eaLnBrk="0" hangingPunct="0">
              <a:defRPr sz="2200">
                <a:solidFill>
                  <a:schemeClr val="hlink"/>
                </a:solidFill>
                <a:latin typeface="Book Antiqua" pitchFamily="18" charset="0"/>
              </a:defRPr>
            </a:lvl2pPr>
            <a:lvl3pPr marL="1143000" indent="-228600" eaLnBrk="0" hangingPunct="0">
              <a:defRPr sz="2200">
                <a:solidFill>
                  <a:schemeClr val="hlink"/>
                </a:solidFill>
                <a:latin typeface="Book Antiqua" pitchFamily="18" charset="0"/>
              </a:defRPr>
            </a:lvl3pPr>
            <a:lvl4pPr marL="1600200" indent="-228600" eaLnBrk="0" hangingPunct="0">
              <a:defRPr sz="2200">
                <a:solidFill>
                  <a:schemeClr val="hlink"/>
                </a:solidFill>
                <a:latin typeface="Book Antiqua" pitchFamily="18" charset="0"/>
              </a:defRPr>
            </a:lvl4pPr>
            <a:lvl5pPr marL="2057400" indent="-228600" eaLnBrk="0" hangingPunct="0">
              <a:defRPr sz="2200">
                <a:solidFill>
                  <a:schemeClr val="hlink"/>
                </a:solidFill>
                <a:latin typeface="Book Antiqua" pitchFamily="18" charset="0"/>
              </a:defRPr>
            </a:lvl5pPr>
            <a:lvl6pPr marL="25146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6pPr>
            <a:lvl7pPr marL="29718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7pPr>
            <a:lvl8pPr marL="34290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8pPr>
            <a:lvl9pPr marL="38862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9pPr>
          </a:lstStyle>
          <a:p>
            <a:pPr eaLnBrk="1" hangingPunct="1"/>
            <a:fld id="{830FBB42-9AC4-422E-B81B-A089FA616D9B}" type="slidenum">
              <a:rPr lang="fr-FR" sz="1200">
                <a:solidFill>
                  <a:schemeClr val="accent1">
                    <a:lumMod val="75000"/>
                  </a:schemeClr>
                </a:solidFill>
                <a:latin typeface="Verdana" pitchFamily="34" charset="0"/>
              </a:rPr>
              <a:pPr eaLnBrk="1" hangingPunct="1"/>
              <a:t>11</a:t>
            </a:fld>
            <a:endParaRPr lang="fr-FR" sz="1200">
              <a:solidFill>
                <a:schemeClr val="accent1">
                  <a:lumMod val="75000"/>
                </a:schemeClr>
              </a:solidFill>
              <a:latin typeface="Verdana" pitchFamily="34" charset="0"/>
            </a:endParaRPr>
          </a:p>
        </p:txBody>
      </p:sp>
      <p:sp>
        <p:nvSpPr>
          <p:cNvPr id="14339" name="Rectangle 2"/>
          <p:cNvSpPr>
            <a:spLocks noGrp="1" noChangeArrowheads="1"/>
          </p:cNvSpPr>
          <p:nvPr>
            <p:ph type="title"/>
          </p:nvPr>
        </p:nvSpPr>
        <p:spPr/>
        <p:txBody>
          <a:bodyPr/>
          <a:lstStyle/>
          <a:p>
            <a:pPr eaLnBrk="1" hangingPunct="1"/>
            <a:r>
              <a:rPr lang="fr-FR" sz="2400" smtClean="0">
                <a:solidFill>
                  <a:schemeClr val="accent1">
                    <a:lumMod val="75000"/>
                  </a:schemeClr>
                </a:solidFill>
              </a:rPr>
              <a:t>3. LA RESPONSABILITE PENALE</a:t>
            </a:r>
            <a:endParaRPr lang="fr-FR" sz="3200" smtClean="0">
              <a:solidFill>
                <a:schemeClr val="accent1">
                  <a:lumMod val="75000"/>
                </a:schemeClr>
              </a:solidFill>
            </a:endParaRPr>
          </a:p>
        </p:txBody>
      </p:sp>
      <p:sp>
        <p:nvSpPr>
          <p:cNvPr id="14340" name="Rectangle 3"/>
          <p:cNvSpPr>
            <a:spLocks noGrp="1" noChangeArrowheads="1"/>
          </p:cNvSpPr>
          <p:nvPr>
            <p:ph type="body" idx="1"/>
          </p:nvPr>
        </p:nvSpPr>
        <p:spPr>
          <a:xfrm>
            <a:off x="755650" y="2060575"/>
            <a:ext cx="7812088" cy="3959225"/>
          </a:xfrm>
        </p:spPr>
        <p:txBody>
          <a:bodyPr/>
          <a:lstStyle/>
          <a:p>
            <a:pPr eaLnBrk="1" hangingPunct="1">
              <a:lnSpc>
                <a:spcPct val="90000"/>
              </a:lnSpc>
              <a:buFont typeface="Wingdings" pitchFamily="2" charset="2"/>
              <a:buNone/>
            </a:pPr>
            <a:r>
              <a:rPr lang="fr-FR" sz="2400" smtClean="0">
                <a:solidFill>
                  <a:schemeClr val="accent1">
                    <a:lumMod val="75000"/>
                  </a:schemeClr>
                </a:solidFill>
              </a:rPr>
              <a:t>3.1 Les Principes généraux</a:t>
            </a:r>
          </a:p>
          <a:p>
            <a:pPr eaLnBrk="1" hangingPunct="1">
              <a:lnSpc>
                <a:spcPct val="90000"/>
              </a:lnSpc>
              <a:buFont typeface="Wingdings" pitchFamily="2" charset="2"/>
              <a:buNone/>
            </a:pPr>
            <a:endParaRPr lang="fr-FR" sz="2400" smtClean="0">
              <a:solidFill>
                <a:schemeClr val="accent1">
                  <a:lumMod val="75000"/>
                </a:schemeClr>
              </a:solidFill>
            </a:endParaRPr>
          </a:p>
          <a:p>
            <a:pPr eaLnBrk="1" hangingPunct="1">
              <a:lnSpc>
                <a:spcPct val="90000"/>
              </a:lnSpc>
              <a:buFont typeface="Wingdings" pitchFamily="2" charset="2"/>
              <a:buNone/>
            </a:pPr>
            <a:r>
              <a:rPr lang="fr-FR" sz="2400" smtClean="0">
                <a:solidFill>
                  <a:schemeClr val="accent1">
                    <a:lumMod val="75000"/>
                  </a:schemeClr>
                </a:solidFill>
              </a:rPr>
              <a:t>3.2 La responsabilité pénale des personnes morales</a:t>
            </a:r>
          </a:p>
          <a:p>
            <a:pPr eaLnBrk="1" hangingPunct="1">
              <a:lnSpc>
                <a:spcPct val="90000"/>
              </a:lnSpc>
              <a:buFont typeface="Wingdings" pitchFamily="2" charset="2"/>
              <a:buNone/>
            </a:pPr>
            <a:endParaRPr lang="fr-FR" sz="2400" smtClean="0">
              <a:solidFill>
                <a:schemeClr val="accent1">
                  <a:lumMod val="75000"/>
                </a:schemeClr>
              </a:solidFill>
            </a:endParaRPr>
          </a:p>
          <a:p>
            <a:pPr eaLnBrk="1" hangingPunct="1">
              <a:lnSpc>
                <a:spcPct val="90000"/>
              </a:lnSpc>
              <a:buFont typeface="Wingdings" pitchFamily="2" charset="2"/>
              <a:buNone/>
            </a:pPr>
            <a:r>
              <a:rPr lang="fr-FR" sz="2400" smtClean="0">
                <a:solidFill>
                  <a:schemeClr val="accent1">
                    <a:lumMod val="75000"/>
                  </a:schemeClr>
                </a:solidFill>
              </a:rPr>
              <a:t>3.3 La responsabilité pénale des dirigeants</a:t>
            </a:r>
          </a:p>
          <a:p>
            <a:pPr eaLnBrk="1" hangingPunct="1">
              <a:lnSpc>
                <a:spcPct val="90000"/>
              </a:lnSpc>
            </a:pPr>
            <a:endParaRPr lang="fr-FR" sz="2400" smtClean="0">
              <a:solidFill>
                <a:schemeClr val="accent1">
                  <a:lumMod val="75000"/>
                </a:schemeClr>
              </a:solidFill>
            </a:endParaRPr>
          </a:p>
          <a:p>
            <a:pPr eaLnBrk="1" hangingPunct="1">
              <a:lnSpc>
                <a:spcPct val="90000"/>
              </a:lnSpc>
              <a:buFont typeface="Wingdings" pitchFamily="2" charset="2"/>
              <a:buNone/>
            </a:pPr>
            <a:r>
              <a:rPr lang="fr-FR" sz="2400" smtClean="0">
                <a:solidFill>
                  <a:schemeClr val="accent1">
                    <a:lumMod val="75000"/>
                  </a:schemeClr>
                </a:solidFill>
              </a:rPr>
              <a:t>3.4 La délégation de pouvoirs </a:t>
            </a:r>
          </a:p>
          <a:p>
            <a:pPr eaLnBrk="1" hangingPunct="1">
              <a:lnSpc>
                <a:spcPct val="90000"/>
              </a:lnSpc>
              <a:buFont typeface="Wingdings" pitchFamily="2" charset="2"/>
              <a:buNone/>
            </a:pPr>
            <a:endParaRPr lang="fr-FR" sz="2400" smtClean="0">
              <a:solidFill>
                <a:schemeClr val="accent1">
                  <a:lumMod val="75000"/>
                </a:schemeClr>
              </a:solidFill>
            </a:endParaRPr>
          </a:p>
          <a:p>
            <a:pPr eaLnBrk="1" hangingPunct="1">
              <a:lnSpc>
                <a:spcPct val="90000"/>
              </a:lnSpc>
              <a:buFont typeface="Wingdings" pitchFamily="2" charset="2"/>
              <a:buNone/>
            </a:pPr>
            <a:r>
              <a:rPr lang="fr-FR" sz="2400" smtClean="0">
                <a:solidFill>
                  <a:schemeClr val="accent1">
                    <a:lumMod val="75000"/>
                  </a:schemeClr>
                </a:solidFill>
              </a:rPr>
              <a:t>3.5 Les sanctions</a:t>
            </a:r>
          </a:p>
          <a:p>
            <a:pPr eaLnBrk="1" hangingPunct="1">
              <a:lnSpc>
                <a:spcPct val="90000"/>
              </a:lnSpc>
              <a:buFont typeface="Wingdings" pitchFamily="2" charset="2"/>
              <a:buNone/>
            </a:pPr>
            <a:endParaRPr lang="fr-FR" sz="2400" smtClean="0">
              <a:solidFill>
                <a:schemeClr val="accent1">
                  <a:lumMod val="75000"/>
                </a:schemeClr>
              </a:solidFill>
            </a:endParaRPr>
          </a:p>
          <a:p>
            <a:pPr eaLnBrk="1" hangingPunct="1">
              <a:lnSpc>
                <a:spcPct val="90000"/>
              </a:lnSpc>
              <a:buFont typeface="Wingdings" pitchFamily="2" charset="2"/>
              <a:buNone/>
            </a:pPr>
            <a:endParaRPr lang="fr-FR" sz="2400" smtClean="0">
              <a:solidFill>
                <a:schemeClr val="accent1">
                  <a:lumMod val="75000"/>
                </a:schemeClr>
              </a:solidFill>
            </a:endParaRPr>
          </a:p>
        </p:txBody>
      </p:sp>
    </p:spTree>
    <p:extLst>
      <p:ext uri="{BB962C8B-B14F-4D97-AF65-F5344CB8AC3E}">
        <p14:creationId xmlns:p14="http://schemas.microsoft.com/office/powerpoint/2010/main" val="34370434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Espace réservé du numéro de diapositive 5"/>
          <p:cNvSpPr>
            <a:spLocks noGrp="1"/>
          </p:cNvSpPr>
          <p:nvPr>
            <p:ph type="sldNum" sz="quarter" idx="12"/>
          </p:nvPr>
        </p:nvSpPr>
        <p:spPr>
          <a:noFill/>
        </p:spPr>
        <p:txBody>
          <a:bodyPr/>
          <a:lstStyle>
            <a:lvl1pPr eaLnBrk="0" hangingPunct="0">
              <a:defRPr sz="2200">
                <a:solidFill>
                  <a:schemeClr val="hlink"/>
                </a:solidFill>
                <a:latin typeface="Book Antiqua" pitchFamily="18" charset="0"/>
              </a:defRPr>
            </a:lvl1pPr>
            <a:lvl2pPr marL="742950" indent="-285750" eaLnBrk="0" hangingPunct="0">
              <a:defRPr sz="2200">
                <a:solidFill>
                  <a:schemeClr val="hlink"/>
                </a:solidFill>
                <a:latin typeface="Book Antiqua" pitchFamily="18" charset="0"/>
              </a:defRPr>
            </a:lvl2pPr>
            <a:lvl3pPr marL="1143000" indent="-228600" eaLnBrk="0" hangingPunct="0">
              <a:defRPr sz="2200">
                <a:solidFill>
                  <a:schemeClr val="hlink"/>
                </a:solidFill>
                <a:latin typeface="Book Antiqua" pitchFamily="18" charset="0"/>
              </a:defRPr>
            </a:lvl3pPr>
            <a:lvl4pPr marL="1600200" indent="-228600" eaLnBrk="0" hangingPunct="0">
              <a:defRPr sz="2200">
                <a:solidFill>
                  <a:schemeClr val="hlink"/>
                </a:solidFill>
                <a:latin typeface="Book Antiqua" pitchFamily="18" charset="0"/>
              </a:defRPr>
            </a:lvl4pPr>
            <a:lvl5pPr marL="2057400" indent="-228600" eaLnBrk="0" hangingPunct="0">
              <a:defRPr sz="2200">
                <a:solidFill>
                  <a:schemeClr val="hlink"/>
                </a:solidFill>
                <a:latin typeface="Book Antiqua" pitchFamily="18" charset="0"/>
              </a:defRPr>
            </a:lvl5pPr>
            <a:lvl6pPr marL="25146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6pPr>
            <a:lvl7pPr marL="29718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7pPr>
            <a:lvl8pPr marL="34290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8pPr>
            <a:lvl9pPr marL="38862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9pPr>
          </a:lstStyle>
          <a:p>
            <a:pPr eaLnBrk="1" hangingPunct="1"/>
            <a:fld id="{22520A4C-F33B-46FF-953C-8A724D734A13}" type="slidenum">
              <a:rPr lang="fr-FR" sz="1200">
                <a:solidFill>
                  <a:schemeClr val="accent1">
                    <a:lumMod val="75000"/>
                  </a:schemeClr>
                </a:solidFill>
                <a:latin typeface="Verdana" pitchFamily="34" charset="0"/>
              </a:rPr>
              <a:pPr eaLnBrk="1" hangingPunct="1"/>
              <a:t>12</a:t>
            </a:fld>
            <a:endParaRPr lang="fr-FR" sz="1200">
              <a:solidFill>
                <a:schemeClr val="accent1">
                  <a:lumMod val="75000"/>
                </a:schemeClr>
              </a:solidFill>
              <a:latin typeface="Verdana" pitchFamily="34" charset="0"/>
            </a:endParaRPr>
          </a:p>
        </p:txBody>
      </p:sp>
      <p:sp>
        <p:nvSpPr>
          <p:cNvPr id="15363" name="Rectangle 2"/>
          <p:cNvSpPr>
            <a:spLocks noGrp="1" noChangeArrowheads="1"/>
          </p:cNvSpPr>
          <p:nvPr>
            <p:ph type="title"/>
          </p:nvPr>
        </p:nvSpPr>
        <p:spPr>
          <a:xfrm>
            <a:off x="571500" y="1066800"/>
            <a:ext cx="8001000" cy="647700"/>
          </a:xfrm>
        </p:spPr>
        <p:txBody>
          <a:bodyPr/>
          <a:lstStyle/>
          <a:p>
            <a:pPr eaLnBrk="1" hangingPunct="1"/>
            <a:r>
              <a:rPr lang="fr-FR" sz="2400" dirty="0" smtClean="0">
                <a:solidFill>
                  <a:schemeClr val="accent1">
                    <a:lumMod val="75000"/>
                  </a:schemeClr>
                </a:solidFill>
              </a:rPr>
              <a:t>3.1 LES PRINCIPES GENERAUX</a:t>
            </a:r>
            <a:endParaRPr lang="fr-FR" sz="2800" dirty="0" smtClean="0">
              <a:solidFill>
                <a:schemeClr val="accent1">
                  <a:lumMod val="75000"/>
                </a:schemeClr>
              </a:solidFill>
            </a:endParaRPr>
          </a:p>
        </p:txBody>
      </p:sp>
      <p:sp>
        <p:nvSpPr>
          <p:cNvPr id="15364" name="Rectangle 3"/>
          <p:cNvSpPr>
            <a:spLocks noGrp="1" noChangeArrowheads="1"/>
          </p:cNvSpPr>
          <p:nvPr>
            <p:ph type="body" idx="1"/>
          </p:nvPr>
        </p:nvSpPr>
        <p:spPr>
          <a:xfrm>
            <a:off x="827088" y="2060575"/>
            <a:ext cx="7740650" cy="3959225"/>
          </a:xfrm>
        </p:spPr>
        <p:txBody>
          <a:bodyPr/>
          <a:lstStyle/>
          <a:p>
            <a:pPr eaLnBrk="1" hangingPunct="1">
              <a:lnSpc>
                <a:spcPct val="80000"/>
              </a:lnSpc>
            </a:pPr>
            <a:r>
              <a:rPr lang="fr-FR" sz="2400" dirty="0" smtClean="0">
                <a:solidFill>
                  <a:schemeClr val="accent1">
                    <a:lumMod val="75000"/>
                  </a:schemeClr>
                </a:solidFill>
              </a:rPr>
              <a:t>LES ELEMENTS DE L’INFRACTION</a:t>
            </a:r>
            <a:endParaRPr lang="fr-FR" sz="2400" u="sng" dirty="0" smtClean="0">
              <a:solidFill>
                <a:schemeClr val="accent1">
                  <a:lumMod val="75000"/>
                </a:schemeClr>
              </a:solidFill>
            </a:endParaRPr>
          </a:p>
          <a:p>
            <a:pPr eaLnBrk="1" hangingPunct="1">
              <a:lnSpc>
                <a:spcPct val="80000"/>
              </a:lnSpc>
            </a:pPr>
            <a:endParaRPr lang="fr-FR" sz="2400" u="sng" dirty="0" smtClean="0">
              <a:solidFill>
                <a:schemeClr val="accent1">
                  <a:lumMod val="75000"/>
                </a:schemeClr>
              </a:solidFill>
            </a:endParaRPr>
          </a:p>
          <a:p>
            <a:pPr eaLnBrk="1" hangingPunct="1">
              <a:lnSpc>
                <a:spcPct val="80000"/>
              </a:lnSpc>
              <a:buFont typeface="Wingdings" pitchFamily="2" charset="2"/>
              <a:buNone/>
            </a:pPr>
            <a:r>
              <a:rPr lang="fr-FR" sz="2400" dirty="0" smtClean="0">
                <a:solidFill>
                  <a:schemeClr val="accent1">
                    <a:lumMod val="75000"/>
                  </a:schemeClr>
                </a:solidFill>
              </a:rPr>
              <a:t>	*Elément légal</a:t>
            </a:r>
          </a:p>
          <a:p>
            <a:pPr eaLnBrk="1" hangingPunct="1">
              <a:lnSpc>
                <a:spcPct val="80000"/>
              </a:lnSpc>
              <a:buFont typeface="Wingdings" pitchFamily="2" charset="2"/>
              <a:buNone/>
            </a:pPr>
            <a:r>
              <a:rPr lang="fr-FR" sz="2800" dirty="0" smtClean="0">
                <a:solidFill>
                  <a:schemeClr val="accent1">
                    <a:lumMod val="75000"/>
                  </a:schemeClr>
                </a:solidFill>
              </a:rPr>
              <a:t>	</a:t>
            </a:r>
            <a:r>
              <a:rPr lang="fr-FR" sz="2000" dirty="0" smtClean="0">
                <a:solidFill>
                  <a:schemeClr val="accent1">
                    <a:lumMod val="75000"/>
                  </a:schemeClr>
                </a:solidFill>
              </a:rPr>
              <a:t>Principe = pas d’infraction et pas de peine sans loi</a:t>
            </a:r>
          </a:p>
          <a:p>
            <a:pPr lvl="2" eaLnBrk="1" hangingPunct="1">
              <a:lnSpc>
                <a:spcPct val="80000"/>
              </a:lnSpc>
              <a:buFont typeface="Wingdings" pitchFamily="2" charset="2"/>
              <a:buChar char="ü"/>
            </a:pPr>
            <a:r>
              <a:rPr lang="fr-FR" sz="2200" dirty="0" smtClean="0">
                <a:solidFill>
                  <a:schemeClr val="accent1">
                    <a:lumMod val="75000"/>
                  </a:schemeClr>
                </a:solidFill>
              </a:rPr>
              <a:t>Nécessité d’une répression qui protège l’ordre social</a:t>
            </a:r>
          </a:p>
          <a:p>
            <a:pPr lvl="2" eaLnBrk="1" hangingPunct="1">
              <a:lnSpc>
                <a:spcPct val="80000"/>
              </a:lnSpc>
              <a:buFont typeface="Wingdings" pitchFamily="2" charset="2"/>
              <a:buChar char="ü"/>
            </a:pPr>
            <a:r>
              <a:rPr lang="fr-FR" sz="2200" dirty="0" smtClean="0">
                <a:solidFill>
                  <a:schemeClr val="accent1">
                    <a:lumMod val="75000"/>
                  </a:schemeClr>
                </a:solidFill>
              </a:rPr>
              <a:t>Sauvegarde des libertés individuelles</a:t>
            </a:r>
          </a:p>
          <a:p>
            <a:pPr lvl="2" eaLnBrk="1" hangingPunct="1">
              <a:lnSpc>
                <a:spcPct val="80000"/>
              </a:lnSpc>
              <a:buFont typeface="Wingdings" pitchFamily="2" charset="2"/>
              <a:buNone/>
            </a:pPr>
            <a:endParaRPr lang="fr-FR" sz="2200" dirty="0" smtClean="0">
              <a:solidFill>
                <a:schemeClr val="accent1">
                  <a:lumMod val="75000"/>
                </a:schemeClr>
              </a:solidFill>
            </a:endParaRPr>
          </a:p>
          <a:p>
            <a:pPr eaLnBrk="1" hangingPunct="1">
              <a:lnSpc>
                <a:spcPct val="80000"/>
              </a:lnSpc>
              <a:buFont typeface="Wingdings" pitchFamily="2" charset="2"/>
              <a:buNone/>
            </a:pPr>
            <a:r>
              <a:rPr lang="fr-FR" sz="2400" dirty="0" smtClean="0">
                <a:solidFill>
                  <a:schemeClr val="accent1">
                    <a:lumMod val="75000"/>
                  </a:schemeClr>
                </a:solidFill>
              </a:rPr>
              <a:t>	*Elément matériel : l’acte commis</a:t>
            </a:r>
          </a:p>
          <a:p>
            <a:pPr eaLnBrk="1" hangingPunct="1">
              <a:lnSpc>
                <a:spcPct val="80000"/>
              </a:lnSpc>
              <a:buFont typeface="Wingdings" pitchFamily="2" charset="2"/>
              <a:buNone/>
            </a:pPr>
            <a:r>
              <a:rPr lang="fr-FR" sz="2400" dirty="0" smtClean="0">
                <a:solidFill>
                  <a:schemeClr val="accent1">
                    <a:lumMod val="75000"/>
                  </a:schemeClr>
                </a:solidFill>
              </a:rPr>
              <a:t>	*Elément moral : l’intention, la conscience de commettre une infraction</a:t>
            </a:r>
            <a:endParaRPr lang="fr-FR" sz="2700" dirty="0" smtClean="0">
              <a:solidFill>
                <a:schemeClr val="accent1">
                  <a:lumMod val="75000"/>
                </a:schemeClr>
              </a:solidFill>
            </a:endParaRPr>
          </a:p>
          <a:p>
            <a:pPr lvl="1" eaLnBrk="1" hangingPunct="1">
              <a:lnSpc>
                <a:spcPct val="80000"/>
              </a:lnSpc>
            </a:pPr>
            <a:endParaRPr lang="fr-FR" sz="2400" dirty="0" smtClean="0">
              <a:solidFill>
                <a:schemeClr val="accent1">
                  <a:lumMod val="75000"/>
                </a:schemeClr>
              </a:solidFill>
            </a:endParaRPr>
          </a:p>
          <a:p>
            <a:pPr eaLnBrk="1" hangingPunct="1">
              <a:lnSpc>
                <a:spcPct val="80000"/>
              </a:lnSpc>
            </a:pPr>
            <a:endParaRPr lang="fr-FR" sz="2400" dirty="0" smtClean="0">
              <a:solidFill>
                <a:schemeClr val="accent1">
                  <a:lumMod val="75000"/>
                </a:schemeClr>
              </a:solidFill>
            </a:endParaRPr>
          </a:p>
        </p:txBody>
      </p:sp>
    </p:spTree>
    <p:extLst>
      <p:ext uri="{BB962C8B-B14F-4D97-AF65-F5344CB8AC3E}">
        <p14:creationId xmlns:p14="http://schemas.microsoft.com/office/powerpoint/2010/main" val="27549940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Espace réservé du numéro de diapositive 5"/>
          <p:cNvSpPr>
            <a:spLocks noGrp="1"/>
          </p:cNvSpPr>
          <p:nvPr>
            <p:ph type="sldNum" sz="quarter" idx="12"/>
          </p:nvPr>
        </p:nvSpPr>
        <p:spPr>
          <a:noFill/>
        </p:spPr>
        <p:txBody>
          <a:bodyPr/>
          <a:lstStyle>
            <a:lvl1pPr eaLnBrk="0" hangingPunct="0">
              <a:defRPr sz="2200">
                <a:solidFill>
                  <a:schemeClr val="hlink"/>
                </a:solidFill>
                <a:latin typeface="Book Antiqua" pitchFamily="18" charset="0"/>
              </a:defRPr>
            </a:lvl1pPr>
            <a:lvl2pPr marL="742950" indent="-285750" eaLnBrk="0" hangingPunct="0">
              <a:defRPr sz="2200">
                <a:solidFill>
                  <a:schemeClr val="hlink"/>
                </a:solidFill>
                <a:latin typeface="Book Antiqua" pitchFamily="18" charset="0"/>
              </a:defRPr>
            </a:lvl2pPr>
            <a:lvl3pPr marL="1143000" indent="-228600" eaLnBrk="0" hangingPunct="0">
              <a:defRPr sz="2200">
                <a:solidFill>
                  <a:schemeClr val="hlink"/>
                </a:solidFill>
                <a:latin typeface="Book Antiqua" pitchFamily="18" charset="0"/>
              </a:defRPr>
            </a:lvl3pPr>
            <a:lvl4pPr marL="1600200" indent="-228600" eaLnBrk="0" hangingPunct="0">
              <a:defRPr sz="2200">
                <a:solidFill>
                  <a:schemeClr val="hlink"/>
                </a:solidFill>
                <a:latin typeface="Book Antiqua" pitchFamily="18" charset="0"/>
              </a:defRPr>
            </a:lvl4pPr>
            <a:lvl5pPr marL="2057400" indent="-228600" eaLnBrk="0" hangingPunct="0">
              <a:defRPr sz="2200">
                <a:solidFill>
                  <a:schemeClr val="hlink"/>
                </a:solidFill>
                <a:latin typeface="Book Antiqua" pitchFamily="18" charset="0"/>
              </a:defRPr>
            </a:lvl5pPr>
            <a:lvl6pPr marL="25146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6pPr>
            <a:lvl7pPr marL="29718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7pPr>
            <a:lvl8pPr marL="34290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8pPr>
            <a:lvl9pPr marL="38862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9pPr>
          </a:lstStyle>
          <a:p>
            <a:pPr eaLnBrk="1" hangingPunct="1"/>
            <a:fld id="{5CAFFD05-0960-403F-BAE6-993E27EA952A}" type="slidenum">
              <a:rPr lang="fr-FR" sz="1200">
                <a:solidFill>
                  <a:schemeClr val="accent1">
                    <a:lumMod val="75000"/>
                  </a:schemeClr>
                </a:solidFill>
                <a:latin typeface="Verdana" pitchFamily="34" charset="0"/>
              </a:rPr>
              <a:pPr eaLnBrk="1" hangingPunct="1"/>
              <a:t>13</a:t>
            </a:fld>
            <a:endParaRPr lang="fr-FR" sz="1200">
              <a:solidFill>
                <a:schemeClr val="accent1">
                  <a:lumMod val="75000"/>
                </a:schemeClr>
              </a:solidFill>
              <a:latin typeface="Verdana" pitchFamily="34" charset="0"/>
            </a:endParaRPr>
          </a:p>
        </p:txBody>
      </p:sp>
      <p:sp>
        <p:nvSpPr>
          <p:cNvPr id="16387" name="Rectangle 2"/>
          <p:cNvSpPr>
            <a:spLocks noGrp="1" noChangeArrowheads="1"/>
          </p:cNvSpPr>
          <p:nvPr>
            <p:ph type="title"/>
          </p:nvPr>
        </p:nvSpPr>
        <p:spPr/>
        <p:txBody>
          <a:bodyPr/>
          <a:lstStyle/>
          <a:p>
            <a:pPr eaLnBrk="1" hangingPunct="1"/>
            <a:r>
              <a:rPr lang="fr-FR" sz="2400" smtClean="0">
                <a:solidFill>
                  <a:schemeClr val="accent1">
                    <a:lumMod val="75000"/>
                  </a:schemeClr>
                </a:solidFill>
              </a:rPr>
              <a:t>3.1 LES PRINCIPES GENERAUX</a:t>
            </a:r>
          </a:p>
        </p:txBody>
      </p:sp>
      <p:sp>
        <p:nvSpPr>
          <p:cNvPr id="16388" name="Rectangle 3"/>
          <p:cNvSpPr>
            <a:spLocks noGrp="1" noChangeArrowheads="1"/>
          </p:cNvSpPr>
          <p:nvPr>
            <p:ph type="body" idx="1"/>
          </p:nvPr>
        </p:nvSpPr>
        <p:spPr>
          <a:xfrm>
            <a:off x="702469" y="1772816"/>
            <a:ext cx="7881938" cy="3959225"/>
          </a:xfrm>
        </p:spPr>
        <p:txBody>
          <a:bodyPr/>
          <a:lstStyle/>
          <a:p>
            <a:pPr eaLnBrk="1" hangingPunct="1"/>
            <a:endParaRPr lang="fr-FR" sz="2000" dirty="0" smtClean="0">
              <a:solidFill>
                <a:schemeClr val="accent1">
                  <a:lumMod val="75000"/>
                </a:schemeClr>
              </a:solidFill>
            </a:endParaRPr>
          </a:p>
          <a:p>
            <a:pPr eaLnBrk="1" hangingPunct="1"/>
            <a:r>
              <a:rPr lang="fr-FR" sz="2000" dirty="0" smtClean="0">
                <a:solidFill>
                  <a:schemeClr val="accent1">
                    <a:lumMod val="75000"/>
                  </a:schemeClr>
                </a:solidFill>
              </a:rPr>
              <a:t>Respect des droits de la défense (renforcement des règles procédurales, d’interprétation stricte)</a:t>
            </a:r>
          </a:p>
          <a:p>
            <a:pPr eaLnBrk="1" hangingPunct="1">
              <a:buFont typeface="Wingdings" pitchFamily="2" charset="2"/>
              <a:buNone/>
            </a:pPr>
            <a:endParaRPr lang="fr-FR" sz="2000" dirty="0" smtClean="0">
              <a:solidFill>
                <a:schemeClr val="accent1">
                  <a:lumMod val="75000"/>
                </a:schemeClr>
              </a:solidFill>
            </a:endParaRPr>
          </a:p>
          <a:p>
            <a:pPr algn="just" eaLnBrk="1" hangingPunct="1"/>
            <a:r>
              <a:rPr lang="fr-FR" sz="2000" dirty="0" smtClean="0">
                <a:solidFill>
                  <a:schemeClr val="accent1">
                    <a:lumMod val="75000"/>
                  </a:schemeClr>
                </a:solidFill>
              </a:rPr>
              <a:t>Classification des infractions (d’après la peine encourue et par ordre de priorité croissante)</a:t>
            </a:r>
          </a:p>
          <a:p>
            <a:pPr lvl="1" eaLnBrk="1" hangingPunct="1">
              <a:buFont typeface="Wingdings" pitchFamily="2" charset="2"/>
              <a:buChar char="ü"/>
            </a:pPr>
            <a:r>
              <a:rPr lang="fr-FR" sz="2000" dirty="0" smtClean="0">
                <a:solidFill>
                  <a:schemeClr val="accent1">
                    <a:lumMod val="75000"/>
                  </a:schemeClr>
                </a:solidFill>
              </a:rPr>
              <a:t>Contravention : amendes   		3000 €</a:t>
            </a:r>
          </a:p>
          <a:p>
            <a:pPr lvl="1" eaLnBrk="1" hangingPunct="1">
              <a:buFont typeface="Wingdings" pitchFamily="2" charset="2"/>
              <a:buChar char="ü"/>
            </a:pPr>
            <a:r>
              <a:rPr lang="fr-FR" sz="2000" dirty="0" smtClean="0">
                <a:solidFill>
                  <a:schemeClr val="accent1">
                    <a:lumMod val="75000"/>
                  </a:schemeClr>
                </a:solidFill>
              </a:rPr>
              <a:t>Délit : emprisonnement            	10 ans + amendes</a:t>
            </a:r>
          </a:p>
          <a:p>
            <a:pPr lvl="1" eaLnBrk="1" hangingPunct="1">
              <a:buFont typeface="Wingdings" pitchFamily="2" charset="2"/>
              <a:buChar char="ü"/>
            </a:pPr>
            <a:r>
              <a:rPr lang="fr-FR" sz="2000" dirty="0" smtClean="0">
                <a:solidFill>
                  <a:schemeClr val="accent1">
                    <a:lumMod val="75000"/>
                  </a:schemeClr>
                </a:solidFill>
              </a:rPr>
              <a:t>Crime : réclusion            		perpétuité</a:t>
            </a:r>
          </a:p>
          <a:p>
            <a:pPr eaLnBrk="1" hangingPunct="1">
              <a:buFont typeface="Wingdings" pitchFamily="2" charset="2"/>
              <a:buNone/>
            </a:pPr>
            <a:endParaRPr lang="fr-FR" sz="2000" dirty="0" smtClean="0">
              <a:solidFill>
                <a:schemeClr val="accent1">
                  <a:lumMod val="75000"/>
                </a:schemeClr>
              </a:solidFill>
            </a:endParaRPr>
          </a:p>
        </p:txBody>
      </p:sp>
      <p:sp>
        <p:nvSpPr>
          <p:cNvPr id="211972" name="AutoShape 4"/>
          <p:cNvSpPr>
            <a:spLocks noChangeArrowheads="1"/>
          </p:cNvSpPr>
          <p:nvPr/>
        </p:nvSpPr>
        <p:spPr bwMode="auto">
          <a:xfrm>
            <a:off x="4376209" y="3933056"/>
            <a:ext cx="576262" cy="287338"/>
          </a:xfrm>
          <a:prstGeom prst="rightArrow">
            <a:avLst>
              <a:gd name="adj1" fmla="val 50000"/>
              <a:gd name="adj2" fmla="val 50138"/>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solidFill>
                <a:schemeClr val="accent1">
                  <a:lumMod val="75000"/>
                </a:schemeClr>
              </a:solidFill>
            </a:endParaRPr>
          </a:p>
        </p:txBody>
      </p:sp>
      <p:sp>
        <p:nvSpPr>
          <p:cNvPr id="211973" name="AutoShape 5"/>
          <p:cNvSpPr>
            <a:spLocks noChangeArrowheads="1"/>
          </p:cNvSpPr>
          <p:nvPr/>
        </p:nvSpPr>
        <p:spPr bwMode="auto">
          <a:xfrm>
            <a:off x="4363245" y="4294187"/>
            <a:ext cx="576262" cy="287338"/>
          </a:xfrm>
          <a:prstGeom prst="rightArrow">
            <a:avLst>
              <a:gd name="adj1" fmla="val 50000"/>
              <a:gd name="adj2" fmla="val 50138"/>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solidFill>
                <a:schemeClr val="accent1">
                  <a:lumMod val="75000"/>
                </a:schemeClr>
              </a:solidFill>
            </a:endParaRPr>
          </a:p>
        </p:txBody>
      </p:sp>
      <p:sp>
        <p:nvSpPr>
          <p:cNvPr id="211974" name="AutoShape 6"/>
          <p:cNvSpPr>
            <a:spLocks noChangeArrowheads="1"/>
          </p:cNvSpPr>
          <p:nvPr/>
        </p:nvSpPr>
        <p:spPr bwMode="auto">
          <a:xfrm>
            <a:off x="4355307" y="4685507"/>
            <a:ext cx="576262" cy="287337"/>
          </a:xfrm>
          <a:prstGeom prst="rightArrow">
            <a:avLst>
              <a:gd name="adj1" fmla="val 50000"/>
              <a:gd name="adj2" fmla="val 50138"/>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solidFill>
                <a:schemeClr val="accent1">
                  <a:lumMod val="75000"/>
                </a:schemeClr>
              </a:solidFill>
            </a:endParaRPr>
          </a:p>
        </p:txBody>
      </p:sp>
    </p:spTree>
    <p:extLst>
      <p:ext uri="{BB962C8B-B14F-4D97-AF65-F5344CB8AC3E}">
        <p14:creationId xmlns:p14="http://schemas.microsoft.com/office/powerpoint/2010/main" val="37873479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Espace réservé du numéro de diapositive 5"/>
          <p:cNvSpPr>
            <a:spLocks noGrp="1"/>
          </p:cNvSpPr>
          <p:nvPr>
            <p:ph type="sldNum" sz="quarter" idx="12"/>
          </p:nvPr>
        </p:nvSpPr>
        <p:spPr>
          <a:noFill/>
        </p:spPr>
        <p:txBody>
          <a:bodyPr/>
          <a:lstStyle>
            <a:lvl1pPr eaLnBrk="0" hangingPunct="0">
              <a:defRPr sz="2200">
                <a:solidFill>
                  <a:schemeClr val="hlink"/>
                </a:solidFill>
                <a:latin typeface="Book Antiqua" pitchFamily="18" charset="0"/>
              </a:defRPr>
            </a:lvl1pPr>
            <a:lvl2pPr marL="742950" indent="-285750" eaLnBrk="0" hangingPunct="0">
              <a:defRPr sz="2200">
                <a:solidFill>
                  <a:schemeClr val="hlink"/>
                </a:solidFill>
                <a:latin typeface="Book Antiqua" pitchFamily="18" charset="0"/>
              </a:defRPr>
            </a:lvl2pPr>
            <a:lvl3pPr marL="1143000" indent="-228600" eaLnBrk="0" hangingPunct="0">
              <a:defRPr sz="2200">
                <a:solidFill>
                  <a:schemeClr val="hlink"/>
                </a:solidFill>
                <a:latin typeface="Book Antiqua" pitchFamily="18" charset="0"/>
              </a:defRPr>
            </a:lvl3pPr>
            <a:lvl4pPr marL="1600200" indent="-228600" eaLnBrk="0" hangingPunct="0">
              <a:defRPr sz="2200">
                <a:solidFill>
                  <a:schemeClr val="hlink"/>
                </a:solidFill>
                <a:latin typeface="Book Antiqua" pitchFamily="18" charset="0"/>
              </a:defRPr>
            </a:lvl4pPr>
            <a:lvl5pPr marL="2057400" indent="-228600" eaLnBrk="0" hangingPunct="0">
              <a:defRPr sz="2200">
                <a:solidFill>
                  <a:schemeClr val="hlink"/>
                </a:solidFill>
                <a:latin typeface="Book Antiqua" pitchFamily="18" charset="0"/>
              </a:defRPr>
            </a:lvl5pPr>
            <a:lvl6pPr marL="25146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6pPr>
            <a:lvl7pPr marL="29718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7pPr>
            <a:lvl8pPr marL="34290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8pPr>
            <a:lvl9pPr marL="38862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9pPr>
          </a:lstStyle>
          <a:p>
            <a:pPr eaLnBrk="1" hangingPunct="1"/>
            <a:fld id="{9C0A111E-4FF3-4EC5-86EF-83740D35056A}" type="slidenum">
              <a:rPr lang="fr-FR" sz="1200">
                <a:solidFill>
                  <a:schemeClr val="accent1">
                    <a:lumMod val="75000"/>
                  </a:schemeClr>
                </a:solidFill>
                <a:latin typeface="Verdana" pitchFamily="34" charset="0"/>
              </a:rPr>
              <a:pPr eaLnBrk="1" hangingPunct="1"/>
              <a:t>14</a:t>
            </a:fld>
            <a:endParaRPr lang="fr-FR" sz="1200">
              <a:solidFill>
                <a:schemeClr val="accent1">
                  <a:lumMod val="75000"/>
                </a:schemeClr>
              </a:solidFill>
              <a:latin typeface="Verdana" pitchFamily="34" charset="0"/>
            </a:endParaRPr>
          </a:p>
        </p:txBody>
      </p:sp>
      <p:sp>
        <p:nvSpPr>
          <p:cNvPr id="17411" name="Rectangle 2"/>
          <p:cNvSpPr>
            <a:spLocks noGrp="1" noChangeArrowheads="1"/>
          </p:cNvSpPr>
          <p:nvPr>
            <p:ph type="title"/>
          </p:nvPr>
        </p:nvSpPr>
        <p:spPr>
          <a:xfrm>
            <a:off x="539750" y="836712"/>
            <a:ext cx="8604250" cy="647700"/>
          </a:xfrm>
        </p:spPr>
        <p:txBody>
          <a:bodyPr/>
          <a:lstStyle/>
          <a:p>
            <a:pPr eaLnBrk="1" hangingPunct="1"/>
            <a:r>
              <a:rPr lang="fr-FR" sz="2400" dirty="0" smtClean="0">
                <a:solidFill>
                  <a:schemeClr val="accent1">
                    <a:lumMod val="75000"/>
                  </a:schemeClr>
                </a:solidFill>
              </a:rPr>
              <a:t>3.1 LES PRINCIPES GENERAUX</a:t>
            </a:r>
          </a:p>
        </p:txBody>
      </p:sp>
      <p:sp>
        <p:nvSpPr>
          <p:cNvPr id="17412" name="Rectangle 3"/>
          <p:cNvSpPr>
            <a:spLocks noGrp="1" noChangeArrowheads="1"/>
          </p:cNvSpPr>
          <p:nvPr>
            <p:ph type="body" idx="1"/>
          </p:nvPr>
        </p:nvSpPr>
        <p:spPr>
          <a:xfrm>
            <a:off x="827088" y="2060575"/>
            <a:ext cx="7883525" cy="3959225"/>
          </a:xfrm>
        </p:spPr>
        <p:txBody>
          <a:bodyPr/>
          <a:lstStyle/>
          <a:p>
            <a:pPr eaLnBrk="1" hangingPunct="1">
              <a:lnSpc>
                <a:spcPct val="80000"/>
              </a:lnSpc>
              <a:buFont typeface="Wingdings" pitchFamily="2" charset="2"/>
              <a:buNone/>
            </a:pPr>
            <a:endParaRPr lang="fr-FR" sz="2400" b="1" dirty="0" smtClean="0">
              <a:solidFill>
                <a:schemeClr val="accent1">
                  <a:lumMod val="75000"/>
                </a:schemeClr>
              </a:solidFill>
            </a:endParaRPr>
          </a:p>
          <a:p>
            <a:pPr eaLnBrk="1" hangingPunct="1">
              <a:lnSpc>
                <a:spcPct val="80000"/>
              </a:lnSpc>
            </a:pPr>
            <a:r>
              <a:rPr lang="fr-FR" sz="2400" b="1" dirty="0" smtClean="0">
                <a:solidFill>
                  <a:schemeClr val="accent1">
                    <a:lumMod val="75000"/>
                  </a:schemeClr>
                </a:solidFill>
              </a:rPr>
              <a:t>Imputabilité</a:t>
            </a:r>
            <a:r>
              <a:rPr lang="fr-FR" sz="2400" dirty="0" smtClean="0">
                <a:solidFill>
                  <a:schemeClr val="accent1">
                    <a:lumMod val="75000"/>
                  </a:schemeClr>
                </a:solidFill>
              </a:rPr>
              <a:t> : </a:t>
            </a:r>
            <a:r>
              <a:rPr lang="fr-FR" sz="2000" b="1" dirty="0" smtClean="0">
                <a:solidFill>
                  <a:schemeClr val="accent1">
                    <a:lumMod val="75000"/>
                  </a:schemeClr>
                </a:solidFill>
              </a:rPr>
              <a:t>Art 121-1 du Code Pénal</a:t>
            </a:r>
            <a:endParaRPr lang="fr-FR" sz="2000" dirty="0" smtClean="0">
              <a:solidFill>
                <a:schemeClr val="accent1">
                  <a:lumMod val="75000"/>
                </a:schemeClr>
              </a:solidFill>
            </a:endParaRPr>
          </a:p>
          <a:p>
            <a:pPr eaLnBrk="1" hangingPunct="1">
              <a:lnSpc>
                <a:spcPct val="80000"/>
              </a:lnSpc>
              <a:buFont typeface="Wingdings" pitchFamily="2" charset="2"/>
              <a:buChar char="v"/>
            </a:pPr>
            <a:endParaRPr lang="fr-FR" sz="2000" dirty="0" smtClean="0">
              <a:solidFill>
                <a:schemeClr val="accent1">
                  <a:lumMod val="75000"/>
                </a:schemeClr>
              </a:solidFill>
            </a:endParaRPr>
          </a:p>
          <a:p>
            <a:pPr algn="ctr" eaLnBrk="1" hangingPunct="1">
              <a:lnSpc>
                <a:spcPct val="80000"/>
              </a:lnSpc>
              <a:buFont typeface="Wingdings" pitchFamily="2" charset="2"/>
              <a:buNone/>
            </a:pPr>
            <a:r>
              <a:rPr lang="fr-FR" sz="2400" i="1" dirty="0" smtClean="0">
                <a:solidFill>
                  <a:schemeClr val="accent1">
                    <a:lumMod val="75000"/>
                  </a:schemeClr>
                </a:solidFill>
              </a:rPr>
              <a:t>« Nul n’est responsable pénalement que de son propre fait »</a:t>
            </a:r>
          </a:p>
          <a:p>
            <a:pPr algn="ctr" eaLnBrk="1" hangingPunct="1">
              <a:lnSpc>
                <a:spcPct val="80000"/>
              </a:lnSpc>
              <a:buFont typeface="Wingdings" pitchFamily="2" charset="2"/>
              <a:buNone/>
            </a:pPr>
            <a:endParaRPr lang="fr-FR" sz="2400" i="1" dirty="0" smtClean="0">
              <a:solidFill>
                <a:schemeClr val="accent1">
                  <a:lumMod val="75000"/>
                </a:schemeClr>
              </a:solidFill>
            </a:endParaRPr>
          </a:p>
          <a:p>
            <a:pPr algn="ctr" eaLnBrk="1" hangingPunct="1">
              <a:lnSpc>
                <a:spcPct val="80000"/>
              </a:lnSpc>
              <a:buFont typeface="Wingdings" pitchFamily="2" charset="2"/>
              <a:buNone/>
            </a:pPr>
            <a:endParaRPr lang="fr-FR" sz="1600" b="1" dirty="0" smtClean="0">
              <a:solidFill>
                <a:schemeClr val="accent1">
                  <a:lumMod val="75000"/>
                </a:schemeClr>
              </a:solidFill>
            </a:endParaRPr>
          </a:p>
          <a:p>
            <a:pPr eaLnBrk="1" hangingPunct="1">
              <a:lnSpc>
                <a:spcPct val="80000"/>
              </a:lnSpc>
            </a:pPr>
            <a:r>
              <a:rPr lang="fr-FR" sz="2400" b="1" dirty="0" smtClean="0">
                <a:solidFill>
                  <a:schemeClr val="accent1">
                    <a:lumMod val="75000"/>
                  </a:schemeClr>
                </a:solidFill>
              </a:rPr>
              <a:t>Champ d’application dans l’entreprise : </a:t>
            </a:r>
          </a:p>
          <a:p>
            <a:pPr eaLnBrk="1" hangingPunct="1">
              <a:lnSpc>
                <a:spcPct val="80000"/>
              </a:lnSpc>
              <a:buFont typeface="Wingdings" pitchFamily="2" charset="2"/>
              <a:buChar char="v"/>
            </a:pPr>
            <a:endParaRPr lang="fr-FR" sz="2400" b="1" dirty="0" smtClean="0">
              <a:solidFill>
                <a:schemeClr val="accent1">
                  <a:lumMod val="75000"/>
                </a:schemeClr>
              </a:solidFill>
            </a:endParaRPr>
          </a:p>
          <a:p>
            <a:pPr lvl="1" eaLnBrk="1" hangingPunct="1">
              <a:lnSpc>
                <a:spcPct val="80000"/>
              </a:lnSpc>
            </a:pPr>
            <a:r>
              <a:rPr lang="fr-FR" sz="2000" dirty="0" smtClean="0">
                <a:solidFill>
                  <a:schemeClr val="accent1">
                    <a:lumMod val="75000"/>
                  </a:schemeClr>
                </a:solidFill>
              </a:rPr>
              <a:t>Principe : tous les salariés de l’entreprise.</a:t>
            </a:r>
          </a:p>
          <a:p>
            <a:pPr lvl="1" eaLnBrk="1" hangingPunct="1">
              <a:lnSpc>
                <a:spcPct val="80000"/>
              </a:lnSpc>
            </a:pPr>
            <a:r>
              <a:rPr lang="fr-FR" sz="2000" dirty="0" smtClean="0">
                <a:solidFill>
                  <a:schemeClr val="accent1">
                    <a:lumMod val="75000"/>
                  </a:schemeClr>
                </a:solidFill>
              </a:rPr>
              <a:t>Exceptions : les dirigeants (et les cadres en cas de délégation de pouvoir).</a:t>
            </a:r>
          </a:p>
          <a:p>
            <a:pPr algn="r" eaLnBrk="1" hangingPunct="1">
              <a:lnSpc>
                <a:spcPct val="80000"/>
              </a:lnSpc>
              <a:buFont typeface="Wingdings" pitchFamily="2" charset="2"/>
              <a:buNone/>
            </a:pPr>
            <a:endParaRPr lang="fr-FR" sz="2000" dirty="0" smtClean="0">
              <a:solidFill>
                <a:schemeClr val="accent1">
                  <a:lumMod val="75000"/>
                </a:schemeClr>
              </a:solidFill>
            </a:endParaRPr>
          </a:p>
        </p:txBody>
      </p:sp>
    </p:spTree>
    <p:extLst>
      <p:ext uri="{BB962C8B-B14F-4D97-AF65-F5344CB8AC3E}">
        <p14:creationId xmlns:p14="http://schemas.microsoft.com/office/powerpoint/2010/main" val="39878067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Espace réservé du numéro de diapositive 5"/>
          <p:cNvSpPr>
            <a:spLocks noGrp="1"/>
          </p:cNvSpPr>
          <p:nvPr>
            <p:ph type="sldNum" sz="quarter" idx="12"/>
          </p:nvPr>
        </p:nvSpPr>
        <p:spPr>
          <a:noFill/>
        </p:spPr>
        <p:txBody>
          <a:bodyPr/>
          <a:lstStyle>
            <a:lvl1pPr eaLnBrk="0" hangingPunct="0">
              <a:defRPr sz="2200">
                <a:solidFill>
                  <a:schemeClr val="hlink"/>
                </a:solidFill>
                <a:latin typeface="Book Antiqua" pitchFamily="18" charset="0"/>
              </a:defRPr>
            </a:lvl1pPr>
            <a:lvl2pPr marL="742950" indent="-285750" eaLnBrk="0" hangingPunct="0">
              <a:defRPr sz="2200">
                <a:solidFill>
                  <a:schemeClr val="hlink"/>
                </a:solidFill>
                <a:latin typeface="Book Antiqua" pitchFamily="18" charset="0"/>
              </a:defRPr>
            </a:lvl2pPr>
            <a:lvl3pPr marL="1143000" indent="-228600" eaLnBrk="0" hangingPunct="0">
              <a:defRPr sz="2200">
                <a:solidFill>
                  <a:schemeClr val="hlink"/>
                </a:solidFill>
                <a:latin typeface="Book Antiqua" pitchFamily="18" charset="0"/>
              </a:defRPr>
            </a:lvl3pPr>
            <a:lvl4pPr marL="1600200" indent="-228600" eaLnBrk="0" hangingPunct="0">
              <a:defRPr sz="2200">
                <a:solidFill>
                  <a:schemeClr val="hlink"/>
                </a:solidFill>
                <a:latin typeface="Book Antiqua" pitchFamily="18" charset="0"/>
              </a:defRPr>
            </a:lvl4pPr>
            <a:lvl5pPr marL="2057400" indent="-228600" eaLnBrk="0" hangingPunct="0">
              <a:defRPr sz="2200">
                <a:solidFill>
                  <a:schemeClr val="hlink"/>
                </a:solidFill>
                <a:latin typeface="Book Antiqua" pitchFamily="18" charset="0"/>
              </a:defRPr>
            </a:lvl5pPr>
            <a:lvl6pPr marL="25146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6pPr>
            <a:lvl7pPr marL="29718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7pPr>
            <a:lvl8pPr marL="34290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8pPr>
            <a:lvl9pPr marL="38862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9pPr>
          </a:lstStyle>
          <a:p>
            <a:pPr eaLnBrk="1" hangingPunct="1"/>
            <a:fld id="{B662B076-52B5-491E-BFE5-1FDCA2B3C59B}" type="slidenum">
              <a:rPr lang="fr-FR" sz="1200">
                <a:solidFill>
                  <a:schemeClr val="accent1">
                    <a:lumMod val="75000"/>
                  </a:schemeClr>
                </a:solidFill>
                <a:latin typeface="Verdana" pitchFamily="34" charset="0"/>
              </a:rPr>
              <a:pPr eaLnBrk="1" hangingPunct="1"/>
              <a:t>15</a:t>
            </a:fld>
            <a:endParaRPr lang="fr-FR" sz="1200">
              <a:solidFill>
                <a:schemeClr val="accent1">
                  <a:lumMod val="75000"/>
                </a:schemeClr>
              </a:solidFill>
              <a:latin typeface="Verdana" pitchFamily="34" charset="0"/>
            </a:endParaRPr>
          </a:p>
        </p:txBody>
      </p:sp>
      <p:sp>
        <p:nvSpPr>
          <p:cNvPr id="18435" name="Rectangle 3"/>
          <p:cNvSpPr>
            <a:spLocks noGrp="1" noChangeArrowheads="1"/>
          </p:cNvSpPr>
          <p:nvPr>
            <p:ph type="body" idx="1"/>
          </p:nvPr>
        </p:nvSpPr>
        <p:spPr>
          <a:xfrm>
            <a:off x="395288" y="2060575"/>
            <a:ext cx="8339137" cy="3959225"/>
          </a:xfrm>
        </p:spPr>
        <p:txBody>
          <a:bodyPr/>
          <a:lstStyle/>
          <a:p>
            <a:pPr lvl="1" algn="just" eaLnBrk="1" hangingPunct="1">
              <a:lnSpc>
                <a:spcPct val="80000"/>
              </a:lnSpc>
            </a:pPr>
            <a:r>
              <a:rPr lang="fr-FR" sz="1800" dirty="0" smtClean="0">
                <a:solidFill>
                  <a:schemeClr val="accent1">
                    <a:lumMod val="75000"/>
                  </a:schemeClr>
                </a:solidFill>
              </a:rPr>
              <a:t>Une personne morale est responsable pénalement sous deux conditions:</a:t>
            </a:r>
          </a:p>
          <a:p>
            <a:pPr lvl="1" algn="just" eaLnBrk="1" hangingPunct="1">
              <a:lnSpc>
                <a:spcPct val="80000"/>
              </a:lnSpc>
              <a:buFont typeface="Wingdings" pitchFamily="2" charset="2"/>
              <a:buNone/>
            </a:pPr>
            <a:endParaRPr lang="fr-FR" sz="1800" dirty="0" smtClean="0">
              <a:solidFill>
                <a:schemeClr val="accent1">
                  <a:lumMod val="75000"/>
                </a:schemeClr>
              </a:solidFill>
            </a:endParaRPr>
          </a:p>
          <a:p>
            <a:pPr lvl="2" algn="just" eaLnBrk="1" hangingPunct="1">
              <a:lnSpc>
                <a:spcPct val="80000"/>
              </a:lnSpc>
              <a:buFont typeface="Wingdings" pitchFamily="2" charset="2"/>
              <a:buChar char="ü"/>
            </a:pPr>
            <a:r>
              <a:rPr lang="fr-FR" sz="1600" dirty="0" smtClean="0">
                <a:solidFill>
                  <a:schemeClr val="accent1">
                    <a:lumMod val="75000"/>
                  </a:schemeClr>
                </a:solidFill>
              </a:rPr>
              <a:t>L’infraction a été commise pour son compte</a:t>
            </a:r>
          </a:p>
          <a:p>
            <a:pPr lvl="2" algn="just" eaLnBrk="1" hangingPunct="1">
              <a:lnSpc>
                <a:spcPct val="80000"/>
              </a:lnSpc>
              <a:buFont typeface="Wingdings" pitchFamily="2" charset="2"/>
              <a:buChar char="ü"/>
            </a:pPr>
            <a:r>
              <a:rPr lang="fr-FR" sz="1600" dirty="0" smtClean="0">
                <a:solidFill>
                  <a:schemeClr val="accent1">
                    <a:lumMod val="75000"/>
                  </a:schemeClr>
                </a:solidFill>
              </a:rPr>
              <a:t>Par un de ses organes ou représentants</a:t>
            </a:r>
          </a:p>
          <a:p>
            <a:pPr lvl="2" algn="just" eaLnBrk="1" hangingPunct="1">
              <a:lnSpc>
                <a:spcPct val="80000"/>
              </a:lnSpc>
              <a:buFont typeface="Wingdings" pitchFamily="2" charset="2"/>
              <a:buNone/>
            </a:pPr>
            <a:endParaRPr lang="fr-FR" sz="1600" dirty="0" smtClean="0">
              <a:solidFill>
                <a:schemeClr val="accent1">
                  <a:lumMod val="75000"/>
                </a:schemeClr>
              </a:solidFill>
            </a:endParaRPr>
          </a:p>
          <a:p>
            <a:pPr lvl="1" algn="just" eaLnBrk="1" hangingPunct="1">
              <a:lnSpc>
                <a:spcPct val="80000"/>
              </a:lnSpc>
            </a:pPr>
            <a:r>
              <a:rPr lang="fr-FR" sz="1800" dirty="0" smtClean="0">
                <a:solidFill>
                  <a:schemeClr val="accent1">
                    <a:lumMod val="75000"/>
                  </a:schemeClr>
                </a:solidFill>
              </a:rPr>
              <a:t>La responsabilité pénale des personnes morales n’exclut pas celle des personnes physiques, auteurs ou complices des mêmes faits</a:t>
            </a:r>
          </a:p>
          <a:p>
            <a:pPr lvl="1" algn="just" eaLnBrk="1" hangingPunct="1">
              <a:lnSpc>
                <a:spcPct val="80000"/>
              </a:lnSpc>
              <a:buFont typeface="Wingdings" pitchFamily="2" charset="2"/>
              <a:buNone/>
            </a:pPr>
            <a:endParaRPr lang="fr-FR" sz="1700" dirty="0" smtClean="0">
              <a:solidFill>
                <a:schemeClr val="accent1">
                  <a:lumMod val="75000"/>
                </a:schemeClr>
              </a:solidFill>
            </a:endParaRPr>
          </a:p>
          <a:p>
            <a:pPr lvl="1" algn="just" eaLnBrk="1" hangingPunct="1">
              <a:lnSpc>
                <a:spcPct val="80000"/>
              </a:lnSpc>
            </a:pPr>
            <a:r>
              <a:rPr lang="fr-FR" sz="1800" dirty="0" smtClean="0">
                <a:solidFill>
                  <a:schemeClr val="accent1">
                    <a:lumMod val="75000"/>
                  </a:schemeClr>
                </a:solidFill>
              </a:rPr>
              <a:t>Peine d’amende par défaut (quintuple de l’amende des personnes physiques)..  </a:t>
            </a:r>
          </a:p>
          <a:p>
            <a:pPr lvl="1" algn="just" eaLnBrk="1" hangingPunct="1">
              <a:lnSpc>
                <a:spcPct val="80000"/>
              </a:lnSpc>
            </a:pPr>
            <a:endParaRPr lang="fr-FR" sz="1800" dirty="0" smtClean="0">
              <a:solidFill>
                <a:schemeClr val="accent1">
                  <a:lumMod val="75000"/>
                </a:schemeClr>
              </a:solidFill>
            </a:endParaRPr>
          </a:p>
          <a:p>
            <a:pPr lvl="1" algn="just" eaLnBrk="1" hangingPunct="1">
              <a:lnSpc>
                <a:spcPct val="80000"/>
              </a:lnSpc>
            </a:pPr>
            <a:r>
              <a:rPr lang="fr-FR" sz="1800" dirty="0" smtClean="0">
                <a:solidFill>
                  <a:schemeClr val="accent1">
                    <a:lumMod val="75000"/>
                  </a:schemeClr>
                </a:solidFill>
              </a:rPr>
              <a:t>Peines complémentaires possibles: Toutefois, ne peuvent être prononcées que si elles ont été expressément prévues pour l’infraction considérée. Sinon, seule l’amende est applicable.</a:t>
            </a:r>
          </a:p>
        </p:txBody>
      </p:sp>
      <p:sp>
        <p:nvSpPr>
          <p:cNvPr id="18436" name="Rectangle 4"/>
          <p:cNvSpPr>
            <a:spLocks noGrp="1" noChangeArrowheads="1"/>
          </p:cNvSpPr>
          <p:nvPr>
            <p:ph type="title"/>
          </p:nvPr>
        </p:nvSpPr>
        <p:spPr>
          <a:xfrm>
            <a:off x="152400" y="1143000"/>
            <a:ext cx="9144000" cy="647700"/>
          </a:xfrm>
        </p:spPr>
        <p:txBody>
          <a:bodyPr/>
          <a:lstStyle/>
          <a:p>
            <a:pPr eaLnBrk="1" hangingPunct="1"/>
            <a:r>
              <a:rPr lang="fr-FR" sz="2000" smtClean="0">
                <a:solidFill>
                  <a:schemeClr val="accent1">
                    <a:lumMod val="75000"/>
                  </a:schemeClr>
                </a:solidFill>
              </a:rPr>
              <a:t>3.2 LA RESPONSABILITE PENALE DES PERSONNES MORALES</a:t>
            </a:r>
            <a:endParaRPr lang="fr-FR" sz="2800" smtClean="0">
              <a:solidFill>
                <a:schemeClr val="accent1">
                  <a:lumMod val="75000"/>
                </a:schemeClr>
              </a:solidFill>
            </a:endParaRPr>
          </a:p>
        </p:txBody>
      </p:sp>
    </p:spTree>
    <p:extLst>
      <p:ext uri="{BB962C8B-B14F-4D97-AF65-F5344CB8AC3E}">
        <p14:creationId xmlns:p14="http://schemas.microsoft.com/office/powerpoint/2010/main" val="23793268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Espace réservé du numéro de diapositive 5"/>
          <p:cNvSpPr>
            <a:spLocks noGrp="1"/>
          </p:cNvSpPr>
          <p:nvPr>
            <p:ph type="sldNum" sz="quarter" idx="12"/>
          </p:nvPr>
        </p:nvSpPr>
        <p:spPr>
          <a:noFill/>
        </p:spPr>
        <p:txBody>
          <a:bodyPr/>
          <a:lstStyle>
            <a:lvl1pPr eaLnBrk="0" hangingPunct="0">
              <a:defRPr sz="2200">
                <a:solidFill>
                  <a:schemeClr val="hlink"/>
                </a:solidFill>
                <a:latin typeface="Book Antiqua" pitchFamily="18" charset="0"/>
              </a:defRPr>
            </a:lvl1pPr>
            <a:lvl2pPr marL="742950" indent="-285750" eaLnBrk="0" hangingPunct="0">
              <a:defRPr sz="2200">
                <a:solidFill>
                  <a:schemeClr val="hlink"/>
                </a:solidFill>
                <a:latin typeface="Book Antiqua" pitchFamily="18" charset="0"/>
              </a:defRPr>
            </a:lvl2pPr>
            <a:lvl3pPr marL="1143000" indent="-228600" eaLnBrk="0" hangingPunct="0">
              <a:defRPr sz="2200">
                <a:solidFill>
                  <a:schemeClr val="hlink"/>
                </a:solidFill>
                <a:latin typeface="Book Antiqua" pitchFamily="18" charset="0"/>
              </a:defRPr>
            </a:lvl3pPr>
            <a:lvl4pPr marL="1600200" indent="-228600" eaLnBrk="0" hangingPunct="0">
              <a:defRPr sz="2200">
                <a:solidFill>
                  <a:schemeClr val="hlink"/>
                </a:solidFill>
                <a:latin typeface="Book Antiqua" pitchFamily="18" charset="0"/>
              </a:defRPr>
            </a:lvl4pPr>
            <a:lvl5pPr marL="2057400" indent="-228600" eaLnBrk="0" hangingPunct="0">
              <a:defRPr sz="2200">
                <a:solidFill>
                  <a:schemeClr val="hlink"/>
                </a:solidFill>
                <a:latin typeface="Book Antiqua" pitchFamily="18" charset="0"/>
              </a:defRPr>
            </a:lvl5pPr>
            <a:lvl6pPr marL="25146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6pPr>
            <a:lvl7pPr marL="29718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7pPr>
            <a:lvl8pPr marL="34290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8pPr>
            <a:lvl9pPr marL="38862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9pPr>
          </a:lstStyle>
          <a:p>
            <a:pPr eaLnBrk="1" hangingPunct="1"/>
            <a:fld id="{601EC838-39CA-4363-9E7D-E3EB43A2A4E0}" type="slidenum">
              <a:rPr lang="fr-FR" sz="1200">
                <a:solidFill>
                  <a:schemeClr val="accent1">
                    <a:lumMod val="75000"/>
                  </a:schemeClr>
                </a:solidFill>
                <a:latin typeface="Verdana" pitchFamily="34" charset="0"/>
              </a:rPr>
              <a:pPr eaLnBrk="1" hangingPunct="1"/>
              <a:t>16</a:t>
            </a:fld>
            <a:endParaRPr lang="fr-FR" sz="1200">
              <a:solidFill>
                <a:schemeClr val="accent1">
                  <a:lumMod val="75000"/>
                </a:schemeClr>
              </a:solidFill>
              <a:latin typeface="Verdana" pitchFamily="34" charset="0"/>
            </a:endParaRPr>
          </a:p>
        </p:txBody>
      </p:sp>
      <p:sp>
        <p:nvSpPr>
          <p:cNvPr id="19459" name="Rectangle 2"/>
          <p:cNvSpPr>
            <a:spLocks noGrp="1" noChangeArrowheads="1"/>
          </p:cNvSpPr>
          <p:nvPr>
            <p:ph type="title"/>
          </p:nvPr>
        </p:nvSpPr>
        <p:spPr/>
        <p:txBody>
          <a:bodyPr/>
          <a:lstStyle/>
          <a:p>
            <a:pPr eaLnBrk="1" hangingPunct="1"/>
            <a:r>
              <a:rPr lang="fr-FR" sz="2000" dirty="0" smtClean="0">
                <a:solidFill>
                  <a:schemeClr val="accent1">
                    <a:lumMod val="75000"/>
                  </a:schemeClr>
                </a:solidFill>
              </a:rPr>
              <a:t>3.3 LA RESPONSABILITE PENALE DES DIRIGEANTS</a:t>
            </a:r>
          </a:p>
        </p:txBody>
      </p:sp>
      <p:sp>
        <p:nvSpPr>
          <p:cNvPr id="19460" name="Rectangle 3"/>
          <p:cNvSpPr>
            <a:spLocks noGrp="1" noChangeArrowheads="1"/>
          </p:cNvSpPr>
          <p:nvPr>
            <p:ph type="body" idx="1"/>
          </p:nvPr>
        </p:nvSpPr>
        <p:spPr>
          <a:xfrm>
            <a:off x="323528" y="1556792"/>
            <a:ext cx="8339138" cy="4105275"/>
          </a:xfrm>
        </p:spPr>
        <p:txBody>
          <a:bodyPr>
            <a:noAutofit/>
          </a:bodyPr>
          <a:lstStyle/>
          <a:p>
            <a:pPr lvl="1" eaLnBrk="1" hangingPunct="1">
              <a:lnSpc>
                <a:spcPct val="80000"/>
              </a:lnSpc>
              <a:buFont typeface="Wingdings" pitchFamily="2" charset="2"/>
              <a:buNone/>
            </a:pPr>
            <a:endParaRPr lang="fr-FR" sz="2400" b="1" dirty="0" smtClean="0">
              <a:solidFill>
                <a:schemeClr val="accent1">
                  <a:lumMod val="75000"/>
                </a:schemeClr>
              </a:solidFill>
            </a:endParaRPr>
          </a:p>
          <a:p>
            <a:pPr lvl="1" algn="just" eaLnBrk="1" hangingPunct="1">
              <a:lnSpc>
                <a:spcPct val="80000"/>
              </a:lnSpc>
            </a:pPr>
            <a:r>
              <a:rPr lang="fr-FR" sz="2000" b="1" dirty="0" smtClean="0">
                <a:solidFill>
                  <a:schemeClr val="accent1">
                    <a:lumMod val="75000"/>
                  </a:schemeClr>
                </a:solidFill>
              </a:rPr>
              <a:t>Principe </a:t>
            </a:r>
            <a:r>
              <a:rPr lang="fr-FR" sz="2000" dirty="0" smtClean="0">
                <a:solidFill>
                  <a:schemeClr val="accent1">
                    <a:lumMod val="75000"/>
                  </a:schemeClr>
                </a:solidFill>
              </a:rPr>
              <a:t>: Un individu qui n’a pas participé matériellement à une infraction, peut être jugé responsable de sa commission. Ainsi, les dirigeants peuvent être jugés responsables des actes commis par leurs préposés.</a:t>
            </a:r>
          </a:p>
          <a:p>
            <a:pPr lvl="1" algn="just" eaLnBrk="1" hangingPunct="1">
              <a:lnSpc>
                <a:spcPct val="80000"/>
              </a:lnSpc>
              <a:buFont typeface="Wingdings" pitchFamily="2" charset="2"/>
              <a:buNone/>
            </a:pPr>
            <a:endParaRPr lang="fr-FR" sz="2000" dirty="0" smtClean="0">
              <a:solidFill>
                <a:schemeClr val="accent1">
                  <a:lumMod val="75000"/>
                </a:schemeClr>
              </a:solidFill>
            </a:endParaRPr>
          </a:p>
          <a:p>
            <a:pPr lvl="1" algn="just" eaLnBrk="1" hangingPunct="1">
              <a:lnSpc>
                <a:spcPct val="80000"/>
              </a:lnSpc>
            </a:pPr>
            <a:r>
              <a:rPr lang="fr-FR" sz="2000" b="1" dirty="0" smtClean="0">
                <a:solidFill>
                  <a:schemeClr val="accent1">
                    <a:lumMod val="75000"/>
                  </a:schemeClr>
                </a:solidFill>
              </a:rPr>
              <a:t>Domaine:</a:t>
            </a:r>
            <a:r>
              <a:rPr lang="fr-FR" sz="2000" dirty="0" smtClean="0">
                <a:solidFill>
                  <a:schemeClr val="accent1">
                    <a:lumMod val="75000"/>
                  </a:schemeClr>
                </a:solidFill>
              </a:rPr>
              <a:t> Il n’y a pas de texte unique consacrant la responsabilité pénale du fait d’autrui, mais des textes et de la jurisprudence éparses. </a:t>
            </a:r>
          </a:p>
          <a:p>
            <a:pPr lvl="1" algn="just" eaLnBrk="1" hangingPunct="1">
              <a:lnSpc>
                <a:spcPct val="80000"/>
              </a:lnSpc>
              <a:buFont typeface="Wingdings" pitchFamily="2" charset="2"/>
              <a:buNone/>
            </a:pPr>
            <a:endParaRPr lang="fr-FR" sz="2000" dirty="0" smtClean="0">
              <a:solidFill>
                <a:schemeClr val="accent1">
                  <a:lumMod val="75000"/>
                </a:schemeClr>
              </a:solidFill>
            </a:endParaRPr>
          </a:p>
          <a:p>
            <a:pPr lvl="1" algn="just" eaLnBrk="1" hangingPunct="1">
              <a:lnSpc>
                <a:spcPct val="80000"/>
              </a:lnSpc>
            </a:pPr>
            <a:r>
              <a:rPr lang="fr-FR" sz="2000" b="1" dirty="0" smtClean="0">
                <a:solidFill>
                  <a:schemeClr val="accent1">
                    <a:lumMod val="75000"/>
                  </a:schemeClr>
                </a:solidFill>
              </a:rPr>
              <a:t>Fondement</a:t>
            </a:r>
            <a:r>
              <a:rPr lang="fr-FR" sz="2000" dirty="0" smtClean="0">
                <a:solidFill>
                  <a:schemeClr val="accent1">
                    <a:lumMod val="75000"/>
                  </a:schemeClr>
                </a:solidFill>
              </a:rPr>
              <a:t>: L’entrepreneur est pénalement responsable car sans sa négligence, son préposé aurait respecté le texte considéré.</a:t>
            </a:r>
          </a:p>
          <a:p>
            <a:pPr lvl="1" algn="just" eaLnBrk="1" hangingPunct="1">
              <a:lnSpc>
                <a:spcPct val="80000"/>
              </a:lnSpc>
              <a:buFont typeface="Wingdings" pitchFamily="2" charset="2"/>
              <a:buNone/>
            </a:pPr>
            <a:endParaRPr lang="fr-FR" sz="2000" dirty="0" smtClean="0">
              <a:solidFill>
                <a:schemeClr val="accent1">
                  <a:lumMod val="75000"/>
                </a:schemeClr>
              </a:solidFill>
            </a:endParaRPr>
          </a:p>
          <a:p>
            <a:pPr lvl="1" algn="just" eaLnBrk="1" hangingPunct="1">
              <a:lnSpc>
                <a:spcPct val="80000"/>
              </a:lnSpc>
            </a:pPr>
            <a:r>
              <a:rPr lang="fr-FR" sz="2000" b="1" dirty="0" smtClean="0">
                <a:solidFill>
                  <a:schemeClr val="accent1">
                    <a:lumMod val="75000"/>
                  </a:schemeClr>
                </a:solidFill>
              </a:rPr>
              <a:t>Faute / possibilité d’exonération:</a:t>
            </a:r>
            <a:r>
              <a:rPr lang="fr-FR" sz="2000" dirty="0" smtClean="0">
                <a:solidFill>
                  <a:schemeClr val="accent1">
                    <a:lumMod val="75000"/>
                  </a:schemeClr>
                </a:solidFill>
              </a:rPr>
              <a:t> Le dirigeant est présumé avoir commis une faute de négligence ou un défaut de surveillance. Il peut s’exonérer par le jeu de la </a:t>
            </a:r>
            <a:r>
              <a:rPr lang="fr-FR" sz="2000" b="1" dirty="0" smtClean="0">
                <a:solidFill>
                  <a:schemeClr val="accent1">
                    <a:lumMod val="75000"/>
                  </a:schemeClr>
                </a:solidFill>
              </a:rPr>
              <a:t>délégation de pouvoirs</a:t>
            </a:r>
            <a:r>
              <a:rPr lang="fr-FR" sz="2000" dirty="0" smtClean="0">
                <a:solidFill>
                  <a:schemeClr val="accent1">
                    <a:lumMod val="75000"/>
                  </a:schemeClr>
                </a:solidFill>
              </a:rPr>
              <a:t> ou en rapportant la preuve contraire. </a:t>
            </a:r>
          </a:p>
        </p:txBody>
      </p:sp>
    </p:spTree>
    <p:extLst>
      <p:ext uri="{BB962C8B-B14F-4D97-AF65-F5344CB8AC3E}">
        <p14:creationId xmlns:p14="http://schemas.microsoft.com/office/powerpoint/2010/main" val="885178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Espace réservé du numéro de diapositive 5"/>
          <p:cNvSpPr>
            <a:spLocks noGrp="1"/>
          </p:cNvSpPr>
          <p:nvPr>
            <p:ph type="sldNum" sz="quarter" idx="12"/>
          </p:nvPr>
        </p:nvSpPr>
        <p:spPr>
          <a:noFill/>
        </p:spPr>
        <p:txBody>
          <a:bodyPr/>
          <a:lstStyle>
            <a:lvl1pPr eaLnBrk="0" hangingPunct="0">
              <a:defRPr sz="2200">
                <a:solidFill>
                  <a:schemeClr val="hlink"/>
                </a:solidFill>
                <a:latin typeface="Book Antiqua" pitchFamily="18" charset="0"/>
              </a:defRPr>
            </a:lvl1pPr>
            <a:lvl2pPr marL="742950" indent="-285750" eaLnBrk="0" hangingPunct="0">
              <a:defRPr sz="2200">
                <a:solidFill>
                  <a:schemeClr val="hlink"/>
                </a:solidFill>
                <a:latin typeface="Book Antiqua" pitchFamily="18" charset="0"/>
              </a:defRPr>
            </a:lvl2pPr>
            <a:lvl3pPr marL="1143000" indent="-228600" eaLnBrk="0" hangingPunct="0">
              <a:defRPr sz="2200">
                <a:solidFill>
                  <a:schemeClr val="hlink"/>
                </a:solidFill>
                <a:latin typeface="Book Antiqua" pitchFamily="18" charset="0"/>
              </a:defRPr>
            </a:lvl3pPr>
            <a:lvl4pPr marL="1600200" indent="-228600" eaLnBrk="0" hangingPunct="0">
              <a:defRPr sz="2200">
                <a:solidFill>
                  <a:schemeClr val="hlink"/>
                </a:solidFill>
                <a:latin typeface="Book Antiqua" pitchFamily="18" charset="0"/>
              </a:defRPr>
            </a:lvl4pPr>
            <a:lvl5pPr marL="2057400" indent="-228600" eaLnBrk="0" hangingPunct="0">
              <a:defRPr sz="2200">
                <a:solidFill>
                  <a:schemeClr val="hlink"/>
                </a:solidFill>
                <a:latin typeface="Book Antiqua" pitchFamily="18" charset="0"/>
              </a:defRPr>
            </a:lvl5pPr>
            <a:lvl6pPr marL="25146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6pPr>
            <a:lvl7pPr marL="29718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7pPr>
            <a:lvl8pPr marL="34290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8pPr>
            <a:lvl9pPr marL="38862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9pPr>
          </a:lstStyle>
          <a:p>
            <a:pPr eaLnBrk="1" hangingPunct="1"/>
            <a:fld id="{B6030325-DEB2-491F-85D0-6EF2EE85FC35}" type="slidenum">
              <a:rPr lang="fr-FR" sz="1200">
                <a:solidFill>
                  <a:schemeClr val="accent1">
                    <a:lumMod val="75000"/>
                  </a:schemeClr>
                </a:solidFill>
                <a:latin typeface="Verdana" pitchFamily="34" charset="0"/>
              </a:rPr>
              <a:pPr eaLnBrk="1" hangingPunct="1"/>
              <a:t>17</a:t>
            </a:fld>
            <a:endParaRPr lang="fr-FR" sz="1200">
              <a:solidFill>
                <a:schemeClr val="accent1">
                  <a:lumMod val="75000"/>
                </a:schemeClr>
              </a:solidFill>
              <a:latin typeface="Verdana" pitchFamily="34" charset="0"/>
            </a:endParaRPr>
          </a:p>
        </p:txBody>
      </p:sp>
      <p:sp>
        <p:nvSpPr>
          <p:cNvPr id="21507" name="Rectangle 2"/>
          <p:cNvSpPr>
            <a:spLocks noGrp="1" noChangeArrowheads="1"/>
          </p:cNvSpPr>
          <p:nvPr>
            <p:ph type="title"/>
          </p:nvPr>
        </p:nvSpPr>
        <p:spPr>
          <a:xfrm>
            <a:off x="467544" y="332656"/>
            <a:ext cx="8604250" cy="647700"/>
          </a:xfrm>
        </p:spPr>
        <p:txBody>
          <a:bodyPr/>
          <a:lstStyle/>
          <a:p>
            <a:pPr eaLnBrk="1" hangingPunct="1"/>
            <a:r>
              <a:rPr lang="fr-FR" sz="2400" dirty="0" smtClean="0">
                <a:solidFill>
                  <a:schemeClr val="accent1">
                    <a:lumMod val="75000"/>
                  </a:schemeClr>
                </a:solidFill>
              </a:rPr>
              <a:t>3.4. LA DELEGATION DE POUVOIR</a:t>
            </a:r>
            <a:endParaRPr lang="fr-FR" sz="2800" dirty="0" smtClean="0">
              <a:solidFill>
                <a:schemeClr val="accent1">
                  <a:lumMod val="75000"/>
                </a:schemeClr>
              </a:solidFill>
            </a:endParaRPr>
          </a:p>
        </p:txBody>
      </p:sp>
      <p:sp>
        <p:nvSpPr>
          <p:cNvPr id="184323" name="Rectangle 3"/>
          <p:cNvSpPr>
            <a:spLocks noGrp="1" noChangeArrowheads="1"/>
          </p:cNvSpPr>
          <p:nvPr>
            <p:ph type="body" idx="1"/>
          </p:nvPr>
        </p:nvSpPr>
        <p:spPr>
          <a:xfrm>
            <a:off x="755576" y="1196752"/>
            <a:ext cx="7881938" cy="3959225"/>
          </a:xfrm>
        </p:spPr>
        <p:txBody>
          <a:bodyPr>
            <a:normAutofit/>
          </a:bodyPr>
          <a:lstStyle/>
          <a:p>
            <a:pPr algn="just" eaLnBrk="1" hangingPunct="1">
              <a:lnSpc>
                <a:spcPct val="90000"/>
              </a:lnSpc>
              <a:defRPr/>
            </a:pPr>
            <a:r>
              <a:rPr lang="fr-FR" sz="2000" dirty="0" smtClean="0">
                <a:solidFill>
                  <a:schemeClr val="accent1">
                    <a:lumMod val="75000"/>
                  </a:schemeClr>
                </a:solidFill>
              </a:rPr>
              <a:t>Le chef d’entreprise peut être exonéré de sa responsabilité s’il a délégué ses pouvoirs à un salarié </a:t>
            </a:r>
            <a:r>
              <a:rPr lang="fr-FR" sz="2000" b="1" dirty="0" smtClean="0">
                <a:solidFill>
                  <a:schemeClr val="accent1">
                    <a:lumMod val="75000"/>
                  </a:schemeClr>
                </a:solidFill>
              </a:rPr>
              <a:t>compétent</a:t>
            </a:r>
            <a:r>
              <a:rPr lang="fr-FR" sz="2000" dirty="0" smtClean="0">
                <a:solidFill>
                  <a:schemeClr val="accent1">
                    <a:lumMod val="75000"/>
                  </a:schemeClr>
                </a:solidFill>
              </a:rPr>
              <a:t>.</a:t>
            </a:r>
          </a:p>
          <a:p>
            <a:pPr lvl="1" algn="just" eaLnBrk="1" hangingPunct="1">
              <a:lnSpc>
                <a:spcPct val="90000"/>
              </a:lnSpc>
              <a:buFont typeface="Wingdings" pitchFamily="2" charset="2"/>
              <a:buNone/>
              <a:defRPr/>
            </a:pPr>
            <a:endParaRPr lang="fr-FR" sz="2200" dirty="0" smtClean="0">
              <a:solidFill>
                <a:schemeClr val="accent1">
                  <a:lumMod val="75000"/>
                </a:schemeClr>
              </a:solidFill>
            </a:endParaRPr>
          </a:p>
          <a:p>
            <a:pPr lvl="1" algn="just" eaLnBrk="1" hangingPunct="1">
              <a:lnSpc>
                <a:spcPct val="90000"/>
              </a:lnSpc>
              <a:buFont typeface="Wingdings" pitchFamily="2" charset="2"/>
              <a:buNone/>
              <a:defRPr/>
            </a:pPr>
            <a:r>
              <a:rPr lang="fr-FR" sz="2200" dirty="0" smtClean="0">
                <a:solidFill>
                  <a:schemeClr val="accent1">
                    <a:lumMod val="75000"/>
                  </a:schemeClr>
                </a:solidFill>
              </a:rPr>
              <a:t>	</a:t>
            </a:r>
            <a:r>
              <a:rPr lang="fr-FR" sz="2000" dirty="0" smtClean="0">
                <a:solidFill>
                  <a:schemeClr val="accent1">
                    <a:lumMod val="75000"/>
                  </a:schemeClr>
                </a:solidFill>
              </a:rPr>
              <a:t>Le délégataire est </a:t>
            </a:r>
            <a:r>
              <a:rPr lang="fr-FR" sz="2000" b="1" dirty="0" smtClean="0">
                <a:solidFill>
                  <a:schemeClr val="accent1">
                    <a:lumMod val="75000"/>
                  </a:schemeClr>
                </a:solidFill>
              </a:rPr>
              <a:t>personnellement</a:t>
            </a:r>
            <a:r>
              <a:rPr lang="fr-FR" sz="2000" dirty="0" smtClean="0">
                <a:solidFill>
                  <a:schemeClr val="accent1">
                    <a:lumMod val="75000"/>
                  </a:schemeClr>
                </a:solidFill>
              </a:rPr>
              <a:t> responsable des infractions à la législation dont le respect lui incombait en vertu d’une délégation de pouvoir.</a:t>
            </a:r>
          </a:p>
          <a:p>
            <a:pPr lvl="1" algn="just" eaLnBrk="1" hangingPunct="1">
              <a:lnSpc>
                <a:spcPct val="90000"/>
              </a:lnSpc>
              <a:buFont typeface="Wingdings" pitchFamily="2" charset="2"/>
              <a:buNone/>
              <a:defRPr/>
            </a:pPr>
            <a:endParaRPr lang="fr-FR" sz="2000" dirty="0" smtClean="0">
              <a:solidFill>
                <a:schemeClr val="accent1">
                  <a:lumMod val="75000"/>
                </a:schemeClr>
              </a:solidFill>
            </a:endParaRPr>
          </a:p>
          <a:p>
            <a:pPr algn="just" eaLnBrk="1" hangingPunct="1">
              <a:lnSpc>
                <a:spcPct val="90000"/>
              </a:lnSpc>
              <a:defRPr/>
            </a:pPr>
            <a:r>
              <a:rPr lang="fr-FR" sz="2000" b="1" dirty="0" smtClean="0">
                <a:solidFill>
                  <a:schemeClr val="accent1">
                    <a:lumMod val="75000"/>
                  </a:schemeClr>
                </a:solidFill>
                <a:effectLst>
                  <a:outerShdw blurRad="38100" dist="38100" dir="2700000" algn="tl">
                    <a:srgbClr val="C0C0C0"/>
                  </a:outerShdw>
                </a:effectLst>
              </a:rPr>
              <a:t>Domaine de délégation. </a:t>
            </a:r>
            <a:r>
              <a:rPr lang="fr-FR" sz="2000" dirty="0" smtClean="0">
                <a:solidFill>
                  <a:schemeClr val="accent1">
                    <a:lumMod val="75000"/>
                  </a:schemeClr>
                </a:solidFill>
              </a:rPr>
              <a:t>Dans tous les cas où la loi n’en dispose pas autrement, le chef d’entreprise a la faculté de déléguer ses pouvoirs et d’être ainsi </a:t>
            </a:r>
            <a:r>
              <a:rPr lang="fr-FR" sz="2000" u="sng" dirty="0" smtClean="0">
                <a:solidFill>
                  <a:schemeClr val="accent1">
                    <a:lumMod val="75000"/>
                  </a:schemeClr>
                </a:solidFill>
              </a:rPr>
              <a:t>exonéré de sa responsabilité pénale</a:t>
            </a:r>
            <a:r>
              <a:rPr lang="fr-FR" sz="2000" dirty="0" smtClean="0">
                <a:solidFill>
                  <a:schemeClr val="accent1">
                    <a:lumMod val="75000"/>
                  </a:schemeClr>
                </a:solidFill>
              </a:rPr>
              <a:t> pour les infractions auxquelles il n’a pas personnellement pris part.</a:t>
            </a:r>
          </a:p>
          <a:p>
            <a:pPr lvl="1" algn="just" eaLnBrk="1" hangingPunct="1">
              <a:lnSpc>
                <a:spcPct val="90000"/>
              </a:lnSpc>
              <a:buFont typeface="Wingdings" pitchFamily="2" charset="2"/>
              <a:buNone/>
              <a:defRPr/>
            </a:pPr>
            <a:r>
              <a:rPr lang="fr-FR" sz="2000" dirty="0" smtClean="0">
                <a:solidFill>
                  <a:schemeClr val="accent1">
                    <a:lumMod val="75000"/>
                  </a:schemeClr>
                </a:solidFill>
              </a:rPr>
              <a:t>(</a:t>
            </a:r>
            <a:r>
              <a:rPr lang="fr-FR" sz="2000" dirty="0" err="1" smtClean="0">
                <a:solidFill>
                  <a:schemeClr val="accent1">
                    <a:lumMod val="75000"/>
                  </a:schemeClr>
                </a:solidFill>
              </a:rPr>
              <a:t>Cass</a:t>
            </a:r>
            <a:r>
              <a:rPr lang="fr-FR" sz="2000" dirty="0" smtClean="0">
                <a:solidFill>
                  <a:schemeClr val="accent1">
                    <a:lumMod val="75000"/>
                  </a:schemeClr>
                </a:solidFill>
              </a:rPr>
              <a:t>. </a:t>
            </a:r>
            <a:r>
              <a:rPr lang="fr-FR" sz="2000" dirty="0" err="1" smtClean="0">
                <a:solidFill>
                  <a:schemeClr val="accent1">
                    <a:lumMod val="75000"/>
                  </a:schemeClr>
                </a:solidFill>
              </a:rPr>
              <a:t>Crim</a:t>
            </a:r>
            <a:r>
              <a:rPr lang="fr-FR" sz="2000" dirty="0" smtClean="0">
                <a:solidFill>
                  <a:schemeClr val="accent1">
                    <a:lumMod val="75000"/>
                  </a:schemeClr>
                </a:solidFill>
              </a:rPr>
              <a:t>. 11 mars 1993).</a:t>
            </a:r>
          </a:p>
        </p:txBody>
      </p:sp>
    </p:spTree>
    <p:extLst>
      <p:ext uri="{BB962C8B-B14F-4D97-AF65-F5344CB8AC3E}">
        <p14:creationId xmlns:p14="http://schemas.microsoft.com/office/powerpoint/2010/main" val="26590329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Espace réservé du numéro de diapositive 5"/>
          <p:cNvSpPr>
            <a:spLocks noGrp="1"/>
          </p:cNvSpPr>
          <p:nvPr>
            <p:ph type="sldNum" sz="quarter" idx="12"/>
          </p:nvPr>
        </p:nvSpPr>
        <p:spPr>
          <a:noFill/>
        </p:spPr>
        <p:txBody>
          <a:bodyPr/>
          <a:lstStyle>
            <a:lvl1pPr eaLnBrk="0" hangingPunct="0">
              <a:defRPr sz="2200">
                <a:solidFill>
                  <a:schemeClr val="hlink"/>
                </a:solidFill>
                <a:latin typeface="Book Antiqua" pitchFamily="18" charset="0"/>
              </a:defRPr>
            </a:lvl1pPr>
            <a:lvl2pPr marL="742950" indent="-285750" eaLnBrk="0" hangingPunct="0">
              <a:defRPr sz="2200">
                <a:solidFill>
                  <a:schemeClr val="hlink"/>
                </a:solidFill>
                <a:latin typeface="Book Antiqua" pitchFamily="18" charset="0"/>
              </a:defRPr>
            </a:lvl2pPr>
            <a:lvl3pPr marL="1143000" indent="-228600" eaLnBrk="0" hangingPunct="0">
              <a:defRPr sz="2200">
                <a:solidFill>
                  <a:schemeClr val="hlink"/>
                </a:solidFill>
                <a:latin typeface="Book Antiqua" pitchFamily="18" charset="0"/>
              </a:defRPr>
            </a:lvl3pPr>
            <a:lvl4pPr marL="1600200" indent="-228600" eaLnBrk="0" hangingPunct="0">
              <a:defRPr sz="2200">
                <a:solidFill>
                  <a:schemeClr val="hlink"/>
                </a:solidFill>
                <a:latin typeface="Book Antiqua" pitchFamily="18" charset="0"/>
              </a:defRPr>
            </a:lvl4pPr>
            <a:lvl5pPr marL="2057400" indent="-228600" eaLnBrk="0" hangingPunct="0">
              <a:defRPr sz="2200">
                <a:solidFill>
                  <a:schemeClr val="hlink"/>
                </a:solidFill>
                <a:latin typeface="Book Antiqua" pitchFamily="18" charset="0"/>
              </a:defRPr>
            </a:lvl5pPr>
            <a:lvl6pPr marL="25146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6pPr>
            <a:lvl7pPr marL="29718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7pPr>
            <a:lvl8pPr marL="34290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8pPr>
            <a:lvl9pPr marL="38862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9pPr>
          </a:lstStyle>
          <a:p>
            <a:pPr eaLnBrk="1" hangingPunct="1"/>
            <a:fld id="{F1A0C89D-B7EA-4A98-BEFA-1F73BAF9D588}" type="slidenum">
              <a:rPr lang="fr-FR" sz="1200">
                <a:solidFill>
                  <a:schemeClr val="accent1">
                    <a:lumMod val="75000"/>
                  </a:schemeClr>
                </a:solidFill>
                <a:latin typeface="Verdana" pitchFamily="34" charset="0"/>
              </a:rPr>
              <a:pPr eaLnBrk="1" hangingPunct="1"/>
              <a:t>18</a:t>
            </a:fld>
            <a:endParaRPr lang="fr-FR" sz="1200">
              <a:solidFill>
                <a:schemeClr val="accent1">
                  <a:lumMod val="75000"/>
                </a:schemeClr>
              </a:solidFill>
              <a:latin typeface="Verdana" pitchFamily="34" charset="0"/>
            </a:endParaRPr>
          </a:p>
        </p:txBody>
      </p:sp>
      <p:sp>
        <p:nvSpPr>
          <p:cNvPr id="22531" name="Rectangle 2"/>
          <p:cNvSpPr>
            <a:spLocks noGrp="1" noChangeArrowheads="1"/>
          </p:cNvSpPr>
          <p:nvPr>
            <p:ph type="title"/>
          </p:nvPr>
        </p:nvSpPr>
        <p:spPr>
          <a:xfrm>
            <a:off x="539750" y="1125538"/>
            <a:ext cx="8604250" cy="647700"/>
          </a:xfrm>
        </p:spPr>
        <p:txBody>
          <a:bodyPr/>
          <a:lstStyle/>
          <a:p>
            <a:pPr eaLnBrk="1" hangingPunct="1"/>
            <a:r>
              <a:rPr lang="fr-FR" sz="2400" smtClean="0">
                <a:solidFill>
                  <a:schemeClr val="accent1">
                    <a:lumMod val="75000"/>
                  </a:schemeClr>
                </a:solidFill>
              </a:rPr>
              <a:t>3.4. LA DELEGATION DE POUVOIR</a:t>
            </a:r>
          </a:p>
        </p:txBody>
      </p:sp>
      <p:sp>
        <p:nvSpPr>
          <p:cNvPr id="185347" name="Rectangle 3"/>
          <p:cNvSpPr>
            <a:spLocks noGrp="1" noChangeArrowheads="1"/>
          </p:cNvSpPr>
          <p:nvPr>
            <p:ph type="body" idx="1"/>
          </p:nvPr>
        </p:nvSpPr>
        <p:spPr>
          <a:xfrm>
            <a:off x="793750" y="2060575"/>
            <a:ext cx="7881938" cy="3197225"/>
          </a:xfrm>
        </p:spPr>
        <p:txBody>
          <a:bodyPr/>
          <a:lstStyle/>
          <a:p>
            <a:pPr eaLnBrk="1" hangingPunct="1">
              <a:lnSpc>
                <a:spcPct val="90000"/>
              </a:lnSpc>
              <a:defRPr/>
            </a:pPr>
            <a:r>
              <a:rPr lang="fr-FR" sz="2000" b="1" smtClean="0">
                <a:solidFill>
                  <a:schemeClr val="accent1">
                    <a:lumMod val="75000"/>
                  </a:schemeClr>
                </a:solidFill>
                <a:effectLst>
                  <a:outerShdw blurRad="38100" dist="38100" dir="2700000" algn="tl">
                    <a:srgbClr val="C0C0C0"/>
                  </a:outerShdw>
                </a:effectLst>
              </a:rPr>
              <a:t>Conditions de validité</a:t>
            </a:r>
            <a:r>
              <a:rPr lang="fr-FR" sz="2300" smtClean="0">
                <a:solidFill>
                  <a:schemeClr val="accent1">
                    <a:lumMod val="75000"/>
                  </a:schemeClr>
                </a:solidFill>
              </a:rPr>
              <a:t>:</a:t>
            </a:r>
          </a:p>
          <a:p>
            <a:pPr lvl="1" eaLnBrk="1" hangingPunct="1">
              <a:lnSpc>
                <a:spcPct val="90000"/>
              </a:lnSpc>
              <a:buFont typeface="Wingdings" pitchFamily="2" charset="2"/>
              <a:buChar char="ü"/>
              <a:defRPr/>
            </a:pPr>
            <a:r>
              <a:rPr lang="fr-FR" sz="2000" smtClean="0">
                <a:solidFill>
                  <a:schemeClr val="accent1">
                    <a:lumMod val="75000"/>
                  </a:schemeClr>
                </a:solidFill>
              </a:rPr>
              <a:t>L’autorité du délégataire</a:t>
            </a:r>
          </a:p>
          <a:p>
            <a:pPr lvl="2" eaLnBrk="1" hangingPunct="1">
              <a:lnSpc>
                <a:spcPct val="90000"/>
              </a:lnSpc>
              <a:defRPr/>
            </a:pPr>
            <a:r>
              <a:rPr lang="fr-FR" sz="2000" smtClean="0">
                <a:solidFill>
                  <a:schemeClr val="accent1">
                    <a:lumMod val="75000"/>
                  </a:schemeClr>
                </a:solidFill>
              </a:rPr>
              <a:t>Personnel d’encadrement</a:t>
            </a:r>
          </a:p>
          <a:p>
            <a:pPr lvl="2" eaLnBrk="1" hangingPunct="1">
              <a:lnSpc>
                <a:spcPct val="90000"/>
              </a:lnSpc>
              <a:defRPr/>
            </a:pPr>
            <a:r>
              <a:rPr lang="fr-FR" sz="2000" smtClean="0">
                <a:solidFill>
                  <a:schemeClr val="accent1">
                    <a:lumMod val="75000"/>
                  </a:schemeClr>
                </a:solidFill>
              </a:rPr>
              <a:t>Pouvoir de décision</a:t>
            </a:r>
          </a:p>
          <a:p>
            <a:pPr lvl="2" eaLnBrk="1" hangingPunct="1">
              <a:lnSpc>
                <a:spcPct val="90000"/>
              </a:lnSpc>
              <a:defRPr/>
            </a:pPr>
            <a:r>
              <a:rPr lang="fr-FR" sz="2000" smtClean="0">
                <a:solidFill>
                  <a:schemeClr val="accent1">
                    <a:lumMod val="75000"/>
                  </a:schemeClr>
                </a:solidFill>
              </a:rPr>
              <a:t>Indépendance</a:t>
            </a:r>
          </a:p>
          <a:p>
            <a:pPr lvl="1" eaLnBrk="1" hangingPunct="1">
              <a:lnSpc>
                <a:spcPct val="90000"/>
              </a:lnSpc>
              <a:buFont typeface="Wingdings" pitchFamily="2" charset="2"/>
              <a:buChar char="ü"/>
              <a:defRPr/>
            </a:pPr>
            <a:r>
              <a:rPr lang="fr-FR" sz="2000" smtClean="0">
                <a:solidFill>
                  <a:schemeClr val="accent1">
                    <a:lumMod val="75000"/>
                  </a:schemeClr>
                </a:solidFill>
              </a:rPr>
              <a:t> Les compétences du délégataire</a:t>
            </a:r>
          </a:p>
          <a:p>
            <a:pPr lvl="2" eaLnBrk="1" hangingPunct="1">
              <a:lnSpc>
                <a:spcPct val="90000"/>
              </a:lnSpc>
              <a:defRPr/>
            </a:pPr>
            <a:r>
              <a:rPr lang="fr-FR" sz="2000" smtClean="0">
                <a:solidFill>
                  <a:schemeClr val="accent1">
                    <a:lumMod val="75000"/>
                  </a:schemeClr>
                </a:solidFill>
              </a:rPr>
              <a:t>Connaissances techniques et juridiques</a:t>
            </a:r>
          </a:p>
          <a:p>
            <a:pPr lvl="1" eaLnBrk="1" hangingPunct="1">
              <a:lnSpc>
                <a:spcPct val="90000"/>
              </a:lnSpc>
              <a:buFont typeface="Wingdings" pitchFamily="2" charset="2"/>
              <a:buChar char="ü"/>
              <a:defRPr/>
            </a:pPr>
            <a:r>
              <a:rPr lang="fr-FR" sz="2000" smtClean="0">
                <a:solidFill>
                  <a:schemeClr val="accent1">
                    <a:lumMod val="75000"/>
                  </a:schemeClr>
                </a:solidFill>
              </a:rPr>
              <a:t> Les moyens du délégataire</a:t>
            </a:r>
          </a:p>
          <a:p>
            <a:pPr lvl="2" eaLnBrk="1" hangingPunct="1">
              <a:lnSpc>
                <a:spcPct val="90000"/>
              </a:lnSpc>
              <a:defRPr/>
            </a:pPr>
            <a:r>
              <a:rPr lang="fr-FR" sz="2000" smtClean="0">
                <a:solidFill>
                  <a:schemeClr val="accent1">
                    <a:lumMod val="75000"/>
                  </a:schemeClr>
                </a:solidFill>
              </a:rPr>
              <a:t>Moyens financiers et disciplinaires</a:t>
            </a:r>
          </a:p>
        </p:txBody>
      </p:sp>
      <p:grpSp>
        <p:nvGrpSpPr>
          <p:cNvPr id="185348" name="Group 4"/>
          <p:cNvGrpSpPr>
            <a:grpSpLocks/>
          </p:cNvGrpSpPr>
          <p:nvPr/>
        </p:nvGrpSpPr>
        <p:grpSpPr bwMode="auto">
          <a:xfrm>
            <a:off x="5791200" y="1905000"/>
            <a:ext cx="2909888" cy="3124200"/>
            <a:chOff x="3677" y="816"/>
            <a:chExt cx="1833" cy="1968"/>
          </a:xfrm>
        </p:grpSpPr>
        <p:sp>
          <p:nvSpPr>
            <p:cNvPr id="22539" name="Text Box 5"/>
            <p:cNvSpPr txBox="1">
              <a:spLocks noChangeArrowheads="1"/>
            </p:cNvSpPr>
            <p:nvPr/>
          </p:nvSpPr>
          <p:spPr bwMode="auto">
            <a:xfrm>
              <a:off x="3994" y="1306"/>
              <a:ext cx="1276" cy="9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200">
                  <a:solidFill>
                    <a:schemeClr val="hlink"/>
                  </a:solidFill>
                  <a:latin typeface="Book Antiqua" pitchFamily="18" charset="0"/>
                </a:defRPr>
              </a:lvl1pPr>
              <a:lvl2pPr marL="742950" indent="-285750" eaLnBrk="0" hangingPunct="0">
                <a:defRPr sz="2200">
                  <a:solidFill>
                    <a:schemeClr val="hlink"/>
                  </a:solidFill>
                  <a:latin typeface="Book Antiqua" pitchFamily="18" charset="0"/>
                </a:defRPr>
              </a:lvl2pPr>
              <a:lvl3pPr marL="1143000" indent="-228600" eaLnBrk="0" hangingPunct="0">
                <a:defRPr sz="2200">
                  <a:solidFill>
                    <a:schemeClr val="hlink"/>
                  </a:solidFill>
                  <a:latin typeface="Book Antiqua" pitchFamily="18" charset="0"/>
                </a:defRPr>
              </a:lvl3pPr>
              <a:lvl4pPr marL="1600200" indent="-228600" eaLnBrk="0" hangingPunct="0">
                <a:defRPr sz="2200">
                  <a:solidFill>
                    <a:schemeClr val="hlink"/>
                  </a:solidFill>
                  <a:latin typeface="Book Antiqua" pitchFamily="18" charset="0"/>
                </a:defRPr>
              </a:lvl4pPr>
              <a:lvl5pPr marL="2057400" indent="-228600" eaLnBrk="0" hangingPunct="0">
                <a:defRPr sz="2200">
                  <a:solidFill>
                    <a:schemeClr val="hlink"/>
                  </a:solidFill>
                  <a:latin typeface="Book Antiqua" pitchFamily="18" charset="0"/>
                </a:defRPr>
              </a:lvl5pPr>
              <a:lvl6pPr marL="25146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6pPr>
              <a:lvl7pPr marL="29718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7pPr>
              <a:lvl8pPr marL="34290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8pPr>
              <a:lvl9pPr marL="38862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9pPr>
            </a:lstStyle>
            <a:p>
              <a:pPr algn="ctr">
                <a:spcBef>
                  <a:spcPct val="50000"/>
                </a:spcBef>
                <a:buClrTx/>
                <a:buFontTx/>
                <a:buNone/>
              </a:pPr>
              <a:r>
                <a:rPr lang="fr-FR" sz="2400" b="1" dirty="0">
                  <a:solidFill>
                    <a:schemeClr val="accent1">
                      <a:lumMod val="75000"/>
                    </a:schemeClr>
                  </a:solidFill>
                  <a:latin typeface="Times New Roman" pitchFamily="18" charset="0"/>
                </a:rPr>
                <a:t>Preuve par tous moyens, </a:t>
              </a:r>
              <a:r>
                <a:rPr lang="fr-FR" sz="2400" b="1" dirty="0" smtClean="0">
                  <a:solidFill>
                    <a:schemeClr val="accent1">
                      <a:lumMod val="75000"/>
                    </a:schemeClr>
                  </a:solidFill>
                  <a:latin typeface="Times New Roman" pitchFamily="18" charset="0"/>
                </a:rPr>
                <a:t>mais… </a:t>
              </a:r>
              <a:r>
                <a:rPr lang="fr-FR" sz="2400" b="1" dirty="0">
                  <a:solidFill>
                    <a:schemeClr val="accent1">
                      <a:lumMod val="75000"/>
                    </a:schemeClr>
                  </a:solidFill>
                  <a:latin typeface="Times New Roman" pitchFamily="18" charset="0"/>
                </a:rPr>
                <a:t>prudence</a:t>
              </a:r>
            </a:p>
          </p:txBody>
        </p:sp>
        <p:sp>
          <p:nvSpPr>
            <p:cNvPr id="22540" name="AutoShape 6"/>
            <p:cNvSpPr>
              <a:spLocks noChangeArrowheads="1"/>
            </p:cNvSpPr>
            <p:nvPr/>
          </p:nvSpPr>
          <p:spPr bwMode="auto">
            <a:xfrm>
              <a:off x="3677" y="816"/>
              <a:ext cx="1833" cy="1968"/>
            </a:xfrm>
            <a:prstGeom prst="diamond">
              <a:avLst/>
            </a:prstGeom>
            <a:noFill/>
            <a:ln w="28575">
              <a:solidFill>
                <a:srgbClr val="993366"/>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solidFill>
                  <a:schemeClr val="accent1">
                    <a:lumMod val="75000"/>
                  </a:schemeClr>
                </a:solidFill>
              </a:endParaRPr>
            </a:p>
          </p:txBody>
        </p:sp>
      </p:grpSp>
      <p:grpSp>
        <p:nvGrpSpPr>
          <p:cNvPr id="185351" name="Group 7"/>
          <p:cNvGrpSpPr>
            <a:grpSpLocks/>
          </p:cNvGrpSpPr>
          <p:nvPr/>
        </p:nvGrpSpPr>
        <p:grpSpPr bwMode="auto">
          <a:xfrm>
            <a:off x="0" y="5310187"/>
            <a:ext cx="8851900" cy="1275688"/>
            <a:chOff x="60" y="2976"/>
            <a:chExt cx="5576" cy="736"/>
          </a:xfrm>
        </p:grpSpPr>
        <p:grpSp>
          <p:nvGrpSpPr>
            <p:cNvPr id="22535" name="Group 8"/>
            <p:cNvGrpSpPr>
              <a:grpSpLocks/>
            </p:cNvGrpSpPr>
            <p:nvPr/>
          </p:nvGrpSpPr>
          <p:grpSpPr bwMode="auto">
            <a:xfrm>
              <a:off x="60" y="2976"/>
              <a:ext cx="5576" cy="736"/>
              <a:chOff x="60" y="2976"/>
              <a:chExt cx="5576" cy="736"/>
            </a:xfrm>
          </p:grpSpPr>
          <p:sp>
            <p:nvSpPr>
              <p:cNvPr id="22537" name="Text Box 9"/>
              <p:cNvSpPr txBox="1">
                <a:spLocks noChangeArrowheads="1"/>
              </p:cNvSpPr>
              <p:nvPr/>
            </p:nvSpPr>
            <p:spPr bwMode="auto">
              <a:xfrm>
                <a:off x="951" y="2976"/>
                <a:ext cx="4685" cy="736"/>
              </a:xfrm>
              <a:prstGeom prst="rect">
                <a:avLst/>
              </a:prstGeom>
              <a:noFill/>
              <a:ln w="28575">
                <a:solidFill>
                  <a:srgbClr val="993366"/>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200">
                    <a:solidFill>
                      <a:schemeClr val="hlink"/>
                    </a:solidFill>
                    <a:latin typeface="Book Antiqua" pitchFamily="18" charset="0"/>
                  </a:defRPr>
                </a:lvl1pPr>
                <a:lvl2pPr marL="742950" indent="-285750" eaLnBrk="0" hangingPunct="0">
                  <a:defRPr sz="2200">
                    <a:solidFill>
                      <a:schemeClr val="hlink"/>
                    </a:solidFill>
                    <a:latin typeface="Book Antiqua" pitchFamily="18" charset="0"/>
                  </a:defRPr>
                </a:lvl2pPr>
                <a:lvl3pPr marL="1143000" indent="-228600" eaLnBrk="0" hangingPunct="0">
                  <a:defRPr sz="2200">
                    <a:solidFill>
                      <a:schemeClr val="hlink"/>
                    </a:solidFill>
                    <a:latin typeface="Book Antiqua" pitchFamily="18" charset="0"/>
                  </a:defRPr>
                </a:lvl3pPr>
                <a:lvl4pPr marL="1600200" indent="-228600" eaLnBrk="0" hangingPunct="0">
                  <a:defRPr sz="2200">
                    <a:solidFill>
                      <a:schemeClr val="hlink"/>
                    </a:solidFill>
                    <a:latin typeface="Book Antiqua" pitchFamily="18" charset="0"/>
                  </a:defRPr>
                </a:lvl4pPr>
                <a:lvl5pPr marL="2057400" indent="-228600" eaLnBrk="0" hangingPunct="0">
                  <a:defRPr sz="2200">
                    <a:solidFill>
                      <a:schemeClr val="hlink"/>
                    </a:solidFill>
                    <a:latin typeface="Book Antiqua" pitchFamily="18" charset="0"/>
                  </a:defRPr>
                </a:lvl5pPr>
                <a:lvl6pPr marL="25146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6pPr>
                <a:lvl7pPr marL="29718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7pPr>
                <a:lvl8pPr marL="34290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8pPr>
                <a:lvl9pPr marL="38862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9pPr>
              </a:lstStyle>
              <a:p>
                <a:pPr algn="just">
                  <a:spcBef>
                    <a:spcPct val="50000"/>
                  </a:spcBef>
                  <a:buClrTx/>
                  <a:buFontTx/>
                  <a:buNone/>
                </a:pPr>
                <a:r>
                  <a:rPr lang="fr-FR" sz="1900" dirty="0">
                    <a:solidFill>
                      <a:schemeClr val="accent1">
                        <a:lumMod val="75000"/>
                      </a:schemeClr>
                    </a:solidFill>
                    <a:latin typeface="Times New Roman" pitchFamily="18" charset="0"/>
                  </a:rPr>
                  <a:t>Pas de délégation de pouvoir valable : chef d’équipe qui apprécie les mesures de sécurité à prendre selon sa propre expérience, et non par référence à la lettre ou à l’esprit de la législation en vigueur (</a:t>
                </a:r>
                <a:r>
                  <a:rPr lang="fr-FR" sz="1900" dirty="0" err="1">
                    <a:solidFill>
                      <a:schemeClr val="accent1">
                        <a:lumMod val="75000"/>
                      </a:schemeClr>
                    </a:solidFill>
                    <a:latin typeface="Times New Roman" pitchFamily="18" charset="0"/>
                  </a:rPr>
                  <a:t>Cass</a:t>
                </a:r>
                <a:r>
                  <a:rPr lang="fr-FR" sz="1900" dirty="0">
                    <a:solidFill>
                      <a:schemeClr val="accent1">
                        <a:lumMod val="75000"/>
                      </a:schemeClr>
                    </a:solidFill>
                    <a:latin typeface="Times New Roman" pitchFamily="18" charset="0"/>
                  </a:rPr>
                  <a:t>. </a:t>
                </a:r>
                <a:r>
                  <a:rPr lang="fr-FR" sz="1900" dirty="0" err="1">
                    <a:solidFill>
                      <a:schemeClr val="accent1">
                        <a:lumMod val="75000"/>
                      </a:schemeClr>
                    </a:solidFill>
                    <a:latin typeface="Times New Roman" pitchFamily="18" charset="0"/>
                  </a:rPr>
                  <a:t>Crim</a:t>
                </a:r>
                <a:r>
                  <a:rPr lang="fr-FR" sz="1900" dirty="0">
                    <a:solidFill>
                      <a:schemeClr val="accent1">
                        <a:lumMod val="75000"/>
                      </a:schemeClr>
                    </a:solidFill>
                    <a:latin typeface="Times New Roman" pitchFamily="18" charset="0"/>
                  </a:rPr>
                  <a:t> 8 fév. 1983).</a:t>
                </a:r>
              </a:p>
            </p:txBody>
          </p:sp>
          <p:sp>
            <p:nvSpPr>
              <p:cNvPr id="22538" name="AutoShape 10"/>
              <p:cNvSpPr>
                <a:spLocks noChangeArrowheads="1"/>
              </p:cNvSpPr>
              <p:nvPr/>
            </p:nvSpPr>
            <p:spPr bwMode="auto">
              <a:xfrm>
                <a:off x="60" y="3045"/>
                <a:ext cx="950" cy="653"/>
              </a:xfrm>
              <a:prstGeom prst="homePlate">
                <a:avLst>
                  <a:gd name="adj" fmla="val 36371"/>
                </a:avLst>
              </a:prstGeom>
              <a:solidFill>
                <a:srgbClr val="00B0F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solidFill>
                    <a:schemeClr val="accent1">
                      <a:lumMod val="75000"/>
                    </a:schemeClr>
                  </a:solidFill>
                </a:endParaRPr>
              </a:p>
            </p:txBody>
          </p:sp>
        </p:grpSp>
        <p:sp>
          <p:nvSpPr>
            <p:cNvPr id="22536" name="Text Box 11"/>
            <p:cNvSpPr txBox="1">
              <a:spLocks noChangeArrowheads="1"/>
            </p:cNvSpPr>
            <p:nvPr/>
          </p:nvSpPr>
          <p:spPr bwMode="auto">
            <a:xfrm>
              <a:off x="60" y="3251"/>
              <a:ext cx="855" cy="2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200">
                  <a:solidFill>
                    <a:schemeClr val="hlink"/>
                  </a:solidFill>
                  <a:latin typeface="Book Antiqua" pitchFamily="18" charset="0"/>
                </a:defRPr>
              </a:lvl1pPr>
              <a:lvl2pPr marL="742950" indent="-285750" eaLnBrk="0" hangingPunct="0">
                <a:defRPr sz="2200">
                  <a:solidFill>
                    <a:schemeClr val="hlink"/>
                  </a:solidFill>
                  <a:latin typeface="Book Antiqua" pitchFamily="18" charset="0"/>
                </a:defRPr>
              </a:lvl2pPr>
              <a:lvl3pPr marL="1143000" indent="-228600" eaLnBrk="0" hangingPunct="0">
                <a:defRPr sz="2200">
                  <a:solidFill>
                    <a:schemeClr val="hlink"/>
                  </a:solidFill>
                  <a:latin typeface="Book Antiqua" pitchFamily="18" charset="0"/>
                </a:defRPr>
              </a:lvl3pPr>
              <a:lvl4pPr marL="1600200" indent="-228600" eaLnBrk="0" hangingPunct="0">
                <a:defRPr sz="2200">
                  <a:solidFill>
                    <a:schemeClr val="hlink"/>
                  </a:solidFill>
                  <a:latin typeface="Book Antiqua" pitchFamily="18" charset="0"/>
                </a:defRPr>
              </a:lvl4pPr>
              <a:lvl5pPr marL="2057400" indent="-228600" eaLnBrk="0" hangingPunct="0">
                <a:defRPr sz="2200">
                  <a:solidFill>
                    <a:schemeClr val="hlink"/>
                  </a:solidFill>
                  <a:latin typeface="Book Antiqua" pitchFamily="18" charset="0"/>
                </a:defRPr>
              </a:lvl5pPr>
              <a:lvl6pPr marL="25146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6pPr>
              <a:lvl7pPr marL="29718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7pPr>
              <a:lvl8pPr marL="34290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8pPr>
              <a:lvl9pPr marL="38862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9pPr>
            </a:lstStyle>
            <a:p>
              <a:pPr>
                <a:spcBef>
                  <a:spcPct val="50000"/>
                </a:spcBef>
                <a:buClrTx/>
                <a:buFontTx/>
                <a:buNone/>
              </a:pPr>
              <a:r>
                <a:rPr lang="fr-FR" sz="2400" b="1" dirty="0">
                  <a:solidFill>
                    <a:srgbClr val="0070C0"/>
                  </a:solidFill>
                  <a:latin typeface="Times New Roman" pitchFamily="18" charset="0"/>
                </a:rPr>
                <a:t>Exemple</a:t>
              </a:r>
            </a:p>
          </p:txBody>
        </p:sp>
      </p:grpSp>
    </p:spTree>
    <p:extLst>
      <p:ext uri="{BB962C8B-B14F-4D97-AF65-F5344CB8AC3E}">
        <p14:creationId xmlns:p14="http://schemas.microsoft.com/office/powerpoint/2010/main" val="42272785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Espace réservé du numéro de diapositive 5"/>
          <p:cNvSpPr>
            <a:spLocks noGrp="1"/>
          </p:cNvSpPr>
          <p:nvPr>
            <p:ph type="sldNum" sz="quarter" idx="12"/>
          </p:nvPr>
        </p:nvSpPr>
        <p:spPr>
          <a:noFill/>
        </p:spPr>
        <p:txBody>
          <a:bodyPr/>
          <a:lstStyle>
            <a:lvl1pPr eaLnBrk="0" hangingPunct="0">
              <a:defRPr sz="2200">
                <a:solidFill>
                  <a:schemeClr val="hlink"/>
                </a:solidFill>
                <a:latin typeface="Book Antiqua" pitchFamily="18" charset="0"/>
              </a:defRPr>
            </a:lvl1pPr>
            <a:lvl2pPr marL="742950" indent="-285750" eaLnBrk="0" hangingPunct="0">
              <a:defRPr sz="2200">
                <a:solidFill>
                  <a:schemeClr val="hlink"/>
                </a:solidFill>
                <a:latin typeface="Book Antiqua" pitchFamily="18" charset="0"/>
              </a:defRPr>
            </a:lvl2pPr>
            <a:lvl3pPr marL="1143000" indent="-228600" eaLnBrk="0" hangingPunct="0">
              <a:defRPr sz="2200">
                <a:solidFill>
                  <a:schemeClr val="hlink"/>
                </a:solidFill>
                <a:latin typeface="Book Antiqua" pitchFamily="18" charset="0"/>
              </a:defRPr>
            </a:lvl3pPr>
            <a:lvl4pPr marL="1600200" indent="-228600" eaLnBrk="0" hangingPunct="0">
              <a:defRPr sz="2200">
                <a:solidFill>
                  <a:schemeClr val="hlink"/>
                </a:solidFill>
                <a:latin typeface="Book Antiqua" pitchFamily="18" charset="0"/>
              </a:defRPr>
            </a:lvl4pPr>
            <a:lvl5pPr marL="2057400" indent="-228600" eaLnBrk="0" hangingPunct="0">
              <a:defRPr sz="2200">
                <a:solidFill>
                  <a:schemeClr val="hlink"/>
                </a:solidFill>
                <a:latin typeface="Book Antiqua" pitchFamily="18" charset="0"/>
              </a:defRPr>
            </a:lvl5pPr>
            <a:lvl6pPr marL="25146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6pPr>
            <a:lvl7pPr marL="29718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7pPr>
            <a:lvl8pPr marL="34290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8pPr>
            <a:lvl9pPr marL="38862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9pPr>
          </a:lstStyle>
          <a:p>
            <a:pPr eaLnBrk="1" hangingPunct="1"/>
            <a:fld id="{EB6974B0-CB3E-41F1-9F86-5B33A1783707}" type="slidenum">
              <a:rPr lang="fr-FR" sz="1200">
                <a:solidFill>
                  <a:schemeClr val="accent1">
                    <a:lumMod val="75000"/>
                  </a:schemeClr>
                </a:solidFill>
                <a:latin typeface="Verdana" pitchFamily="34" charset="0"/>
              </a:rPr>
              <a:pPr eaLnBrk="1" hangingPunct="1"/>
              <a:t>19</a:t>
            </a:fld>
            <a:endParaRPr lang="fr-FR" sz="1200">
              <a:solidFill>
                <a:schemeClr val="accent1">
                  <a:lumMod val="75000"/>
                </a:schemeClr>
              </a:solidFill>
              <a:latin typeface="Verdana" pitchFamily="34" charset="0"/>
            </a:endParaRPr>
          </a:p>
        </p:txBody>
      </p:sp>
      <p:sp>
        <p:nvSpPr>
          <p:cNvPr id="13315" name="Rectangle 2"/>
          <p:cNvSpPr>
            <a:spLocks noGrp="1" noChangeArrowheads="1"/>
          </p:cNvSpPr>
          <p:nvPr>
            <p:ph type="title"/>
          </p:nvPr>
        </p:nvSpPr>
        <p:spPr/>
        <p:txBody>
          <a:bodyPr/>
          <a:lstStyle/>
          <a:p>
            <a:pPr eaLnBrk="1" hangingPunct="1"/>
            <a:r>
              <a:rPr lang="fr-FR" sz="2400" dirty="0" smtClean="0">
                <a:solidFill>
                  <a:schemeClr val="accent1">
                    <a:lumMod val="75000"/>
                  </a:schemeClr>
                </a:solidFill>
              </a:rPr>
              <a:t>4. ZOOM SUR LA RESPONSABILITE CIVILE SUR INTERNET</a:t>
            </a:r>
            <a:endParaRPr lang="fr-FR" sz="3000" dirty="0" smtClean="0">
              <a:solidFill>
                <a:schemeClr val="accent1">
                  <a:lumMod val="75000"/>
                </a:schemeClr>
              </a:solidFill>
            </a:endParaRPr>
          </a:p>
        </p:txBody>
      </p:sp>
      <p:sp>
        <p:nvSpPr>
          <p:cNvPr id="13316" name="Rectangle 3"/>
          <p:cNvSpPr>
            <a:spLocks noGrp="1" noChangeArrowheads="1"/>
          </p:cNvSpPr>
          <p:nvPr>
            <p:ph type="body" idx="1"/>
          </p:nvPr>
        </p:nvSpPr>
        <p:spPr>
          <a:xfrm>
            <a:off x="611560" y="1196752"/>
            <a:ext cx="7881938" cy="3959225"/>
          </a:xfrm>
        </p:spPr>
        <p:txBody>
          <a:bodyPr>
            <a:noAutofit/>
          </a:bodyPr>
          <a:lstStyle/>
          <a:p>
            <a:pPr marL="0" indent="0">
              <a:buNone/>
            </a:pPr>
            <a:r>
              <a:rPr lang="fr-FR" sz="2000" dirty="0">
                <a:solidFill>
                  <a:schemeClr val="tx2"/>
                </a:solidFill>
              </a:rPr>
              <a:t> </a:t>
            </a:r>
            <a:r>
              <a:rPr lang="fr-FR" sz="2000" u="sng" dirty="0" smtClean="0">
                <a:solidFill>
                  <a:schemeClr val="tx2"/>
                </a:solidFill>
              </a:rPr>
              <a:t>Liste </a:t>
            </a:r>
            <a:r>
              <a:rPr lang="fr-FR" sz="2000" u="sng" dirty="0">
                <a:solidFill>
                  <a:schemeClr val="tx2"/>
                </a:solidFill>
              </a:rPr>
              <a:t>des différents prestataires techniques :</a:t>
            </a:r>
            <a:endParaRPr lang="fr-FR" sz="2000" dirty="0">
              <a:solidFill>
                <a:schemeClr val="tx2"/>
              </a:solidFill>
            </a:endParaRPr>
          </a:p>
          <a:p>
            <a:pPr marL="0" indent="0">
              <a:buNone/>
            </a:pPr>
            <a:r>
              <a:rPr lang="fr-FR" sz="2000" dirty="0" smtClean="0">
                <a:solidFill>
                  <a:schemeClr val="tx2"/>
                </a:solidFill>
              </a:rPr>
              <a:t> </a:t>
            </a:r>
          </a:p>
          <a:p>
            <a:pPr marL="0" indent="0">
              <a:buNone/>
            </a:pPr>
            <a:r>
              <a:rPr lang="fr-FR" sz="2000" b="1" dirty="0" smtClean="0">
                <a:solidFill>
                  <a:schemeClr val="tx2"/>
                </a:solidFill>
              </a:rPr>
              <a:t>a. Intermédiaires techniques </a:t>
            </a:r>
            <a:endParaRPr lang="fr-FR" sz="2000" dirty="0" smtClean="0">
              <a:solidFill>
                <a:schemeClr val="tx2"/>
              </a:solidFill>
            </a:endParaRPr>
          </a:p>
          <a:p>
            <a:pPr marL="0" indent="0">
              <a:buNone/>
            </a:pPr>
            <a:r>
              <a:rPr lang="fr-FR" sz="2000" b="1" dirty="0">
                <a:solidFill>
                  <a:schemeClr val="tx2"/>
                </a:solidFill>
              </a:rPr>
              <a:t> </a:t>
            </a:r>
            <a:r>
              <a:rPr lang="fr-FR" sz="2000" b="1" dirty="0" smtClean="0">
                <a:solidFill>
                  <a:schemeClr val="tx2"/>
                </a:solidFill>
              </a:rPr>
              <a:t>Fournisseurs </a:t>
            </a:r>
            <a:r>
              <a:rPr lang="fr-FR" sz="2000" b="1" dirty="0">
                <a:solidFill>
                  <a:schemeClr val="tx2"/>
                </a:solidFill>
              </a:rPr>
              <a:t>d'accès</a:t>
            </a:r>
            <a:r>
              <a:rPr lang="fr-FR" sz="2000" dirty="0">
                <a:solidFill>
                  <a:schemeClr val="tx2"/>
                </a:solidFill>
              </a:rPr>
              <a:t> – </a:t>
            </a:r>
            <a:endParaRPr lang="fr-FR" sz="2000" dirty="0" smtClean="0">
              <a:solidFill>
                <a:schemeClr val="tx2"/>
              </a:solidFill>
            </a:endParaRPr>
          </a:p>
          <a:p>
            <a:pPr marL="0" indent="0">
              <a:buNone/>
            </a:pPr>
            <a:endParaRPr lang="fr-FR" sz="2000" b="1" dirty="0" smtClean="0">
              <a:solidFill>
                <a:schemeClr val="tx2"/>
              </a:solidFill>
            </a:endParaRPr>
          </a:p>
          <a:p>
            <a:pPr marL="0" indent="0">
              <a:buNone/>
            </a:pPr>
            <a:r>
              <a:rPr lang="fr-FR" sz="2000" b="1" dirty="0" smtClean="0">
                <a:solidFill>
                  <a:schemeClr val="tx2"/>
                </a:solidFill>
              </a:rPr>
              <a:t>→ </a:t>
            </a:r>
            <a:r>
              <a:rPr lang="fr-FR" sz="2000" dirty="0">
                <a:solidFill>
                  <a:schemeClr val="tx2"/>
                </a:solidFill>
              </a:rPr>
              <a:t>au nom de la neutralité des techniques et pour garantir la liberté d'expression, échappent, en principe, à toute mise en jeu de leur responsabilité du fait des contenus rendus accessibles</a:t>
            </a:r>
          </a:p>
          <a:p>
            <a:pPr marL="0" indent="0">
              <a:buNone/>
            </a:pPr>
            <a:endParaRPr lang="fr-FR" sz="2000" b="1" dirty="0">
              <a:solidFill>
                <a:schemeClr val="tx2"/>
              </a:solidFill>
            </a:endParaRPr>
          </a:p>
          <a:p>
            <a:pPr marL="0" indent="0">
              <a:buNone/>
            </a:pPr>
            <a:r>
              <a:rPr lang="fr-FR" sz="2000" b="1" dirty="0" smtClean="0">
                <a:solidFill>
                  <a:schemeClr val="tx2"/>
                </a:solidFill>
              </a:rPr>
              <a:t> </a:t>
            </a:r>
            <a:r>
              <a:rPr lang="fr-FR" sz="2000" dirty="0">
                <a:solidFill>
                  <a:schemeClr val="tx2"/>
                </a:solidFill>
              </a:rPr>
              <a:t>normal : respect vie privée, </a:t>
            </a:r>
            <a:r>
              <a:rPr lang="fr-FR" sz="2000" dirty="0" smtClean="0">
                <a:solidFill>
                  <a:schemeClr val="tx2"/>
                </a:solidFill>
              </a:rPr>
              <a:t>le FAI n’est </a:t>
            </a:r>
            <a:r>
              <a:rPr lang="fr-FR" sz="2000" dirty="0">
                <a:solidFill>
                  <a:schemeClr val="tx2"/>
                </a:solidFill>
              </a:rPr>
              <a:t>pas un juge</a:t>
            </a:r>
          </a:p>
          <a:p>
            <a:pPr marL="0" indent="0">
              <a:buNone/>
            </a:pPr>
            <a:r>
              <a:rPr lang="fr-FR" sz="2000" dirty="0">
                <a:solidFill>
                  <a:schemeClr val="tx2"/>
                </a:solidFill>
              </a:rPr>
              <a:t> </a:t>
            </a:r>
          </a:p>
        </p:txBody>
      </p:sp>
    </p:spTree>
    <p:extLst>
      <p:ext uri="{BB962C8B-B14F-4D97-AF65-F5344CB8AC3E}">
        <p14:creationId xmlns:p14="http://schemas.microsoft.com/office/powerpoint/2010/main" val="1195680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Espace réservé du numéro de diapositive 5"/>
          <p:cNvSpPr>
            <a:spLocks noGrp="1"/>
          </p:cNvSpPr>
          <p:nvPr>
            <p:ph type="sldNum" sz="quarter" idx="12"/>
          </p:nvPr>
        </p:nvSpPr>
        <p:spPr>
          <a:noFill/>
        </p:spPr>
        <p:txBody>
          <a:bodyPr/>
          <a:lstStyle>
            <a:lvl1pPr eaLnBrk="0" hangingPunct="0">
              <a:defRPr sz="2200">
                <a:solidFill>
                  <a:schemeClr val="hlink"/>
                </a:solidFill>
                <a:latin typeface="Book Antiqua" pitchFamily="18" charset="0"/>
              </a:defRPr>
            </a:lvl1pPr>
            <a:lvl2pPr marL="742950" indent="-285750" eaLnBrk="0" hangingPunct="0">
              <a:defRPr sz="2200">
                <a:solidFill>
                  <a:schemeClr val="hlink"/>
                </a:solidFill>
                <a:latin typeface="Book Antiqua" pitchFamily="18" charset="0"/>
              </a:defRPr>
            </a:lvl2pPr>
            <a:lvl3pPr marL="1143000" indent="-228600" eaLnBrk="0" hangingPunct="0">
              <a:defRPr sz="2200">
                <a:solidFill>
                  <a:schemeClr val="hlink"/>
                </a:solidFill>
                <a:latin typeface="Book Antiqua" pitchFamily="18" charset="0"/>
              </a:defRPr>
            </a:lvl3pPr>
            <a:lvl4pPr marL="1600200" indent="-228600" eaLnBrk="0" hangingPunct="0">
              <a:defRPr sz="2200">
                <a:solidFill>
                  <a:schemeClr val="hlink"/>
                </a:solidFill>
                <a:latin typeface="Book Antiqua" pitchFamily="18" charset="0"/>
              </a:defRPr>
            </a:lvl4pPr>
            <a:lvl5pPr marL="2057400" indent="-228600" eaLnBrk="0" hangingPunct="0">
              <a:defRPr sz="2200">
                <a:solidFill>
                  <a:schemeClr val="hlink"/>
                </a:solidFill>
                <a:latin typeface="Book Antiqua" pitchFamily="18" charset="0"/>
              </a:defRPr>
            </a:lvl5pPr>
            <a:lvl6pPr marL="25146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6pPr>
            <a:lvl7pPr marL="29718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7pPr>
            <a:lvl8pPr marL="34290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8pPr>
            <a:lvl9pPr marL="38862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9pPr>
          </a:lstStyle>
          <a:p>
            <a:pPr eaLnBrk="1" hangingPunct="1"/>
            <a:fld id="{9D0C83CA-9F5F-448B-BC53-25BB5BA46870}" type="slidenum">
              <a:rPr lang="fr-FR" sz="1200" b="1">
                <a:solidFill>
                  <a:schemeClr val="accent1">
                    <a:lumMod val="75000"/>
                  </a:schemeClr>
                </a:solidFill>
                <a:latin typeface="Verdana" pitchFamily="34" charset="0"/>
              </a:rPr>
              <a:pPr eaLnBrk="1" hangingPunct="1"/>
              <a:t>2</a:t>
            </a:fld>
            <a:endParaRPr lang="fr-FR" sz="1200" b="1" dirty="0">
              <a:solidFill>
                <a:schemeClr val="accent1">
                  <a:lumMod val="75000"/>
                </a:schemeClr>
              </a:solidFill>
              <a:latin typeface="Verdana" pitchFamily="34" charset="0"/>
            </a:endParaRPr>
          </a:p>
        </p:txBody>
      </p:sp>
      <p:sp>
        <p:nvSpPr>
          <p:cNvPr id="4099" name="Rectangle 2"/>
          <p:cNvSpPr>
            <a:spLocks noGrp="1" noChangeArrowheads="1"/>
          </p:cNvSpPr>
          <p:nvPr>
            <p:ph type="title"/>
          </p:nvPr>
        </p:nvSpPr>
        <p:spPr>
          <a:xfrm>
            <a:off x="468313" y="1052513"/>
            <a:ext cx="8523287" cy="647700"/>
          </a:xfrm>
        </p:spPr>
        <p:txBody>
          <a:bodyPr/>
          <a:lstStyle/>
          <a:p>
            <a:pPr eaLnBrk="1" hangingPunct="1"/>
            <a:r>
              <a:rPr lang="fr-FR" sz="2400" b="1" dirty="0" smtClean="0">
                <a:solidFill>
                  <a:schemeClr val="accent1">
                    <a:lumMod val="75000"/>
                  </a:schemeClr>
                </a:solidFill>
              </a:rPr>
              <a:t>SOMMAIRE</a:t>
            </a:r>
          </a:p>
        </p:txBody>
      </p:sp>
      <p:sp>
        <p:nvSpPr>
          <p:cNvPr id="135171" name="Rectangle 3"/>
          <p:cNvSpPr>
            <a:spLocks noGrp="1" noChangeArrowheads="1"/>
          </p:cNvSpPr>
          <p:nvPr>
            <p:ph type="body" idx="1"/>
          </p:nvPr>
        </p:nvSpPr>
        <p:spPr/>
        <p:txBody>
          <a:bodyPr/>
          <a:lstStyle/>
          <a:p>
            <a:pPr marL="571500" indent="-571500" eaLnBrk="1" hangingPunct="1">
              <a:lnSpc>
                <a:spcPct val="90000"/>
              </a:lnSpc>
              <a:buFont typeface="Wingdings" pitchFamily="2" charset="2"/>
              <a:buNone/>
            </a:pPr>
            <a:r>
              <a:rPr lang="fr-FR" sz="2000" b="1" dirty="0" smtClean="0">
                <a:solidFill>
                  <a:schemeClr val="accent1">
                    <a:lumMod val="75000"/>
                  </a:schemeClr>
                </a:solidFill>
              </a:rPr>
              <a:t>  1. Les bases du droit</a:t>
            </a:r>
          </a:p>
          <a:p>
            <a:pPr marL="571500" indent="-571500" eaLnBrk="1" hangingPunct="1">
              <a:lnSpc>
                <a:spcPct val="90000"/>
              </a:lnSpc>
              <a:buFont typeface="Wingdings" pitchFamily="2" charset="2"/>
              <a:buNone/>
            </a:pPr>
            <a:endParaRPr lang="fr-FR" sz="2000" b="1" dirty="0" smtClean="0">
              <a:solidFill>
                <a:schemeClr val="accent1">
                  <a:lumMod val="75000"/>
                </a:schemeClr>
              </a:solidFill>
            </a:endParaRPr>
          </a:p>
          <a:p>
            <a:pPr marL="571500" indent="-571500" eaLnBrk="1" hangingPunct="1">
              <a:lnSpc>
                <a:spcPct val="90000"/>
              </a:lnSpc>
              <a:buFont typeface="Wingdings" pitchFamily="2" charset="2"/>
              <a:buNone/>
            </a:pPr>
            <a:r>
              <a:rPr lang="fr-FR" sz="2000" b="1" dirty="0" smtClean="0">
                <a:solidFill>
                  <a:schemeClr val="accent1">
                    <a:lumMod val="75000"/>
                  </a:schemeClr>
                </a:solidFill>
              </a:rPr>
              <a:t>	1.1. Hiérarchies des normes</a:t>
            </a:r>
          </a:p>
          <a:p>
            <a:pPr marL="571500" indent="-571500" eaLnBrk="1" hangingPunct="1">
              <a:lnSpc>
                <a:spcPct val="90000"/>
              </a:lnSpc>
              <a:buFont typeface="Wingdings" pitchFamily="2" charset="2"/>
              <a:buNone/>
            </a:pPr>
            <a:r>
              <a:rPr lang="fr-FR" sz="2000" b="1" dirty="0" smtClean="0">
                <a:solidFill>
                  <a:schemeClr val="accent1">
                    <a:lumMod val="75000"/>
                  </a:schemeClr>
                </a:solidFill>
              </a:rPr>
              <a:t>	1.2. Système judiciaire français</a:t>
            </a:r>
          </a:p>
          <a:p>
            <a:pPr marL="571500" indent="-571500" eaLnBrk="1" hangingPunct="1">
              <a:lnSpc>
                <a:spcPct val="90000"/>
              </a:lnSpc>
              <a:buFont typeface="Wingdings" pitchFamily="2" charset="2"/>
              <a:buNone/>
            </a:pPr>
            <a:endParaRPr lang="fr-FR" sz="2000" b="1" dirty="0" smtClean="0">
              <a:solidFill>
                <a:schemeClr val="accent1">
                  <a:lumMod val="75000"/>
                </a:schemeClr>
              </a:solidFill>
            </a:endParaRPr>
          </a:p>
          <a:p>
            <a:pPr marL="571500" indent="-571500" eaLnBrk="1" hangingPunct="1">
              <a:lnSpc>
                <a:spcPct val="90000"/>
              </a:lnSpc>
              <a:buFont typeface="Wingdings" pitchFamily="2" charset="2"/>
              <a:buNone/>
            </a:pPr>
            <a:r>
              <a:rPr lang="fr-FR" sz="2000" b="1" dirty="0" smtClean="0">
                <a:solidFill>
                  <a:schemeClr val="accent1">
                    <a:lumMod val="75000"/>
                  </a:schemeClr>
                </a:solidFill>
              </a:rPr>
              <a:t>  2. La responsabilité civile</a:t>
            </a:r>
          </a:p>
          <a:p>
            <a:pPr marL="571500" indent="-571500" eaLnBrk="1" hangingPunct="1">
              <a:lnSpc>
                <a:spcPct val="90000"/>
              </a:lnSpc>
              <a:buFont typeface="Wingdings" pitchFamily="2" charset="2"/>
              <a:buNone/>
            </a:pPr>
            <a:r>
              <a:rPr lang="fr-FR" sz="2000" b="1" dirty="0" smtClean="0">
                <a:solidFill>
                  <a:schemeClr val="accent1">
                    <a:lumMod val="75000"/>
                  </a:schemeClr>
                </a:solidFill>
              </a:rPr>
              <a:t>	</a:t>
            </a:r>
          </a:p>
          <a:p>
            <a:pPr marL="571500" indent="-571500" eaLnBrk="1" hangingPunct="1">
              <a:lnSpc>
                <a:spcPct val="90000"/>
              </a:lnSpc>
              <a:buFont typeface="Wingdings" pitchFamily="2" charset="2"/>
              <a:buNone/>
            </a:pPr>
            <a:r>
              <a:rPr lang="fr-FR" sz="2000" b="1" dirty="0" smtClean="0">
                <a:solidFill>
                  <a:schemeClr val="accent1">
                    <a:lumMod val="75000"/>
                  </a:schemeClr>
                </a:solidFill>
              </a:rPr>
              <a:t>	2.1. Responsabilité délictuelle</a:t>
            </a:r>
          </a:p>
          <a:p>
            <a:pPr marL="571500" indent="-571500" eaLnBrk="1" hangingPunct="1">
              <a:lnSpc>
                <a:spcPct val="90000"/>
              </a:lnSpc>
              <a:buFont typeface="Wingdings" pitchFamily="2" charset="2"/>
              <a:buNone/>
            </a:pPr>
            <a:r>
              <a:rPr lang="fr-FR" sz="2000" b="1" dirty="0" smtClean="0">
                <a:solidFill>
                  <a:schemeClr val="accent1">
                    <a:lumMod val="75000"/>
                  </a:schemeClr>
                </a:solidFill>
              </a:rPr>
              <a:t>	2.2. Responsabilité contractuelle</a:t>
            </a:r>
          </a:p>
          <a:p>
            <a:pPr marL="571500" indent="-571500" eaLnBrk="1" hangingPunct="1">
              <a:lnSpc>
                <a:spcPct val="90000"/>
              </a:lnSpc>
              <a:buFont typeface="Wingdings" pitchFamily="2" charset="2"/>
              <a:buNone/>
            </a:pPr>
            <a:endParaRPr lang="fr-FR" sz="2000" b="1" dirty="0" smtClean="0">
              <a:solidFill>
                <a:schemeClr val="accent1">
                  <a:lumMod val="75000"/>
                </a:schemeClr>
              </a:solidFill>
            </a:endParaRPr>
          </a:p>
          <a:p>
            <a:pPr marL="571500" indent="-571500" eaLnBrk="1" hangingPunct="1">
              <a:lnSpc>
                <a:spcPct val="90000"/>
              </a:lnSpc>
              <a:buFont typeface="Wingdings" pitchFamily="2" charset="2"/>
              <a:buNone/>
            </a:pPr>
            <a:r>
              <a:rPr lang="fr-FR" sz="2000" b="1" dirty="0" smtClean="0">
                <a:solidFill>
                  <a:schemeClr val="accent1">
                    <a:lumMod val="75000"/>
                  </a:schemeClr>
                </a:solidFill>
              </a:rPr>
              <a:t>  3. La responsabilité pénale</a:t>
            </a:r>
          </a:p>
          <a:p>
            <a:pPr marL="571500" indent="-571500" eaLnBrk="1" hangingPunct="1">
              <a:lnSpc>
                <a:spcPct val="90000"/>
              </a:lnSpc>
              <a:buFont typeface="Wingdings" pitchFamily="2" charset="2"/>
              <a:buNone/>
            </a:pPr>
            <a:endParaRPr lang="fr-FR" sz="2000" b="1" dirty="0">
              <a:solidFill>
                <a:schemeClr val="accent1">
                  <a:lumMod val="75000"/>
                </a:schemeClr>
              </a:solidFill>
            </a:endParaRPr>
          </a:p>
          <a:p>
            <a:pPr marL="571500" indent="-571500" eaLnBrk="1" hangingPunct="1">
              <a:lnSpc>
                <a:spcPct val="90000"/>
              </a:lnSpc>
              <a:buFont typeface="Wingdings" pitchFamily="2" charset="2"/>
              <a:buNone/>
            </a:pPr>
            <a:r>
              <a:rPr lang="fr-FR" sz="2000" b="1" dirty="0" smtClean="0">
                <a:solidFill>
                  <a:schemeClr val="accent1">
                    <a:lumMod val="75000"/>
                  </a:schemeClr>
                </a:solidFill>
              </a:rPr>
              <a:t>4. La responsabilité des acteurs internet et mobile</a:t>
            </a:r>
          </a:p>
        </p:txBody>
      </p:sp>
    </p:spTree>
    <p:extLst>
      <p:ext uri="{BB962C8B-B14F-4D97-AF65-F5344CB8AC3E}">
        <p14:creationId xmlns:p14="http://schemas.microsoft.com/office/powerpoint/2010/main" val="27321631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Espace réservé du numéro de diapositive 5"/>
          <p:cNvSpPr>
            <a:spLocks noGrp="1"/>
          </p:cNvSpPr>
          <p:nvPr>
            <p:ph type="sldNum" sz="quarter" idx="12"/>
          </p:nvPr>
        </p:nvSpPr>
        <p:spPr>
          <a:noFill/>
        </p:spPr>
        <p:txBody>
          <a:bodyPr/>
          <a:lstStyle>
            <a:lvl1pPr eaLnBrk="0" hangingPunct="0">
              <a:defRPr sz="2200">
                <a:solidFill>
                  <a:schemeClr val="hlink"/>
                </a:solidFill>
                <a:latin typeface="Book Antiqua" pitchFamily="18" charset="0"/>
              </a:defRPr>
            </a:lvl1pPr>
            <a:lvl2pPr marL="742950" indent="-285750" eaLnBrk="0" hangingPunct="0">
              <a:defRPr sz="2200">
                <a:solidFill>
                  <a:schemeClr val="hlink"/>
                </a:solidFill>
                <a:latin typeface="Book Antiqua" pitchFamily="18" charset="0"/>
              </a:defRPr>
            </a:lvl2pPr>
            <a:lvl3pPr marL="1143000" indent="-228600" eaLnBrk="0" hangingPunct="0">
              <a:defRPr sz="2200">
                <a:solidFill>
                  <a:schemeClr val="hlink"/>
                </a:solidFill>
                <a:latin typeface="Book Antiqua" pitchFamily="18" charset="0"/>
              </a:defRPr>
            </a:lvl3pPr>
            <a:lvl4pPr marL="1600200" indent="-228600" eaLnBrk="0" hangingPunct="0">
              <a:defRPr sz="2200">
                <a:solidFill>
                  <a:schemeClr val="hlink"/>
                </a:solidFill>
                <a:latin typeface="Book Antiqua" pitchFamily="18" charset="0"/>
              </a:defRPr>
            </a:lvl4pPr>
            <a:lvl5pPr marL="2057400" indent="-228600" eaLnBrk="0" hangingPunct="0">
              <a:defRPr sz="2200">
                <a:solidFill>
                  <a:schemeClr val="hlink"/>
                </a:solidFill>
                <a:latin typeface="Book Antiqua" pitchFamily="18" charset="0"/>
              </a:defRPr>
            </a:lvl5pPr>
            <a:lvl6pPr marL="25146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6pPr>
            <a:lvl7pPr marL="29718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7pPr>
            <a:lvl8pPr marL="34290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8pPr>
            <a:lvl9pPr marL="38862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9pPr>
          </a:lstStyle>
          <a:p>
            <a:pPr eaLnBrk="1" hangingPunct="1"/>
            <a:fld id="{EB6974B0-CB3E-41F1-9F86-5B33A1783707}" type="slidenum">
              <a:rPr lang="fr-FR" sz="1200">
                <a:solidFill>
                  <a:schemeClr val="accent1">
                    <a:lumMod val="75000"/>
                  </a:schemeClr>
                </a:solidFill>
                <a:latin typeface="Verdana" pitchFamily="34" charset="0"/>
              </a:rPr>
              <a:pPr eaLnBrk="1" hangingPunct="1"/>
              <a:t>20</a:t>
            </a:fld>
            <a:endParaRPr lang="fr-FR" sz="1200">
              <a:solidFill>
                <a:schemeClr val="accent1">
                  <a:lumMod val="75000"/>
                </a:schemeClr>
              </a:solidFill>
              <a:latin typeface="Verdana" pitchFamily="34" charset="0"/>
            </a:endParaRPr>
          </a:p>
        </p:txBody>
      </p:sp>
      <p:sp>
        <p:nvSpPr>
          <p:cNvPr id="13315" name="Rectangle 2"/>
          <p:cNvSpPr>
            <a:spLocks noGrp="1" noChangeArrowheads="1"/>
          </p:cNvSpPr>
          <p:nvPr>
            <p:ph type="title"/>
          </p:nvPr>
        </p:nvSpPr>
        <p:spPr/>
        <p:txBody>
          <a:bodyPr/>
          <a:lstStyle/>
          <a:p>
            <a:r>
              <a:rPr lang="fr-FR" sz="2400" dirty="0">
                <a:solidFill>
                  <a:schemeClr val="accent1">
                    <a:lumMod val="75000"/>
                  </a:schemeClr>
                </a:solidFill>
              </a:rPr>
              <a:t>4. </a:t>
            </a:r>
            <a:r>
              <a:rPr lang="fr-FR" sz="2400" dirty="0" smtClean="0">
                <a:solidFill>
                  <a:schemeClr val="accent1">
                    <a:lumMod val="75000"/>
                  </a:schemeClr>
                </a:solidFill>
              </a:rPr>
              <a:t>ZOOM SUR LA RESPONSABILITE CIVILE SUR INTERNET</a:t>
            </a:r>
            <a:endParaRPr lang="fr-FR" sz="3000" dirty="0" smtClean="0">
              <a:solidFill>
                <a:schemeClr val="accent1">
                  <a:lumMod val="75000"/>
                </a:schemeClr>
              </a:solidFill>
            </a:endParaRPr>
          </a:p>
        </p:txBody>
      </p:sp>
      <p:sp>
        <p:nvSpPr>
          <p:cNvPr id="13316" name="Rectangle 3"/>
          <p:cNvSpPr>
            <a:spLocks noGrp="1" noChangeArrowheads="1"/>
          </p:cNvSpPr>
          <p:nvPr>
            <p:ph type="body" idx="1"/>
          </p:nvPr>
        </p:nvSpPr>
        <p:spPr>
          <a:xfrm>
            <a:off x="611560" y="1196752"/>
            <a:ext cx="7881938" cy="3959225"/>
          </a:xfrm>
        </p:spPr>
        <p:txBody>
          <a:bodyPr>
            <a:noAutofit/>
          </a:bodyPr>
          <a:lstStyle/>
          <a:p>
            <a:pPr marL="0" indent="0">
              <a:buNone/>
            </a:pPr>
            <a:r>
              <a:rPr lang="fr-FR" sz="2000" dirty="0">
                <a:solidFill>
                  <a:schemeClr val="tx2"/>
                </a:solidFill>
              </a:rPr>
              <a:t> </a:t>
            </a:r>
            <a:r>
              <a:rPr lang="fr-FR" sz="2000" u="sng" dirty="0" smtClean="0">
                <a:solidFill>
                  <a:schemeClr val="tx2"/>
                </a:solidFill>
              </a:rPr>
              <a:t>Liste </a:t>
            </a:r>
            <a:r>
              <a:rPr lang="fr-FR" sz="2000" u="sng" dirty="0">
                <a:solidFill>
                  <a:schemeClr val="tx2"/>
                </a:solidFill>
              </a:rPr>
              <a:t>des différents prestataires techniques :</a:t>
            </a:r>
            <a:endParaRPr lang="fr-FR" sz="2000" dirty="0">
              <a:solidFill>
                <a:schemeClr val="tx2"/>
              </a:solidFill>
            </a:endParaRPr>
          </a:p>
          <a:p>
            <a:pPr marL="0" indent="0">
              <a:buNone/>
            </a:pPr>
            <a:endParaRPr lang="fr-FR" sz="2000" dirty="0">
              <a:solidFill>
                <a:schemeClr val="tx2"/>
              </a:solidFill>
            </a:endParaRPr>
          </a:p>
          <a:p>
            <a:pPr marL="0" indent="0">
              <a:buNone/>
            </a:pPr>
            <a:r>
              <a:rPr lang="fr-FR" sz="2000" b="1" dirty="0">
                <a:solidFill>
                  <a:schemeClr val="tx2"/>
                </a:solidFill>
              </a:rPr>
              <a:t>a. Intermédiaires techniques </a:t>
            </a:r>
            <a:endParaRPr lang="fr-FR" sz="2000" dirty="0">
              <a:solidFill>
                <a:schemeClr val="tx2"/>
              </a:solidFill>
            </a:endParaRPr>
          </a:p>
          <a:p>
            <a:pPr marL="0" indent="0">
              <a:buNone/>
            </a:pPr>
            <a:endParaRPr lang="fr-FR" sz="2000" dirty="0" smtClean="0">
              <a:solidFill>
                <a:schemeClr val="tx2"/>
              </a:solidFill>
            </a:endParaRPr>
          </a:p>
          <a:p>
            <a:pPr marL="0" indent="0">
              <a:buNone/>
            </a:pPr>
            <a:r>
              <a:rPr lang="fr-FR" sz="2000" b="1" dirty="0" smtClean="0">
                <a:solidFill>
                  <a:schemeClr val="tx2"/>
                </a:solidFill>
              </a:rPr>
              <a:t>Fournisseurs </a:t>
            </a:r>
            <a:r>
              <a:rPr lang="fr-FR" sz="2000" b="1" dirty="0">
                <a:solidFill>
                  <a:schemeClr val="tx2"/>
                </a:solidFill>
              </a:rPr>
              <a:t>d'hébergement</a:t>
            </a:r>
            <a:r>
              <a:rPr lang="fr-FR" sz="2000" dirty="0">
                <a:solidFill>
                  <a:schemeClr val="tx2"/>
                </a:solidFill>
              </a:rPr>
              <a:t> – </a:t>
            </a:r>
            <a:endParaRPr lang="fr-FR" sz="2000" dirty="0" smtClean="0">
              <a:solidFill>
                <a:schemeClr val="tx2"/>
              </a:solidFill>
            </a:endParaRPr>
          </a:p>
          <a:p>
            <a:pPr marL="0" indent="0">
              <a:buNone/>
            </a:pPr>
            <a:r>
              <a:rPr lang="fr-FR" sz="2000" dirty="0" smtClean="0">
                <a:solidFill>
                  <a:schemeClr val="tx2"/>
                </a:solidFill>
              </a:rPr>
              <a:t>La </a:t>
            </a:r>
            <a:r>
              <a:rPr lang="fr-FR" sz="2000" dirty="0">
                <a:solidFill>
                  <a:schemeClr val="tx2"/>
                </a:solidFill>
              </a:rPr>
              <a:t>question de la mise en jeu de la responsabilité des fournisseurs d'hébergement a été l'objet d'hésitations ou d'incertitudes législatives</a:t>
            </a:r>
          </a:p>
          <a:p>
            <a:pPr marL="0" indent="0">
              <a:buNone/>
            </a:pPr>
            <a:endParaRPr lang="fr-FR" sz="2000" b="1" dirty="0" smtClean="0">
              <a:solidFill>
                <a:schemeClr val="tx2"/>
              </a:solidFill>
            </a:endParaRPr>
          </a:p>
          <a:p>
            <a:pPr marL="0" indent="0">
              <a:buNone/>
            </a:pPr>
            <a:r>
              <a:rPr lang="fr-FR" sz="2000" b="1" dirty="0" smtClean="0">
                <a:solidFill>
                  <a:schemeClr val="tx2"/>
                </a:solidFill>
              </a:rPr>
              <a:t>-</a:t>
            </a:r>
            <a:r>
              <a:rPr lang="fr-FR" sz="2000" b="1" dirty="0">
                <a:solidFill>
                  <a:schemeClr val="tx2"/>
                </a:solidFill>
              </a:rPr>
              <a:t>&gt;</a:t>
            </a:r>
            <a:r>
              <a:rPr lang="fr-FR" sz="2000" dirty="0">
                <a:solidFill>
                  <a:schemeClr val="tx2"/>
                </a:solidFill>
              </a:rPr>
              <a:t> irresponsabilité de principe</a:t>
            </a:r>
          </a:p>
          <a:p>
            <a:pPr marL="0" indent="0">
              <a:buNone/>
            </a:pPr>
            <a:r>
              <a:rPr lang="fr-FR" sz="2000" b="1" dirty="0">
                <a:solidFill>
                  <a:schemeClr val="tx2"/>
                </a:solidFill>
              </a:rPr>
              <a:t> </a:t>
            </a:r>
            <a:endParaRPr lang="fr-FR" sz="2000" dirty="0">
              <a:solidFill>
                <a:schemeClr val="tx2"/>
              </a:solidFill>
            </a:endParaRPr>
          </a:p>
        </p:txBody>
      </p:sp>
    </p:spTree>
    <p:extLst>
      <p:ext uri="{BB962C8B-B14F-4D97-AF65-F5344CB8AC3E}">
        <p14:creationId xmlns:p14="http://schemas.microsoft.com/office/powerpoint/2010/main" val="4994897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Espace réservé du numéro de diapositive 5"/>
          <p:cNvSpPr>
            <a:spLocks noGrp="1"/>
          </p:cNvSpPr>
          <p:nvPr>
            <p:ph type="sldNum" sz="quarter" idx="12"/>
          </p:nvPr>
        </p:nvSpPr>
        <p:spPr>
          <a:noFill/>
        </p:spPr>
        <p:txBody>
          <a:bodyPr/>
          <a:lstStyle>
            <a:lvl1pPr eaLnBrk="0" hangingPunct="0">
              <a:defRPr sz="2200">
                <a:solidFill>
                  <a:schemeClr val="hlink"/>
                </a:solidFill>
                <a:latin typeface="Book Antiqua" pitchFamily="18" charset="0"/>
              </a:defRPr>
            </a:lvl1pPr>
            <a:lvl2pPr marL="742950" indent="-285750" eaLnBrk="0" hangingPunct="0">
              <a:defRPr sz="2200">
                <a:solidFill>
                  <a:schemeClr val="hlink"/>
                </a:solidFill>
                <a:latin typeface="Book Antiqua" pitchFamily="18" charset="0"/>
              </a:defRPr>
            </a:lvl2pPr>
            <a:lvl3pPr marL="1143000" indent="-228600" eaLnBrk="0" hangingPunct="0">
              <a:defRPr sz="2200">
                <a:solidFill>
                  <a:schemeClr val="hlink"/>
                </a:solidFill>
                <a:latin typeface="Book Antiqua" pitchFamily="18" charset="0"/>
              </a:defRPr>
            </a:lvl3pPr>
            <a:lvl4pPr marL="1600200" indent="-228600" eaLnBrk="0" hangingPunct="0">
              <a:defRPr sz="2200">
                <a:solidFill>
                  <a:schemeClr val="hlink"/>
                </a:solidFill>
                <a:latin typeface="Book Antiqua" pitchFamily="18" charset="0"/>
              </a:defRPr>
            </a:lvl4pPr>
            <a:lvl5pPr marL="2057400" indent="-228600" eaLnBrk="0" hangingPunct="0">
              <a:defRPr sz="2200">
                <a:solidFill>
                  <a:schemeClr val="hlink"/>
                </a:solidFill>
                <a:latin typeface="Book Antiqua" pitchFamily="18" charset="0"/>
              </a:defRPr>
            </a:lvl5pPr>
            <a:lvl6pPr marL="25146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6pPr>
            <a:lvl7pPr marL="29718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7pPr>
            <a:lvl8pPr marL="34290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8pPr>
            <a:lvl9pPr marL="38862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9pPr>
          </a:lstStyle>
          <a:p>
            <a:pPr eaLnBrk="1" hangingPunct="1"/>
            <a:fld id="{EB6974B0-CB3E-41F1-9F86-5B33A1783707}" type="slidenum">
              <a:rPr lang="fr-FR" sz="1200">
                <a:solidFill>
                  <a:schemeClr val="accent1">
                    <a:lumMod val="75000"/>
                  </a:schemeClr>
                </a:solidFill>
                <a:latin typeface="Verdana" pitchFamily="34" charset="0"/>
              </a:rPr>
              <a:pPr eaLnBrk="1" hangingPunct="1"/>
              <a:t>21</a:t>
            </a:fld>
            <a:endParaRPr lang="fr-FR" sz="1200">
              <a:solidFill>
                <a:schemeClr val="accent1">
                  <a:lumMod val="75000"/>
                </a:schemeClr>
              </a:solidFill>
              <a:latin typeface="Verdana" pitchFamily="34" charset="0"/>
            </a:endParaRPr>
          </a:p>
        </p:txBody>
      </p:sp>
      <p:sp>
        <p:nvSpPr>
          <p:cNvPr id="13315" name="Rectangle 2"/>
          <p:cNvSpPr>
            <a:spLocks noGrp="1" noChangeArrowheads="1"/>
          </p:cNvSpPr>
          <p:nvPr>
            <p:ph type="title"/>
          </p:nvPr>
        </p:nvSpPr>
        <p:spPr/>
        <p:txBody>
          <a:bodyPr/>
          <a:lstStyle/>
          <a:p>
            <a:r>
              <a:rPr lang="fr-FR" sz="2400" dirty="0">
                <a:solidFill>
                  <a:schemeClr val="accent1">
                    <a:lumMod val="75000"/>
                  </a:schemeClr>
                </a:solidFill>
              </a:rPr>
              <a:t>4. </a:t>
            </a:r>
            <a:r>
              <a:rPr lang="fr-FR" sz="2400" dirty="0" smtClean="0">
                <a:solidFill>
                  <a:schemeClr val="accent1">
                    <a:lumMod val="75000"/>
                  </a:schemeClr>
                </a:solidFill>
              </a:rPr>
              <a:t>ZOOM SUR LA RESPONSABILITE CIVILE SUR INTERNET</a:t>
            </a:r>
            <a:endParaRPr lang="fr-FR" sz="3000" dirty="0" smtClean="0">
              <a:solidFill>
                <a:schemeClr val="accent1">
                  <a:lumMod val="75000"/>
                </a:schemeClr>
              </a:solidFill>
            </a:endParaRPr>
          </a:p>
        </p:txBody>
      </p:sp>
      <p:sp>
        <p:nvSpPr>
          <p:cNvPr id="13316" name="Rectangle 3"/>
          <p:cNvSpPr>
            <a:spLocks noGrp="1" noChangeArrowheads="1"/>
          </p:cNvSpPr>
          <p:nvPr>
            <p:ph type="body" idx="1"/>
          </p:nvPr>
        </p:nvSpPr>
        <p:spPr>
          <a:xfrm>
            <a:off x="611560" y="1196752"/>
            <a:ext cx="7881938" cy="3959225"/>
          </a:xfrm>
        </p:spPr>
        <p:txBody>
          <a:bodyPr>
            <a:noAutofit/>
          </a:bodyPr>
          <a:lstStyle/>
          <a:p>
            <a:pPr marL="0" indent="0">
              <a:buNone/>
            </a:pPr>
            <a:r>
              <a:rPr lang="fr-FR" sz="2000" dirty="0">
                <a:solidFill>
                  <a:schemeClr val="tx2"/>
                </a:solidFill>
              </a:rPr>
              <a:t> </a:t>
            </a:r>
            <a:endParaRPr lang="fr-FR" sz="2000" dirty="0" smtClean="0">
              <a:solidFill>
                <a:schemeClr val="tx2"/>
              </a:solidFill>
            </a:endParaRPr>
          </a:p>
          <a:p>
            <a:pPr marL="0" indent="0">
              <a:buNone/>
            </a:pPr>
            <a:r>
              <a:rPr lang="fr-FR" sz="2000" u="sng" dirty="0" smtClean="0">
                <a:solidFill>
                  <a:schemeClr val="tx2"/>
                </a:solidFill>
              </a:rPr>
              <a:t>Liste </a:t>
            </a:r>
            <a:r>
              <a:rPr lang="fr-FR" sz="2000" u="sng" dirty="0">
                <a:solidFill>
                  <a:schemeClr val="tx2"/>
                </a:solidFill>
              </a:rPr>
              <a:t>des différents prestataires techniques :</a:t>
            </a:r>
            <a:endParaRPr lang="fr-FR" sz="2000" dirty="0">
              <a:solidFill>
                <a:schemeClr val="tx2"/>
              </a:solidFill>
            </a:endParaRPr>
          </a:p>
          <a:p>
            <a:pPr marL="0" indent="0">
              <a:buNone/>
            </a:pPr>
            <a:endParaRPr lang="fr-FR" sz="2000" dirty="0">
              <a:solidFill>
                <a:schemeClr val="tx2"/>
              </a:solidFill>
            </a:endParaRPr>
          </a:p>
          <a:p>
            <a:pPr marL="457200" indent="-457200">
              <a:buAutoNum type="alphaLcPeriod"/>
            </a:pPr>
            <a:r>
              <a:rPr lang="fr-FR" sz="2000" b="1" dirty="0" smtClean="0">
                <a:solidFill>
                  <a:schemeClr val="tx2"/>
                </a:solidFill>
              </a:rPr>
              <a:t>Éditeurs </a:t>
            </a:r>
            <a:r>
              <a:rPr lang="fr-FR" sz="2000" b="1" dirty="0">
                <a:solidFill>
                  <a:schemeClr val="tx2"/>
                </a:solidFill>
              </a:rPr>
              <a:t>de services  </a:t>
            </a:r>
            <a:endParaRPr lang="fr-FR" sz="2000" dirty="0">
              <a:solidFill>
                <a:schemeClr val="tx2"/>
              </a:solidFill>
            </a:endParaRPr>
          </a:p>
          <a:p>
            <a:pPr marL="0" indent="0">
              <a:buNone/>
            </a:pPr>
            <a:endParaRPr lang="fr-FR" sz="2000" b="1" dirty="0">
              <a:solidFill>
                <a:schemeClr val="tx2"/>
              </a:solidFill>
            </a:endParaRPr>
          </a:p>
          <a:p>
            <a:pPr marL="0" indent="0">
              <a:buNone/>
            </a:pPr>
            <a:r>
              <a:rPr lang="fr-FR" sz="2000" b="1" dirty="0" smtClean="0">
                <a:solidFill>
                  <a:schemeClr val="tx2"/>
                </a:solidFill>
              </a:rPr>
              <a:t>-&gt; </a:t>
            </a:r>
            <a:r>
              <a:rPr lang="fr-FR" sz="2000" b="1" dirty="0" smtClean="0">
                <a:solidFill>
                  <a:schemeClr val="tx2"/>
                </a:solidFill>
              </a:rPr>
              <a:t>Responsabilité </a:t>
            </a:r>
            <a:r>
              <a:rPr lang="fr-FR" sz="2000" b="1" dirty="0">
                <a:solidFill>
                  <a:schemeClr val="tx2"/>
                </a:solidFill>
              </a:rPr>
              <a:t>sur le contenu</a:t>
            </a:r>
            <a:endParaRPr lang="fr-FR" sz="2000" dirty="0">
              <a:solidFill>
                <a:schemeClr val="tx2"/>
              </a:solidFill>
            </a:endParaRPr>
          </a:p>
          <a:p>
            <a:pPr marL="0" indent="0">
              <a:buNone/>
            </a:pPr>
            <a:r>
              <a:rPr lang="fr-FR" sz="2000" dirty="0" smtClean="0">
                <a:solidFill>
                  <a:schemeClr val="tx2"/>
                </a:solidFill>
              </a:rPr>
              <a:t>Tout </a:t>
            </a:r>
            <a:r>
              <a:rPr lang="fr-FR" sz="2000" dirty="0">
                <a:solidFill>
                  <a:schemeClr val="tx2"/>
                </a:solidFill>
              </a:rPr>
              <a:t>exploitant de site sur le réseau internet est </a:t>
            </a:r>
            <a:r>
              <a:rPr lang="fr-FR" sz="2000" u="sng" dirty="0">
                <a:solidFill>
                  <a:schemeClr val="tx2"/>
                </a:solidFill>
              </a:rPr>
              <a:t>présumé</a:t>
            </a:r>
            <a:r>
              <a:rPr lang="fr-FR" sz="2000" dirty="0">
                <a:solidFill>
                  <a:schemeClr val="tx2"/>
                </a:solidFill>
              </a:rPr>
              <a:t> responsable des textes et des informations qui y circulent </a:t>
            </a:r>
          </a:p>
        </p:txBody>
      </p:sp>
    </p:spTree>
    <p:extLst>
      <p:ext uri="{BB962C8B-B14F-4D97-AF65-F5344CB8AC3E}">
        <p14:creationId xmlns:p14="http://schemas.microsoft.com/office/powerpoint/2010/main" val="41658601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fr-FR" dirty="0">
                <a:solidFill>
                  <a:srgbClr val="1F497D"/>
                </a:solidFill>
              </a:rPr>
              <a:t>L'article 6-I-2 de la loi de juin 2004 dispose que les </a:t>
            </a:r>
            <a:r>
              <a:rPr lang="fr-FR" u="sng" dirty="0">
                <a:solidFill>
                  <a:srgbClr val="1F497D"/>
                </a:solidFill>
              </a:rPr>
              <a:t>fournisseurs d’hébergement</a:t>
            </a:r>
            <a:r>
              <a:rPr lang="fr-FR" dirty="0">
                <a:solidFill>
                  <a:srgbClr val="1F497D"/>
                </a:solidFill>
              </a:rPr>
              <a:t> : </a:t>
            </a:r>
          </a:p>
          <a:p>
            <a:endParaRPr lang="fr-FR" dirty="0" smtClean="0">
              <a:solidFill>
                <a:srgbClr val="1F497D"/>
              </a:solidFill>
            </a:endParaRPr>
          </a:p>
          <a:p>
            <a:r>
              <a:rPr lang="fr-FR" dirty="0" smtClean="0">
                <a:solidFill>
                  <a:srgbClr val="1F497D"/>
                </a:solidFill>
              </a:rPr>
              <a:t>“</a:t>
            </a:r>
            <a:r>
              <a:rPr lang="fr-FR" i="1" dirty="0">
                <a:solidFill>
                  <a:srgbClr val="1F497D"/>
                </a:solidFill>
              </a:rPr>
              <a:t>ne peuvent voir leur responsabilité civile engagée du fait des activités ou des informations stockées</a:t>
            </a:r>
            <a:r>
              <a:rPr lang="fr-FR" dirty="0">
                <a:solidFill>
                  <a:srgbClr val="1F497D"/>
                </a:solidFill>
              </a:rPr>
              <a:t>”</a:t>
            </a:r>
          </a:p>
          <a:p>
            <a:endParaRPr lang="fr-FR" i="1" dirty="0" smtClean="0">
              <a:solidFill>
                <a:srgbClr val="1F497D"/>
              </a:solidFill>
            </a:endParaRPr>
          </a:p>
          <a:p>
            <a:r>
              <a:rPr lang="fr-FR" i="1" dirty="0" smtClean="0">
                <a:solidFill>
                  <a:srgbClr val="1F497D"/>
                </a:solidFill>
              </a:rPr>
              <a:t>1</a:t>
            </a:r>
            <a:r>
              <a:rPr lang="fr-FR" i="1" dirty="0">
                <a:solidFill>
                  <a:srgbClr val="1F497D"/>
                </a:solidFill>
              </a:rPr>
              <a:t>.  s'ils “n'avaient pas effectivement connaissance de leur caractère illicite ou de faits et circonstances faisant apprécier ce caractère ou</a:t>
            </a:r>
            <a:endParaRPr lang="fr-FR" dirty="0">
              <a:solidFill>
                <a:srgbClr val="1F497D"/>
              </a:solidFill>
            </a:endParaRPr>
          </a:p>
          <a:p>
            <a:endParaRPr lang="fr-FR" i="1" dirty="0" smtClean="0">
              <a:solidFill>
                <a:srgbClr val="1F497D"/>
              </a:solidFill>
            </a:endParaRPr>
          </a:p>
          <a:p>
            <a:r>
              <a:rPr lang="fr-FR" i="1" dirty="0" smtClean="0">
                <a:solidFill>
                  <a:srgbClr val="1F497D"/>
                </a:solidFill>
              </a:rPr>
              <a:t>2</a:t>
            </a:r>
            <a:r>
              <a:rPr lang="fr-FR" i="1" dirty="0">
                <a:solidFill>
                  <a:srgbClr val="1F497D"/>
                </a:solidFill>
              </a:rPr>
              <a:t>. si, dès le moment où (ils) en ont eu cette connaissance, (ils) ont agi promptement pour retirer ces données ou en rendre l'accès impossible”. </a:t>
            </a:r>
            <a:endParaRPr lang="fr-FR" dirty="0">
              <a:solidFill>
                <a:srgbClr val="1F497D"/>
              </a:solidFill>
            </a:endParaRPr>
          </a:p>
          <a:p>
            <a:endParaRPr lang="fr-FR" u="sng" dirty="0" smtClean="0">
              <a:solidFill>
                <a:srgbClr val="1F497D"/>
              </a:solidFill>
            </a:endParaRPr>
          </a:p>
          <a:p>
            <a:endParaRPr lang="en-US" dirty="0">
              <a:solidFill>
                <a:srgbClr val="1F497D"/>
              </a:solidFill>
            </a:endParaRPr>
          </a:p>
        </p:txBody>
      </p:sp>
      <p:sp>
        <p:nvSpPr>
          <p:cNvPr id="4" name="Rectangle 2"/>
          <p:cNvSpPr>
            <a:spLocks noGrp="1" noChangeArrowheads="1"/>
          </p:cNvSpPr>
          <p:nvPr>
            <p:ph type="title"/>
          </p:nvPr>
        </p:nvSpPr>
        <p:spPr/>
        <p:txBody>
          <a:bodyPr/>
          <a:lstStyle/>
          <a:p>
            <a:r>
              <a:rPr lang="fr-FR" sz="2400" dirty="0">
                <a:solidFill>
                  <a:schemeClr val="accent1">
                    <a:lumMod val="75000"/>
                  </a:schemeClr>
                </a:solidFill>
              </a:rPr>
              <a:t>4. </a:t>
            </a:r>
            <a:r>
              <a:rPr lang="fr-FR" sz="2400" dirty="0" smtClean="0">
                <a:solidFill>
                  <a:schemeClr val="accent1">
                    <a:lumMod val="75000"/>
                  </a:schemeClr>
                </a:solidFill>
              </a:rPr>
              <a:t>ZOOM SUR LA RESPONSABILITE CIVILE SUR INTERNET</a:t>
            </a:r>
            <a:endParaRPr lang="fr-FR" sz="3000" dirty="0" smtClean="0">
              <a:solidFill>
                <a:schemeClr val="accent1">
                  <a:lumMod val="75000"/>
                </a:schemeClr>
              </a:solidFill>
            </a:endParaRPr>
          </a:p>
        </p:txBody>
      </p:sp>
    </p:spTree>
    <p:extLst>
      <p:ext uri="{BB962C8B-B14F-4D97-AF65-F5344CB8AC3E}">
        <p14:creationId xmlns:p14="http://schemas.microsoft.com/office/powerpoint/2010/main" val="2428413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fr-FR" sz="2400" dirty="0">
                <a:solidFill>
                  <a:schemeClr val="accent1">
                    <a:lumMod val="75000"/>
                  </a:schemeClr>
                </a:solidFill>
              </a:rPr>
              <a:t>4.</a:t>
            </a:r>
            <a:r>
              <a:rPr lang="fr-FR" sz="2400" dirty="0" smtClean="0">
                <a:solidFill>
                  <a:schemeClr val="accent1">
                    <a:lumMod val="75000"/>
                  </a:schemeClr>
                </a:solidFill>
              </a:rPr>
              <a:t> ZOOM </a:t>
            </a:r>
            <a:r>
              <a:rPr lang="fr-FR" sz="2400" dirty="0">
                <a:solidFill>
                  <a:schemeClr val="accent1">
                    <a:lumMod val="75000"/>
                  </a:schemeClr>
                </a:solidFill>
              </a:rPr>
              <a:t>SUR LA RESPONSABILITE CIVILE SUR INTERNET</a:t>
            </a:r>
            <a:endParaRPr lang="en-US" sz="2400" dirty="0"/>
          </a:p>
        </p:txBody>
      </p:sp>
      <p:sp>
        <p:nvSpPr>
          <p:cNvPr id="3" name="Content Placeholder 2"/>
          <p:cNvSpPr>
            <a:spLocks noGrp="1"/>
          </p:cNvSpPr>
          <p:nvPr>
            <p:ph idx="1"/>
          </p:nvPr>
        </p:nvSpPr>
        <p:spPr/>
        <p:txBody>
          <a:bodyPr>
            <a:noAutofit/>
          </a:bodyPr>
          <a:lstStyle/>
          <a:p>
            <a:r>
              <a:rPr lang="fr-FR" sz="1800" b="1" dirty="0">
                <a:solidFill>
                  <a:srgbClr val="1F497D"/>
                </a:solidFill>
              </a:rPr>
              <a:t>Principe n°1 : Aucune obligation générale de surveillance </a:t>
            </a:r>
            <a:r>
              <a:rPr lang="fr-FR" sz="1800" b="1" i="1" u="sng" dirty="0">
                <a:solidFill>
                  <a:srgbClr val="1F497D"/>
                </a:solidFill>
              </a:rPr>
              <a:t>à priori</a:t>
            </a:r>
            <a:r>
              <a:rPr lang="fr-FR" sz="1800" b="1" dirty="0">
                <a:solidFill>
                  <a:srgbClr val="1F497D"/>
                </a:solidFill>
              </a:rPr>
              <a:t> des contenus</a:t>
            </a:r>
            <a:r>
              <a:rPr lang="fr-FR" sz="1800" b="1" dirty="0" smtClean="0">
                <a:solidFill>
                  <a:srgbClr val="1F497D"/>
                </a:solidFill>
              </a:rPr>
              <a:t>.</a:t>
            </a:r>
            <a:endParaRPr lang="fr-FR" sz="1800" dirty="0">
              <a:solidFill>
                <a:srgbClr val="1F497D"/>
              </a:solidFill>
            </a:endParaRPr>
          </a:p>
          <a:p>
            <a:pPr marL="0" lvl="0" indent="0">
              <a:buNone/>
            </a:pPr>
            <a:r>
              <a:rPr lang="fr-FR" sz="1800" b="1" dirty="0">
                <a:solidFill>
                  <a:srgbClr val="1F497D"/>
                </a:solidFill>
              </a:rPr>
              <a:t>Exception </a:t>
            </a:r>
            <a:r>
              <a:rPr lang="fr-FR" sz="1800" dirty="0">
                <a:solidFill>
                  <a:srgbClr val="1F497D"/>
                </a:solidFill>
              </a:rPr>
              <a:t>: information obligatoire en cas de lutte contre l</a:t>
            </a:r>
            <a:r>
              <a:rPr lang="fr-FR" sz="1800" u="sng" dirty="0">
                <a:solidFill>
                  <a:srgbClr val="1F497D"/>
                </a:solidFill>
              </a:rPr>
              <a:t>’apologie des crimes contre l’humanité, l’incitation à la haine raciale et la pornographie infantile</a:t>
            </a:r>
            <a:r>
              <a:rPr lang="fr-FR" sz="1800" dirty="0">
                <a:solidFill>
                  <a:srgbClr val="1F497D"/>
                </a:solidFill>
              </a:rPr>
              <a:t> </a:t>
            </a:r>
            <a:endParaRPr lang="fr-FR" sz="1800" dirty="0" smtClean="0">
              <a:solidFill>
                <a:srgbClr val="1F497D"/>
              </a:solidFill>
            </a:endParaRPr>
          </a:p>
          <a:p>
            <a:pPr marL="0" lvl="0" indent="0">
              <a:buNone/>
            </a:pPr>
            <a:r>
              <a:rPr lang="fr-FR" sz="1800" dirty="0" smtClean="0">
                <a:solidFill>
                  <a:srgbClr val="1F497D"/>
                </a:solidFill>
              </a:rPr>
              <a:t>= </a:t>
            </a:r>
            <a:r>
              <a:rPr lang="fr-FR" sz="1800" dirty="0">
                <a:solidFill>
                  <a:srgbClr val="1F497D"/>
                </a:solidFill>
              </a:rPr>
              <a:t>par la mise en place d’un système permettant de signaler de tels cas</a:t>
            </a:r>
            <a:r>
              <a:rPr lang="fr-FR" sz="1800" dirty="0" smtClean="0">
                <a:solidFill>
                  <a:srgbClr val="1F497D"/>
                </a:solidFill>
              </a:rPr>
              <a:t>.</a:t>
            </a:r>
            <a:endParaRPr lang="fr-FR" sz="1800" dirty="0">
              <a:solidFill>
                <a:srgbClr val="1F497D"/>
              </a:solidFill>
            </a:endParaRPr>
          </a:p>
          <a:p>
            <a:endParaRPr lang="fr-FR" sz="1800" dirty="0">
              <a:solidFill>
                <a:srgbClr val="1F497D"/>
              </a:solidFill>
            </a:endParaRPr>
          </a:p>
          <a:p>
            <a:r>
              <a:rPr lang="fr-FR" sz="1800" b="1" dirty="0">
                <a:solidFill>
                  <a:srgbClr val="1F497D"/>
                </a:solidFill>
              </a:rPr>
              <a:t>Principe n°2 : Responsabilité limitée sur le </a:t>
            </a:r>
            <a:r>
              <a:rPr lang="fr-FR" sz="1800" b="1" dirty="0" smtClean="0">
                <a:solidFill>
                  <a:srgbClr val="1F497D"/>
                </a:solidFill>
              </a:rPr>
              <a:t>contenu</a:t>
            </a:r>
            <a:endParaRPr lang="fr-FR" sz="1800" dirty="0">
              <a:solidFill>
                <a:srgbClr val="1F497D"/>
              </a:solidFill>
            </a:endParaRPr>
          </a:p>
          <a:p>
            <a:pPr marL="0" indent="0">
              <a:buNone/>
            </a:pPr>
            <a:r>
              <a:rPr lang="fr-FR" sz="1800" u="sng" dirty="0" smtClean="0">
                <a:solidFill>
                  <a:srgbClr val="1F497D"/>
                </a:solidFill>
              </a:rPr>
              <a:t>Responsabilité </a:t>
            </a:r>
            <a:r>
              <a:rPr lang="fr-FR" sz="1800" u="sng" dirty="0">
                <a:solidFill>
                  <a:srgbClr val="1F497D"/>
                </a:solidFill>
              </a:rPr>
              <a:t>civile </a:t>
            </a:r>
            <a:r>
              <a:rPr lang="fr-FR" sz="1800" dirty="0">
                <a:solidFill>
                  <a:srgbClr val="1F497D"/>
                </a:solidFill>
              </a:rPr>
              <a:t>– L'article </a:t>
            </a:r>
            <a:r>
              <a:rPr lang="fr-FR" sz="1800" b="1" dirty="0">
                <a:solidFill>
                  <a:srgbClr val="1F497D"/>
                </a:solidFill>
              </a:rPr>
              <a:t>6-I-2 </a:t>
            </a:r>
            <a:r>
              <a:rPr lang="fr-FR" sz="1800" dirty="0">
                <a:solidFill>
                  <a:srgbClr val="1F497D"/>
                </a:solidFill>
              </a:rPr>
              <a:t>de la loi  ils  “ne peuvent voir leur responsabilité civile engagée du fait des activités ou des informations stockées”</a:t>
            </a:r>
            <a:r>
              <a:rPr lang="fr-FR" sz="1800" b="1" dirty="0">
                <a:solidFill>
                  <a:srgbClr val="1F497D"/>
                </a:solidFill>
              </a:rPr>
              <a:t> s'ils “n'avaient pas effectivement </a:t>
            </a:r>
            <a:r>
              <a:rPr lang="fr-FR" sz="1800" dirty="0">
                <a:solidFill>
                  <a:srgbClr val="1F497D"/>
                </a:solidFill>
              </a:rPr>
              <a:t>connaissance de leur caractère illicite ou de faits et circonstances faisant apprécier ce caractère ou </a:t>
            </a:r>
            <a:r>
              <a:rPr lang="fr-FR" sz="1800" b="1" dirty="0">
                <a:solidFill>
                  <a:srgbClr val="1F497D"/>
                </a:solidFill>
              </a:rPr>
              <a:t>si, dès le moment où (ils) en ont eu cette connaissance, (ils) ont agi promptement pour retirer ces données ou en rendre l'accès impossible</a:t>
            </a:r>
            <a:r>
              <a:rPr lang="fr-FR" sz="1800" dirty="0">
                <a:solidFill>
                  <a:srgbClr val="1F497D"/>
                </a:solidFill>
              </a:rPr>
              <a:t>”. </a:t>
            </a:r>
          </a:p>
          <a:p>
            <a:pPr marL="0" indent="0">
              <a:buNone/>
            </a:pPr>
            <a:r>
              <a:rPr lang="fr-FR" sz="1800" dirty="0">
                <a:solidFill>
                  <a:srgbClr val="1F497D"/>
                </a:solidFill>
              </a:rPr>
              <a:t>quasi irresponsabilité de principe </a:t>
            </a:r>
            <a:endParaRPr lang="en-US" sz="1800" dirty="0">
              <a:solidFill>
                <a:srgbClr val="1F497D"/>
              </a:solidFill>
            </a:endParaRPr>
          </a:p>
        </p:txBody>
      </p:sp>
    </p:spTree>
    <p:extLst>
      <p:ext uri="{BB962C8B-B14F-4D97-AF65-F5344CB8AC3E}">
        <p14:creationId xmlns:p14="http://schemas.microsoft.com/office/powerpoint/2010/main" val="3445736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fr-FR" sz="2400" dirty="0">
                <a:solidFill>
                  <a:schemeClr val="accent1">
                    <a:lumMod val="75000"/>
                  </a:schemeClr>
                </a:solidFill>
              </a:rPr>
              <a:t>4.</a:t>
            </a:r>
            <a:r>
              <a:rPr lang="fr-FR" sz="2400" dirty="0" smtClean="0">
                <a:solidFill>
                  <a:schemeClr val="accent1">
                    <a:lumMod val="75000"/>
                  </a:schemeClr>
                </a:solidFill>
              </a:rPr>
              <a:t> </a:t>
            </a:r>
            <a:r>
              <a:rPr lang="fr-FR" sz="2400" dirty="0">
                <a:solidFill>
                  <a:schemeClr val="accent1">
                    <a:lumMod val="75000"/>
                  </a:schemeClr>
                </a:solidFill>
              </a:rPr>
              <a:t>ZOOM SUR LA RESPONSABILITE CIVILE SUR INTERNET</a:t>
            </a:r>
            <a:endParaRPr lang="en-US" sz="2400" dirty="0"/>
          </a:p>
        </p:txBody>
      </p:sp>
      <p:sp>
        <p:nvSpPr>
          <p:cNvPr id="3" name="Content Placeholder 2"/>
          <p:cNvSpPr>
            <a:spLocks noGrp="1"/>
          </p:cNvSpPr>
          <p:nvPr>
            <p:ph idx="1"/>
          </p:nvPr>
        </p:nvSpPr>
        <p:spPr/>
        <p:txBody>
          <a:bodyPr>
            <a:normAutofit fontScale="77500" lnSpcReduction="20000"/>
          </a:bodyPr>
          <a:lstStyle/>
          <a:p>
            <a:r>
              <a:rPr lang="fr-FR" b="1" dirty="0">
                <a:solidFill>
                  <a:srgbClr val="1F497D"/>
                </a:solidFill>
              </a:rPr>
              <a:t>Présomption de connaissance en cas de notification faite dans les formes :</a:t>
            </a:r>
            <a:r>
              <a:rPr lang="fr-FR" dirty="0">
                <a:solidFill>
                  <a:srgbClr val="1F497D"/>
                </a:solidFill>
              </a:rPr>
              <a:t> est acquise en cas de notification aux hébergeurs d’éléments </a:t>
            </a:r>
          </a:p>
          <a:p>
            <a:endParaRPr lang="fr-FR" dirty="0">
              <a:solidFill>
                <a:srgbClr val="1F497D"/>
              </a:solidFill>
            </a:endParaRPr>
          </a:p>
          <a:p>
            <a:pPr lvl="0"/>
            <a:r>
              <a:rPr lang="fr-FR" dirty="0">
                <a:solidFill>
                  <a:srgbClr val="1F497D"/>
                </a:solidFill>
              </a:rPr>
              <a:t>Article 6.1.5 LCEN : La connaissance des faits litigieux est </a:t>
            </a:r>
            <a:r>
              <a:rPr lang="fr-FR" u="sng" dirty="0">
                <a:solidFill>
                  <a:srgbClr val="1F497D"/>
                </a:solidFill>
              </a:rPr>
              <a:t>présumée acquise</a:t>
            </a:r>
            <a:r>
              <a:rPr lang="fr-FR" dirty="0">
                <a:solidFill>
                  <a:srgbClr val="1F497D"/>
                </a:solidFill>
              </a:rPr>
              <a:t> lorsque sont </a:t>
            </a:r>
            <a:r>
              <a:rPr lang="fr-FR" u="sng" dirty="0">
                <a:solidFill>
                  <a:srgbClr val="1F497D"/>
                </a:solidFill>
              </a:rPr>
              <a:t>notifiés</a:t>
            </a:r>
            <a:r>
              <a:rPr lang="fr-FR" dirty="0">
                <a:solidFill>
                  <a:srgbClr val="1F497D"/>
                </a:solidFill>
              </a:rPr>
              <a:t> aux hébergeurs les éléments suivants : </a:t>
            </a:r>
          </a:p>
          <a:p>
            <a:pPr lvl="2"/>
            <a:r>
              <a:rPr lang="fr-FR" dirty="0">
                <a:solidFill>
                  <a:srgbClr val="1F497D"/>
                </a:solidFill>
              </a:rPr>
              <a:t>la date de la notification; </a:t>
            </a:r>
          </a:p>
          <a:p>
            <a:pPr lvl="2"/>
            <a:r>
              <a:rPr lang="fr-FR" dirty="0">
                <a:solidFill>
                  <a:srgbClr val="1F497D"/>
                </a:solidFill>
              </a:rPr>
              <a:t>si le notifiant est une personne physique: ses nom, prénoms, profession, domicile, nationalité, date et lieu de naissance; </a:t>
            </a:r>
          </a:p>
          <a:p>
            <a:pPr lvl="2"/>
            <a:r>
              <a:rPr lang="fr-FR" dirty="0">
                <a:solidFill>
                  <a:srgbClr val="1F497D"/>
                </a:solidFill>
              </a:rPr>
              <a:t>les motifs pour lesquels le contenu doit être retiré; </a:t>
            </a:r>
          </a:p>
          <a:p>
            <a:pPr lvl="2"/>
            <a:r>
              <a:rPr lang="fr-FR" dirty="0">
                <a:solidFill>
                  <a:srgbClr val="1F497D"/>
                </a:solidFill>
              </a:rPr>
              <a:t>la copie de la correspondance adressée à l'auteur ou à l'éditeur des informations ou activités litigieuses demandant leur interruption, leur retrait ou leur modification, ou la justification de ce que l'auteur ou l'éditeur n'a pu être contacté.</a:t>
            </a:r>
          </a:p>
          <a:p>
            <a:endParaRPr lang="en-US" dirty="0">
              <a:solidFill>
                <a:srgbClr val="1F497D"/>
              </a:solidFill>
            </a:endParaRPr>
          </a:p>
        </p:txBody>
      </p:sp>
    </p:spTree>
    <p:extLst>
      <p:ext uri="{BB962C8B-B14F-4D97-AF65-F5344CB8AC3E}">
        <p14:creationId xmlns:p14="http://schemas.microsoft.com/office/powerpoint/2010/main" val="2653463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fr-FR" sz="2400" dirty="0">
                <a:solidFill>
                  <a:schemeClr val="accent1">
                    <a:lumMod val="75000"/>
                  </a:schemeClr>
                </a:solidFill>
              </a:rPr>
              <a:t>4.</a:t>
            </a:r>
            <a:r>
              <a:rPr lang="fr-FR" sz="2400" dirty="0" smtClean="0">
                <a:solidFill>
                  <a:schemeClr val="accent1">
                    <a:lumMod val="75000"/>
                  </a:schemeClr>
                </a:solidFill>
              </a:rPr>
              <a:t> </a:t>
            </a:r>
            <a:r>
              <a:rPr lang="fr-FR" sz="2400" dirty="0">
                <a:solidFill>
                  <a:schemeClr val="accent1">
                    <a:lumMod val="75000"/>
                  </a:schemeClr>
                </a:solidFill>
              </a:rPr>
              <a:t>ZOOM SUR LA RESPONSABILITE CIVILE SUR INTERNET</a:t>
            </a:r>
            <a:endParaRPr lang="en-US" sz="2400" dirty="0"/>
          </a:p>
        </p:txBody>
      </p:sp>
      <p:sp>
        <p:nvSpPr>
          <p:cNvPr id="3" name="Content Placeholder 2"/>
          <p:cNvSpPr>
            <a:spLocks noGrp="1"/>
          </p:cNvSpPr>
          <p:nvPr>
            <p:ph idx="1"/>
          </p:nvPr>
        </p:nvSpPr>
        <p:spPr>
          <a:xfrm>
            <a:off x="467544" y="1412776"/>
            <a:ext cx="8229600" cy="4525963"/>
          </a:xfrm>
        </p:spPr>
        <p:txBody>
          <a:bodyPr>
            <a:noAutofit/>
          </a:bodyPr>
          <a:lstStyle/>
          <a:p>
            <a:r>
              <a:rPr lang="fr-FR" sz="1600" b="1" i="1" dirty="0" smtClean="0">
                <a:solidFill>
                  <a:srgbClr val="1F497D"/>
                </a:solidFill>
              </a:rPr>
              <a:t>Exemple</a:t>
            </a:r>
            <a:r>
              <a:rPr lang="fr-FR" sz="1600" b="1" i="1" dirty="0">
                <a:solidFill>
                  <a:srgbClr val="1F497D"/>
                </a:solidFill>
              </a:rPr>
              <a:t> : Jugement TGI de Paris 10/07/2009 : affaire Bayard c/ </a:t>
            </a:r>
            <a:r>
              <a:rPr lang="fr-FR" sz="1600" b="1" i="1" dirty="0" err="1">
                <a:solidFill>
                  <a:srgbClr val="1F497D"/>
                </a:solidFill>
              </a:rPr>
              <a:t>Youtube</a:t>
            </a:r>
            <a:r>
              <a:rPr lang="fr-FR" sz="1600" b="1" i="1" dirty="0">
                <a:solidFill>
                  <a:srgbClr val="1F497D"/>
                </a:solidFill>
              </a:rPr>
              <a:t>  </a:t>
            </a:r>
            <a:endParaRPr lang="fr-FR" sz="1600" dirty="0">
              <a:solidFill>
                <a:srgbClr val="1F497D"/>
              </a:solidFill>
            </a:endParaRPr>
          </a:p>
          <a:p>
            <a:r>
              <a:rPr lang="fr-FR" sz="1600" dirty="0">
                <a:solidFill>
                  <a:srgbClr val="1F497D"/>
                </a:solidFill>
              </a:rPr>
              <a:t> </a:t>
            </a:r>
          </a:p>
          <a:p>
            <a:r>
              <a:rPr lang="fr-FR" sz="1600" u="sng" dirty="0">
                <a:solidFill>
                  <a:srgbClr val="1F497D"/>
                </a:solidFill>
              </a:rPr>
              <a:t>Faits </a:t>
            </a:r>
            <a:endParaRPr lang="fr-FR" sz="1600" dirty="0">
              <a:solidFill>
                <a:srgbClr val="1F497D"/>
              </a:solidFill>
            </a:endParaRPr>
          </a:p>
          <a:p>
            <a:r>
              <a:rPr lang="fr-FR" sz="1600" dirty="0">
                <a:solidFill>
                  <a:srgbClr val="1F497D"/>
                </a:solidFill>
              </a:rPr>
              <a:t>Bayard Presse a informé </a:t>
            </a:r>
            <a:r>
              <a:rPr lang="fr-FR" sz="1600" dirty="0" err="1">
                <a:solidFill>
                  <a:srgbClr val="1F497D"/>
                </a:solidFill>
              </a:rPr>
              <a:t>Youtube</a:t>
            </a:r>
            <a:r>
              <a:rPr lang="fr-FR" sz="1600" dirty="0">
                <a:solidFill>
                  <a:srgbClr val="1F497D"/>
                </a:solidFill>
              </a:rPr>
              <a:t> le 20 juin 2009, de ses droits sur le personnage "Petit Ours Brun" et sur la marque du même nom ainsi que de la présence sur la plateforme de vidéos consacrées à ce personnage et désignées par les termes constituant cette marque.</a:t>
            </a:r>
          </a:p>
          <a:p>
            <a:r>
              <a:rPr lang="fr-FR" sz="1600" dirty="0">
                <a:solidFill>
                  <a:srgbClr val="1F497D"/>
                </a:solidFill>
              </a:rPr>
              <a:t> </a:t>
            </a:r>
          </a:p>
          <a:p>
            <a:r>
              <a:rPr lang="fr-FR" sz="1600" dirty="0" smtClean="0">
                <a:solidFill>
                  <a:srgbClr val="1F497D"/>
                </a:solidFill>
              </a:rPr>
              <a:t>&gt;mise </a:t>
            </a:r>
            <a:r>
              <a:rPr lang="fr-FR" sz="1600" dirty="0">
                <a:solidFill>
                  <a:srgbClr val="1F497D"/>
                </a:solidFill>
              </a:rPr>
              <a:t>en demeure de retirer les vidéos contrefaisantes </a:t>
            </a:r>
            <a:r>
              <a:rPr lang="fr-FR" sz="1600" dirty="0" smtClean="0">
                <a:solidFill>
                  <a:srgbClr val="1F497D"/>
                </a:solidFill>
              </a:rPr>
              <a:t>(article </a:t>
            </a:r>
            <a:r>
              <a:rPr lang="fr-FR" sz="1600" dirty="0">
                <a:solidFill>
                  <a:srgbClr val="1F497D"/>
                </a:solidFill>
              </a:rPr>
              <a:t>6.I.5).</a:t>
            </a:r>
          </a:p>
          <a:p>
            <a:r>
              <a:rPr lang="fr-FR" sz="1600" dirty="0">
                <a:solidFill>
                  <a:srgbClr val="1F497D"/>
                </a:solidFill>
              </a:rPr>
              <a:t> </a:t>
            </a:r>
          </a:p>
          <a:p>
            <a:r>
              <a:rPr lang="fr-FR" sz="1600" u="sng" dirty="0">
                <a:solidFill>
                  <a:srgbClr val="1F497D"/>
                </a:solidFill>
              </a:rPr>
              <a:t>Jugement</a:t>
            </a:r>
            <a:r>
              <a:rPr lang="fr-FR" sz="1600" dirty="0">
                <a:solidFill>
                  <a:srgbClr val="1F497D"/>
                </a:solidFill>
              </a:rPr>
              <a:t> TGI de Paris </a:t>
            </a:r>
            <a:r>
              <a:rPr lang="fr-FR" sz="1600" dirty="0" smtClean="0">
                <a:solidFill>
                  <a:srgbClr val="1F497D"/>
                </a:solidFill>
              </a:rPr>
              <a:t>:</a:t>
            </a:r>
            <a:endParaRPr lang="fr-FR" sz="1600" dirty="0">
              <a:solidFill>
                <a:srgbClr val="1F497D"/>
              </a:solidFill>
            </a:endParaRPr>
          </a:p>
          <a:p>
            <a:pPr lvl="0"/>
            <a:r>
              <a:rPr lang="fr-FR" sz="1600" dirty="0">
                <a:solidFill>
                  <a:srgbClr val="1F497D"/>
                </a:solidFill>
              </a:rPr>
              <a:t>la mise en demeure avait permis à </a:t>
            </a:r>
            <a:r>
              <a:rPr lang="fr-FR" sz="1600" dirty="0" err="1">
                <a:solidFill>
                  <a:srgbClr val="1F497D"/>
                </a:solidFill>
              </a:rPr>
              <a:t>Youtube</a:t>
            </a:r>
            <a:r>
              <a:rPr lang="fr-FR" sz="1600" dirty="0">
                <a:solidFill>
                  <a:srgbClr val="1F497D"/>
                </a:solidFill>
              </a:rPr>
              <a:t> d’avoir une </a:t>
            </a:r>
            <a:r>
              <a:rPr lang="fr-FR" sz="1600" b="1" dirty="0">
                <a:solidFill>
                  <a:srgbClr val="1F497D"/>
                </a:solidFill>
              </a:rPr>
              <a:t>connaissance effective</a:t>
            </a:r>
            <a:r>
              <a:rPr lang="fr-FR" sz="1600" dirty="0">
                <a:solidFill>
                  <a:srgbClr val="1F497D"/>
                </a:solidFill>
              </a:rPr>
              <a:t> des faits litigieux : l’identification des vidéogrammes était rendue possible par la seule saisie (...) des termes Petit Ours Brun et ne présentait pour l’hébergeur aucune difficulté de nature technique.</a:t>
            </a:r>
          </a:p>
          <a:p>
            <a:pPr lvl="0"/>
            <a:r>
              <a:rPr lang="fr-FR" sz="1600" dirty="0">
                <a:solidFill>
                  <a:srgbClr val="1F497D"/>
                </a:solidFill>
              </a:rPr>
              <a:t>en ne procédant pas au retrait des vidéos litigieuses à la réception de ce courrier, </a:t>
            </a:r>
            <a:r>
              <a:rPr lang="fr-FR" sz="1600" dirty="0" err="1">
                <a:solidFill>
                  <a:srgbClr val="1F497D"/>
                </a:solidFill>
              </a:rPr>
              <a:t>Youtube</a:t>
            </a:r>
            <a:r>
              <a:rPr lang="fr-FR" sz="1600" dirty="0">
                <a:solidFill>
                  <a:srgbClr val="1F497D"/>
                </a:solidFill>
              </a:rPr>
              <a:t> a engagé sa responsabilité d’hébergeur et porté atteinte aux droits d’auteur de Bayard Presse et à sa marque. </a:t>
            </a:r>
          </a:p>
          <a:p>
            <a:pPr lvl="0"/>
            <a:r>
              <a:rPr lang="fr-FR" sz="1600" dirty="0">
                <a:solidFill>
                  <a:srgbClr val="1F497D"/>
                </a:solidFill>
              </a:rPr>
              <a:t>Condamnation de </a:t>
            </a:r>
            <a:r>
              <a:rPr lang="fr-FR" sz="1600" dirty="0" err="1">
                <a:solidFill>
                  <a:srgbClr val="1F497D"/>
                </a:solidFill>
              </a:rPr>
              <a:t>Youtube</a:t>
            </a:r>
            <a:r>
              <a:rPr lang="fr-FR" sz="1600" dirty="0">
                <a:solidFill>
                  <a:srgbClr val="1F497D"/>
                </a:solidFill>
              </a:rPr>
              <a:t> à payer 50 000 euros de dommages et intérêts</a:t>
            </a:r>
          </a:p>
          <a:p>
            <a:endParaRPr lang="en-US" sz="1600" dirty="0">
              <a:solidFill>
                <a:srgbClr val="1F497D"/>
              </a:solidFill>
            </a:endParaRPr>
          </a:p>
        </p:txBody>
      </p:sp>
    </p:spTree>
    <p:extLst>
      <p:ext uri="{BB962C8B-B14F-4D97-AF65-F5344CB8AC3E}">
        <p14:creationId xmlns:p14="http://schemas.microsoft.com/office/powerpoint/2010/main" val="2097492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fr-FR" sz="2400" dirty="0">
                <a:solidFill>
                  <a:schemeClr val="accent1">
                    <a:lumMod val="75000"/>
                  </a:schemeClr>
                </a:solidFill>
              </a:rPr>
              <a:t>4.</a:t>
            </a:r>
            <a:r>
              <a:rPr lang="fr-FR" sz="2400" dirty="0" smtClean="0">
                <a:solidFill>
                  <a:schemeClr val="accent1">
                    <a:lumMod val="75000"/>
                  </a:schemeClr>
                </a:solidFill>
              </a:rPr>
              <a:t> </a:t>
            </a:r>
            <a:r>
              <a:rPr lang="fr-FR" sz="2400" dirty="0">
                <a:solidFill>
                  <a:schemeClr val="accent1">
                    <a:lumMod val="75000"/>
                  </a:schemeClr>
                </a:solidFill>
              </a:rPr>
              <a:t>ZOOM SUR LA RESPONSABILITE CIVILE SUR </a:t>
            </a:r>
            <a:r>
              <a:rPr lang="fr-FR" sz="2400" dirty="0" smtClean="0">
                <a:solidFill>
                  <a:schemeClr val="accent1">
                    <a:lumMod val="75000"/>
                  </a:schemeClr>
                </a:solidFill>
              </a:rPr>
              <a:t>INTERNET</a:t>
            </a:r>
            <a:br>
              <a:rPr lang="fr-FR" sz="2400" dirty="0" smtClean="0">
                <a:solidFill>
                  <a:schemeClr val="accent1">
                    <a:lumMod val="75000"/>
                  </a:schemeClr>
                </a:solidFill>
              </a:rPr>
            </a:br>
            <a:r>
              <a:rPr lang="fr-FR" sz="2400" dirty="0" smtClean="0">
                <a:solidFill>
                  <a:schemeClr val="accent1">
                    <a:lumMod val="75000"/>
                  </a:schemeClr>
                </a:solidFill>
              </a:rPr>
              <a:t>Les éditeurs de contenus</a:t>
            </a:r>
            <a:endParaRPr lang="en-US" sz="2400" dirty="0"/>
          </a:p>
        </p:txBody>
      </p:sp>
      <p:sp>
        <p:nvSpPr>
          <p:cNvPr id="3" name="Content Placeholder 2"/>
          <p:cNvSpPr>
            <a:spLocks noGrp="1"/>
          </p:cNvSpPr>
          <p:nvPr>
            <p:ph idx="1"/>
          </p:nvPr>
        </p:nvSpPr>
        <p:spPr/>
        <p:txBody>
          <a:bodyPr>
            <a:noAutofit/>
          </a:bodyPr>
          <a:lstStyle/>
          <a:p>
            <a:r>
              <a:rPr lang="fr-FR" sz="1600" b="1" dirty="0">
                <a:solidFill>
                  <a:srgbClr val="1F497D"/>
                </a:solidFill>
              </a:rPr>
              <a:t>Définition</a:t>
            </a:r>
            <a:r>
              <a:rPr lang="fr-FR" sz="1600" dirty="0">
                <a:solidFill>
                  <a:srgbClr val="1F497D"/>
                </a:solidFill>
              </a:rPr>
              <a:t> : c’est le responsable de la création et de la mise en ligne du contenu.</a:t>
            </a:r>
          </a:p>
          <a:p>
            <a:endParaRPr lang="fr-FR" sz="1600" dirty="0">
              <a:solidFill>
                <a:srgbClr val="1F497D"/>
              </a:solidFill>
            </a:endParaRPr>
          </a:p>
          <a:p>
            <a:pPr marL="0" indent="0">
              <a:buNone/>
            </a:pPr>
            <a:r>
              <a:rPr lang="fr-FR" sz="1600" b="1" dirty="0">
                <a:solidFill>
                  <a:srgbClr val="1F497D"/>
                </a:solidFill>
              </a:rPr>
              <a:t>Les 5 Fondements sur lesquels sa responsabilité est souvent engagée :</a:t>
            </a:r>
            <a:endParaRPr lang="fr-FR" sz="1600" dirty="0">
              <a:solidFill>
                <a:srgbClr val="1F497D"/>
              </a:solidFill>
            </a:endParaRPr>
          </a:p>
          <a:p>
            <a:pPr marL="0" indent="0">
              <a:buNone/>
            </a:pPr>
            <a:r>
              <a:rPr lang="fr-FR" sz="1600" dirty="0">
                <a:solidFill>
                  <a:srgbClr val="1F497D"/>
                </a:solidFill>
              </a:rPr>
              <a:t> </a:t>
            </a:r>
            <a:endParaRPr lang="fr-FR" sz="1800" dirty="0">
              <a:solidFill>
                <a:srgbClr val="1F497D"/>
              </a:solidFill>
            </a:endParaRPr>
          </a:p>
          <a:p>
            <a:r>
              <a:rPr lang="fr-FR" sz="1800" dirty="0">
                <a:solidFill>
                  <a:srgbClr val="1F497D"/>
                </a:solidFill>
              </a:rPr>
              <a:t>1.	</a:t>
            </a:r>
            <a:r>
              <a:rPr lang="fr-FR" sz="1800" b="1" u="sng" dirty="0">
                <a:solidFill>
                  <a:srgbClr val="1F497D"/>
                </a:solidFill>
              </a:rPr>
              <a:t>Délits de presse : Loi 29 juillet 1881 sur la liberté de la presse</a:t>
            </a:r>
            <a:endParaRPr lang="fr-FR" sz="1800" dirty="0">
              <a:solidFill>
                <a:srgbClr val="1F497D"/>
              </a:solidFill>
            </a:endParaRPr>
          </a:p>
          <a:p>
            <a:pPr marL="0" indent="0">
              <a:buNone/>
            </a:pPr>
            <a:r>
              <a:rPr lang="fr-FR" sz="1600" dirty="0">
                <a:solidFill>
                  <a:srgbClr val="1F497D"/>
                </a:solidFill>
              </a:rPr>
              <a:t> </a:t>
            </a:r>
          </a:p>
          <a:p>
            <a:pPr marL="0" lvl="0" indent="0">
              <a:buNone/>
            </a:pPr>
            <a:r>
              <a:rPr lang="fr-FR" sz="1600" dirty="0">
                <a:solidFill>
                  <a:srgbClr val="1F497D"/>
                </a:solidFill>
              </a:rPr>
              <a:t>Diffamation, injures, provocation aux crimes et aux délits, provocation au suicide, à la </a:t>
            </a:r>
            <a:r>
              <a:rPr lang="fr-FR" sz="1600" dirty="0" smtClean="0">
                <a:solidFill>
                  <a:srgbClr val="1F497D"/>
                </a:solidFill>
              </a:rPr>
              <a:t>discrimination</a:t>
            </a:r>
            <a:r>
              <a:rPr lang="fr-FR" sz="1600" dirty="0">
                <a:solidFill>
                  <a:srgbClr val="1F497D"/>
                </a:solidFill>
              </a:rPr>
              <a:t>, à la haine raciale ou à la violence etc.</a:t>
            </a:r>
          </a:p>
          <a:p>
            <a:pPr marL="0" indent="0">
              <a:buNone/>
            </a:pPr>
            <a:r>
              <a:rPr lang="fr-FR" sz="1600" dirty="0">
                <a:solidFill>
                  <a:srgbClr val="1F497D"/>
                </a:solidFill>
              </a:rPr>
              <a:t> </a:t>
            </a:r>
          </a:p>
          <a:p>
            <a:pPr marL="0" lvl="0" indent="0">
              <a:buNone/>
            </a:pPr>
            <a:r>
              <a:rPr lang="fr-FR" sz="1600" b="1" dirty="0">
                <a:solidFill>
                  <a:srgbClr val="1F497D"/>
                </a:solidFill>
              </a:rPr>
              <a:t>L’action en diffamation : </a:t>
            </a:r>
            <a:endParaRPr lang="fr-FR" sz="1600" dirty="0">
              <a:solidFill>
                <a:srgbClr val="1F497D"/>
              </a:solidFill>
            </a:endParaRPr>
          </a:p>
          <a:p>
            <a:pPr marL="0" indent="0">
              <a:buNone/>
            </a:pPr>
            <a:r>
              <a:rPr lang="fr-FR" sz="1600" dirty="0">
                <a:solidFill>
                  <a:srgbClr val="1F497D"/>
                </a:solidFill>
              </a:rPr>
              <a:t> </a:t>
            </a:r>
            <a:endParaRPr lang="fr-FR" sz="2000" dirty="0">
              <a:solidFill>
                <a:srgbClr val="1F497D"/>
              </a:solidFill>
            </a:endParaRPr>
          </a:p>
          <a:p>
            <a:pPr lvl="1"/>
            <a:r>
              <a:rPr lang="fr-FR" sz="1600" dirty="0">
                <a:solidFill>
                  <a:srgbClr val="1F497D"/>
                </a:solidFill>
              </a:rPr>
              <a:t>Diffamation "toute allégation ou imputation d'un fait qui porte atteinte à l'honneur ou à la considération de la personne ou du corps auquel le fait est imputé" + publicité de </a:t>
            </a:r>
            <a:r>
              <a:rPr lang="fr-FR" sz="1600" dirty="0" smtClean="0">
                <a:solidFill>
                  <a:srgbClr val="1F497D"/>
                </a:solidFill>
              </a:rPr>
              <a:t>l’allégation</a:t>
            </a:r>
            <a:endParaRPr lang="fr-FR" sz="2000" dirty="0">
              <a:solidFill>
                <a:srgbClr val="1F497D"/>
              </a:solidFill>
            </a:endParaRPr>
          </a:p>
          <a:p>
            <a:pPr lvl="1"/>
            <a:r>
              <a:rPr lang="fr-FR" sz="1600" u="sng" dirty="0">
                <a:solidFill>
                  <a:srgbClr val="1F497D"/>
                </a:solidFill>
              </a:rPr>
              <a:t>Délai de prescription de 3 mois…</a:t>
            </a:r>
            <a:r>
              <a:rPr lang="fr-FR" sz="1600" dirty="0">
                <a:solidFill>
                  <a:srgbClr val="1F497D"/>
                </a:solidFill>
              </a:rPr>
              <a:t> à compter de la première mise en ligne de l'écrit jugé diffamatoire, (attention presse papier ne diffuse pas aussi longtemps qu’internet</a:t>
            </a:r>
            <a:r>
              <a:rPr lang="fr-FR" sz="1600" dirty="0" smtClean="0">
                <a:solidFill>
                  <a:srgbClr val="1F497D"/>
                </a:solidFill>
              </a:rPr>
              <a:t>)</a:t>
            </a:r>
            <a:endParaRPr lang="fr-FR" sz="1600" dirty="0">
              <a:solidFill>
                <a:srgbClr val="1F497D"/>
              </a:solidFill>
            </a:endParaRPr>
          </a:p>
        </p:txBody>
      </p:sp>
    </p:spTree>
    <p:extLst>
      <p:ext uri="{BB962C8B-B14F-4D97-AF65-F5344CB8AC3E}">
        <p14:creationId xmlns:p14="http://schemas.microsoft.com/office/powerpoint/2010/main" val="1016720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lvl="0"/>
            <a:r>
              <a:rPr lang="fr-FR" sz="1600" b="1" dirty="0">
                <a:solidFill>
                  <a:srgbClr val="1F497D"/>
                </a:solidFill>
              </a:rPr>
              <a:t>Moyens de défense du prévenu</a:t>
            </a:r>
            <a:r>
              <a:rPr lang="fr-FR" sz="1600" dirty="0">
                <a:solidFill>
                  <a:srgbClr val="1F497D"/>
                </a:solidFill>
              </a:rPr>
              <a:t> : </a:t>
            </a:r>
            <a:r>
              <a:rPr lang="fr-FR" sz="1600" dirty="0" smtClean="0">
                <a:solidFill>
                  <a:srgbClr val="1F497D"/>
                </a:solidFill>
              </a:rPr>
              <a:t>l</a:t>
            </a:r>
            <a:r>
              <a:rPr lang="fr-FR" sz="1800" u="sng" dirty="0" smtClean="0">
                <a:solidFill>
                  <a:srgbClr val="1F497D"/>
                </a:solidFill>
              </a:rPr>
              <a:t>'auteur </a:t>
            </a:r>
            <a:r>
              <a:rPr lang="fr-FR" sz="1800" u="sng" dirty="0">
                <a:solidFill>
                  <a:srgbClr val="1F497D"/>
                </a:solidFill>
              </a:rPr>
              <a:t>de la "diffamation" rapporte la preuve :</a:t>
            </a:r>
            <a:endParaRPr lang="fr-FR" sz="1800" dirty="0">
              <a:solidFill>
                <a:srgbClr val="1F497D"/>
              </a:solidFill>
            </a:endParaRPr>
          </a:p>
          <a:p>
            <a:pPr marL="0" indent="0">
              <a:buNone/>
            </a:pPr>
            <a:endParaRPr lang="fr-FR" sz="1600" dirty="0">
              <a:solidFill>
                <a:srgbClr val="1F497D"/>
              </a:solidFill>
            </a:endParaRPr>
          </a:p>
          <a:p>
            <a:pPr lvl="0">
              <a:buAutoNum type="alphaUcPeriod"/>
            </a:pPr>
            <a:r>
              <a:rPr lang="fr-FR" sz="1600" u="sng" dirty="0" smtClean="0">
                <a:solidFill>
                  <a:srgbClr val="1F497D"/>
                </a:solidFill>
              </a:rPr>
              <a:t>de </a:t>
            </a:r>
            <a:r>
              <a:rPr lang="fr-FR" sz="1600" u="sng" dirty="0">
                <a:solidFill>
                  <a:srgbClr val="1F497D"/>
                </a:solidFill>
              </a:rPr>
              <a:t>sa "bonne foi".</a:t>
            </a:r>
            <a:r>
              <a:rPr lang="fr-FR" sz="1600" dirty="0">
                <a:solidFill>
                  <a:srgbClr val="1F497D"/>
                </a:solidFill>
              </a:rPr>
              <a:t> </a:t>
            </a:r>
          </a:p>
          <a:p>
            <a:pPr lvl="1"/>
            <a:r>
              <a:rPr lang="fr-FR" sz="1400" dirty="0">
                <a:solidFill>
                  <a:srgbClr val="1F497D"/>
                </a:solidFill>
              </a:rPr>
              <a:t>difficile 4 conditions cumulatives :</a:t>
            </a:r>
          </a:p>
          <a:p>
            <a:pPr lvl="3"/>
            <a:r>
              <a:rPr lang="fr-FR" sz="1400" dirty="0">
                <a:solidFill>
                  <a:srgbClr val="1F497D"/>
                </a:solidFill>
              </a:rPr>
              <a:t>la sincérité (le diffamateur croyait vrai le fait diffamatoire), </a:t>
            </a:r>
          </a:p>
          <a:p>
            <a:pPr lvl="3"/>
            <a:r>
              <a:rPr lang="fr-FR" sz="1400" dirty="0">
                <a:solidFill>
                  <a:srgbClr val="1F497D"/>
                </a:solidFill>
              </a:rPr>
              <a:t>la poursuite d'un but légitime (le souci d'informer et non de nuire),</a:t>
            </a:r>
          </a:p>
          <a:p>
            <a:pPr lvl="3"/>
            <a:r>
              <a:rPr lang="fr-FR" sz="1400" dirty="0">
                <a:solidFill>
                  <a:srgbClr val="1F497D"/>
                </a:solidFill>
              </a:rPr>
              <a:t>la proportionnalité du but poursuivi et du dommage causé</a:t>
            </a:r>
          </a:p>
          <a:p>
            <a:pPr lvl="3"/>
            <a:r>
              <a:rPr lang="fr-FR" sz="1400" dirty="0">
                <a:solidFill>
                  <a:srgbClr val="1F497D"/>
                </a:solidFill>
              </a:rPr>
              <a:t>le souci d'une certaine prudence. </a:t>
            </a:r>
          </a:p>
          <a:p>
            <a:pPr lvl="1"/>
            <a:r>
              <a:rPr lang="fr-FR" sz="1400" dirty="0">
                <a:solidFill>
                  <a:srgbClr val="1F497D"/>
                </a:solidFill>
              </a:rPr>
              <a:t>Exemples : rumeur bidon sur transfert football vs. Rumeur de viol par un politicien dans un </a:t>
            </a:r>
            <a:r>
              <a:rPr lang="fr-FR" sz="1400" dirty="0" err="1">
                <a:solidFill>
                  <a:srgbClr val="1F497D"/>
                </a:solidFill>
              </a:rPr>
              <a:t>hotel</a:t>
            </a:r>
            <a:r>
              <a:rPr lang="fr-FR" sz="1400" dirty="0">
                <a:solidFill>
                  <a:srgbClr val="1F497D"/>
                </a:solidFill>
              </a:rPr>
              <a:t> au cours des présidentiels</a:t>
            </a:r>
          </a:p>
          <a:p>
            <a:pPr marL="0" indent="0">
              <a:buNone/>
            </a:pPr>
            <a:r>
              <a:rPr lang="fr-FR" sz="1600" dirty="0">
                <a:solidFill>
                  <a:srgbClr val="1F497D"/>
                </a:solidFill>
              </a:rPr>
              <a:t> </a:t>
            </a:r>
          </a:p>
          <a:p>
            <a:pPr marL="0" lvl="0" indent="0">
              <a:buNone/>
            </a:pPr>
            <a:r>
              <a:rPr lang="fr-FR" sz="1600" u="sng" dirty="0" smtClean="0">
                <a:solidFill>
                  <a:srgbClr val="1F497D"/>
                </a:solidFill>
              </a:rPr>
              <a:t>B. d’une </a:t>
            </a:r>
            <a:r>
              <a:rPr lang="fr-FR" sz="1600" u="sng" dirty="0">
                <a:solidFill>
                  <a:srgbClr val="1F497D"/>
                </a:solidFill>
              </a:rPr>
              <a:t>exception de vérité</a:t>
            </a:r>
            <a:r>
              <a:rPr lang="fr-FR" sz="1600" dirty="0">
                <a:solidFill>
                  <a:srgbClr val="1F497D"/>
                </a:solidFill>
              </a:rPr>
              <a:t> : </a:t>
            </a:r>
          </a:p>
          <a:p>
            <a:pPr lvl="1"/>
            <a:r>
              <a:rPr lang="fr-FR" sz="1400" dirty="0">
                <a:solidFill>
                  <a:srgbClr val="1F497D"/>
                </a:solidFill>
              </a:rPr>
              <a:t>Délai pour invoquer "l'exception </a:t>
            </a:r>
            <a:r>
              <a:rPr lang="fr-FR" sz="1400" dirty="0" err="1">
                <a:solidFill>
                  <a:srgbClr val="1F497D"/>
                </a:solidFill>
              </a:rPr>
              <a:t>veritatis</a:t>
            </a:r>
            <a:r>
              <a:rPr lang="fr-FR" sz="1400" dirty="0">
                <a:solidFill>
                  <a:srgbClr val="1F497D"/>
                </a:solidFill>
              </a:rPr>
              <a:t>" = dix jours après la signification de la citation</a:t>
            </a:r>
          </a:p>
          <a:p>
            <a:endParaRPr lang="fr-FR" sz="1600" dirty="0">
              <a:solidFill>
                <a:srgbClr val="1F497D"/>
              </a:solidFill>
            </a:endParaRPr>
          </a:p>
          <a:p>
            <a:pPr lvl="0"/>
            <a:r>
              <a:rPr lang="fr-FR" sz="1600" b="1" dirty="0">
                <a:solidFill>
                  <a:srgbClr val="1F497D"/>
                </a:solidFill>
              </a:rPr>
              <a:t>Le</a:t>
            </a:r>
            <a:r>
              <a:rPr lang="fr-FR" sz="1600" dirty="0">
                <a:solidFill>
                  <a:srgbClr val="1F497D"/>
                </a:solidFill>
              </a:rPr>
              <a:t> </a:t>
            </a:r>
            <a:r>
              <a:rPr lang="fr-FR" sz="1600" b="1" dirty="0">
                <a:solidFill>
                  <a:srgbClr val="1F497D"/>
                </a:solidFill>
              </a:rPr>
              <a:t>droit de réponse de la victime</a:t>
            </a:r>
            <a:r>
              <a:rPr lang="fr-FR" sz="1600" dirty="0">
                <a:solidFill>
                  <a:srgbClr val="1F497D"/>
                </a:solidFill>
              </a:rPr>
              <a:t> : </a:t>
            </a:r>
          </a:p>
          <a:p>
            <a:pPr marL="0" lvl="0" indent="0">
              <a:buNone/>
            </a:pPr>
            <a:r>
              <a:rPr lang="fr-FR" sz="1600" dirty="0">
                <a:solidFill>
                  <a:srgbClr val="1F497D"/>
                </a:solidFill>
              </a:rPr>
              <a:t>Message publié sur le site auquel on répond</a:t>
            </a:r>
          </a:p>
          <a:p>
            <a:endParaRPr lang="en-US" sz="1600" dirty="0">
              <a:solidFill>
                <a:srgbClr val="1F497D"/>
              </a:solidFill>
            </a:endParaRPr>
          </a:p>
        </p:txBody>
      </p:sp>
      <p:sp>
        <p:nvSpPr>
          <p:cNvPr id="4" name="Title 1"/>
          <p:cNvSpPr>
            <a:spLocks noGrp="1"/>
          </p:cNvSpPr>
          <p:nvPr>
            <p:ph type="title"/>
          </p:nvPr>
        </p:nvSpPr>
        <p:spPr/>
        <p:txBody>
          <a:bodyPr>
            <a:noAutofit/>
          </a:bodyPr>
          <a:lstStyle/>
          <a:p>
            <a:r>
              <a:rPr lang="fr-FR" sz="2400" dirty="0">
                <a:solidFill>
                  <a:schemeClr val="accent1">
                    <a:lumMod val="75000"/>
                  </a:schemeClr>
                </a:solidFill>
              </a:rPr>
              <a:t>4.</a:t>
            </a:r>
            <a:r>
              <a:rPr lang="fr-FR" sz="2400" dirty="0" smtClean="0">
                <a:solidFill>
                  <a:schemeClr val="accent1">
                    <a:lumMod val="75000"/>
                  </a:schemeClr>
                </a:solidFill>
              </a:rPr>
              <a:t> </a:t>
            </a:r>
            <a:r>
              <a:rPr lang="fr-FR" sz="2400" dirty="0">
                <a:solidFill>
                  <a:schemeClr val="accent1">
                    <a:lumMod val="75000"/>
                  </a:schemeClr>
                </a:solidFill>
              </a:rPr>
              <a:t>ZOOM SUR LA RESPONSABILITE CIVILE SUR </a:t>
            </a:r>
            <a:r>
              <a:rPr lang="fr-FR" sz="2400" dirty="0" smtClean="0">
                <a:solidFill>
                  <a:schemeClr val="accent1">
                    <a:lumMod val="75000"/>
                  </a:schemeClr>
                </a:solidFill>
              </a:rPr>
              <a:t>INTERNET</a:t>
            </a:r>
            <a:br>
              <a:rPr lang="fr-FR" sz="2400" dirty="0" smtClean="0">
                <a:solidFill>
                  <a:schemeClr val="accent1">
                    <a:lumMod val="75000"/>
                  </a:schemeClr>
                </a:solidFill>
              </a:rPr>
            </a:br>
            <a:r>
              <a:rPr lang="fr-FR" sz="2400" dirty="0" smtClean="0">
                <a:solidFill>
                  <a:schemeClr val="accent1">
                    <a:lumMod val="75000"/>
                  </a:schemeClr>
                </a:solidFill>
              </a:rPr>
              <a:t>Les éditeurs de contenus</a:t>
            </a:r>
            <a:endParaRPr lang="en-US" sz="2400" dirty="0"/>
          </a:p>
        </p:txBody>
      </p:sp>
    </p:spTree>
    <p:extLst>
      <p:ext uri="{BB962C8B-B14F-4D97-AF65-F5344CB8AC3E}">
        <p14:creationId xmlns:p14="http://schemas.microsoft.com/office/powerpoint/2010/main" val="3388137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r>
              <a:rPr lang="fr-FR" sz="1800" dirty="0">
                <a:solidFill>
                  <a:srgbClr val="1F497D"/>
                </a:solidFill>
              </a:rPr>
              <a:t>2. 	</a:t>
            </a:r>
            <a:r>
              <a:rPr lang="fr-FR" sz="1800" b="1" u="sng" dirty="0">
                <a:solidFill>
                  <a:srgbClr val="1F497D"/>
                </a:solidFill>
              </a:rPr>
              <a:t>Atteinte à la vie privée :</a:t>
            </a:r>
            <a:endParaRPr lang="fr-FR" sz="1800" dirty="0">
              <a:solidFill>
                <a:srgbClr val="1F497D"/>
              </a:solidFill>
            </a:endParaRPr>
          </a:p>
          <a:p>
            <a:pPr marL="0" indent="0">
              <a:buNone/>
            </a:pPr>
            <a:r>
              <a:rPr lang="fr-FR" sz="1600" dirty="0">
                <a:solidFill>
                  <a:srgbClr val="1F497D"/>
                </a:solidFill>
              </a:rPr>
              <a:t> </a:t>
            </a:r>
          </a:p>
          <a:p>
            <a:pPr marL="0" indent="0">
              <a:buNone/>
            </a:pPr>
            <a:r>
              <a:rPr lang="fr-FR" sz="1600" dirty="0">
                <a:solidFill>
                  <a:srgbClr val="1F497D"/>
                </a:solidFill>
              </a:rPr>
              <a:t>Article 226-1 du code pénal :</a:t>
            </a:r>
          </a:p>
          <a:p>
            <a:pPr marL="0" indent="0">
              <a:buNone/>
            </a:pPr>
            <a:r>
              <a:rPr lang="fr-FR" sz="1600" i="1" dirty="0">
                <a:solidFill>
                  <a:srgbClr val="1F497D"/>
                </a:solidFill>
              </a:rPr>
              <a:t>Est puni d'un an d'emprisonnement et de 45 000 euros d'amende le fait, au moyen d'un procédé quelconque, volontairement de porter atteinte à l'intimité de la vie privée d'autrui :</a:t>
            </a:r>
            <a:endParaRPr lang="fr-FR" sz="1600" dirty="0">
              <a:solidFill>
                <a:srgbClr val="1F497D"/>
              </a:solidFill>
            </a:endParaRPr>
          </a:p>
          <a:p>
            <a:pPr marL="0" indent="0">
              <a:buNone/>
            </a:pPr>
            <a:r>
              <a:rPr lang="fr-FR" sz="1600" i="1" dirty="0">
                <a:solidFill>
                  <a:srgbClr val="1F497D"/>
                </a:solidFill>
              </a:rPr>
              <a:t>1° En captant, enregistrant ou transmettant, sans le consentement de leur auteur, des paroles prononcées à titre privé ou confidentiel </a:t>
            </a:r>
            <a:r>
              <a:rPr lang="fr-FR" sz="1600" i="1" dirty="0" smtClean="0">
                <a:solidFill>
                  <a:srgbClr val="1F497D"/>
                </a:solidFill>
              </a:rPr>
              <a:t>;</a:t>
            </a:r>
            <a:endParaRPr lang="fr-FR" sz="1600" dirty="0" smtClean="0">
              <a:solidFill>
                <a:srgbClr val="1F497D"/>
              </a:solidFill>
            </a:endParaRPr>
          </a:p>
          <a:p>
            <a:pPr marL="0" indent="0">
              <a:buNone/>
            </a:pPr>
            <a:r>
              <a:rPr lang="fr-FR" sz="1600" i="1" dirty="0" smtClean="0">
                <a:solidFill>
                  <a:srgbClr val="1F497D"/>
                </a:solidFill>
              </a:rPr>
              <a:t>2° En fixant, enregistrant ou transmettant, sans le consentement de celle-ci, l'image d'une personne se trouvant dans un lieu privé.</a:t>
            </a:r>
            <a:endParaRPr lang="fr-FR" sz="1600" dirty="0" smtClean="0">
              <a:solidFill>
                <a:srgbClr val="1F497D"/>
              </a:solidFill>
            </a:endParaRPr>
          </a:p>
          <a:p>
            <a:pPr marL="0" indent="0">
              <a:buNone/>
            </a:pPr>
            <a:r>
              <a:rPr lang="fr-FR" sz="1600" i="1" dirty="0" smtClean="0">
                <a:solidFill>
                  <a:srgbClr val="1F497D"/>
                </a:solidFill>
              </a:rPr>
              <a:t>Lorsque </a:t>
            </a:r>
            <a:r>
              <a:rPr lang="fr-FR" sz="1600" i="1" dirty="0">
                <a:solidFill>
                  <a:srgbClr val="1F497D"/>
                </a:solidFill>
              </a:rPr>
              <a:t>les actes mentionnés au présent article ont été accomplis au vu et au su des intéressés sans qu'ils s'y soient opposés, alors qu'ils étaient en mesure de le faire, le consentement de ceux-ci est présumé.</a:t>
            </a:r>
            <a:endParaRPr lang="fr-FR" sz="1600" dirty="0">
              <a:solidFill>
                <a:srgbClr val="1F497D"/>
              </a:solidFill>
            </a:endParaRPr>
          </a:p>
          <a:p>
            <a:pPr marL="0" indent="0">
              <a:buNone/>
            </a:pPr>
            <a:endParaRPr lang="fr-FR" sz="1600" dirty="0" smtClean="0">
              <a:solidFill>
                <a:srgbClr val="1F497D"/>
              </a:solidFill>
            </a:endParaRPr>
          </a:p>
          <a:p>
            <a:pPr marL="0" indent="0">
              <a:buNone/>
            </a:pPr>
            <a:r>
              <a:rPr lang="fr-FR" sz="1600" dirty="0" smtClean="0">
                <a:solidFill>
                  <a:srgbClr val="1F497D"/>
                </a:solidFill>
              </a:rPr>
              <a:t>Article </a:t>
            </a:r>
            <a:r>
              <a:rPr lang="fr-FR" sz="1600" dirty="0">
                <a:solidFill>
                  <a:srgbClr val="1F497D"/>
                </a:solidFill>
              </a:rPr>
              <a:t>9 du code civil : </a:t>
            </a:r>
          </a:p>
          <a:p>
            <a:pPr marL="0" indent="0">
              <a:buNone/>
            </a:pPr>
            <a:r>
              <a:rPr lang="fr-FR" sz="1600" i="1" dirty="0">
                <a:solidFill>
                  <a:srgbClr val="1F497D"/>
                </a:solidFill>
              </a:rPr>
              <a:t>Chacun a droit au respect de sa vie privée. Les juges peuvent, sans préjudice de la réparation du dommage subi, prescrire toutes mesures, telles que séquestre, saisie et autres, propres à empêcher ou faire cesser une atteinte à l'intimité de la vie privée : ces mesures peuvent, s'il y a urgence, être ordonnées en référé.</a:t>
            </a:r>
            <a:endParaRPr lang="fr-FR" sz="1600" dirty="0">
              <a:solidFill>
                <a:srgbClr val="1F497D"/>
              </a:solidFill>
            </a:endParaRPr>
          </a:p>
          <a:p>
            <a:endParaRPr lang="en-US" sz="1600" dirty="0">
              <a:solidFill>
                <a:srgbClr val="1F497D"/>
              </a:solidFill>
            </a:endParaRPr>
          </a:p>
        </p:txBody>
      </p:sp>
      <p:sp>
        <p:nvSpPr>
          <p:cNvPr id="4" name="Title 1"/>
          <p:cNvSpPr>
            <a:spLocks noGrp="1"/>
          </p:cNvSpPr>
          <p:nvPr>
            <p:ph type="title"/>
          </p:nvPr>
        </p:nvSpPr>
        <p:spPr/>
        <p:txBody>
          <a:bodyPr>
            <a:noAutofit/>
          </a:bodyPr>
          <a:lstStyle/>
          <a:p>
            <a:r>
              <a:rPr lang="fr-FR" sz="2400" dirty="0">
                <a:solidFill>
                  <a:schemeClr val="accent1">
                    <a:lumMod val="75000"/>
                  </a:schemeClr>
                </a:solidFill>
              </a:rPr>
              <a:t>4.</a:t>
            </a:r>
            <a:r>
              <a:rPr lang="fr-FR" sz="2400" dirty="0" smtClean="0">
                <a:solidFill>
                  <a:schemeClr val="accent1">
                    <a:lumMod val="75000"/>
                  </a:schemeClr>
                </a:solidFill>
              </a:rPr>
              <a:t> </a:t>
            </a:r>
            <a:r>
              <a:rPr lang="fr-FR" sz="2400" dirty="0">
                <a:solidFill>
                  <a:schemeClr val="accent1">
                    <a:lumMod val="75000"/>
                  </a:schemeClr>
                </a:solidFill>
              </a:rPr>
              <a:t>ZOOM SUR LA RESPONSABILITE CIVILE SUR </a:t>
            </a:r>
            <a:r>
              <a:rPr lang="fr-FR" sz="2400" dirty="0" smtClean="0">
                <a:solidFill>
                  <a:schemeClr val="accent1">
                    <a:lumMod val="75000"/>
                  </a:schemeClr>
                </a:solidFill>
              </a:rPr>
              <a:t>INTERNET</a:t>
            </a:r>
            <a:br>
              <a:rPr lang="fr-FR" sz="2400" dirty="0" smtClean="0">
                <a:solidFill>
                  <a:schemeClr val="accent1">
                    <a:lumMod val="75000"/>
                  </a:schemeClr>
                </a:solidFill>
              </a:rPr>
            </a:br>
            <a:r>
              <a:rPr lang="fr-FR" sz="2400" dirty="0" smtClean="0">
                <a:solidFill>
                  <a:schemeClr val="accent1">
                    <a:lumMod val="75000"/>
                  </a:schemeClr>
                </a:solidFill>
              </a:rPr>
              <a:t>Les éditeurs de contenus</a:t>
            </a:r>
            <a:endParaRPr lang="en-US" sz="2400" dirty="0"/>
          </a:p>
        </p:txBody>
      </p:sp>
    </p:spTree>
    <p:extLst>
      <p:ext uri="{BB962C8B-B14F-4D97-AF65-F5344CB8AC3E}">
        <p14:creationId xmlns:p14="http://schemas.microsoft.com/office/powerpoint/2010/main" val="3139603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r>
              <a:rPr lang="fr-FR" sz="1800" b="1" u="sng" dirty="0" smtClean="0">
                <a:solidFill>
                  <a:srgbClr val="1F497D"/>
                </a:solidFill>
              </a:rPr>
              <a:t>3. Contrefaçon</a:t>
            </a:r>
            <a:r>
              <a:rPr lang="fr-FR" sz="1800" b="1" u="sng" dirty="0">
                <a:solidFill>
                  <a:srgbClr val="1F497D"/>
                </a:solidFill>
              </a:rPr>
              <a:t> </a:t>
            </a:r>
            <a:r>
              <a:rPr lang="fr-FR" sz="1800" b="1" u="sng" dirty="0" smtClean="0">
                <a:solidFill>
                  <a:srgbClr val="1F497D"/>
                </a:solidFill>
              </a:rPr>
              <a:t>:</a:t>
            </a:r>
            <a:endParaRPr lang="fr-FR" sz="1800" dirty="0">
              <a:solidFill>
                <a:srgbClr val="1F497D"/>
              </a:solidFill>
            </a:endParaRPr>
          </a:p>
          <a:p>
            <a:r>
              <a:rPr lang="fr-FR" sz="1800" dirty="0">
                <a:solidFill>
                  <a:srgbClr val="1F497D"/>
                </a:solidFill>
              </a:rPr>
              <a:t>Utilisation par un site internet d’éléments protégés par la propriété intellectuelle sans autorisation de l’auteur :</a:t>
            </a:r>
          </a:p>
          <a:p>
            <a:pPr marL="0" lvl="0" indent="0">
              <a:buNone/>
            </a:pPr>
            <a:r>
              <a:rPr lang="fr-FR" sz="1800" dirty="0" smtClean="0">
                <a:solidFill>
                  <a:srgbClr val="1F497D"/>
                </a:solidFill>
              </a:rPr>
              <a:t>Cas </a:t>
            </a:r>
            <a:r>
              <a:rPr lang="fr-FR" sz="1800" dirty="0">
                <a:solidFill>
                  <a:srgbClr val="1F497D"/>
                </a:solidFill>
              </a:rPr>
              <a:t>des images « libres de droits » : Getty images, vidéos, textes…</a:t>
            </a:r>
          </a:p>
          <a:p>
            <a:pPr marL="0" lvl="0" indent="0">
              <a:buNone/>
            </a:pPr>
            <a:r>
              <a:rPr lang="fr-FR" sz="1800" dirty="0">
                <a:solidFill>
                  <a:srgbClr val="1F497D"/>
                </a:solidFill>
              </a:rPr>
              <a:t>Diffusion de musique/</a:t>
            </a:r>
            <a:r>
              <a:rPr lang="fr-FR" sz="1800" dirty="0" err="1">
                <a:solidFill>
                  <a:srgbClr val="1F497D"/>
                </a:solidFill>
              </a:rPr>
              <a:t>videos</a:t>
            </a:r>
            <a:r>
              <a:rPr lang="fr-FR" sz="1800" dirty="0">
                <a:solidFill>
                  <a:srgbClr val="1F497D"/>
                </a:solidFill>
              </a:rPr>
              <a:t> sans droits.</a:t>
            </a:r>
          </a:p>
          <a:p>
            <a:pPr marL="0" indent="0">
              <a:buNone/>
            </a:pPr>
            <a:endParaRPr lang="fr-FR" sz="1800" b="1" u="sng" dirty="0" smtClean="0">
              <a:solidFill>
                <a:srgbClr val="1F497D"/>
              </a:solidFill>
            </a:endParaRPr>
          </a:p>
          <a:p>
            <a:pPr marL="0" indent="0">
              <a:buNone/>
            </a:pPr>
            <a:r>
              <a:rPr lang="fr-FR" sz="1800" b="1" u="sng" dirty="0" smtClean="0">
                <a:solidFill>
                  <a:srgbClr val="1F497D"/>
                </a:solidFill>
              </a:rPr>
              <a:t>4. Concurrence déloyale</a:t>
            </a:r>
            <a:r>
              <a:rPr lang="fr-FR" sz="1800" dirty="0">
                <a:solidFill>
                  <a:srgbClr val="1F497D"/>
                </a:solidFill>
              </a:rPr>
              <a:t>	</a:t>
            </a:r>
          </a:p>
          <a:p>
            <a:r>
              <a:rPr lang="fr-FR" sz="1800" dirty="0">
                <a:solidFill>
                  <a:srgbClr val="1F497D"/>
                </a:solidFill>
              </a:rPr>
              <a:t>Très répandue : </a:t>
            </a:r>
            <a:r>
              <a:rPr lang="fr-FR" sz="1800" dirty="0" smtClean="0">
                <a:solidFill>
                  <a:srgbClr val="1F497D"/>
                </a:solidFill>
              </a:rPr>
              <a:t> Cas </a:t>
            </a:r>
            <a:r>
              <a:rPr lang="fr-FR" sz="1800" dirty="0">
                <a:solidFill>
                  <a:srgbClr val="1F497D"/>
                </a:solidFill>
              </a:rPr>
              <a:t>du site créé pour dénigrer son concurrent : TC Montpellier 16/06/2011 une agence immobilière qui dénigre l’agence concurrente sur des sites, y compris son propre site : 2000 euros de </a:t>
            </a:r>
            <a:r>
              <a:rPr lang="fr-FR" sz="1800" dirty="0" smtClean="0">
                <a:solidFill>
                  <a:srgbClr val="1F497D"/>
                </a:solidFill>
              </a:rPr>
              <a:t>condamnation</a:t>
            </a:r>
          </a:p>
          <a:p>
            <a:pPr marL="0" indent="0">
              <a:buNone/>
            </a:pPr>
            <a:endParaRPr lang="fr-FR" sz="1800" dirty="0">
              <a:solidFill>
                <a:srgbClr val="1F497D"/>
              </a:solidFill>
            </a:endParaRPr>
          </a:p>
          <a:p>
            <a:pPr marL="0" indent="0">
              <a:buNone/>
            </a:pPr>
            <a:r>
              <a:rPr lang="fr-FR" sz="1800" dirty="0" smtClean="0">
                <a:solidFill>
                  <a:srgbClr val="1F497D"/>
                </a:solidFill>
              </a:rPr>
              <a:t>5. </a:t>
            </a:r>
            <a:r>
              <a:rPr lang="fr-FR" sz="1800" b="1" u="sng" dirty="0" smtClean="0">
                <a:solidFill>
                  <a:srgbClr val="1F497D"/>
                </a:solidFill>
              </a:rPr>
              <a:t>Violation </a:t>
            </a:r>
            <a:r>
              <a:rPr lang="fr-FR" sz="1800" b="1" u="sng" dirty="0">
                <a:solidFill>
                  <a:srgbClr val="1F497D"/>
                </a:solidFill>
              </a:rPr>
              <a:t>des mentions obligatoires :</a:t>
            </a:r>
            <a:r>
              <a:rPr lang="fr-FR" sz="1800" dirty="0">
                <a:solidFill>
                  <a:srgbClr val="1F497D"/>
                </a:solidFill>
              </a:rPr>
              <a:t> </a:t>
            </a:r>
          </a:p>
          <a:p>
            <a:pPr marL="0" indent="0">
              <a:buNone/>
            </a:pPr>
            <a:r>
              <a:rPr lang="fr-FR" sz="1800" dirty="0">
                <a:solidFill>
                  <a:srgbClr val="1F497D"/>
                </a:solidFill>
              </a:rPr>
              <a:t> </a:t>
            </a:r>
          </a:p>
          <a:p>
            <a:pPr lvl="0"/>
            <a:r>
              <a:rPr lang="fr-FR" sz="1800" dirty="0">
                <a:solidFill>
                  <a:srgbClr val="1F497D"/>
                </a:solidFill>
              </a:rPr>
              <a:t>Obligations résultant de la LCEN et du code de commerce (info relative à la société, directeur de la publication, adresse, tel, n° d’immatriculation </a:t>
            </a:r>
            <a:r>
              <a:rPr lang="fr-FR" sz="1800" dirty="0" err="1">
                <a:solidFill>
                  <a:srgbClr val="1F497D"/>
                </a:solidFill>
              </a:rPr>
              <a:t>etc</a:t>
            </a:r>
            <a:r>
              <a:rPr lang="fr-FR" sz="1800" dirty="0">
                <a:solidFill>
                  <a:srgbClr val="1F497D"/>
                </a:solidFill>
              </a:rPr>
              <a:t>) </a:t>
            </a:r>
          </a:p>
          <a:p>
            <a:pPr lvl="0"/>
            <a:endParaRPr lang="fr-FR" sz="1800" dirty="0">
              <a:solidFill>
                <a:srgbClr val="1F497D"/>
              </a:solidFill>
            </a:endParaRPr>
          </a:p>
          <a:p>
            <a:endParaRPr lang="en-US" sz="1800" dirty="0">
              <a:solidFill>
                <a:srgbClr val="1F497D"/>
              </a:solidFill>
            </a:endParaRPr>
          </a:p>
        </p:txBody>
      </p:sp>
      <p:sp>
        <p:nvSpPr>
          <p:cNvPr id="4" name="Title 1"/>
          <p:cNvSpPr>
            <a:spLocks noGrp="1"/>
          </p:cNvSpPr>
          <p:nvPr>
            <p:ph type="title"/>
          </p:nvPr>
        </p:nvSpPr>
        <p:spPr/>
        <p:txBody>
          <a:bodyPr>
            <a:noAutofit/>
          </a:bodyPr>
          <a:lstStyle/>
          <a:p>
            <a:r>
              <a:rPr lang="fr-FR" sz="2400" dirty="0">
                <a:solidFill>
                  <a:schemeClr val="accent1">
                    <a:lumMod val="75000"/>
                  </a:schemeClr>
                </a:solidFill>
              </a:rPr>
              <a:t>4.</a:t>
            </a:r>
            <a:r>
              <a:rPr lang="fr-FR" sz="2400" dirty="0" smtClean="0">
                <a:solidFill>
                  <a:schemeClr val="accent1">
                    <a:lumMod val="75000"/>
                  </a:schemeClr>
                </a:solidFill>
              </a:rPr>
              <a:t> </a:t>
            </a:r>
            <a:r>
              <a:rPr lang="fr-FR" sz="2400" dirty="0">
                <a:solidFill>
                  <a:schemeClr val="accent1">
                    <a:lumMod val="75000"/>
                  </a:schemeClr>
                </a:solidFill>
              </a:rPr>
              <a:t>ZOOM SUR LA RESPONSABILITE CIVILE SUR </a:t>
            </a:r>
            <a:r>
              <a:rPr lang="fr-FR" sz="2400" dirty="0" smtClean="0">
                <a:solidFill>
                  <a:schemeClr val="accent1">
                    <a:lumMod val="75000"/>
                  </a:schemeClr>
                </a:solidFill>
              </a:rPr>
              <a:t>INTERNET</a:t>
            </a:r>
            <a:br>
              <a:rPr lang="fr-FR" sz="2400" dirty="0" smtClean="0">
                <a:solidFill>
                  <a:schemeClr val="accent1">
                    <a:lumMod val="75000"/>
                  </a:schemeClr>
                </a:solidFill>
              </a:rPr>
            </a:br>
            <a:r>
              <a:rPr lang="fr-FR" sz="2400" dirty="0" smtClean="0">
                <a:solidFill>
                  <a:schemeClr val="accent1">
                    <a:lumMod val="75000"/>
                  </a:schemeClr>
                </a:solidFill>
              </a:rPr>
              <a:t>Les éditeurs de contenus</a:t>
            </a:r>
            <a:endParaRPr lang="en-US" sz="2400" dirty="0"/>
          </a:p>
        </p:txBody>
      </p:sp>
    </p:spTree>
    <p:extLst>
      <p:ext uri="{BB962C8B-B14F-4D97-AF65-F5344CB8AC3E}">
        <p14:creationId xmlns:p14="http://schemas.microsoft.com/office/powerpoint/2010/main" val="3072254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Espace réservé du numéro de diapositive 5"/>
          <p:cNvSpPr>
            <a:spLocks noGrp="1"/>
          </p:cNvSpPr>
          <p:nvPr>
            <p:ph type="sldNum" sz="quarter" idx="12"/>
          </p:nvPr>
        </p:nvSpPr>
        <p:spPr>
          <a:noFill/>
        </p:spPr>
        <p:txBody>
          <a:bodyPr/>
          <a:lstStyle>
            <a:lvl1pPr eaLnBrk="0" hangingPunct="0">
              <a:defRPr sz="2200">
                <a:solidFill>
                  <a:schemeClr val="hlink"/>
                </a:solidFill>
                <a:latin typeface="Book Antiqua" pitchFamily="18" charset="0"/>
              </a:defRPr>
            </a:lvl1pPr>
            <a:lvl2pPr marL="742950" indent="-285750" eaLnBrk="0" hangingPunct="0">
              <a:defRPr sz="2200">
                <a:solidFill>
                  <a:schemeClr val="hlink"/>
                </a:solidFill>
                <a:latin typeface="Book Antiqua" pitchFamily="18" charset="0"/>
              </a:defRPr>
            </a:lvl2pPr>
            <a:lvl3pPr marL="1143000" indent="-228600" eaLnBrk="0" hangingPunct="0">
              <a:defRPr sz="2200">
                <a:solidFill>
                  <a:schemeClr val="hlink"/>
                </a:solidFill>
                <a:latin typeface="Book Antiqua" pitchFamily="18" charset="0"/>
              </a:defRPr>
            </a:lvl3pPr>
            <a:lvl4pPr marL="1600200" indent="-228600" eaLnBrk="0" hangingPunct="0">
              <a:defRPr sz="2200">
                <a:solidFill>
                  <a:schemeClr val="hlink"/>
                </a:solidFill>
                <a:latin typeface="Book Antiqua" pitchFamily="18" charset="0"/>
              </a:defRPr>
            </a:lvl4pPr>
            <a:lvl5pPr marL="2057400" indent="-228600" eaLnBrk="0" hangingPunct="0">
              <a:defRPr sz="2200">
                <a:solidFill>
                  <a:schemeClr val="hlink"/>
                </a:solidFill>
                <a:latin typeface="Book Antiqua" pitchFamily="18" charset="0"/>
              </a:defRPr>
            </a:lvl5pPr>
            <a:lvl6pPr marL="25146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6pPr>
            <a:lvl7pPr marL="29718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7pPr>
            <a:lvl8pPr marL="34290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8pPr>
            <a:lvl9pPr marL="38862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9pPr>
          </a:lstStyle>
          <a:p>
            <a:pPr eaLnBrk="1" hangingPunct="1"/>
            <a:fld id="{92974369-7E9C-40BB-A36C-FF3E4B9E712F}" type="slidenum">
              <a:rPr lang="fr-FR" sz="1200">
                <a:solidFill>
                  <a:schemeClr val="accent1">
                    <a:lumMod val="75000"/>
                  </a:schemeClr>
                </a:solidFill>
                <a:latin typeface="Verdana" pitchFamily="34" charset="0"/>
              </a:rPr>
              <a:pPr eaLnBrk="1" hangingPunct="1"/>
              <a:t>3</a:t>
            </a:fld>
            <a:endParaRPr lang="fr-FR" sz="1200" dirty="0">
              <a:solidFill>
                <a:schemeClr val="accent1">
                  <a:lumMod val="75000"/>
                </a:schemeClr>
              </a:solidFill>
              <a:latin typeface="Verdana" pitchFamily="34" charset="0"/>
            </a:endParaRPr>
          </a:p>
        </p:txBody>
      </p:sp>
      <p:sp>
        <p:nvSpPr>
          <p:cNvPr id="5123" name="Rectangle 2"/>
          <p:cNvSpPr>
            <a:spLocks noGrp="1" noChangeArrowheads="1"/>
          </p:cNvSpPr>
          <p:nvPr>
            <p:ph type="title"/>
          </p:nvPr>
        </p:nvSpPr>
        <p:spPr>
          <a:xfrm>
            <a:off x="539750" y="1125538"/>
            <a:ext cx="8299450" cy="647700"/>
          </a:xfrm>
        </p:spPr>
        <p:txBody>
          <a:bodyPr/>
          <a:lstStyle/>
          <a:p>
            <a:pPr eaLnBrk="1" hangingPunct="1"/>
            <a:r>
              <a:rPr lang="fr-FR" sz="2400" dirty="0" smtClean="0">
                <a:solidFill>
                  <a:schemeClr val="accent1">
                    <a:lumMod val="75000"/>
                  </a:schemeClr>
                </a:solidFill>
              </a:rPr>
              <a:t>1.1 HIERARCHIE DES NORMES</a:t>
            </a:r>
          </a:p>
        </p:txBody>
      </p:sp>
      <p:sp>
        <p:nvSpPr>
          <p:cNvPr id="5124" name="Rectangle 3"/>
          <p:cNvSpPr>
            <a:spLocks noGrp="1" noChangeArrowheads="1"/>
          </p:cNvSpPr>
          <p:nvPr>
            <p:ph type="body" idx="1"/>
          </p:nvPr>
        </p:nvSpPr>
        <p:spPr>
          <a:xfrm>
            <a:off x="611188" y="2133600"/>
            <a:ext cx="8001000" cy="3959225"/>
          </a:xfrm>
        </p:spPr>
        <p:txBody>
          <a:bodyPr>
            <a:normAutofit fontScale="92500" lnSpcReduction="20000"/>
          </a:bodyPr>
          <a:lstStyle/>
          <a:p>
            <a:pPr marL="571500" indent="-571500" algn="just" eaLnBrk="1" hangingPunct="1">
              <a:lnSpc>
                <a:spcPct val="90000"/>
              </a:lnSpc>
            </a:pPr>
            <a:r>
              <a:rPr lang="fr-FR" sz="1600" b="1" dirty="0" smtClean="0">
                <a:solidFill>
                  <a:schemeClr val="accent1">
                    <a:lumMod val="75000"/>
                  </a:schemeClr>
                </a:solidFill>
              </a:rPr>
              <a:t>Définitions préliminaires: deux sources de droit</a:t>
            </a:r>
          </a:p>
          <a:p>
            <a:pPr marL="571500" indent="-571500" algn="just" eaLnBrk="1" hangingPunct="1">
              <a:lnSpc>
                <a:spcPct val="90000"/>
              </a:lnSpc>
              <a:buFont typeface="Wingdings" pitchFamily="2" charset="2"/>
              <a:buNone/>
            </a:pPr>
            <a:endParaRPr lang="fr-FR" sz="1600" b="1" dirty="0" smtClean="0">
              <a:solidFill>
                <a:schemeClr val="accent1">
                  <a:lumMod val="75000"/>
                </a:schemeClr>
              </a:solidFill>
            </a:endParaRPr>
          </a:p>
          <a:p>
            <a:pPr marL="966788" lvl="1" indent="-495300" algn="just" eaLnBrk="1" hangingPunct="1">
              <a:lnSpc>
                <a:spcPct val="90000"/>
              </a:lnSpc>
            </a:pPr>
            <a:r>
              <a:rPr lang="fr-FR" sz="1600" b="1" u="sng" dirty="0" smtClean="0">
                <a:solidFill>
                  <a:schemeClr val="accent1">
                    <a:lumMod val="75000"/>
                  </a:schemeClr>
                </a:solidFill>
              </a:rPr>
              <a:t>La règle de droit</a:t>
            </a:r>
            <a:endParaRPr lang="fr-FR" sz="1600" b="1" dirty="0" smtClean="0">
              <a:solidFill>
                <a:schemeClr val="accent1">
                  <a:lumMod val="75000"/>
                </a:schemeClr>
              </a:solidFill>
            </a:endParaRPr>
          </a:p>
          <a:p>
            <a:pPr marL="1347788" lvl="2" indent="-438150" algn="just" eaLnBrk="1" hangingPunct="1">
              <a:lnSpc>
                <a:spcPct val="90000"/>
              </a:lnSpc>
            </a:pPr>
            <a:r>
              <a:rPr lang="fr-FR" sz="1600" dirty="0" err="1" smtClean="0">
                <a:solidFill>
                  <a:schemeClr val="accent1">
                    <a:lumMod val="75000"/>
                  </a:schemeClr>
                </a:solidFill>
                <a:sym typeface="Wingdings" pitchFamily="2" charset="2"/>
              </a:rPr>
              <a:t>Déf</a:t>
            </a:r>
            <a:r>
              <a:rPr lang="fr-FR" sz="1600" dirty="0" smtClean="0">
                <a:solidFill>
                  <a:schemeClr val="accent1">
                    <a:lumMod val="75000"/>
                  </a:schemeClr>
                </a:solidFill>
                <a:sym typeface="Wingdings" pitchFamily="2" charset="2"/>
              </a:rPr>
              <a:t>: Règle de conduite humaine, obligatoire, quelle que soit sa source et son degré de généralité, au respect de laquelle la société peut nous contraindre par une pression extérieure (le juge) plus ou moins forte (effet obligatoire).</a:t>
            </a:r>
            <a:endParaRPr lang="fr-FR" sz="1600" dirty="0" smtClean="0">
              <a:solidFill>
                <a:schemeClr val="accent1">
                  <a:lumMod val="75000"/>
                </a:schemeClr>
              </a:solidFill>
            </a:endParaRPr>
          </a:p>
          <a:p>
            <a:pPr marL="1347788" lvl="2" indent="-438150" algn="just" eaLnBrk="1" hangingPunct="1">
              <a:lnSpc>
                <a:spcPct val="90000"/>
              </a:lnSpc>
            </a:pPr>
            <a:r>
              <a:rPr lang="fr-FR" sz="1600" dirty="0" smtClean="0">
                <a:solidFill>
                  <a:schemeClr val="accent1">
                    <a:lumMod val="75000"/>
                  </a:schemeClr>
                </a:solidFill>
              </a:rPr>
              <a:t>La loi est une disposition </a:t>
            </a:r>
            <a:r>
              <a:rPr lang="fr-FR" sz="1600" b="1" dirty="0" smtClean="0">
                <a:solidFill>
                  <a:schemeClr val="accent1">
                    <a:lumMod val="75000"/>
                  </a:schemeClr>
                </a:solidFill>
              </a:rPr>
              <a:t>abstraite, générale et impersonnelle, permanente dans le temps</a:t>
            </a:r>
            <a:r>
              <a:rPr lang="fr-FR" sz="1600" dirty="0" smtClean="0">
                <a:solidFill>
                  <a:schemeClr val="accent1">
                    <a:lumMod val="75000"/>
                  </a:schemeClr>
                </a:solidFill>
              </a:rPr>
              <a:t>. Elle est l’expression de la volonté générale. </a:t>
            </a:r>
          </a:p>
          <a:p>
            <a:pPr marL="1347788" lvl="2" indent="-438150" algn="just" eaLnBrk="1" hangingPunct="1">
              <a:lnSpc>
                <a:spcPct val="90000"/>
              </a:lnSpc>
              <a:buFont typeface="Wingdings" pitchFamily="2" charset="2"/>
              <a:buNone/>
            </a:pPr>
            <a:endParaRPr lang="fr-FR" sz="1900" dirty="0" smtClean="0">
              <a:solidFill>
                <a:schemeClr val="accent1">
                  <a:lumMod val="75000"/>
                </a:schemeClr>
              </a:solidFill>
            </a:endParaRPr>
          </a:p>
          <a:p>
            <a:pPr marL="966788" lvl="1" indent="-495300" algn="just" eaLnBrk="1" hangingPunct="1">
              <a:lnSpc>
                <a:spcPct val="90000"/>
              </a:lnSpc>
            </a:pPr>
            <a:r>
              <a:rPr lang="fr-FR" sz="1600" b="1" u="sng" dirty="0" smtClean="0">
                <a:solidFill>
                  <a:schemeClr val="accent1">
                    <a:lumMod val="75000"/>
                  </a:schemeClr>
                </a:solidFill>
              </a:rPr>
              <a:t>La décision de justice</a:t>
            </a:r>
            <a:endParaRPr lang="fr-FR" sz="1700" dirty="0" smtClean="0">
              <a:solidFill>
                <a:schemeClr val="accent1">
                  <a:lumMod val="75000"/>
                </a:schemeClr>
              </a:solidFill>
            </a:endParaRPr>
          </a:p>
          <a:p>
            <a:pPr marL="1347788" lvl="2" indent="-438150" algn="just" eaLnBrk="1" hangingPunct="1">
              <a:lnSpc>
                <a:spcPct val="90000"/>
              </a:lnSpc>
            </a:pPr>
            <a:r>
              <a:rPr lang="fr-FR" sz="1600" dirty="0" smtClean="0">
                <a:solidFill>
                  <a:schemeClr val="accent1">
                    <a:lumMod val="75000"/>
                  </a:schemeClr>
                </a:solidFill>
              </a:rPr>
              <a:t>Collège de magistrats, ou magistrat statuant comme juge unique</a:t>
            </a:r>
          </a:p>
          <a:p>
            <a:pPr marL="1347788" lvl="2" indent="-438150" algn="just" eaLnBrk="1" hangingPunct="1">
              <a:lnSpc>
                <a:spcPct val="90000"/>
              </a:lnSpc>
            </a:pPr>
            <a:r>
              <a:rPr lang="fr-FR" sz="1600" dirty="0" smtClean="0">
                <a:solidFill>
                  <a:schemeClr val="accent1">
                    <a:lumMod val="75000"/>
                  </a:schemeClr>
                </a:solidFill>
              </a:rPr>
              <a:t>Distinction Jugement / Arr</a:t>
            </a:r>
            <a:r>
              <a:rPr lang="fr-FR" altLang="ja-JP" sz="1600" dirty="0" smtClean="0">
                <a:solidFill>
                  <a:schemeClr val="accent1">
                    <a:lumMod val="75000"/>
                  </a:schemeClr>
                </a:solidFill>
                <a:ea typeface="ＭＳ Ｐゴシック" pitchFamily="34" charset="-128"/>
              </a:rPr>
              <a:t>êt</a:t>
            </a:r>
            <a:endParaRPr lang="fr-FR" sz="1600" dirty="0" smtClean="0">
              <a:solidFill>
                <a:schemeClr val="accent1">
                  <a:lumMod val="75000"/>
                </a:schemeClr>
              </a:solidFill>
            </a:endParaRPr>
          </a:p>
          <a:p>
            <a:pPr marL="1347788" lvl="2" indent="-438150" algn="just" eaLnBrk="1" hangingPunct="1">
              <a:lnSpc>
                <a:spcPct val="90000"/>
              </a:lnSpc>
            </a:pPr>
            <a:r>
              <a:rPr lang="fr-FR" sz="1600" b="1" dirty="0" smtClean="0">
                <a:solidFill>
                  <a:schemeClr val="accent1">
                    <a:lumMod val="75000"/>
                  </a:schemeClr>
                </a:solidFill>
              </a:rPr>
              <a:t>Jurisprudence</a:t>
            </a:r>
            <a:r>
              <a:rPr lang="fr-FR" sz="1600" dirty="0" smtClean="0">
                <a:solidFill>
                  <a:schemeClr val="accent1">
                    <a:lumMod val="75000"/>
                  </a:schemeClr>
                </a:solidFill>
              </a:rPr>
              <a:t>: ensemble de décisions de justice rendues par les cours ou tribunaux pour la solution d’une situation juridique donnée.</a:t>
            </a:r>
          </a:p>
          <a:p>
            <a:pPr marL="1347788" lvl="2" indent="-438150" algn="just" eaLnBrk="1" hangingPunct="1">
              <a:lnSpc>
                <a:spcPct val="90000"/>
              </a:lnSpc>
            </a:pPr>
            <a:endParaRPr lang="fr-FR" sz="1600" dirty="0">
              <a:solidFill>
                <a:schemeClr val="accent1">
                  <a:lumMod val="75000"/>
                </a:schemeClr>
              </a:solidFill>
            </a:endParaRPr>
          </a:p>
          <a:p>
            <a:pPr marL="0" lvl="2" indent="0" algn="just" defTabSz="982663" eaLnBrk="1" hangingPunct="1">
              <a:lnSpc>
                <a:spcPct val="90000"/>
              </a:lnSpc>
              <a:buNone/>
            </a:pPr>
            <a:r>
              <a:rPr lang="fr-FR" sz="2200" dirty="0" smtClean="0">
                <a:solidFill>
                  <a:schemeClr val="accent1">
                    <a:lumMod val="75000"/>
                  </a:schemeClr>
                </a:solidFill>
              </a:rPr>
              <a:t>Le rôle du juge est d’appliquer la règle générale à des cas particuliers. Par cette activité, le juge doit interpréter la loi et donc lui donner un sens particulier en fonction du contexte du contentieux qui lui est soumis.</a:t>
            </a:r>
          </a:p>
        </p:txBody>
      </p:sp>
      <p:sp>
        <p:nvSpPr>
          <p:cNvPr id="5125" name="Rectangle 4"/>
          <p:cNvSpPr>
            <a:spLocks noChangeArrowheads="1"/>
          </p:cNvSpPr>
          <p:nvPr/>
        </p:nvSpPr>
        <p:spPr bwMode="auto">
          <a:xfrm>
            <a:off x="3735388" y="1255713"/>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endParaRPr lang="en-US">
              <a:solidFill>
                <a:schemeClr val="accent1">
                  <a:lumMod val="75000"/>
                </a:schemeClr>
              </a:solidFill>
            </a:endParaRPr>
          </a:p>
        </p:txBody>
      </p:sp>
    </p:spTree>
    <p:extLst>
      <p:ext uri="{BB962C8B-B14F-4D97-AF65-F5344CB8AC3E}">
        <p14:creationId xmlns:p14="http://schemas.microsoft.com/office/powerpoint/2010/main" val="42597004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fr-FR" sz="1800" u="sng" dirty="0">
                <a:solidFill>
                  <a:srgbClr val="1F497D"/>
                </a:solidFill>
              </a:rPr>
              <a:t>forum non modéré</a:t>
            </a:r>
            <a:r>
              <a:rPr lang="fr-FR" sz="1800" dirty="0">
                <a:solidFill>
                  <a:srgbClr val="1F497D"/>
                </a:solidFill>
              </a:rPr>
              <a:t> =  </a:t>
            </a:r>
            <a:endParaRPr lang="fr-FR" sz="1800" dirty="0" smtClean="0">
              <a:solidFill>
                <a:srgbClr val="1F497D"/>
              </a:solidFill>
            </a:endParaRPr>
          </a:p>
          <a:p>
            <a:pPr marL="0" indent="0">
              <a:buNone/>
            </a:pPr>
            <a:r>
              <a:rPr lang="fr-FR" sz="1800" dirty="0" smtClean="0">
                <a:solidFill>
                  <a:srgbClr val="1F497D"/>
                </a:solidFill>
              </a:rPr>
              <a:t>le </a:t>
            </a:r>
            <a:r>
              <a:rPr lang="fr-FR" sz="1800" dirty="0">
                <a:solidFill>
                  <a:srgbClr val="1F497D"/>
                </a:solidFill>
              </a:rPr>
              <a:t>créateur d’un site met à la disposition des internautes un forum pour qu’ils puissent s’exprimer ; à ce titre, il ne pourra pas être auteur ou co-auteur des propos diffusés. N’étant qu’un </a:t>
            </a:r>
            <a:r>
              <a:rPr lang="fr-FR" sz="1800" u="sng" dirty="0">
                <a:solidFill>
                  <a:srgbClr val="1F497D"/>
                </a:solidFill>
              </a:rPr>
              <a:t>simple prestataire hébergeant un espace</a:t>
            </a:r>
            <a:r>
              <a:rPr lang="fr-FR" sz="1800" dirty="0">
                <a:solidFill>
                  <a:srgbClr val="1F497D"/>
                </a:solidFill>
              </a:rPr>
              <a:t> où chacun est libre de donner son avis, il ne détient pas la possibilité de contrôler a priori le contenu de cet espace. Son statut d’administrateur ne lui confère qu’un </a:t>
            </a:r>
            <a:r>
              <a:rPr lang="fr-FR" sz="1800" u="sng" dirty="0">
                <a:solidFill>
                  <a:srgbClr val="1F497D"/>
                </a:solidFill>
              </a:rPr>
              <a:t>pouvoir de contrôle a posteriori.</a:t>
            </a:r>
            <a:r>
              <a:rPr lang="fr-FR" sz="1800" dirty="0">
                <a:solidFill>
                  <a:srgbClr val="1F497D"/>
                </a:solidFill>
              </a:rPr>
              <a:t> </a:t>
            </a:r>
          </a:p>
          <a:p>
            <a:endParaRPr lang="fr-FR" sz="1800" u="sng" dirty="0" smtClean="0">
              <a:solidFill>
                <a:srgbClr val="1F497D"/>
              </a:solidFill>
            </a:endParaRPr>
          </a:p>
          <a:p>
            <a:r>
              <a:rPr lang="fr-FR" sz="1800" u="sng" dirty="0" smtClean="0">
                <a:solidFill>
                  <a:srgbClr val="1F497D"/>
                </a:solidFill>
              </a:rPr>
              <a:t>forum </a:t>
            </a:r>
            <a:r>
              <a:rPr lang="fr-FR" sz="1800" u="sng" dirty="0">
                <a:solidFill>
                  <a:srgbClr val="1F497D"/>
                </a:solidFill>
              </a:rPr>
              <a:t>modéré</a:t>
            </a:r>
            <a:r>
              <a:rPr lang="fr-FR" sz="1800" b="1" u="sng" dirty="0">
                <a:solidFill>
                  <a:srgbClr val="1F497D"/>
                </a:solidFill>
              </a:rPr>
              <a:t> </a:t>
            </a:r>
            <a:r>
              <a:rPr lang="fr-FR" sz="1800">
                <a:solidFill>
                  <a:srgbClr val="1F497D"/>
                </a:solidFill>
              </a:rPr>
              <a:t>= </a:t>
            </a:r>
            <a:endParaRPr lang="fr-FR" sz="1800" smtClean="0">
              <a:solidFill>
                <a:srgbClr val="1F497D"/>
              </a:solidFill>
            </a:endParaRPr>
          </a:p>
          <a:p>
            <a:pPr marL="0" indent="0">
              <a:buNone/>
            </a:pPr>
            <a:r>
              <a:rPr lang="fr-FR" sz="1800" smtClean="0">
                <a:solidFill>
                  <a:srgbClr val="1F497D"/>
                </a:solidFill>
              </a:rPr>
              <a:t>les </a:t>
            </a:r>
            <a:r>
              <a:rPr lang="fr-FR" sz="1800" dirty="0">
                <a:solidFill>
                  <a:srgbClr val="1F497D"/>
                </a:solidFill>
              </a:rPr>
              <a:t>propos sont </a:t>
            </a:r>
            <a:r>
              <a:rPr lang="fr-FR" sz="1800" u="sng" dirty="0">
                <a:solidFill>
                  <a:srgbClr val="1F497D"/>
                </a:solidFill>
              </a:rPr>
              <a:t>validés</a:t>
            </a:r>
            <a:r>
              <a:rPr lang="fr-FR" sz="1800" dirty="0">
                <a:solidFill>
                  <a:srgbClr val="1F497D"/>
                </a:solidFill>
              </a:rPr>
              <a:t> par l’administrateur du forum avant toute diffusion ; il pourrait donc voir sa responsabilité engagée automatiquement en cas de publication de messages diffamatoires, injurieux ou autres, à l’image de ce qui se fait déjà en matière de presse pour les directeurs de publication. </a:t>
            </a:r>
            <a:r>
              <a:rPr lang="fr-FR" sz="1800" u="sng" dirty="0">
                <a:solidFill>
                  <a:srgbClr val="1F497D"/>
                </a:solidFill>
              </a:rPr>
              <a:t>Contrôle a priori</a:t>
            </a:r>
            <a:endParaRPr lang="fr-FR" sz="1800" dirty="0">
              <a:solidFill>
                <a:srgbClr val="1F497D"/>
              </a:solidFill>
            </a:endParaRPr>
          </a:p>
          <a:p>
            <a:endParaRPr lang="en-US" sz="1800" dirty="0">
              <a:solidFill>
                <a:srgbClr val="1F497D"/>
              </a:solidFill>
            </a:endParaRPr>
          </a:p>
        </p:txBody>
      </p:sp>
      <p:sp>
        <p:nvSpPr>
          <p:cNvPr id="4" name="Title 1"/>
          <p:cNvSpPr>
            <a:spLocks noGrp="1"/>
          </p:cNvSpPr>
          <p:nvPr>
            <p:ph type="title"/>
          </p:nvPr>
        </p:nvSpPr>
        <p:spPr/>
        <p:txBody>
          <a:bodyPr>
            <a:noAutofit/>
          </a:bodyPr>
          <a:lstStyle/>
          <a:p>
            <a:r>
              <a:rPr lang="fr-FR" sz="2400" dirty="0">
                <a:solidFill>
                  <a:schemeClr val="accent1">
                    <a:lumMod val="75000"/>
                  </a:schemeClr>
                </a:solidFill>
              </a:rPr>
              <a:t>4.</a:t>
            </a:r>
            <a:r>
              <a:rPr lang="fr-FR" sz="2400" dirty="0" smtClean="0">
                <a:solidFill>
                  <a:schemeClr val="accent1">
                    <a:lumMod val="75000"/>
                  </a:schemeClr>
                </a:solidFill>
              </a:rPr>
              <a:t> </a:t>
            </a:r>
            <a:r>
              <a:rPr lang="fr-FR" sz="2400" dirty="0">
                <a:solidFill>
                  <a:schemeClr val="accent1">
                    <a:lumMod val="75000"/>
                  </a:schemeClr>
                </a:solidFill>
              </a:rPr>
              <a:t>ZOOM SUR LA RESPONSABILITE CIVILE SUR </a:t>
            </a:r>
            <a:r>
              <a:rPr lang="fr-FR" sz="2400" dirty="0" smtClean="0">
                <a:solidFill>
                  <a:schemeClr val="accent1">
                    <a:lumMod val="75000"/>
                  </a:schemeClr>
                </a:solidFill>
              </a:rPr>
              <a:t>INTERNET</a:t>
            </a:r>
            <a:br>
              <a:rPr lang="fr-FR" sz="2400" dirty="0" smtClean="0">
                <a:solidFill>
                  <a:schemeClr val="accent1">
                    <a:lumMod val="75000"/>
                  </a:schemeClr>
                </a:solidFill>
              </a:rPr>
            </a:br>
            <a:r>
              <a:rPr lang="fr-FR" sz="2400" dirty="0" smtClean="0">
                <a:solidFill>
                  <a:schemeClr val="accent1">
                    <a:lumMod val="75000"/>
                  </a:schemeClr>
                </a:solidFill>
              </a:rPr>
              <a:t>Cas des forums</a:t>
            </a:r>
            <a:endParaRPr lang="en-US" sz="2400" dirty="0"/>
          </a:p>
        </p:txBody>
      </p:sp>
    </p:spTree>
    <p:extLst>
      <p:ext uri="{BB962C8B-B14F-4D97-AF65-F5344CB8AC3E}">
        <p14:creationId xmlns:p14="http://schemas.microsoft.com/office/powerpoint/2010/main" val="2887852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96752"/>
            <a:ext cx="8229600" cy="1143000"/>
          </a:xfrm>
        </p:spPr>
        <p:txBody>
          <a:bodyPr/>
          <a:lstStyle/>
          <a:p>
            <a:r>
              <a:rPr lang="en-US" dirty="0" smtClean="0">
                <a:solidFill>
                  <a:srgbClr val="1F497D"/>
                </a:solidFill>
              </a:rPr>
              <a:t>MERCI</a:t>
            </a:r>
            <a:endParaRPr lang="en-US" dirty="0">
              <a:solidFill>
                <a:srgbClr val="1F497D"/>
              </a:solidFill>
            </a:endParaRPr>
          </a:p>
        </p:txBody>
      </p:sp>
      <p:sp>
        <p:nvSpPr>
          <p:cNvPr id="3" name="Content Placeholder 2"/>
          <p:cNvSpPr>
            <a:spLocks noGrp="1"/>
          </p:cNvSpPr>
          <p:nvPr>
            <p:ph idx="1"/>
          </p:nvPr>
        </p:nvSpPr>
        <p:spPr/>
        <p:txBody>
          <a:bodyPr/>
          <a:lstStyle/>
          <a:p>
            <a:pPr marL="0" indent="0">
              <a:buNone/>
            </a:pPr>
            <a:endParaRPr lang="en-US" dirty="0" smtClean="0">
              <a:solidFill>
                <a:schemeClr val="tx2"/>
              </a:solidFill>
            </a:endParaRPr>
          </a:p>
          <a:p>
            <a:pPr marL="0" indent="0">
              <a:buNone/>
            </a:pPr>
            <a:endParaRPr lang="en-US" dirty="0">
              <a:solidFill>
                <a:schemeClr val="tx2"/>
              </a:solidFill>
            </a:endParaRPr>
          </a:p>
          <a:p>
            <a:pPr marL="0" indent="0">
              <a:buNone/>
            </a:pPr>
            <a:endParaRPr lang="en-US" dirty="0" smtClean="0">
              <a:solidFill>
                <a:schemeClr val="tx2"/>
              </a:solidFill>
            </a:endParaRPr>
          </a:p>
          <a:p>
            <a:pPr marL="0" indent="0" algn="ctr">
              <a:buNone/>
            </a:pPr>
            <a:r>
              <a:rPr lang="en-US" dirty="0" smtClean="0">
                <a:solidFill>
                  <a:schemeClr val="tx2"/>
                </a:solidFill>
              </a:rPr>
              <a:t>Armand-Gabriel de Paz</a:t>
            </a:r>
          </a:p>
          <a:p>
            <a:pPr marL="0" indent="0" algn="ctr">
              <a:buNone/>
            </a:pPr>
            <a:endParaRPr lang="en-US" dirty="0">
              <a:solidFill>
                <a:schemeClr val="tx2"/>
              </a:solidFill>
            </a:endParaRPr>
          </a:p>
        </p:txBody>
      </p:sp>
    </p:spTree>
    <p:extLst>
      <p:ext uri="{BB962C8B-B14F-4D97-AF65-F5344CB8AC3E}">
        <p14:creationId xmlns:p14="http://schemas.microsoft.com/office/powerpoint/2010/main" val="544587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Espace réservé du numéro de diapositive 5"/>
          <p:cNvSpPr>
            <a:spLocks noGrp="1"/>
          </p:cNvSpPr>
          <p:nvPr>
            <p:ph type="sldNum" sz="quarter" idx="12"/>
          </p:nvPr>
        </p:nvSpPr>
        <p:spPr>
          <a:noFill/>
        </p:spPr>
        <p:txBody>
          <a:bodyPr/>
          <a:lstStyle>
            <a:lvl1pPr eaLnBrk="0" hangingPunct="0">
              <a:defRPr sz="2200">
                <a:solidFill>
                  <a:schemeClr val="hlink"/>
                </a:solidFill>
                <a:latin typeface="Book Antiqua" pitchFamily="18" charset="0"/>
              </a:defRPr>
            </a:lvl1pPr>
            <a:lvl2pPr marL="742950" indent="-285750" eaLnBrk="0" hangingPunct="0">
              <a:defRPr sz="2200">
                <a:solidFill>
                  <a:schemeClr val="hlink"/>
                </a:solidFill>
                <a:latin typeface="Book Antiqua" pitchFamily="18" charset="0"/>
              </a:defRPr>
            </a:lvl2pPr>
            <a:lvl3pPr marL="1143000" indent="-228600" eaLnBrk="0" hangingPunct="0">
              <a:defRPr sz="2200">
                <a:solidFill>
                  <a:schemeClr val="hlink"/>
                </a:solidFill>
                <a:latin typeface="Book Antiqua" pitchFamily="18" charset="0"/>
              </a:defRPr>
            </a:lvl3pPr>
            <a:lvl4pPr marL="1600200" indent="-228600" eaLnBrk="0" hangingPunct="0">
              <a:defRPr sz="2200">
                <a:solidFill>
                  <a:schemeClr val="hlink"/>
                </a:solidFill>
                <a:latin typeface="Book Antiqua" pitchFamily="18" charset="0"/>
              </a:defRPr>
            </a:lvl4pPr>
            <a:lvl5pPr marL="2057400" indent="-228600" eaLnBrk="0" hangingPunct="0">
              <a:defRPr sz="2200">
                <a:solidFill>
                  <a:schemeClr val="hlink"/>
                </a:solidFill>
                <a:latin typeface="Book Antiqua" pitchFamily="18" charset="0"/>
              </a:defRPr>
            </a:lvl5pPr>
            <a:lvl6pPr marL="25146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6pPr>
            <a:lvl7pPr marL="29718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7pPr>
            <a:lvl8pPr marL="34290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8pPr>
            <a:lvl9pPr marL="38862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9pPr>
          </a:lstStyle>
          <a:p>
            <a:pPr eaLnBrk="1" hangingPunct="1"/>
            <a:fld id="{E287B968-10F9-4C1B-ACDB-B2A58236FBD1}" type="slidenum">
              <a:rPr lang="fr-FR" sz="1200">
                <a:solidFill>
                  <a:schemeClr val="accent1">
                    <a:lumMod val="75000"/>
                  </a:schemeClr>
                </a:solidFill>
                <a:latin typeface="Verdana" pitchFamily="34" charset="0"/>
              </a:rPr>
              <a:pPr eaLnBrk="1" hangingPunct="1"/>
              <a:t>4</a:t>
            </a:fld>
            <a:endParaRPr lang="fr-FR" sz="1200">
              <a:solidFill>
                <a:schemeClr val="accent1">
                  <a:lumMod val="75000"/>
                </a:schemeClr>
              </a:solidFill>
              <a:latin typeface="Verdana" pitchFamily="34" charset="0"/>
            </a:endParaRPr>
          </a:p>
        </p:txBody>
      </p:sp>
      <p:sp>
        <p:nvSpPr>
          <p:cNvPr id="6147" name="Rectangle 2"/>
          <p:cNvSpPr>
            <a:spLocks noGrp="1" noChangeArrowheads="1"/>
          </p:cNvSpPr>
          <p:nvPr>
            <p:ph type="title"/>
          </p:nvPr>
        </p:nvSpPr>
        <p:spPr>
          <a:xfrm>
            <a:off x="539750" y="1125538"/>
            <a:ext cx="8299450" cy="647700"/>
          </a:xfrm>
        </p:spPr>
        <p:txBody>
          <a:bodyPr/>
          <a:lstStyle/>
          <a:p>
            <a:pPr eaLnBrk="1" hangingPunct="1"/>
            <a:r>
              <a:rPr lang="fr-FR" sz="2400" dirty="0" smtClean="0">
                <a:solidFill>
                  <a:schemeClr val="accent1">
                    <a:lumMod val="75000"/>
                  </a:schemeClr>
                </a:solidFill>
              </a:rPr>
              <a:t>1.1 HIERARCHIE DES NORMES</a:t>
            </a:r>
          </a:p>
        </p:txBody>
      </p:sp>
      <p:sp>
        <p:nvSpPr>
          <p:cNvPr id="133123" name="Rectangle 3"/>
          <p:cNvSpPr>
            <a:spLocks noGrp="1" noChangeArrowheads="1"/>
          </p:cNvSpPr>
          <p:nvPr>
            <p:ph type="body" idx="1"/>
          </p:nvPr>
        </p:nvSpPr>
        <p:spPr>
          <a:xfrm>
            <a:off x="609600" y="2060575"/>
            <a:ext cx="8153400" cy="3959225"/>
          </a:xfrm>
        </p:spPr>
        <p:txBody>
          <a:bodyPr/>
          <a:lstStyle/>
          <a:p>
            <a:pPr eaLnBrk="1" hangingPunct="1">
              <a:buFont typeface="Wingdings" pitchFamily="2" charset="2"/>
              <a:buNone/>
            </a:pPr>
            <a:r>
              <a:rPr lang="fr-FR" sz="2000" smtClean="0">
                <a:solidFill>
                  <a:schemeClr val="accent1">
                    <a:lumMod val="75000"/>
                  </a:schemeClr>
                </a:solidFill>
              </a:rPr>
              <a:t>Principe : la règle inférieure est soumise au respect des règles supérieures</a:t>
            </a:r>
          </a:p>
        </p:txBody>
      </p:sp>
      <p:grpSp>
        <p:nvGrpSpPr>
          <p:cNvPr id="133131" name="Group 11"/>
          <p:cNvGrpSpPr>
            <a:grpSpLocks/>
          </p:cNvGrpSpPr>
          <p:nvPr/>
        </p:nvGrpSpPr>
        <p:grpSpPr bwMode="auto">
          <a:xfrm>
            <a:off x="0" y="2428060"/>
            <a:ext cx="9756775" cy="3962407"/>
            <a:chOff x="0" y="1758"/>
            <a:chExt cx="5760" cy="2139"/>
          </a:xfrm>
        </p:grpSpPr>
        <p:sp>
          <p:nvSpPr>
            <p:cNvPr id="6150" name="AutoShape 9"/>
            <p:cNvSpPr>
              <a:spLocks noChangeArrowheads="1"/>
            </p:cNvSpPr>
            <p:nvPr/>
          </p:nvSpPr>
          <p:spPr bwMode="auto">
            <a:xfrm>
              <a:off x="1139" y="1758"/>
              <a:ext cx="3456" cy="2139"/>
            </a:xfrm>
            <a:prstGeom prst="flowChartExtract">
              <a:avLst/>
            </a:prstGeom>
            <a:solidFill>
              <a:schemeClr val="accent1">
                <a:lumMod val="20000"/>
                <a:lumOff val="80000"/>
              </a:schemeClr>
            </a:solidFill>
            <a:ln w="9525">
              <a:solidFill>
                <a:schemeClr val="accent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solidFill>
                  <a:schemeClr val="accent1">
                    <a:lumMod val="75000"/>
                  </a:schemeClr>
                </a:solidFill>
              </a:endParaRPr>
            </a:p>
          </p:txBody>
        </p:sp>
        <p:sp>
          <p:nvSpPr>
            <p:cNvPr id="6151" name="Text Box 4"/>
            <p:cNvSpPr txBox="1">
              <a:spLocks noChangeArrowheads="1"/>
            </p:cNvSpPr>
            <p:nvPr/>
          </p:nvSpPr>
          <p:spPr bwMode="auto">
            <a:xfrm>
              <a:off x="0" y="2260"/>
              <a:ext cx="5760" cy="10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200">
                  <a:solidFill>
                    <a:schemeClr val="hlink"/>
                  </a:solidFill>
                  <a:latin typeface="Book Antiqua" pitchFamily="18" charset="0"/>
                </a:defRPr>
              </a:lvl1pPr>
              <a:lvl2pPr marL="742950" indent="-285750" eaLnBrk="0" hangingPunct="0">
                <a:defRPr sz="2200">
                  <a:solidFill>
                    <a:schemeClr val="hlink"/>
                  </a:solidFill>
                  <a:latin typeface="Book Antiqua" pitchFamily="18" charset="0"/>
                </a:defRPr>
              </a:lvl2pPr>
              <a:lvl3pPr marL="1143000" indent="-228600" eaLnBrk="0" hangingPunct="0">
                <a:defRPr sz="2200">
                  <a:solidFill>
                    <a:schemeClr val="hlink"/>
                  </a:solidFill>
                  <a:latin typeface="Book Antiqua" pitchFamily="18" charset="0"/>
                </a:defRPr>
              </a:lvl3pPr>
              <a:lvl4pPr marL="1600200" indent="-228600" eaLnBrk="0" hangingPunct="0">
                <a:defRPr sz="2200">
                  <a:solidFill>
                    <a:schemeClr val="hlink"/>
                  </a:solidFill>
                  <a:latin typeface="Book Antiqua" pitchFamily="18" charset="0"/>
                </a:defRPr>
              </a:lvl4pPr>
              <a:lvl5pPr marL="2057400" indent="-228600" eaLnBrk="0" hangingPunct="0">
                <a:defRPr sz="2200">
                  <a:solidFill>
                    <a:schemeClr val="hlink"/>
                  </a:solidFill>
                  <a:latin typeface="Book Antiqua" pitchFamily="18" charset="0"/>
                </a:defRPr>
              </a:lvl5pPr>
              <a:lvl6pPr marL="25146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6pPr>
              <a:lvl7pPr marL="29718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7pPr>
              <a:lvl8pPr marL="34290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8pPr>
              <a:lvl9pPr marL="38862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9pPr>
            </a:lstStyle>
            <a:p>
              <a:pPr algn="ctr" eaLnBrk="1" hangingPunct="1">
                <a:spcBef>
                  <a:spcPct val="0"/>
                </a:spcBef>
                <a:buClrTx/>
                <a:buFontTx/>
                <a:buNone/>
              </a:pPr>
              <a:r>
                <a:rPr lang="fr-FR" sz="1700" b="1" dirty="0">
                  <a:solidFill>
                    <a:schemeClr val="accent1">
                      <a:lumMod val="75000"/>
                    </a:schemeClr>
                  </a:solidFill>
                </a:rPr>
                <a:t>Bloc de constitutionnalité (</a:t>
              </a:r>
              <a:r>
                <a:rPr lang="fr-FR" sz="1700" b="1" dirty="0" err="1">
                  <a:solidFill>
                    <a:schemeClr val="accent1">
                      <a:lumMod val="75000"/>
                    </a:schemeClr>
                  </a:solidFill>
                </a:rPr>
                <a:t>constit</a:t>
              </a:r>
              <a:r>
                <a:rPr lang="fr-FR" sz="1700" b="1" dirty="0">
                  <a:solidFill>
                    <a:schemeClr val="accent1">
                      <a:lumMod val="75000"/>
                    </a:schemeClr>
                  </a:solidFill>
                </a:rPr>
                <a:t> 58 + </a:t>
              </a:r>
              <a:r>
                <a:rPr lang="fr-FR" sz="1700" b="1" dirty="0" err="1">
                  <a:solidFill>
                    <a:schemeClr val="accent1">
                      <a:lumMod val="75000"/>
                    </a:schemeClr>
                  </a:solidFill>
                </a:rPr>
                <a:t>constit</a:t>
              </a:r>
              <a:r>
                <a:rPr lang="fr-FR" sz="1700" b="1" dirty="0">
                  <a:solidFill>
                    <a:schemeClr val="accent1">
                      <a:lumMod val="75000"/>
                    </a:schemeClr>
                  </a:solidFill>
                </a:rPr>
                <a:t> 46 + DDHC 1789)</a:t>
              </a:r>
            </a:p>
            <a:p>
              <a:pPr algn="ctr" eaLnBrk="1" hangingPunct="1">
                <a:spcBef>
                  <a:spcPct val="0"/>
                </a:spcBef>
                <a:buClrTx/>
                <a:buFontTx/>
                <a:buNone/>
              </a:pPr>
              <a:r>
                <a:rPr lang="fr-FR" sz="1700" b="1" dirty="0" smtClean="0">
                  <a:solidFill>
                    <a:schemeClr val="accent1">
                      <a:lumMod val="75000"/>
                    </a:schemeClr>
                  </a:solidFill>
                </a:rPr>
                <a:t>Droit </a:t>
              </a:r>
              <a:r>
                <a:rPr lang="fr-FR" sz="1700" b="1" dirty="0">
                  <a:solidFill>
                    <a:schemeClr val="accent1">
                      <a:lumMod val="75000"/>
                    </a:schemeClr>
                  </a:solidFill>
                </a:rPr>
                <a:t>communautaire</a:t>
              </a:r>
              <a:r>
                <a:rPr lang="fr-FR" sz="1700" dirty="0">
                  <a:solidFill>
                    <a:schemeClr val="accent1">
                      <a:lumMod val="75000"/>
                    </a:schemeClr>
                  </a:solidFill>
                </a:rPr>
                <a:t> </a:t>
              </a:r>
            </a:p>
            <a:p>
              <a:pPr algn="ctr" eaLnBrk="1" hangingPunct="1">
                <a:spcBef>
                  <a:spcPct val="0"/>
                </a:spcBef>
                <a:buClrTx/>
                <a:buFontTx/>
                <a:buNone/>
              </a:pPr>
              <a:r>
                <a:rPr lang="fr-FR" sz="1700" dirty="0">
                  <a:solidFill>
                    <a:schemeClr val="accent1">
                      <a:lumMod val="75000"/>
                    </a:schemeClr>
                  </a:solidFill>
                </a:rPr>
                <a:t>(directement applicable –règlements ou directives transposées</a:t>
              </a:r>
              <a:r>
                <a:rPr lang="fr-FR" sz="1700" dirty="0" smtClean="0">
                  <a:solidFill>
                    <a:schemeClr val="accent1">
                      <a:lumMod val="75000"/>
                    </a:schemeClr>
                  </a:solidFill>
                </a:rPr>
                <a:t>)</a:t>
              </a:r>
            </a:p>
            <a:p>
              <a:pPr algn="ctr" eaLnBrk="1" hangingPunct="1">
                <a:spcBef>
                  <a:spcPct val="0"/>
                </a:spcBef>
                <a:buClrTx/>
                <a:buFontTx/>
                <a:buNone/>
              </a:pPr>
              <a:endParaRPr lang="fr-FR" sz="1700" dirty="0" smtClean="0">
                <a:solidFill>
                  <a:schemeClr val="accent1">
                    <a:lumMod val="75000"/>
                  </a:schemeClr>
                </a:solidFill>
              </a:endParaRPr>
            </a:p>
            <a:p>
              <a:pPr algn="ctr" eaLnBrk="1" hangingPunct="1">
                <a:spcBef>
                  <a:spcPct val="0"/>
                </a:spcBef>
              </a:pPr>
              <a:r>
                <a:rPr lang="fr-FR" sz="1700" b="1" dirty="0" smtClean="0">
                  <a:solidFill>
                    <a:schemeClr val="accent1">
                      <a:lumMod val="75000"/>
                    </a:schemeClr>
                  </a:solidFill>
                </a:rPr>
                <a:t>Traités internationaux</a:t>
              </a:r>
            </a:p>
            <a:p>
              <a:pPr algn="ctr" eaLnBrk="1" hangingPunct="1">
                <a:spcBef>
                  <a:spcPct val="0"/>
                </a:spcBef>
                <a:buClrTx/>
                <a:buFontTx/>
                <a:buNone/>
              </a:pPr>
              <a:endParaRPr lang="fr-FR" sz="1700" dirty="0" smtClean="0">
                <a:solidFill>
                  <a:schemeClr val="accent1">
                    <a:lumMod val="75000"/>
                  </a:schemeClr>
                </a:solidFill>
              </a:endParaRPr>
            </a:p>
            <a:p>
              <a:pPr algn="ctr" eaLnBrk="1" hangingPunct="1">
                <a:spcBef>
                  <a:spcPct val="0"/>
                </a:spcBef>
                <a:buClrTx/>
                <a:buFontTx/>
                <a:buNone/>
              </a:pPr>
              <a:r>
                <a:rPr lang="fr-FR" sz="1700" b="1" dirty="0" smtClean="0">
                  <a:solidFill>
                    <a:schemeClr val="accent1">
                      <a:lumMod val="75000"/>
                    </a:schemeClr>
                  </a:solidFill>
                </a:rPr>
                <a:t>Loi</a:t>
              </a:r>
              <a:endParaRPr lang="fr-FR" sz="1700" b="1" dirty="0">
                <a:solidFill>
                  <a:schemeClr val="accent1">
                    <a:lumMod val="75000"/>
                  </a:schemeClr>
                </a:solidFill>
              </a:endParaRPr>
            </a:p>
          </p:txBody>
        </p:sp>
        <p:sp>
          <p:nvSpPr>
            <p:cNvPr id="6154" name="Text Box 7"/>
            <p:cNvSpPr txBox="1">
              <a:spLocks noChangeArrowheads="1"/>
            </p:cNvSpPr>
            <p:nvPr/>
          </p:nvSpPr>
          <p:spPr bwMode="auto">
            <a:xfrm>
              <a:off x="0" y="3455"/>
              <a:ext cx="5760"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200">
                  <a:solidFill>
                    <a:schemeClr val="hlink"/>
                  </a:solidFill>
                  <a:latin typeface="Book Antiqua" pitchFamily="18" charset="0"/>
                </a:defRPr>
              </a:lvl1pPr>
              <a:lvl2pPr marL="742950" indent="-285750" eaLnBrk="0" hangingPunct="0">
                <a:defRPr sz="2200">
                  <a:solidFill>
                    <a:schemeClr val="hlink"/>
                  </a:solidFill>
                  <a:latin typeface="Book Antiqua" pitchFamily="18" charset="0"/>
                </a:defRPr>
              </a:lvl2pPr>
              <a:lvl3pPr marL="1143000" indent="-228600" eaLnBrk="0" hangingPunct="0">
                <a:defRPr sz="2200">
                  <a:solidFill>
                    <a:schemeClr val="hlink"/>
                  </a:solidFill>
                  <a:latin typeface="Book Antiqua" pitchFamily="18" charset="0"/>
                </a:defRPr>
              </a:lvl3pPr>
              <a:lvl4pPr marL="1600200" indent="-228600" eaLnBrk="0" hangingPunct="0">
                <a:defRPr sz="2200">
                  <a:solidFill>
                    <a:schemeClr val="hlink"/>
                  </a:solidFill>
                  <a:latin typeface="Book Antiqua" pitchFamily="18" charset="0"/>
                </a:defRPr>
              </a:lvl4pPr>
              <a:lvl5pPr marL="2057400" indent="-228600" eaLnBrk="0" hangingPunct="0">
                <a:defRPr sz="2200">
                  <a:solidFill>
                    <a:schemeClr val="hlink"/>
                  </a:solidFill>
                  <a:latin typeface="Book Antiqua" pitchFamily="18" charset="0"/>
                </a:defRPr>
              </a:lvl5pPr>
              <a:lvl6pPr marL="25146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6pPr>
              <a:lvl7pPr marL="29718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7pPr>
              <a:lvl8pPr marL="34290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8pPr>
              <a:lvl9pPr marL="38862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9pPr>
            </a:lstStyle>
            <a:p>
              <a:pPr algn="ctr" eaLnBrk="1" hangingPunct="1">
                <a:spcBef>
                  <a:spcPct val="0"/>
                </a:spcBef>
                <a:buClrTx/>
                <a:buFontTx/>
                <a:buNone/>
              </a:pPr>
              <a:r>
                <a:rPr lang="fr-FR" sz="1700" b="1" dirty="0">
                  <a:solidFill>
                    <a:schemeClr val="accent1">
                      <a:lumMod val="75000"/>
                    </a:schemeClr>
                  </a:solidFill>
                </a:rPr>
                <a:t>Actes réglementaires (décrets, arr</a:t>
              </a:r>
              <a:r>
                <a:rPr lang="fr-FR" altLang="ja-JP" sz="1700" b="1" dirty="0">
                  <a:solidFill>
                    <a:schemeClr val="accent1">
                      <a:lumMod val="75000"/>
                    </a:schemeClr>
                  </a:solidFill>
                  <a:ea typeface="ＭＳ Ｐゴシック" pitchFamily="34" charset="-128"/>
                </a:rPr>
                <a:t>êt</a:t>
              </a:r>
              <a:r>
                <a:rPr lang="fr-FR" altLang="ja-JP" sz="1700" b="1" dirty="0">
                  <a:solidFill>
                    <a:schemeClr val="accent1">
                      <a:lumMod val="75000"/>
                    </a:schemeClr>
                  </a:solidFill>
                  <a:latin typeface="Arial" charset="0"/>
                  <a:ea typeface="ＭＳ Ｐゴシック" pitchFamily="34" charset="-128"/>
                </a:rPr>
                <a:t>é</a:t>
              </a:r>
              <a:r>
                <a:rPr lang="fr-FR" altLang="ja-JP" sz="1700" b="1" dirty="0">
                  <a:solidFill>
                    <a:schemeClr val="accent1">
                      <a:lumMod val="75000"/>
                    </a:schemeClr>
                  </a:solidFill>
                  <a:ea typeface="ＭＳ Ｐゴシック" pitchFamily="34" charset="-128"/>
                </a:rPr>
                <a:t>s, circulaires) pris par le </a:t>
              </a:r>
              <a:r>
                <a:rPr lang="fr-FR" altLang="ja-JP" sz="1700" b="1" dirty="0" err="1">
                  <a:solidFill>
                    <a:schemeClr val="accent1">
                      <a:lumMod val="75000"/>
                    </a:schemeClr>
                  </a:solidFill>
                  <a:ea typeface="ＭＳ Ｐゴシック" pitchFamily="34" charset="-128"/>
                </a:rPr>
                <a:t>gvt</a:t>
              </a:r>
              <a:endParaRPr lang="fr-FR" sz="1700" b="1" dirty="0">
                <a:solidFill>
                  <a:schemeClr val="accent1">
                    <a:lumMod val="75000"/>
                  </a:schemeClr>
                </a:solidFill>
              </a:endParaRPr>
            </a:p>
          </p:txBody>
        </p:sp>
        <p:sp>
          <p:nvSpPr>
            <p:cNvPr id="6155" name="Text Box 8"/>
            <p:cNvSpPr txBox="1">
              <a:spLocks noChangeArrowheads="1"/>
            </p:cNvSpPr>
            <p:nvPr/>
          </p:nvSpPr>
          <p:spPr bwMode="auto">
            <a:xfrm>
              <a:off x="0" y="3648"/>
              <a:ext cx="5760"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200">
                  <a:solidFill>
                    <a:schemeClr val="hlink"/>
                  </a:solidFill>
                  <a:latin typeface="Book Antiqua" pitchFamily="18" charset="0"/>
                </a:defRPr>
              </a:lvl1pPr>
              <a:lvl2pPr marL="742950" indent="-285750" eaLnBrk="0" hangingPunct="0">
                <a:defRPr sz="2200">
                  <a:solidFill>
                    <a:schemeClr val="hlink"/>
                  </a:solidFill>
                  <a:latin typeface="Book Antiqua" pitchFamily="18" charset="0"/>
                </a:defRPr>
              </a:lvl2pPr>
              <a:lvl3pPr marL="1143000" indent="-228600" eaLnBrk="0" hangingPunct="0">
                <a:defRPr sz="2200">
                  <a:solidFill>
                    <a:schemeClr val="hlink"/>
                  </a:solidFill>
                  <a:latin typeface="Book Antiqua" pitchFamily="18" charset="0"/>
                </a:defRPr>
              </a:lvl3pPr>
              <a:lvl4pPr marL="1600200" indent="-228600" eaLnBrk="0" hangingPunct="0">
                <a:defRPr sz="2200">
                  <a:solidFill>
                    <a:schemeClr val="hlink"/>
                  </a:solidFill>
                  <a:latin typeface="Book Antiqua" pitchFamily="18" charset="0"/>
                </a:defRPr>
              </a:lvl4pPr>
              <a:lvl5pPr marL="2057400" indent="-228600" eaLnBrk="0" hangingPunct="0">
                <a:defRPr sz="2200">
                  <a:solidFill>
                    <a:schemeClr val="hlink"/>
                  </a:solidFill>
                  <a:latin typeface="Book Antiqua" pitchFamily="18" charset="0"/>
                </a:defRPr>
              </a:lvl5pPr>
              <a:lvl6pPr marL="25146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6pPr>
              <a:lvl7pPr marL="29718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7pPr>
              <a:lvl8pPr marL="34290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8pPr>
              <a:lvl9pPr marL="38862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9pPr>
            </a:lstStyle>
            <a:p>
              <a:pPr algn="ctr" eaLnBrk="1" hangingPunct="1">
                <a:spcBef>
                  <a:spcPct val="0"/>
                </a:spcBef>
                <a:buClrTx/>
                <a:buFontTx/>
                <a:buNone/>
              </a:pPr>
              <a:r>
                <a:rPr lang="fr-FR" sz="1700" b="1">
                  <a:solidFill>
                    <a:schemeClr val="accent1">
                      <a:lumMod val="75000"/>
                    </a:schemeClr>
                  </a:solidFill>
                </a:rPr>
                <a:t>Jurisprudence</a:t>
              </a:r>
            </a:p>
          </p:txBody>
        </p:sp>
      </p:grpSp>
    </p:spTree>
    <p:extLst>
      <p:ext uri="{BB962C8B-B14F-4D97-AF65-F5344CB8AC3E}">
        <p14:creationId xmlns:p14="http://schemas.microsoft.com/office/powerpoint/2010/main" val="12198421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Espace réservé du numéro de diapositive 5"/>
          <p:cNvSpPr>
            <a:spLocks noGrp="1"/>
          </p:cNvSpPr>
          <p:nvPr>
            <p:ph type="sldNum" sz="quarter" idx="12"/>
          </p:nvPr>
        </p:nvSpPr>
        <p:spPr>
          <a:noFill/>
        </p:spPr>
        <p:txBody>
          <a:bodyPr/>
          <a:lstStyle>
            <a:lvl1pPr eaLnBrk="0" hangingPunct="0">
              <a:defRPr sz="2200">
                <a:solidFill>
                  <a:schemeClr val="hlink"/>
                </a:solidFill>
                <a:latin typeface="Book Antiqua" pitchFamily="18" charset="0"/>
              </a:defRPr>
            </a:lvl1pPr>
            <a:lvl2pPr marL="742950" indent="-285750" eaLnBrk="0" hangingPunct="0">
              <a:defRPr sz="2200">
                <a:solidFill>
                  <a:schemeClr val="hlink"/>
                </a:solidFill>
                <a:latin typeface="Book Antiqua" pitchFamily="18" charset="0"/>
              </a:defRPr>
            </a:lvl2pPr>
            <a:lvl3pPr marL="1143000" indent="-228600" eaLnBrk="0" hangingPunct="0">
              <a:defRPr sz="2200">
                <a:solidFill>
                  <a:schemeClr val="hlink"/>
                </a:solidFill>
                <a:latin typeface="Book Antiqua" pitchFamily="18" charset="0"/>
              </a:defRPr>
            </a:lvl3pPr>
            <a:lvl4pPr marL="1600200" indent="-228600" eaLnBrk="0" hangingPunct="0">
              <a:defRPr sz="2200">
                <a:solidFill>
                  <a:schemeClr val="hlink"/>
                </a:solidFill>
                <a:latin typeface="Book Antiqua" pitchFamily="18" charset="0"/>
              </a:defRPr>
            </a:lvl4pPr>
            <a:lvl5pPr marL="2057400" indent="-228600" eaLnBrk="0" hangingPunct="0">
              <a:defRPr sz="2200">
                <a:solidFill>
                  <a:schemeClr val="hlink"/>
                </a:solidFill>
                <a:latin typeface="Book Antiqua" pitchFamily="18" charset="0"/>
              </a:defRPr>
            </a:lvl5pPr>
            <a:lvl6pPr marL="25146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6pPr>
            <a:lvl7pPr marL="29718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7pPr>
            <a:lvl8pPr marL="34290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8pPr>
            <a:lvl9pPr marL="38862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9pPr>
          </a:lstStyle>
          <a:p>
            <a:pPr eaLnBrk="1" hangingPunct="1"/>
            <a:fld id="{0AE880E0-5D37-41E2-A906-238A84DC96AA}" type="slidenum">
              <a:rPr lang="fr-FR" sz="1200">
                <a:solidFill>
                  <a:schemeClr val="accent1">
                    <a:lumMod val="75000"/>
                  </a:schemeClr>
                </a:solidFill>
                <a:latin typeface="Verdana" pitchFamily="34" charset="0"/>
              </a:rPr>
              <a:pPr eaLnBrk="1" hangingPunct="1"/>
              <a:t>5</a:t>
            </a:fld>
            <a:endParaRPr lang="fr-FR" sz="1200" dirty="0">
              <a:solidFill>
                <a:schemeClr val="accent1">
                  <a:lumMod val="75000"/>
                </a:schemeClr>
              </a:solidFill>
              <a:latin typeface="Verdana" pitchFamily="34" charset="0"/>
            </a:endParaRPr>
          </a:p>
        </p:txBody>
      </p:sp>
      <p:sp>
        <p:nvSpPr>
          <p:cNvPr id="7171" name="Rectangle 2"/>
          <p:cNvSpPr>
            <a:spLocks noGrp="1" noChangeArrowheads="1"/>
          </p:cNvSpPr>
          <p:nvPr>
            <p:ph type="title"/>
          </p:nvPr>
        </p:nvSpPr>
        <p:spPr/>
        <p:txBody>
          <a:bodyPr/>
          <a:lstStyle/>
          <a:p>
            <a:pPr eaLnBrk="1" hangingPunct="1"/>
            <a:r>
              <a:rPr lang="fr-FR" sz="2400" dirty="0" smtClean="0">
                <a:solidFill>
                  <a:schemeClr val="accent1">
                    <a:lumMod val="75000"/>
                  </a:schemeClr>
                </a:solidFill>
              </a:rPr>
              <a:t>1.2. SYSTEME JUDICIAIRE FRANCAIS</a:t>
            </a:r>
          </a:p>
        </p:txBody>
      </p:sp>
      <p:sp>
        <p:nvSpPr>
          <p:cNvPr id="604164" name="Rectangle 4"/>
          <p:cNvSpPr>
            <a:spLocks noChangeArrowheads="1"/>
          </p:cNvSpPr>
          <p:nvPr/>
        </p:nvSpPr>
        <p:spPr bwMode="auto">
          <a:xfrm>
            <a:off x="609600" y="2060575"/>
            <a:ext cx="8153400" cy="3959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469900" indent="-469900">
              <a:buFont typeface="Wingdings" pitchFamily="2" charset="2"/>
              <a:buNone/>
            </a:pPr>
            <a:endParaRPr lang="fr-FR" sz="1800" b="1" dirty="0">
              <a:solidFill>
                <a:schemeClr val="accent1">
                  <a:lumMod val="75000"/>
                </a:schemeClr>
              </a:solidFill>
            </a:endParaRPr>
          </a:p>
          <a:p>
            <a:pPr marL="469900" indent="-469900">
              <a:buFontTx/>
              <a:buChar char="•"/>
            </a:pPr>
            <a:r>
              <a:rPr lang="fr-FR" sz="1800" b="1" dirty="0">
                <a:solidFill>
                  <a:schemeClr val="accent1">
                    <a:lumMod val="75000"/>
                  </a:schemeClr>
                </a:solidFill>
              </a:rPr>
              <a:t>Juridictions civiles:</a:t>
            </a:r>
            <a:r>
              <a:rPr lang="fr-FR" sz="1800" dirty="0">
                <a:solidFill>
                  <a:schemeClr val="accent1">
                    <a:lumMod val="75000"/>
                  </a:schemeClr>
                </a:solidFill>
              </a:rPr>
              <a:t> </a:t>
            </a:r>
            <a:endParaRPr lang="fr-FR" sz="1800" dirty="0" smtClean="0">
              <a:solidFill>
                <a:schemeClr val="accent1">
                  <a:lumMod val="75000"/>
                </a:schemeClr>
              </a:solidFill>
            </a:endParaRPr>
          </a:p>
          <a:p>
            <a:pPr marL="927100" lvl="1" indent="-469900">
              <a:buFontTx/>
              <a:buChar char="•"/>
            </a:pPr>
            <a:r>
              <a:rPr lang="fr-FR" dirty="0" smtClean="0">
                <a:solidFill>
                  <a:schemeClr val="accent1">
                    <a:lumMod val="75000"/>
                  </a:schemeClr>
                </a:solidFill>
              </a:rPr>
              <a:t>Cour </a:t>
            </a:r>
            <a:r>
              <a:rPr lang="fr-FR" dirty="0">
                <a:solidFill>
                  <a:schemeClr val="accent1">
                    <a:lumMod val="75000"/>
                  </a:schemeClr>
                </a:solidFill>
              </a:rPr>
              <a:t>de cassation / </a:t>
            </a:r>
            <a:r>
              <a:rPr lang="fr-FR" dirty="0" smtClean="0">
                <a:solidFill>
                  <a:schemeClr val="accent1">
                    <a:lumMod val="75000"/>
                  </a:schemeClr>
                </a:solidFill>
              </a:rPr>
              <a:t>Cour d’appel  </a:t>
            </a:r>
            <a:r>
              <a:rPr lang="fr-FR" dirty="0">
                <a:solidFill>
                  <a:schemeClr val="accent1">
                    <a:lumMod val="75000"/>
                  </a:schemeClr>
                </a:solidFill>
              </a:rPr>
              <a:t>/ </a:t>
            </a:r>
            <a:r>
              <a:rPr lang="fr-FR" dirty="0" smtClean="0">
                <a:solidFill>
                  <a:schemeClr val="accent1">
                    <a:lumMod val="75000"/>
                  </a:schemeClr>
                </a:solidFill>
              </a:rPr>
              <a:t>Tribunaux (TGI, TI, TC…)</a:t>
            </a:r>
            <a:endParaRPr lang="fr-FR" dirty="0">
              <a:solidFill>
                <a:schemeClr val="accent1">
                  <a:lumMod val="75000"/>
                </a:schemeClr>
              </a:solidFill>
            </a:endParaRPr>
          </a:p>
          <a:p>
            <a:pPr marL="469900" indent="-469900">
              <a:buFontTx/>
              <a:buNone/>
            </a:pPr>
            <a:endParaRPr lang="fr-FR" sz="1800" dirty="0">
              <a:solidFill>
                <a:schemeClr val="accent1">
                  <a:lumMod val="75000"/>
                </a:schemeClr>
              </a:solidFill>
            </a:endParaRPr>
          </a:p>
          <a:p>
            <a:pPr marL="469900" indent="-469900">
              <a:buFontTx/>
              <a:buChar char="•"/>
            </a:pPr>
            <a:r>
              <a:rPr lang="fr-FR" sz="1800" b="1" dirty="0">
                <a:solidFill>
                  <a:schemeClr val="accent1">
                    <a:lumMod val="75000"/>
                  </a:schemeClr>
                </a:solidFill>
              </a:rPr>
              <a:t>Juridictions pénales</a:t>
            </a:r>
            <a:r>
              <a:rPr lang="fr-FR" sz="1800" dirty="0">
                <a:solidFill>
                  <a:schemeClr val="accent1">
                    <a:lumMod val="75000"/>
                  </a:schemeClr>
                </a:solidFill>
              </a:rPr>
              <a:t> : </a:t>
            </a:r>
            <a:endParaRPr lang="fr-FR" sz="1800" dirty="0" smtClean="0">
              <a:solidFill>
                <a:schemeClr val="accent1">
                  <a:lumMod val="75000"/>
                </a:schemeClr>
              </a:solidFill>
            </a:endParaRPr>
          </a:p>
          <a:p>
            <a:pPr marL="927100" lvl="1" indent="-469900">
              <a:buFontTx/>
              <a:buChar char="•"/>
            </a:pPr>
            <a:r>
              <a:rPr lang="fr-FR" altLang="zh-CN" dirty="0" smtClean="0">
                <a:solidFill>
                  <a:schemeClr val="accent1">
                    <a:lumMod val="75000"/>
                  </a:schemeClr>
                </a:solidFill>
                <a:ea typeface="宋体" charset="-122"/>
              </a:rPr>
              <a:t>jugent </a:t>
            </a:r>
            <a:r>
              <a:rPr lang="fr-FR" altLang="zh-CN" dirty="0">
                <a:solidFill>
                  <a:schemeClr val="accent1">
                    <a:lumMod val="75000"/>
                  </a:schemeClr>
                </a:solidFill>
                <a:ea typeface="宋体" charset="-122"/>
              </a:rPr>
              <a:t>les affaires ayant donné lieu à une infraction pénale.</a:t>
            </a:r>
            <a:r>
              <a:rPr lang="fr-FR" altLang="zh-CN" sz="3000" dirty="0">
                <a:solidFill>
                  <a:schemeClr val="accent1">
                    <a:lumMod val="75000"/>
                  </a:schemeClr>
                </a:solidFill>
                <a:ea typeface="宋体" charset="-122"/>
              </a:rPr>
              <a:t> </a:t>
            </a:r>
            <a:endParaRPr lang="fr-FR" altLang="zh-CN" dirty="0" smtClean="0">
              <a:solidFill>
                <a:schemeClr val="accent1">
                  <a:lumMod val="75000"/>
                </a:schemeClr>
              </a:solidFill>
            </a:endParaRPr>
          </a:p>
          <a:p>
            <a:pPr marL="927100" lvl="1" indent="-469900">
              <a:buFontTx/>
              <a:buChar char="•"/>
            </a:pPr>
            <a:r>
              <a:rPr lang="fr-FR" sz="1800" dirty="0" smtClean="0">
                <a:solidFill>
                  <a:schemeClr val="accent1">
                    <a:lumMod val="75000"/>
                  </a:schemeClr>
                </a:solidFill>
              </a:rPr>
              <a:t>Cour </a:t>
            </a:r>
            <a:r>
              <a:rPr lang="fr-FR" sz="1800" dirty="0">
                <a:solidFill>
                  <a:schemeClr val="accent1">
                    <a:lumMod val="75000"/>
                  </a:schemeClr>
                </a:solidFill>
              </a:rPr>
              <a:t>d’assises (crimes) / </a:t>
            </a:r>
            <a:r>
              <a:rPr lang="fr-FR" sz="1800" dirty="0" err="1" smtClean="0">
                <a:solidFill>
                  <a:schemeClr val="accent1">
                    <a:lumMod val="75000"/>
                  </a:schemeClr>
                </a:solidFill>
              </a:rPr>
              <a:t>Trib</a:t>
            </a:r>
            <a:r>
              <a:rPr lang="fr-FR" sz="1800" dirty="0" smtClean="0">
                <a:solidFill>
                  <a:schemeClr val="accent1">
                    <a:lumMod val="75000"/>
                  </a:schemeClr>
                </a:solidFill>
              </a:rPr>
              <a:t>. correctionnel </a:t>
            </a:r>
            <a:r>
              <a:rPr lang="fr-FR" sz="1800" dirty="0">
                <a:solidFill>
                  <a:schemeClr val="accent1">
                    <a:lumMod val="75000"/>
                  </a:schemeClr>
                </a:solidFill>
              </a:rPr>
              <a:t>(délits) / </a:t>
            </a:r>
            <a:r>
              <a:rPr lang="fr-FR" sz="1800" dirty="0" err="1" smtClean="0">
                <a:solidFill>
                  <a:schemeClr val="accent1">
                    <a:lumMod val="75000"/>
                  </a:schemeClr>
                </a:solidFill>
              </a:rPr>
              <a:t>Trib</a:t>
            </a:r>
            <a:r>
              <a:rPr lang="fr-FR" sz="1800" dirty="0" smtClean="0">
                <a:solidFill>
                  <a:schemeClr val="accent1">
                    <a:lumMod val="75000"/>
                  </a:schemeClr>
                </a:solidFill>
              </a:rPr>
              <a:t> de police </a:t>
            </a:r>
            <a:r>
              <a:rPr lang="fr-FR" sz="1800" dirty="0">
                <a:solidFill>
                  <a:schemeClr val="accent1">
                    <a:lumMod val="75000"/>
                  </a:schemeClr>
                </a:solidFill>
              </a:rPr>
              <a:t>(</a:t>
            </a:r>
            <a:r>
              <a:rPr lang="fr-FR" sz="1800" dirty="0" smtClean="0">
                <a:solidFill>
                  <a:schemeClr val="accent1">
                    <a:lumMod val="75000"/>
                  </a:schemeClr>
                </a:solidFill>
              </a:rPr>
              <a:t>contraventions)</a:t>
            </a:r>
          </a:p>
          <a:p>
            <a:pPr marL="927100" lvl="1" indent="-469900">
              <a:buFontTx/>
              <a:buChar char="•"/>
            </a:pPr>
            <a:r>
              <a:rPr lang="fr-FR" sz="1800" dirty="0" smtClean="0">
                <a:solidFill>
                  <a:schemeClr val="accent1">
                    <a:lumMod val="75000"/>
                  </a:schemeClr>
                </a:solidFill>
              </a:rPr>
              <a:t>Appel </a:t>
            </a:r>
            <a:r>
              <a:rPr lang="fr-FR" sz="1800" dirty="0">
                <a:solidFill>
                  <a:schemeClr val="accent1">
                    <a:lumMod val="75000"/>
                  </a:schemeClr>
                </a:solidFill>
              </a:rPr>
              <a:t>possible pour </a:t>
            </a:r>
            <a:r>
              <a:rPr lang="fr-FR" sz="1800" dirty="0" err="1" smtClean="0">
                <a:solidFill>
                  <a:schemeClr val="accent1">
                    <a:lumMod val="75000"/>
                  </a:schemeClr>
                </a:solidFill>
              </a:rPr>
              <a:t>Trib</a:t>
            </a:r>
            <a:r>
              <a:rPr lang="fr-FR" sz="1800" dirty="0" smtClean="0">
                <a:solidFill>
                  <a:schemeClr val="accent1">
                    <a:lumMod val="75000"/>
                  </a:schemeClr>
                </a:solidFill>
              </a:rPr>
              <a:t>. </a:t>
            </a:r>
            <a:r>
              <a:rPr lang="fr-FR" sz="1800" dirty="0" err="1" smtClean="0">
                <a:solidFill>
                  <a:schemeClr val="accent1">
                    <a:lumMod val="75000"/>
                  </a:schemeClr>
                </a:solidFill>
              </a:rPr>
              <a:t>corr</a:t>
            </a:r>
            <a:r>
              <a:rPr lang="fr-FR" sz="1800" dirty="0" smtClean="0">
                <a:solidFill>
                  <a:schemeClr val="accent1">
                    <a:lumMod val="75000"/>
                  </a:schemeClr>
                </a:solidFill>
              </a:rPr>
              <a:t> </a:t>
            </a:r>
            <a:r>
              <a:rPr lang="fr-FR" sz="1800" dirty="0">
                <a:solidFill>
                  <a:schemeClr val="accent1">
                    <a:lumMod val="75000"/>
                  </a:schemeClr>
                </a:solidFill>
              </a:rPr>
              <a:t>et </a:t>
            </a:r>
            <a:r>
              <a:rPr lang="fr-FR" sz="1800" dirty="0" err="1" smtClean="0">
                <a:solidFill>
                  <a:schemeClr val="accent1">
                    <a:lumMod val="75000"/>
                  </a:schemeClr>
                </a:solidFill>
              </a:rPr>
              <a:t>Trib</a:t>
            </a:r>
            <a:r>
              <a:rPr lang="fr-FR" sz="1800" dirty="0" smtClean="0">
                <a:solidFill>
                  <a:schemeClr val="accent1">
                    <a:lumMod val="75000"/>
                  </a:schemeClr>
                </a:solidFill>
              </a:rPr>
              <a:t>. police </a:t>
            </a:r>
            <a:r>
              <a:rPr lang="fr-FR" sz="1800" dirty="0">
                <a:solidFill>
                  <a:schemeClr val="accent1">
                    <a:lumMod val="75000"/>
                  </a:schemeClr>
                </a:solidFill>
              </a:rPr>
              <a:t>devant la chambre des appels correctionnels</a:t>
            </a:r>
          </a:p>
          <a:p>
            <a:pPr marL="469900" indent="-469900">
              <a:buFontTx/>
              <a:buNone/>
            </a:pPr>
            <a:endParaRPr lang="fr-FR" sz="1800" dirty="0">
              <a:solidFill>
                <a:schemeClr val="accent1">
                  <a:lumMod val="75000"/>
                </a:schemeClr>
              </a:solidFill>
            </a:endParaRPr>
          </a:p>
          <a:p>
            <a:pPr marL="469900" indent="-469900">
              <a:buFontTx/>
              <a:buChar char="•"/>
            </a:pPr>
            <a:r>
              <a:rPr lang="fr-FR" sz="1800" b="1" dirty="0">
                <a:solidFill>
                  <a:schemeClr val="accent1">
                    <a:lumMod val="75000"/>
                  </a:schemeClr>
                </a:solidFill>
              </a:rPr>
              <a:t>Juridictions administratives</a:t>
            </a:r>
            <a:r>
              <a:rPr lang="fr-FR" sz="1800" dirty="0">
                <a:solidFill>
                  <a:schemeClr val="accent1">
                    <a:lumMod val="75000"/>
                  </a:schemeClr>
                </a:solidFill>
              </a:rPr>
              <a:t>: </a:t>
            </a:r>
            <a:endParaRPr lang="fr-FR" sz="1800" dirty="0" smtClean="0">
              <a:solidFill>
                <a:schemeClr val="accent1">
                  <a:lumMod val="75000"/>
                </a:schemeClr>
              </a:solidFill>
            </a:endParaRPr>
          </a:p>
          <a:p>
            <a:pPr marL="927100" lvl="1" indent="-469900">
              <a:buFontTx/>
              <a:buChar char="•"/>
            </a:pPr>
            <a:r>
              <a:rPr lang="fr-FR" altLang="zh-CN" dirty="0" smtClean="0">
                <a:solidFill>
                  <a:schemeClr val="accent1">
                    <a:lumMod val="75000"/>
                  </a:schemeClr>
                </a:solidFill>
                <a:ea typeface="宋体" charset="-122"/>
              </a:rPr>
              <a:t>litige </a:t>
            </a:r>
            <a:r>
              <a:rPr lang="fr-FR" altLang="zh-CN" dirty="0">
                <a:solidFill>
                  <a:schemeClr val="accent1">
                    <a:lumMod val="75000"/>
                  </a:schemeClr>
                </a:solidFill>
                <a:ea typeface="宋体" charset="-122"/>
              </a:rPr>
              <a:t>mettant en cause une administration de l’Etat, ou </a:t>
            </a:r>
            <a:r>
              <a:rPr lang="fr-FR" altLang="zh-CN" dirty="0" smtClean="0">
                <a:solidFill>
                  <a:schemeClr val="accent1">
                    <a:lumMod val="75000"/>
                  </a:schemeClr>
                </a:solidFill>
                <a:ea typeface="宋体" charset="-122"/>
              </a:rPr>
              <a:t>une </a:t>
            </a:r>
            <a:r>
              <a:rPr lang="fr-FR" altLang="zh-CN" dirty="0">
                <a:solidFill>
                  <a:schemeClr val="accent1">
                    <a:lumMod val="75000"/>
                  </a:schemeClr>
                </a:solidFill>
                <a:ea typeface="宋体" charset="-122"/>
              </a:rPr>
              <a:t>collectivité locale, un service public ou une personne morale de droit public </a:t>
            </a:r>
            <a:endParaRPr lang="fr-FR" altLang="zh-CN" dirty="0" smtClean="0">
              <a:solidFill>
                <a:schemeClr val="accent1">
                  <a:lumMod val="75000"/>
                </a:schemeClr>
              </a:solidFill>
            </a:endParaRPr>
          </a:p>
          <a:p>
            <a:pPr marL="927100" lvl="1" indent="-469900">
              <a:buFontTx/>
              <a:buChar char="•"/>
            </a:pPr>
            <a:r>
              <a:rPr lang="fr-FR" sz="1800" dirty="0" smtClean="0">
                <a:solidFill>
                  <a:schemeClr val="accent1">
                    <a:lumMod val="75000"/>
                  </a:schemeClr>
                </a:solidFill>
              </a:rPr>
              <a:t>Conseil </a:t>
            </a:r>
            <a:r>
              <a:rPr lang="fr-FR" sz="1800" dirty="0">
                <a:solidFill>
                  <a:schemeClr val="accent1">
                    <a:lumMod val="75000"/>
                  </a:schemeClr>
                </a:solidFill>
              </a:rPr>
              <a:t>d’Etat/ CAA/TA</a:t>
            </a:r>
          </a:p>
        </p:txBody>
      </p:sp>
    </p:spTree>
    <p:extLst>
      <p:ext uri="{BB962C8B-B14F-4D97-AF65-F5344CB8AC3E}">
        <p14:creationId xmlns:p14="http://schemas.microsoft.com/office/powerpoint/2010/main" val="2682960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Espace réservé du numéro de diapositive 5"/>
          <p:cNvSpPr>
            <a:spLocks noGrp="1"/>
          </p:cNvSpPr>
          <p:nvPr>
            <p:ph type="sldNum" sz="quarter" idx="12"/>
          </p:nvPr>
        </p:nvSpPr>
        <p:spPr>
          <a:noFill/>
        </p:spPr>
        <p:txBody>
          <a:bodyPr/>
          <a:lstStyle>
            <a:lvl1pPr eaLnBrk="0" hangingPunct="0">
              <a:defRPr sz="2200">
                <a:solidFill>
                  <a:schemeClr val="hlink"/>
                </a:solidFill>
                <a:latin typeface="Book Antiqua" pitchFamily="18" charset="0"/>
              </a:defRPr>
            </a:lvl1pPr>
            <a:lvl2pPr marL="742950" indent="-285750" eaLnBrk="0" hangingPunct="0">
              <a:defRPr sz="2200">
                <a:solidFill>
                  <a:schemeClr val="hlink"/>
                </a:solidFill>
                <a:latin typeface="Book Antiqua" pitchFamily="18" charset="0"/>
              </a:defRPr>
            </a:lvl2pPr>
            <a:lvl3pPr marL="1143000" indent="-228600" eaLnBrk="0" hangingPunct="0">
              <a:defRPr sz="2200">
                <a:solidFill>
                  <a:schemeClr val="hlink"/>
                </a:solidFill>
                <a:latin typeface="Book Antiqua" pitchFamily="18" charset="0"/>
              </a:defRPr>
            </a:lvl3pPr>
            <a:lvl4pPr marL="1600200" indent="-228600" eaLnBrk="0" hangingPunct="0">
              <a:defRPr sz="2200">
                <a:solidFill>
                  <a:schemeClr val="hlink"/>
                </a:solidFill>
                <a:latin typeface="Book Antiqua" pitchFamily="18" charset="0"/>
              </a:defRPr>
            </a:lvl4pPr>
            <a:lvl5pPr marL="2057400" indent="-228600" eaLnBrk="0" hangingPunct="0">
              <a:defRPr sz="2200">
                <a:solidFill>
                  <a:schemeClr val="hlink"/>
                </a:solidFill>
                <a:latin typeface="Book Antiqua" pitchFamily="18" charset="0"/>
              </a:defRPr>
            </a:lvl5pPr>
            <a:lvl6pPr marL="25146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6pPr>
            <a:lvl7pPr marL="29718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7pPr>
            <a:lvl8pPr marL="34290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8pPr>
            <a:lvl9pPr marL="38862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9pPr>
          </a:lstStyle>
          <a:p>
            <a:pPr eaLnBrk="1" hangingPunct="1"/>
            <a:fld id="{C1EC4BCB-4B09-4B58-80EB-A6D9C5404559}" type="slidenum">
              <a:rPr lang="fr-FR" sz="1200">
                <a:solidFill>
                  <a:schemeClr val="accent1">
                    <a:lumMod val="75000"/>
                  </a:schemeClr>
                </a:solidFill>
                <a:latin typeface="Verdana" pitchFamily="34" charset="0"/>
              </a:rPr>
              <a:pPr eaLnBrk="1" hangingPunct="1"/>
              <a:t>6</a:t>
            </a:fld>
            <a:endParaRPr lang="fr-FR" sz="1200">
              <a:solidFill>
                <a:schemeClr val="accent1">
                  <a:lumMod val="75000"/>
                </a:schemeClr>
              </a:solidFill>
              <a:latin typeface="Verdana" pitchFamily="34" charset="0"/>
            </a:endParaRPr>
          </a:p>
        </p:txBody>
      </p:sp>
      <p:sp>
        <p:nvSpPr>
          <p:cNvPr id="8195" name="Rectangle 2"/>
          <p:cNvSpPr>
            <a:spLocks noGrp="1" noChangeArrowheads="1"/>
          </p:cNvSpPr>
          <p:nvPr>
            <p:ph type="title"/>
          </p:nvPr>
        </p:nvSpPr>
        <p:spPr/>
        <p:txBody>
          <a:bodyPr/>
          <a:lstStyle/>
          <a:p>
            <a:pPr eaLnBrk="1" hangingPunct="1"/>
            <a:r>
              <a:rPr lang="fr-FR" sz="2400" smtClean="0">
                <a:solidFill>
                  <a:schemeClr val="accent1">
                    <a:lumMod val="75000"/>
                  </a:schemeClr>
                </a:solidFill>
              </a:rPr>
              <a:t>1.2</a:t>
            </a:r>
            <a:r>
              <a:rPr lang="fr-FR" sz="3400" smtClean="0">
                <a:solidFill>
                  <a:schemeClr val="accent1">
                    <a:lumMod val="75000"/>
                  </a:schemeClr>
                </a:solidFill>
              </a:rPr>
              <a:t> </a:t>
            </a:r>
            <a:r>
              <a:rPr lang="fr-FR" sz="2400" smtClean="0">
                <a:solidFill>
                  <a:schemeClr val="accent1">
                    <a:lumMod val="75000"/>
                  </a:schemeClr>
                </a:solidFill>
              </a:rPr>
              <a:t>SYSTEME JUDICIAIRE FRANCAIS</a:t>
            </a:r>
          </a:p>
        </p:txBody>
      </p:sp>
      <p:sp>
        <p:nvSpPr>
          <p:cNvPr id="8196" name="Rectangle 3"/>
          <p:cNvSpPr>
            <a:spLocks noGrp="1" noChangeArrowheads="1"/>
          </p:cNvSpPr>
          <p:nvPr>
            <p:ph type="body" idx="1"/>
          </p:nvPr>
        </p:nvSpPr>
        <p:spPr/>
        <p:txBody>
          <a:bodyPr>
            <a:normAutofit/>
          </a:bodyPr>
          <a:lstStyle/>
          <a:p>
            <a:pPr eaLnBrk="1" hangingPunct="1">
              <a:lnSpc>
                <a:spcPct val="80000"/>
              </a:lnSpc>
            </a:pPr>
            <a:r>
              <a:rPr lang="fr-FR" sz="2000" u="sng" dirty="0" smtClean="0">
                <a:solidFill>
                  <a:schemeClr val="accent1">
                    <a:lumMod val="75000"/>
                  </a:schemeClr>
                </a:solidFill>
              </a:rPr>
              <a:t>La hiérarchie des juridictions</a:t>
            </a:r>
          </a:p>
          <a:p>
            <a:pPr eaLnBrk="1" hangingPunct="1">
              <a:lnSpc>
                <a:spcPct val="80000"/>
              </a:lnSpc>
              <a:buFont typeface="Wingdings" pitchFamily="2" charset="2"/>
              <a:buNone/>
            </a:pPr>
            <a:r>
              <a:rPr lang="fr-FR" sz="2000" dirty="0" smtClean="0">
                <a:solidFill>
                  <a:schemeClr val="accent1">
                    <a:lumMod val="75000"/>
                  </a:schemeClr>
                </a:solidFill>
              </a:rPr>
              <a:t>	</a:t>
            </a:r>
          </a:p>
          <a:p>
            <a:pPr eaLnBrk="1" hangingPunct="1">
              <a:lnSpc>
                <a:spcPct val="80000"/>
              </a:lnSpc>
              <a:buFont typeface="Wingdings" pitchFamily="2" charset="2"/>
              <a:buNone/>
            </a:pPr>
            <a:r>
              <a:rPr lang="fr-FR" sz="2000" dirty="0" smtClean="0">
                <a:solidFill>
                  <a:schemeClr val="accent1">
                    <a:lumMod val="75000"/>
                  </a:schemeClr>
                </a:solidFill>
              </a:rPr>
              <a:t>	-Les juridictions de </a:t>
            </a:r>
            <a:r>
              <a:rPr lang="fr-FR" sz="2000" b="1" dirty="0" smtClean="0">
                <a:solidFill>
                  <a:schemeClr val="accent1">
                    <a:lumMod val="75000"/>
                  </a:schemeClr>
                </a:solidFill>
              </a:rPr>
              <a:t>première instance </a:t>
            </a:r>
            <a:r>
              <a:rPr lang="fr-FR" sz="2000" dirty="0" smtClean="0">
                <a:solidFill>
                  <a:schemeClr val="accent1">
                    <a:lumMod val="75000"/>
                  </a:schemeClr>
                </a:solidFill>
              </a:rPr>
              <a:t>(TGI, Tribunal de commerce, TI, Conseil de prud'hommes, tribunal de police, tribunal correctionnel, tribunal administratif) </a:t>
            </a:r>
          </a:p>
          <a:p>
            <a:pPr eaLnBrk="1" hangingPunct="1">
              <a:lnSpc>
                <a:spcPct val="80000"/>
              </a:lnSpc>
              <a:buFont typeface="Wingdings" pitchFamily="2" charset="2"/>
              <a:buNone/>
            </a:pPr>
            <a:endParaRPr lang="fr-FR" sz="2000" dirty="0" smtClean="0">
              <a:solidFill>
                <a:schemeClr val="accent1">
                  <a:lumMod val="75000"/>
                </a:schemeClr>
              </a:solidFill>
            </a:endParaRPr>
          </a:p>
          <a:p>
            <a:pPr eaLnBrk="1" hangingPunct="1">
              <a:lnSpc>
                <a:spcPct val="80000"/>
              </a:lnSpc>
              <a:buFont typeface="Wingdings" pitchFamily="2" charset="2"/>
              <a:buNone/>
            </a:pPr>
            <a:r>
              <a:rPr lang="fr-FR" sz="2000" dirty="0" smtClean="0">
                <a:solidFill>
                  <a:schemeClr val="accent1">
                    <a:lumMod val="75000"/>
                  </a:schemeClr>
                </a:solidFill>
              </a:rPr>
              <a:t>	- Les juridictions </a:t>
            </a:r>
            <a:r>
              <a:rPr lang="fr-FR" sz="2000" b="1" dirty="0" smtClean="0">
                <a:solidFill>
                  <a:schemeClr val="accent1">
                    <a:lumMod val="75000"/>
                  </a:schemeClr>
                </a:solidFill>
              </a:rPr>
              <a:t>du second degré</a:t>
            </a:r>
            <a:r>
              <a:rPr lang="fr-FR" sz="2000" dirty="0" smtClean="0">
                <a:solidFill>
                  <a:schemeClr val="accent1">
                    <a:lumMod val="75000"/>
                  </a:schemeClr>
                </a:solidFill>
              </a:rPr>
              <a:t> (Cour d'appel, Cour Administrative d'appel).</a:t>
            </a:r>
            <a:br>
              <a:rPr lang="fr-FR" sz="2000" dirty="0" smtClean="0">
                <a:solidFill>
                  <a:schemeClr val="accent1">
                    <a:lumMod val="75000"/>
                  </a:schemeClr>
                </a:solidFill>
              </a:rPr>
            </a:br>
            <a:endParaRPr lang="fr-FR" sz="2000" dirty="0" smtClean="0">
              <a:solidFill>
                <a:schemeClr val="accent1">
                  <a:lumMod val="75000"/>
                </a:schemeClr>
              </a:solidFill>
            </a:endParaRPr>
          </a:p>
          <a:p>
            <a:pPr eaLnBrk="1" hangingPunct="1">
              <a:lnSpc>
                <a:spcPct val="80000"/>
              </a:lnSpc>
              <a:buFont typeface="Wingdings" pitchFamily="2" charset="2"/>
              <a:buNone/>
            </a:pPr>
            <a:r>
              <a:rPr lang="fr-FR" sz="2000" dirty="0" smtClean="0">
                <a:solidFill>
                  <a:schemeClr val="accent1">
                    <a:lumMod val="75000"/>
                  </a:schemeClr>
                </a:solidFill>
              </a:rPr>
              <a:t>	-La Cour de cassation et le Conseil d’Etat sur pourvoi ou recours.</a:t>
            </a:r>
          </a:p>
        </p:txBody>
      </p:sp>
    </p:spTree>
    <p:extLst>
      <p:ext uri="{BB962C8B-B14F-4D97-AF65-F5344CB8AC3E}">
        <p14:creationId xmlns:p14="http://schemas.microsoft.com/office/powerpoint/2010/main" val="12590071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Espace réservé du numéro de diapositive 5"/>
          <p:cNvSpPr>
            <a:spLocks noGrp="1"/>
          </p:cNvSpPr>
          <p:nvPr>
            <p:ph type="sldNum" sz="quarter" idx="12"/>
          </p:nvPr>
        </p:nvSpPr>
        <p:spPr>
          <a:noFill/>
        </p:spPr>
        <p:txBody>
          <a:bodyPr/>
          <a:lstStyle>
            <a:lvl1pPr eaLnBrk="0" hangingPunct="0">
              <a:defRPr sz="2200">
                <a:solidFill>
                  <a:schemeClr val="hlink"/>
                </a:solidFill>
                <a:latin typeface="Book Antiqua" pitchFamily="18" charset="0"/>
              </a:defRPr>
            </a:lvl1pPr>
            <a:lvl2pPr marL="742950" indent="-285750" eaLnBrk="0" hangingPunct="0">
              <a:defRPr sz="2200">
                <a:solidFill>
                  <a:schemeClr val="hlink"/>
                </a:solidFill>
                <a:latin typeface="Book Antiqua" pitchFamily="18" charset="0"/>
              </a:defRPr>
            </a:lvl2pPr>
            <a:lvl3pPr marL="1143000" indent="-228600" eaLnBrk="0" hangingPunct="0">
              <a:defRPr sz="2200">
                <a:solidFill>
                  <a:schemeClr val="hlink"/>
                </a:solidFill>
                <a:latin typeface="Book Antiqua" pitchFamily="18" charset="0"/>
              </a:defRPr>
            </a:lvl3pPr>
            <a:lvl4pPr marL="1600200" indent="-228600" eaLnBrk="0" hangingPunct="0">
              <a:defRPr sz="2200">
                <a:solidFill>
                  <a:schemeClr val="hlink"/>
                </a:solidFill>
                <a:latin typeface="Book Antiqua" pitchFamily="18" charset="0"/>
              </a:defRPr>
            </a:lvl4pPr>
            <a:lvl5pPr marL="2057400" indent="-228600" eaLnBrk="0" hangingPunct="0">
              <a:defRPr sz="2200">
                <a:solidFill>
                  <a:schemeClr val="hlink"/>
                </a:solidFill>
                <a:latin typeface="Book Antiqua" pitchFamily="18" charset="0"/>
              </a:defRPr>
            </a:lvl5pPr>
            <a:lvl6pPr marL="25146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6pPr>
            <a:lvl7pPr marL="29718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7pPr>
            <a:lvl8pPr marL="34290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8pPr>
            <a:lvl9pPr marL="38862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9pPr>
          </a:lstStyle>
          <a:p>
            <a:pPr eaLnBrk="1" hangingPunct="1"/>
            <a:fld id="{53CD58A5-9545-4903-B8F2-81DAB169E4A5}" type="slidenum">
              <a:rPr lang="fr-FR" sz="1200">
                <a:solidFill>
                  <a:schemeClr val="accent1">
                    <a:lumMod val="75000"/>
                  </a:schemeClr>
                </a:solidFill>
                <a:latin typeface="Verdana" pitchFamily="34" charset="0"/>
              </a:rPr>
              <a:pPr eaLnBrk="1" hangingPunct="1"/>
              <a:t>7</a:t>
            </a:fld>
            <a:endParaRPr lang="fr-FR" sz="1200">
              <a:solidFill>
                <a:schemeClr val="accent1">
                  <a:lumMod val="75000"/>
                </a:schemeClr>
              </a:solidFill>
              <a:latin typeface="Verdana" pitchFamily="34" charset="0"/>
            </a:endParaRPr>
          </a:p>
        </p:txBody>
      </p:sp>
      <p:sp>
        <p:nvSpPr>
          <p:cNvPr id="10243" name="Rectangle 2"/>
          <p:cNvSpPr>
            <a:spLocks noGrp="1" noChangeArrowheads="1"/>
          </p:cNvSpPr>
          <p:nvPr>
            <p:ph type="title"/>
          </p:nvPr>
        </p:nvSpPr>
        <p:spPr/>
        <p:txBody>
          <a:bodyPr/>
          <a:lstStyle/>
          <a:p>
            <a:pPr eaLnBrk="1" hangingPunct="1"/>
            <a:r>
              <a:rPr lang="fr-FR" sz="2400" smtClean="0">
                <a:solidFill>
                  <a:schemeClr val="accent1">
                    <a:lumMod val="75000"/>
                  </a:schemeClr>
                </a:solidFill>
              </a:rPr>
              <a:t>2. LA RESPONSABILITE CIVILE</a:t>
            </a:r>
            <a:endParaRPr lang="fr-FR" sz="3200" smtClean="0">
              <a:solidFill>
                <a:schemeClr val="accent1">
                  <a:lumMod val="75000"/>
                </a:schemeClr>
              </a:solidFill>
            </a:endParaRPr>
          </a:p>
        </p:txBody>
      </p:sp>
      <p:sp>
        <p:nvSpPr>
          <p:cNvPr id="10244" name="Rectangle 3"/>
          <p:cNvSpPr>
            <a:spLocks noGrp="1" noChangeArrowheads="1"/>
          </p:cNvSpPr>
          <p:nvPr>
            <p:ph type="body" idx="1"/>
          </p:nvPr>
        </p:nvSpPr>
        <p:spPr>
          <a:xfrm>
            <a:off x="611188" y="2060575"/>
            <a:ext cx="8229600" cy="3959225"/>
          </a:xfrm>
        </p:spPr>
        <p:txBody>
          <a:bodyPr/>
          <a:lstStyle/>
          <a:p>
            <a:pPr eaLnBrk="1" hangingPunct="1">
              <a:lnSpc>
                <a:spcPct val="90000"/>
              </a:lnSpc>
              <a:buFont typeface="Wingdings" pitchFamily="2" charset="2"/>
              <a:buNone/>
            </a:pPr>
            <a:r>
              <a:rPr lang="fr-FR" sz="2400" dirty="0" smtClean="0">
                <a:solidFill>
                  <a:schemeClr val="accent1">
                    <a:lumMod val="75000"/>
                  </a:schemeClr>
                </a:solidFill>
              </a:rPr>
              <a:t>	</a:t>
            </a:r>
            <a:r>
              <a:rPr lang="fr-FR" sz="2400" b="1" dirty="0" smtClean="0">
                <a:solidFill>
                  <a:schemeClr val="accent1">
                    <a:lumMod val="75000"/>
                  </a:schemeClr>
                </a:solidFill>
              </a:rPr>
              <a:t>La responsabilité civile se définit comme :</a:t>
            </a:r>
          </a:p>
          <a:p>
            <a:pPr eaLnBrk="1" hangingPunct="1">
              <a:lnSpc>
                <a:spcPct val="90000"/>
              </a:lnSpc>
              <a:buFont typeface="Wingdings" pitchFamily="2" charset="2"/>
              <a:buNone/>
            </a:pPr>
            <a:endParaRPr lang="fr-FR" sz="2400" b="1" dirty="0" smtClean="0">
              <a:solidFill>
                <a:schemeClr val="accent1">
                  <a:lumMod val="75000"/>
                </a:schemeClr>
              </a:solidFill>
            </a:endParaRPr>
          </a:p>
          <a:p>
            <a:pPr eaLnBrk="1" hangingPunct="1">
              <a:lnSpc>
                <a:spcPct val="90000"/>
              </a:lnSpc>
              <a:buFont typeface="Wingdings" pitchFamily="2" charset="2"/>
              <a:buNone/>
            </a:pPr>
            <a:r>
              <a:rPr lang="fr-FR" sz="2400" dirty="0" smtClean="0">
                <a:solidFill>
                  <a:schemeClr val="accent1">
                    <a:lumMod val="75000"/>
                  </a:schemeClr>
                </a:solidFill>
              </a:rPr>
              <a:t>l’ensemble de règles qui obligent l’auteur d’un dommage à réparer le préjudice causé en offrant à la victime une compensation.</a:t>
            </a:r>
          </a:p>
          <a:p>
            <a:pPr eaLnBrk="1" hangingPunct="1">
              <a:lnSpc>
                <a:spcPct val="90000"/>
              </a:lnSpc>
              <a:buFont typeface="Wingdings" pitchFamily="2" charset="2"/>
              <a:buNone/>
            </a:pPr>
            <a:endParaRPr lang="fr-FR" sz="2400" dirty="0" smtClean="0">
              <a:solidFill>
                <a:schemeClr val="accent1">
                  <a:lumMod val="75000"/>
                </a:schemeClr>
              </a:solidFill>
            </a:endParaRPr>
          </a:p>
          <a:p>
            <a:pPr eaLnBrk="1" hangingPunct="1">
              <a:lnSpc>
                <a:spcPct val="90000"/>
              </a:lnSpc>
              <a:buFont typeface="Wingdings" pitchFamily="2" charset="2"/>
              <a:buNone/>
            </a:pPr>
            <a:r>
              <a:rPr lang="fr-FR" sz="2400" dirty="0" smtClean="0">
                <a:solidFill>
                  <a:schemeClr val="accent1">
                    <a:lumMod val="75000"/>
                  </a:schemeClr>
                </a:solidFill>
              </a:rPr>
              <a:t>	Cette responsabilité civile englobe la</a:t>
            </a:r>
            <a:r>
              <a:rPr lang="fr-FR" sz="2800" dirty="0" smtClean="0">
                <a:solidFill>
                  <a:schemeClr val="accent1">
                    <a:lumMod val="75000"/>
                  </a:schemeClr>
                </a:solidFill>
              </a:rPr>
              <a:t> </a:t>
            </a:r>
            <a:r>
              <a:rPr lang="fr-FR" sz="2400" dirty="0" smtClean="0">
                <a:solidFill>
                  <a:schemeClr val="accent1">
                    <a:lumMod val="75000"/>
                  </a:schemeClr>
                </a:solidFill>
              </a:rPr>
              <a:t>Responsabilité civile </a:t>
            </a:r>
            <a:r>
              <a:rPr lang="fr-FR" sz="2400" b="1" dirty="0" smtClean="0">
                <a:solidFill>
                  <a:schemeClr val="accent1">
                    <a:lumMod val="75000"/>
                  </a:schemeClr>
                </a:solidFill>
              </a:rPr>
              <a:t>délictuelle</a:t>
            </a:r>
            <a:r>
              <a:rPr lang="fr-FR" sz="2400" dirty="0" smtClean="0">
                <a:solidFill>
                  <a:schemeClr val="accent1">
                    <a:lumMod val="75000"/>
                  </a:schemeClr>
                </a:solidFill>
              </a:rPr>
              <a:t> et la Responsabilité civile </a:t>
            </a:r>
            <a:r>
              <a:rPr lang="fr-FR" sz="2400" b="1" dirty="0" smtClean="0">
                <a:solidFill>
                  <a:schemeClr val="accent1">
                    <a:lumMod val="75000"/>
                  </a:schemeClr>
                </a:solidFill>
              </a:rPr>
              <a:t>contractuelle</a:t>
            </a:r>
          </a:p>
          <a:p>
            <a:pPr eaLnBrk="1" hangingPunct="1">
              <a:lnSpc>
                <a:spcPct val="90000"/>
              </a:lnSpc>
              <a:buFont typeface="Wingdings" pitchFamily="2" charset="2"/>
              <a:buNone/>
            </a:pPr>
            <a:endParaRPr lang="fr-FR" sz="2400" b="1" dirty="0" smtClean="0">
              <a:solidFill>
                <a:schemeClr val="accent1">
                  <a:lumMod val="75000"/>
                </a:schemeClr>
              </a:solidFill>
            </a:endParaRPr>
          </a:p>
          <a:p>
            <a:pPr eaLnBrk="1" hangingPunct="1">
              <a:lnSpc>
                <a:spcPct val="90000"/>
              </a:lnSpc>
            </a:pPr>
            <a:endParaRPr lang="fr-FR" sz="2000" dirty="0" smtClean="0">
              <a:solidFill>
                <a:schemeClr val="accent1">
                  <a:lumMod val="75000"/>
                </a:schemeClr>
              </a:solidFill>
            </a:endParaRPr>
          </a:p>
        </p:txBody>
      </p:sp>
      <p:sp>
        <p:nvSpPr>
          <p:cNvPr id="10245" name="Rectangle 12"/>
          <p:cNvSpPr>
            <a:spLocks noChangeArrowheads="1"/>
          </p:cNvSpPr>
          <p:nvPr/>
        </p:nvSpPr>
        <p:spPr bwMode="auto">
          <a:xfrm>
            <a:off x="5791200" y="1066800"/>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endParaRPr lang="en-US">
              <a:solidFill>
                <a:schemeClr val="accent1">
                  <a:lumMod val="75000"/>
                </a:schemeClr>
              </a:solidFill>
            </a:endParaRPr>
          </a:p>
        </p:txBody>
      </p:sp>
    </p:spTree>
    <p:extLst>
      <p:ext uri="{BB962C8B-B14F-4D97-AF65-F5344CB8AC3E}">
        <p14:creationId xmlns:p14="http://schemas.microsoft.com/office/powerpoint/2010/main" val="1528343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ce réservé du numéro de diapositive 5"/>
          <p:cNvSpPr>
            <a:spLocks noGrp="1"/>
          </p:cNvSpPr>
          <p:nvPr>
            <p:ph type="sldNum" sz="quarter" idx="12"/>
          </p:nvPr>
        </p:nvSpPr>
        <p:spPr>
          <a:noFill/>
        </p:spPr>
        <p:txBody>
          <a:bodyPr/>
          <a:lstStyle>
            <a:lvl1pPr eaLnBrk="0" hangingPunct="0">
              <a:defRPr sz="2200">
                <a:solidFill>
                  <a:schemeClr val="hlink"/>
                </a:solidFill>
                <a:latin typeface="Book Antiqua" pitchFamily="18" charset="0"/>
              </a:defRPr>
            </a:lvl1pPr>
            <a:lvl2pPr marL="742950" indent="-285750" eaLnBrk="0" hangingPunct="0">
              <a:defRPr sz="2200">
                <a:solidFill>
                  <a:schemeClr val="hlink"/>
                </a:solidFill>
                <a:latin typeface="Book Antiqua" pitchFamily="18" charset="0"/>
              </a:defRPr>
            </a:lvl2pPr>
            <a:lvl3pPr marL="1143000" indent="-228600" eaLnBrk="0" hangingPunct="0">
              <a:defRPr sz="2200">
                <a:solidFill>
                  <a:schemeClr val="hlink"/>
                </a:solidFill>
                <a:latin typeface="Book Antiqua" pitchFamily="18" charset="0"/>
              </a:defRPr>
            </a:lvl3pPr>
            <a:lvl4pPr marL="1600200" indent="-228600" eaLnBrk="0" hangingPunct="0">
              <a:defRPr sz="2200">
                <a:solidFill>
                  <a:schemeClr val="hlink"/>
                </a:solidFill>
                <a:latin typeface="Book Antiqua" pitchFamily="18" charset="0"/>
              </a:defRPr>
            </a:lvl4pPr>
            <a:lvl5pPr marL="2057400" indent="-228600" eaLnBrk="0" hangingPunct="0">
              <a:defRPr sz="2200">
                <a:solidFill>
                  <a:schemeClr val="hlink"/>
                </a:solidFill>
                <a:latin typeface="Book Antiqua" pitchFamily="18" charset="0"/>
              </a:defRPr>
            </a:lvl5pPr>
            <a:lvl6pPr marL="25146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6pPr>
            <a:lvl7pPr marL="29718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7pPr>
            <a:lvl8pPr marL="34290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8pPr>
            <a:lvl9pPr marL="38862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9pPr>
          </a:lstStyle>
          <a:p>
            <a:pPr eaLnBrk="1" hangingPunct="1"/>
            <a:fld id="{A12F5DE3-296C-4DC3-9D51-F3DBD627DCD9}" type="slidenum">
              <a:rPr lang="fr-FR" sz="1200">
                <a:solidFill>
                  <a:schemeClr val="accent1">
                    <a:lumMod val="75000"/>
                  </a:schemeClr>
                </a:solidFill>
                <a:latin typeface="Verdana" pitchFamily="34" charset="0"/>
              </a:rPr>
              <a:pPr eaLnBrk="1" hangingPunct="1"/>
              <a:t>8</a:t>
            </a:fld>
            <a:endParaRPr lang="fr-FR" sz="1200">
              <a:solidFill>
                <a:schemeClr val="accent1">
                  <a:lumMod val="75000"/>
                </a:schemeClr>
              </a:solidFill>
              <a:latin typeface="Verdana" pitchFamily="34" charset="0"/>
            </a:endParaRPr>
          </a:p>
        </p:txBody>
      </p:sp>
      <p:sp>
        <p:nvSpPr>
          <p:cNvPr id="11267" name="Rectangle 2"/>
          <p:cNvSpPr>
            <a:spLocks noGrp="1" noChangeArrowheads="1"/>
          </p:cNvSpPr>
          <p:nvPr>
            <p:ph type="title"/>
          </p:nvPr>
        </p:nvSpPr>
        <p:spPr/>
        <p:txBody>
          <a:bodyPr/>
          <a:lstStyle/>
          <a:p>
            <a:pPr eaLnBrk="1" hangingPunct="1"/>
            <a:r>
              <a:rPr lang="fr-FR" sz="2400" smtClean="0">
                <a:solidFill>
                  <a:schemeClr val="accent1">
                    <a:lumMod val="75000"/>
                  </a:schemeClr>
                </a:solidFill>
              </a:rPr>
              <a:t>2.1. LA RESPONSABILITE CIVILE DELICTUELLE</a:t>
            </a:r>
            <a:endParaRPr lang="fr-FR" sz="2800" smtClean="0">
              <a:solidFill>
                <a:schemeClr val="accent1">
                  <a:lumMod val="75000"/>
                </a:schemeClr>
              </a:solidFill>
            </a:endParaRPr>
          </a:p>
        </p:txBody>
      </p:sp>
      <p:sp>
        <p:nvSpPr>
          <p:cNvPr id="11268" name="Rectangle 3"/>
          <p:cNvSpPr>
            <a:spLocks noGrp="1" noChangeArrowheads="1"/>
          </p:cNvSpPr>
          <p:nvPr>
            <p:ph type="body" idx="1"/>
          </p:nvPr>
        </p:nvSpPr>
        <p:spPr>
          <a:xfrm>
            <a:off x="539552" y="1700808"/>
            <a:ext cx="7993063" cy="4032250"/>
          </a:xfrm>
        </p:spPr>
        <p:txBody>
          <a:bodyPr>
            <a:normAutofit/>
          </a:bodyPr>
          <a:lstStyle/>
          <a:p>
            <a:pPr eaLnBrk="1" hangingPunct="1"/>
            <a:r>
              <a:rPr lang="fr-FR" sz="2800" b="1" dirty="0">
                <a:solidFill>
                  <a:schemeClr val="accent1">
                    <a:lumMod val="75000"/>
                  </a:schemeClr>
                </a:solidFill>
              </a:rPr>
              <a:t>C</a:t>
            </a:r>
            <a:r>
              <a:rPr lang="fr-FR" sz="2800" b="1" dirty="0" smtClean="0">
                <a:solidFill>
                  <a:schemeClr val="accent1">
                    <a:lumMod val="75000"/>
                  </a:schemeClr>
                </a:solidFill>
              </a:rPr>
              <a:t>ode civil </a:t>
            </a:r>
            <a:r>
              <a:rPr lang="fr-FR" sz="1400" b="1" dirty="0" smtClean="0">
                <a:solidFill>
                  <a:schemeClr val="accent1">
                    <a:lumMod val="75000"/>
                  </a:schemeClr>
                </a:solidFill>
              </a:rPr>
              <a:t>(article 1240 et suivants)</a:t>
            </a:r>
            <a:endParaRPr lang="fr-FR" sz="2800" b="1" dirty="0" smtClean="0">
              <a:solidFill>
                <a:schemeClr val="accent1">
                  <a:lumMod val="75000"/>
                </a:schemeClr>
              </a:solidFill>
            </a:endParaRPr>
          </a:p>
          <a:p>
            <a:pPr lvl="1" eaLnBrk="1" hangingPunct="1"/>
            <a:r>
              <a:rPr lang="fr-FR" sz="2000" dirty="0" smtClean="0">
                <a:solidFill>
                  <a:schemeClr val="accent1">
                    <a:lumMod val="75000"/>
                  </a:schemeClr>
                </a:solidFill>
              </a:rPr>
              <a:t>Le dommage est causé à une personne à laquelle on n’a été liée par aucun rapport d’obligations.</a:t>
            </a:r>
          </a:p>
          <a:p>
            <a:pPr lvl="1" eaLnBrk="1" hangingPunct="1"/>
            <a:r>
              <a:rPr lang="fr-FR" sz="2000" b="1" dirty="0" smtClean="0">
                <a:solidFill>
                  <a:schemeClr val="accent1">
                    <a:lumMod val="75000"/>
                  </a:schemeClr>
                </a:solidFill>
              </a:rPr>
              <a:t>Trois conditions cumulatives </a:t>
            </a:r>
            <a:r>
              <a:rPr lang="fr-FR" sz="2000" dirty="0" smtClean="0">
                <a:solidFill>
                  <a:schemeClr val="accent1">
                    <a:lumMod val="75000"/>
                  </a:schemeClr>
                </a:solidFill>
              </a:rPr>
              <a:t>pour engager la responsabilité délictuelle d’une personne: </a:t>
            </a:r>
          </a:p>
          <a:p>
            <a:pPr lvl="2"/>
            <a:r>
              <a:rPr lang="fr-FR" sz="1600" b="1" dirty="0" smtClean="0">
                <a:solidFill>
                  <a:schemeClr val="accent1">
                    <a:lumMod val="75000"/>
                  </a:schemeClr>
                </a:solidFill>
              </a:rPr>
              <a:t>preuve d’une « faute » -&gt; un fait, </a:t>
            </a:r>
          </a:p>
          <a:p>
            <a:pPr lvl="2"/>
            <a:r>
              <a:rPr lang="fr-FR" sz="1600" b="1" dirty="0" smtClean="0">
                <a:solidFill>
                  <a:schemeClr val="accent1">
                    <a:lumMod val="75000"/>
                  </a:schemeClr>
                </a:solidFill>
              </a:rPr>
              <a:t>d’un dommage </a:t>
            </a:r>
          </a:p>
          <a:p>
            <a:pPr lvl="2"/>
            <a:r>
              <a:rPr lang="fr-FR" sz="1600" b="1" dirty="0" smtClean="0">
                <a:solidFill>
                  <a:schemeClr val="accent1">
                    <a:lumMod val="75000"/>
                  </a:schemeClr>
                </a:solidFill>
              </a:rPr>
              <a:t>et d’un lien de causalité</a:t>
            </a:r>
          </a:p>
          <a:p>
            <a:pPr lvl="1" eaLnBrk="1" hangingPunct="1"/>
            <a:r>
              <a:rPr lang="fr-FR" sz="2000" dirty="0" smtClean="0">
                <a:solidFill>
                  <a:schemeClr val="accent1">
                    <a:lumMod val="75000"/>
                  </a:schemeClr>
                </a:solidFill>
              </a:rPr>
              <a:t>Tous les dommages ne sont pas réparables (dommage réel, direct, personnel et certain)</a:t>
            </a:r>
          </a:p>
        </p:txBody>
      </p:sp>
      <p:sp>
        <p:nvSpPr>
          <p:cNvPr id="11269" name="Rectangle 14"/>
          <p:cNvSpPr>
            <a:spLocks noChangeArrowheads="1"/>
          </p:cNvSpPr>
          <p:nvPr/>
        </p:nvSpPr>
        <p:spPr bwMode="auto">
          <a:xfrm>
            <a:off x="7315200" y="1219200"/>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endParaRPr lang="en-US">
              <a:solidFill>
                <a:schemeClr val="accent1">
                  <a:lumMod val="75000"/>
                </a:schemeClr>
              </a:solidFill>
            </a:endParaRPr>
          </a:p>
        </p:txBody>
      </p:sp>
    </p:spTree>
    <p:extLst>
      <p:ext uri="{BB962C8B-B14F-4D97-AF65-F5344CB8AC3E}">
        <p14:creationId xmlns:p14="http://schemas.microsoft.com/office/powerpoint/2010/main" val="3492772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Espace réservé du numéro de diapositive 5"/>
          <p:cNvSpPr>
            <a:spLocks noGrp="1"/>
          </p:cNvSpPr>
          <p:nvPr>
            <p:ph type="sldNum" sz="quarter" idx="12"/>
          </p:nvPr>
        </p:nvSpPr>
        <p:spPr>
          <a:noFill/>
        </p:spPr>
        <p:txBody>
          <a:bodyPr/>
          <a:lstStyle>
            <a:lvl1pPr eaLnBrk="0" hangingPunct="0">
              <a:defRPr sz="2200">
                <a:solidFill>
                  <a:schemeClr val="hlink"/>
                </a:solidFill>
                <a:latin typeface="Book Antiqua" pitchFamily="18" charset="0"/>
              </a:defRPr>
            </a:lvl1pPr>
            <a:lvl2pPr marL="742950" indent="-285750" eaLnBrk="0" hangingPunct="0">
              <a:defRPr sz="2200">
                <a:solidFill>
                  <a:schemeClr val="hlink"/>
                </a:solidFill>
                <a:latin typeface="Book Antiqua" pitchFamily="18" charset="0"/>
              </a:defRPr>
            </a:lvl2pPr>
            <a:lvl3pPr marL="1143000" indent="-228600" eaLnBrk="0" hangingPunct="0">
              <a:defRPr sz="2200">
                <a:solidFill>
                  <a:schemeClr val="hlink"/>
                </a:solidFill>
                <a:latin typeface="Book Antiqua" pitchFamily="18" charset="0"/>
              </a:defRPr>
            </a:lvl3pPr>
            <a:lvl4pPr marL="1600200" indent="-228600" eaLnBrk="0" hangingPunct="0">
              <a:defRPr sz="2200">
                <a:solidFill>
                  <a:schemeClr val="hlink"/>
                </a:solidFill>
                <a:latin typeface="Book Antiqua" pitchFamily="18" charset="0"/>
              </a:defRPr>
            </a:lvl4pPr>
            <a:lvl5pPr marL="2057400" indent="-228600" eaLnBrk="0" hangingPunct="0">
              <a:defRPr sz="2200">
                <a:solidFill>
                  <a:schemeClr val="hlink"/>
                </a:solidFill>
                <a:latin typeface="Book Antiqua" pitchFamily="18" charset="0"/>
              </a:defRPr>
            </a:lvl5pPr>
            <a:lvl6pPr marL="25146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6pPr>
            <a:lvl7pPr marL="29718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7pPr>
            <a:lvl8pPr marL="34290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8pPr>
            <a:lvl9pPr marL="38862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9pPr>
          </a:lstStyle>
          <a:p>
            <a:pPr eaLnBrk="1" hangingPunct="1"/>
            <a:fld id="{5799DB24-5826-45F2-A498-EB910D32F53D}" type="slidenum">
              <a:rPr lang="fr-FR" sz="1200">
                <a:solidFill>
                  <a:schemeClr val="accent1">
                    <a:lumMod val="75000"/>
                  </a:schemeClr>
                </a:solidFill>
                <a:latin typeface="Verdana" pitchFamily="34" charset="0"/>
              </a:rPr>
              <a:pPr eaLnBrk="1" hangingPunct="1"/>
              <a:t>9</a:t>
            </a:fld>
            <a:endParaRPr lang="fr-FR" sz="1200">
              <a:solidFill>
                <a:schemeClr val="accent1">
                  <a:lumMod val="75000"/>
                </a:schemeClr>
              </a:solidFill>
              <a:latin typeface="Verdana" pitchFamily="34" charset="0"/>
            </a:endParaRPr>
          </a:p>
        </p:txBody>
      </p:sp>
      <p:sp>
        <p:nvSpPr>
          <p:cNvPr id="12291" name="Rectangle 2"/>
          <p:cNvSpPr>
            <a:spLocks noGrp="1" noChangeArrowheads="1"/>
          </p:cNvSpPr>
          <p:nvPr>
            <p:ph type="title"/>
          </p:nvPr>
        </p:nvSpPr>
        <p:spPr>
          <a:xfrm>
            <a:off x="500034" y="357166"/>
            <a:ext cx="8451850" cy="647700"/>
          </a:xfrm>
        </p:spPr>
        <p:txBody>
          <a:bodyPr/>
          <a:lstStyle/>
          <a:p>
            <a:pPr eaLnBrk="1" hangingPunct="1"/>
            <a:r>
              <a:rPr lang="fr-FR" sz="2400" dirty="0" smtClean="0">
                <a:solidFill>
                  <a:schemeClr val="accent1">
                    <a:lumMod val="75000"/>
                  </a:schemeClr>
                </a:solidFill>
              </a:rPr>
              <a:t>2.1. LA RESPONSABILITE CIVILE DELICTUELLE</a:t>
            </a:r>
          </a:p>
        </p:txBody>
      </p:sp>
      <p:sp>
        <p:nvSpPr>
          <p:cNvPr id="178179" name="Rectangle 3"/>
          <p:cNvSpPr>
            <a:spLocks noGrp="1" noChangeArrowheads="1"/>
          </p:cNvSpPr>
          <p:nvPr>
            <p:ph type="body" idx="1"/>
          </p:nvPr>
        </p:nvSpPr>
        <p:spPr>
          <a:xfrm>
            <a:off x="785786" y="1142984"/>
            <a:ext cx="7848600" cy="3429000"/>
          </a:xfrm>
        </p:spPr>
        <p:txBody>
          <a:bodyPr>
            <a:normAutofit lnSpcReduction="10000"/>
          </a:bodyPr>
          <a:lstStyle/>
          <a:p>
            <a:pPr eaLnBrk="1" hangingPunct="1">
              <a:lnSpc>
                <a:spcPct val="80000"/>
              </a:lnSpc>
            </a:pPr>
            <a:r>
              <a:rPr lang="fr-FR" sz="2400" b="1" dirty="0" smtClean="0">
                <a:solidFill>
                  <a:schemeClr val="accent1">
                    <a:lumMod val="75000"/>
                  </a:schemeClr>
                </a:solidFill>
              </a:rPr>
              <a:t>La Responsabilité des personnes morales</a:t>
            </a:r>
          </a:p>
          <a:p>
            <a:pPr eaLnBrk="1" hangingPunct="1">
              <a:lnSpc>
                <a:spcPct val="80000"/>
              </a:lnSpc>
              <a:buFont typeface="Wingdings" pitchFamily="2" charset="2"/>
              <a:buNone/>
            </a:pPr>
            <a:endParaRPr lang="fr-FR" sz="2400" b="1" dirty="0" smtClean="0">
              <a:solidFill>
                <a:schemeClr val="accent1">
                  <a:lumMod val="75000"/>
                </a:schemeClr>
              </a:solidFill>
            </a:endParaRPr>
          </a:p>
          <a:p>
            <a:pPr lvl="1" algn="just" eaLnBrk="1" hangingPunct="1">
              <a:lnSpc>
                <a:spcPct val="80000"/>
              </a:lnSpc>
            </a:pPr>
            <a:r>
              <a:rPr lang="fr-FR" sz="2000" dirty="0" smtClean="0">
                <a:solidFill>
                  <a:schemeClr val="accent1">
                    <a:lumMod val="75000"/>
                  </a:schemeClr>
                </a:solidFill>
              </a:rPr>
              <a:t>Les personnes morales sont responsables civilement de leurs actes.</a:t>
            </a:r>
          </a:p>
          <a:p>
            <a:pPr lvl="1" algn="just" eaLnBrk="1" hangingPunct="1">
              <a:lnSpc>
                <a:spcPct val="80000"/>
              </a:lnSpc>
            </a:pPr>
            <a:r>
              <a:rPr lang="fr-FR" sz="2000" dirty="0" smtClean="0">
                <a:solidFill>
                  <a:schemeClr val="accent1">
                    <a:lumMod val="75000"/>
                  </a:schemeClr>
                </a:solidFill>
              </a:rPr>
              <a:t>Elles sont aussi responsables de ceux de leurs personnels (Code civil)</a:t>
            </a:r>
            <a:endParaRPr lang="fr-FR" sz="1800" dirty="0" smtClean="0">
              <a:solidFill>
                <a:schemeClr val="accent1">
                  <a:lumMod val="75000"/>
                </a:schemeClr>
              </a:solidFill>
            </a:endParaRPr>
          </a:p>
          <a:p>
            <a:pPr algn="just" eaLnBrk="1" hangingPunct="1">
              <a:lnSpc>
                <a:spcPct val="80000"/>
              </a:lnSpc>
              <a:buFont typeface="Wingdings" pitchFamily="2" charset="2"/>
              <a:buNone/>
            </a:pPr>
            <a:r>
              <a:rPr lang="fr-FR" sz="2000" b="1" dirty="0">
                <a:solidFill>
                  <a:schemeClr val="accent1">
                    <a:lumMod val="75000"/>
                  </a:schemeClr>
                </a:solidFill>
              </a:rPr>
              <a:t>	</a:t>
            </a:r>
            <a:r>
              <a:rPr lang="fr-FR" sz="2000" dirty="0" smtClean="0">
                <a:solidFill>
                  <a:schemeClr val="accent1">
                    <a:lumMod val="75000"/>
                  </a:schemeClr>
                </a:solidFill>
              </a:rPr>
              <a:t>Les commettants (</a:t>
            </a:r>
            <a:r>
              <a:rPr lang="fr-FR" sz="2000" b="1" dirty="0" smtClean="0">
                <a:solidFill>
                  <a:schemeClr val="accent1">
                    <a:lumMod val="75000"/>
                  </a:schemeClr>
                </a:solidFill>
              </a:rPr>
              <a:t>employeurs</a:t>
            </a:r>
            <a:r>
              <a:rPr lang="fr-FR" sz="2000" dirty="0" smtClean="0">
                <a:solidFill>
                  <a:schemeClr val="accent1">
                    <a:lumMod val="75000"/>
                  </a:schemeClr>
                </a:solidFill>
              </a:rPr>
              <a:t>), du dommage causé par leurs préposés (</a:t>
            </a:r>
            <a:r>
              <a:rPr lang="fr-FR" sz="2000" b="1" dirty="0" smtClean="0">
                <a:solidFill>
                  <a:schemeClr val="accent1">
                    <a:lumMod val="75000"/>
                  </a:schemeClr>
                </a:solidFill>
              </a:rPr>
              <a:t>salariés</a:t>
            </a:r>
            <a:r>
              <a:rPr lang="fr-FR" sz="2000" dirty="0" smtClean="0">
                <a:solidFill>
                  <a:schemeClr val="accent1">
                    <a:lumMod val="75000"/>
                  </a:schemeClr>
                </a:solidFill>
              </a:rPr>
              <a:t>) dans les fonctions pour lesquelles ils les ont employés.</a:t>
            </a:r>
          </a:p>
          <a:p>
            <a:pPr algn="just" eaLnBrk="1" hangingPunct="1">
              <a:lnSpc>
                <a:spcPct val="80000"/>
              </a:lnSpc>
              <a:buFont typeface="Wingdings" pitchFamily="2" charset="2"/>
              <a:buNone/>
            </a:pPr>
            <a:endParaRPr lang="fr-FR" sz="2000" dirty="0" smtClean="0">
              <a:solidFill>
                <a:schemeClr val="accent1">
                  <a:lumMod val="75000"/>
                </a:schemeClr>
              </a:solidFill>
            </a:endParaRPr>
          </a:p>
          <a:p>
            <a:pPr algn="just" eaLnBrk="1" hangingPunct="1">
              <a:lnSpc>
                <a:spcPct val="80000"/>
              </a:lnSpc>
              <a:buFont typeface="Wingdings" pitchFamily="2" charset="2"/>
              <a:buNone/>
            </a:pPr>
            <a:r>
              <a:rPr lang="fr-FR" sz="2000" b="1" dirty="0" smtClean="0">
                <a:solidFill>
                  <a:schemeClr val="tx2"/>
                </a:solidFill>
              </a:rPr>
              <a:t>Le salarié agit sans excéder les limites de la mission qui lui a été impartie Notion de « faute détachable »</a:t>
            </a:r>
          </a:p>
          <a:p>
            <a:pPr algn="just" eaLnBrk="1" hangingPunct="1">
              <a:lnSpc>
                <a:spcPct val="80000"/>
              </a:lnSpc>
              <a:buFont typeface="Wingdings" pitchFamily="2" charset="2"/>
              <a:buNone/>
            </a:pPr>
            <a:r>
              <a:rPr lang="fr-FR" sz="2000" b="1" dirty="0" smtClean="0">
                <a:solidFill>
                  <a:schemeClr val="tx2"/>
                </a:solidFill>
              </a:rPr>
              <a:t>Cas de fautes dans la réalisation de son travail (erreur de manipulation vs. volonté de détruire)</a:t>
            </a:r>
          </a:p>
          <a:p>
            <a:pPr algn="just" eaLnBrk="1" hangingPunct="1">
              <a:lnSpc>
                <a:spcPct val="80000"/>
              </a:lnSpc>
              <a:buFont typeface="Wingdings" pitchFamily="2" charset="2"/>
              <a:buNone/>
            </a:pPr>
            <a:endParaRPr lang="fr-FR" sz="2000" dirty="0" smtClean="0">
              <a:solidFill>
                <a:schemeClr val="accent1">
                  <a:lumMod val="75000"/>
                </a:schemeClr>
              </a:solidFill>
            </a:endParaRPr>
          </a:p>
        </p:txBody>
      </p:sp>
      <p:grpSp>
        <p:nvGrpSpPr>
          <p:cNvPr id="178180" name="Group 4"/>
          <p:cNvGrpSpPr>
            <a:grpSpLocks/>
          </p:cNvGrpSpPr>
          <p:nvPr/>
        </p:nvGrpSpPr>
        <p:grpSpPr bwMode="auto">
          <a:xfrm>
            <a:off x="304800" y="4869160"/>
            <a:ext cx="8497888" cy="1035050"/>
            <a:chOff x="206" y="3250"/>
            <a:chExt cx="5351" cy="652"/>
          </a:xfrm>
        </p:grpSpPr>
        <p:sp>
          <p:nvSpPr>
            <p:cNvPr id="12294" name="AutoShape 5"/>
            <p:cNvSpPr>
              <a:spLocks noChangeArrowheads="1"/>
            </p:cNvSpPr>
            <p:nvPr/>
          </p:nvSpPr>
          <p:spPr bwMode="auto">
            <a:xfrm>
              <a:off x="206" y="3348"/>
              <a:ext cx="605" cy="442"/>
            </a:xfrm>
            <a:prstGeom prst="chevron">
              <a:avLst>
                <a:gd name="adj" fmla="val 34219"/>
              </a:avLst>
            </a:prstGeom>
            <a:solidFill>
              <a:srgbClr val="9933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solidFill>
                  <a:schemeClr val="accent1">
                    <a:lumMod val="75000"/>
                  </a:schemeClr>
                </a:solidFill>
              </a:endParaRPr>
            </a:p>
          </p:txBody>
        </p:sp>
        <p:sp>
          <p:nvSpPr>
            <p:cNvPr id="12295" name="Text Box 6"/>
            <p:cNvSpPr txBox="1">
              <a:spLocks noChangeArrowheads="1"/>
            </p:cNvSpPr>
            <p:nvPr/>
          </p:nvSpPr>
          <p:spPr bwMode="auto">
            <a:xfrm>
              <a:off x="969" y="3250"/>
              <a:ext cx="3869" cy="652"/>
            </a:xfrm>
            <a:prstGeom prst="rect">
              <a:avLst/>
            </a:prstGeom>
            <a:noFill/>
            <a:ln w="28575">
              <a:solidFill>
                <a:srgbClr val="993366"/>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200">
                  <a:solidFill>
                    <a:schemeClr val="hlink"/>
                  </a:solidFill>
                  <a:latin typeface="Book Antiqua" pitchFamily="18" charset="0"/>
                </a:defRPr>
              </a:lvl1pPr>
              <a:lvl2pPr marL="742950" indent="-285750" eaLnBrk="0" hangingPunct="0">
                <a:defRPr sz="2200">
                  <a:solidFill>
                    <a:schemeClr val="hlink"/>
                  </a:solidFill>
                  <a:latin typeface="Book Antiqua" pitchFamily="18" charset="0"/>
                </a:defRPr>
              </a:lvl2pPr>
              <a:lvl3pPr marL="1143000" indent="-228600" eaLnBrk="0" hangingPunct="0">
                <a:defRPr sz="2200">
                  <a:solidFill>
                    <a:schemeClr val="hlink"/>
                  </a:solidFill>
                  <a:latin typeface="Book Antiqua" pitchFamily="18" charset="0"/>
                </a:defRPr>
              </a:lvl3pPr>
              <a:lvl4pPr marL="1600200" indent="-228600" eaLnBrk="0" hangingPunct="0">
                <a:defRPr sz="2200">
                  <a:solidFill>
                    <a:schemeClr val="hlink"/>
                  </a:solidFill>
                  <a:latin typeface="Book Antiqua" pitchFamily="18" charset="0"/>
                </a:defRPr>
              </a:lvl4pPr>
              <a:lvl5pPr marL="2057400" indent="-228600" eaLnBrk="0" hangingPunct="0">
                <a:defRPr sz="2200">
                  <a:solidFill>
                    <a:schemeClr val="hlink"/>
                  </a:solidFill>
                  <a:latin typeface="Book Antiqua" pitchFamily="18" charset="0"/>
                </a:defRPr>
              </a:lvl5pPr>
              <a:lvl6pPr marL="25146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6pPr>
              <a:lvl7pPr marL="29718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7pPr>
              <a:lvl8pPr marL="34290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8pPr>
              <a:lvl9pPr marL="3886200" indent="-228600" eaLnBrk="0" fontAlgn="base" hangingPunct="0">
                <a:spcBef>
                  <a:spcPct val="20000"/>
                </a:spcBef>
                <a:spcAft>
                  <a:spcPct val="0"/>
                </a:spcAft>
                <a:buClr>
                  <a:schemeClr val="accent2"/>
                </a:buClr>
                <a:buFont typeface="Wingdings" pitchFamily="2" charset="2"/>
                <a:buChar char="n"/>
                <a:defRPr sz="2200">
                  <a:solidFill>
                    <a:schemeClr val="hlink"/>
                  </a:solidFill>
                  <a:latin typeface="Book Antiqua" pitchFamily="18" charset="0"/>
                </a:defRPr>
              </a:lvl9pPr>
            </a:lstStyle>
            <a:p>
              <a:pPr algn="just">
                <a:spcBef>
                  <a:spcPct val="50000"/>
                </a:spcBef>
                <a:buClrTx/>
                <a:buFontTx/>
                <a:buNone/>
              </a:pPr>
              <a:r>
                <a:rPr lang="fr-FR" sz="2000">
                  <a:solidFill>
                    <a:schemeClr val="accent1">
                      <a:lumMod val="75000"/>
                    </a:schemeClr>
                  </a:solidFill>
                  <a:latin typeface="Times New Roman" pitchFamily="18" charset="0"/>
                </a:rPr>
                <a:t>Les commettants ne peuvent pas se décharger en prouvant qu’ils n’ont pas pu empêcher la commission du fait donnant lieu à responsabilité.</a:t>
              </a:r>
            </a:p>
          </p:txBody>
        </p:sp>
        <p:sp>
          <p:nvSpPr>
            <p:cNvPr id="12296" name="AutoShape 7"/>
            <p:cNvSpPr>
              <a:spLocks noChangeArrowheads="1"/>
            </p:cNvSpPr>
            <p:nvPr/>
          </p:nvSpPr>
          <p:spPr bwMode="auto">
            <a:xfrm flipH="1">
              <a:off x="4952" y="3354"/>
              <a:ext cx="605" cy="442"/>
            </a:xfrm>
            <a:prstGeom prst="chevron">
              <a:avLst>
                <a:gd name="adj" fmla="val 34219"/>
              </a:avLst>
            </a:prstGeom>
            <a:solidFill>
              <a:srgbClr val="9933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solidFill>
                  <a:schemeClr val="accent1">
                    <a:lumMod val="75000"/>
                  </a:schemeClr>
                </a:solidFill>
              </a:endParaRPr>
            </a:p>
          </p:txBody>
        </p:sp>
      </p:grpSp>
    </p:spTree>
    <p:extLst>
      <p:ext uri="{BB962C8B-B14F-4D97-AF65-F5344CB8AC3E}">
        <p14:creationId xmlns:p14="http://schemas.microsoft.com/office/powerpoint/2010/main" val="265744657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1789</TotalTime>
  <Words>1250</Words>
  <Application>Microsoft Office PowerPoint</Application>
  <PresentationFormat>On-screen Show (4:3)</PresentationFormat>
  <Paragraphs>345</Paragraphs>
  <Slides>31</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ＭＳ Ｐゴシック</vt:lpstr>
      <vt:lpstr>宋体</vt:lpstr>
      <vt:lpstr>Arial</vt:lpstr>
      <vt:lpstr>Book Antiqua</vt:lpstr>
      <vt:lpstr>Calibri</vt:lpstr>
      <vt:lpstr>Times New Roman</vt:lpstr>
      <vt:lpstr>Verdana</vt:lpstr>
      <vt:lpstr>Wingdings</vt:lpstr>
      <vt:lpstr>Thème Office</vt:lpstr>
      <vt:lpstr>Droit de l’Informatique</vt:lpstr>
      <vt:lpstr>SOMMAIRE</vt:lpstr>
      <vt:lpstr>1.1 HIERARCHIE DES NORMES</vt:lpstr>
      <vt:lpstr>1.1 HIERARCHIE DES NORMES</vt:lpstr>
      <vt:lpstr>1.2. SYSTEME JUDICIAIRE FRANCAIS</vt:lpstr>
      <vt:lpstr>1.2 SYSTEME JUDICIAIRE FRANCAIS</vt:lpstr>
      <vt:lpstr>2. LA RESPONSABILITE CIVILE</vt:lpstr>
      <vt:lpstr>2.1. LA RESPONSABILITE CIVILE DELICTUELLE</vt:lpstr>
      <vt:lpstr>2.1. LA RESPONSABILITE CIVILE DELICTUELLE</vt:lpstr>
      <vt:lpstr>2.2 LA RESPONSABILITE CIVILE CONTRACTUELLE</vt:lpstr>
      <vt:lpstr>3. LA RESPONSABILITE PENALE</vt:lpstr>
      <vt:lpstr>3.1 LES PRINCIPES GENERAUX</vt:lpstr>
      <vt:lpstr>3.1 LES PRINCIPES GENERAUX</vt:lpstr>
      <vt:lpstr>3.1 LES PRINCIPES GENERAUX</vt:lpstr>
      <vt:lpstr>3.2 LA RESPONSABILITE PENALE DES PERSONNES MORALES</vt:lpstr>
      <vt:lpstr>3.3 LA RESPONSABILITE PENALE DES DIRIGEANTS</vt:lpstr>
      <vt:lpstr>3.4. LA DELEGATION DE POUVOIR</vt:lpstr>
      <vt:lpstr>3.4. LA DELEGATION DE POUVOIR</vt:lpstr>
      <vt:lpstr>4. ZOOM SUR LA RESPONSABILITE CIVILE SUR INTERNET</vt:lpstr>
      <vt:lpstr>4. ZOOM SUR LA RESPONSABILITE CIVILE SUR INTERNET</vt:lpstr>
      <vt:lpstr>4. ZOOM SUR LA RESPONSABILITE CIVILE SUR INTERNET</vt:lpstr>
      <vt:lpstr>4. ZOOM SUR LA RESPONSABILITE CIVILE SUR INTERNET</vt:lpstr>
      <vt:lpstr>4. ZOOM SUR LA RESPONSABILITE CIVILE SUR INTERNET</vt:lpstr>
      <vt:lpstr>4. ZOOM SUR LA RESPONSABILITE CIVILE SUR INTERNET</vt:lpstr>
      <vt:lpstr>4. ZOOM SUR LA RESPONSABILITE CIVILE SUR INTERNET</vt:lpstr>
      <vt:lpstr>4. ZOOM SUR LA RESPONSABILITE CIVILE SUR INTERNET Les éditeurs de contenus</vt:lpstr>
      <vt:lpstr>4. ZOOM SUR LA RESPONSABILITE CIVILE SUR INTERNET Les éditeurs de contenus</vt:lpstr>
      <vt:lpstr>4. ZOOM SUR LA RESPONSABILITE CIVILE SUR INTERNET Les éditeurs de contenus</vt:lpstr>
      <vt:lpstr>4. ZOOM SUR LA RESPONSABILITE CIVILE SUR INTERNET Les éditeurs de contenus</vt:lpstr>
      <vt:lpstr>4. ZOOM SUR LA RESPONSABILITE CIVILE SUR INTERNET Cas des forums</vt:lpstr>
      <vt:lpstr>MERCI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Droit de l’Informatique</dc:title>
  <dc:creator>SJ Armines - A-G de Paz</dc:creator>
  <cp:lastModifiedBy>Accenture Legal</cp:lastModifiedBy>
  <cp:revision>180</cp:revision>
  <dcterms:created xsi:type="dcterms:W3CDTF">2012-09-19T17:32:09Z</dcterms:created>
  <dcterms:modified xsi:type="dcterms:W3CDTF">2017-09-22T06:09:15Z</dcterms:modified>
</cp:coreProperties>
</file>