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6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1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53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26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2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96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87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68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0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40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9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9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FBBC-75AC-E645-A613-18444BE2E050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9911-B822-6C41-8EDB-DFEFB2B07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深信服电话会议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2018.4.10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84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RADOS</a:t>
            </a:r>
            <a:r>
              <a:rPr kumimoji="1" lang="zh-CN" altLang="en-US" dirty="0" smtClean="0"/>
              <a:t>性能优化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线程模型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数据频繁调度，延迟高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（恢复时），全序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目的：异步模型，</a:t>
            </a:r>
            <a:r>
              <a:rPr kumimoji="1" lang="en-US" altLang="zh-CN" dirty="0" smtClean="0"/>
              <a:t>actor</a:t>
            </a:r>
            <a:r>
              <a:rPr kumimoji="1" lang="zh-CN" altLang="en-US" dirty="0" smtClean="0"/>
              <a:t>模型，保护数据一致性最关键</a:t>
            </a:r>
            <a:endParaRPr kumimoji="1" lang="en-US" altLang="zh-CN" dirty="0" smtClean="0"/>
          </a:p>
          <a:p>
            <a:r>
              <a:rPr kumimoji="1" lang="en-US" altLang="zh-CN" dirty="0" smtClean="0"/>
              <a:t>EC</a:t>
            </a:r>
          </a:p>
          <a:p>
            <a:pPr lvl="1"/>
            <a:r>
              <a:rPr kumimoji="1" lang="en-US" altLang="zh-CN" dirty="0" smtClean="0"/>
              <a:t>Partial-stripe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，更新写放大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Parity-logging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读窄条带会读整个条带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Bluestore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小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双写，先写数据库，再读出来再写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柴可夫，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记事本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63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数据分层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不看中命中率，做小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合并，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层小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合并往下刷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分层的粒度</a:t>
            </a:r>
            <a:r>
              <a:rPr kumimoji="1" lang="en-US" altLang="zh-CN" dirty="0" smtClean="0"/>
              <a:t>-4M</a:t>
            </a:r>
            <a:r>
              <a:rPr kumimoji="1" lang="zh-CN" altLang="en-US" dirty="0" smtClean="0"/>
              <a:t>，写</a:t>
            </a:r>
            <a:r>
              <a:rPr kumimoji="1" lang="en-US" altLang="zh-CN" dirty="0" smtClean="0"/>
              <a:t>4K</a:t>
            </a:r>
            <a:r>
              <a:rPr kumimoji="1" lang="zh-CN" altLang="en-US" dirty="0" smtClean="0"/>
              <a:t>时需要从下面拉</a:t>
            </a:r>
            <a:r>
              <a:rPr kumimoji="1" lang="en-US" altLang="zh-CN" dirty="0" smtClean="0"/>
              <a:t>4M</a:t>
            </a:r>
            <a:r>
              <a:rPr kumimoji="1" lang="zh-CN" altLang="en-US" dirty="0" smtClean="0"/>
              <a:t>上来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关注写的性能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</a:t>
            </a:r>
            <a:r>
              <a:rPr kumimoji="1" lang="en-US" altLang="zh-CN" dirty="0" smtClean="0"/>
              <a:t>-cache</a:t>
            </a:r>
            <a:r>
              <a:rPr kumimoji="1" lang="zh-CN" altLang="en-US" dirty="0" smtClean="0"/>
              <a:t>扩容，算法没太大要求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63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Macintosh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深信服电话会议</vt:lpstr>
      <vt:lpstr>RADOS性能优化</vt:lpstr>
      <vt:lpstr>数据分层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深信服电话会议</dc:title>
  <dc:creator>Microsoft Office 用户</dc:creator>
  <cp:lastModifiedBy>Microsoft Office 用户</cp:lastModifiedBy>
  <cp:revision>3</cp:revision>
  <dcterms:created xsi:type="dcterms:W3CDTF">2018-04-10T06:42:18Z</dcterms:created>
  <dcterms:modified xsi:type="dcterms:W3CDTF">2018-04-10T07:03:24Z</dcterms:modified>
</cp:coreProperties>
</file>