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FC5C2-3E13-4A8C-90AA-FC1CC36EC8D1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2E85C-8C0C-4A4A-977E-C14F762D4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01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7C1B3-9280-8C70-737E-8412DE52F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6F9A34-AE37-02BB-76C7-2A14369B7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78124-71B9-D04F-82B6-EC3DE4D8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C9F3-72B3-4A62-8482-55460F8DB3EB}" type="datetime1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E7312-E6E3-C93F-20C4-17762BFA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This is footer.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D8A3E-93EF-B92F-F536-A4EF99F0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8339-17BE-4100-8C28-E00EFD6B0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4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954E1-9D1C-CF2E-A404-48B495D4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75988B-FE4B-F063-600D-2130510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C7A0F-13E8-37A7-16F7-F951EFB2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E447-2579-40B1-81D1-1E30A3890F8B}" type="datetime1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1FC0E-2401-8B0E-570B-BB637EAA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This is footer.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D6B68-6AD5-B3C6-D8C7-BA866713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8339-17BE-4100-8C28-E00EFD6B0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09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0D5FB7-3A6A-67B4-B5F7-CDDF96D1F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79340E-7E25-40FE-C378-EFEF78AB1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277EE-0A3B-8BD3-3F9C-5AC60173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895B-49A2-4AB5-BBCA-8FD2C931652B}" type="datetime1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AE7F7-1CF7-DBB2-5344-9D33BCC0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This is footer.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99CD6-C2BF-31CD-0563-700DC1BF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8339-17BE-4100-8C28-E00EFD6B0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17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7E7C8-5041-1349-63A4-CF7B6D4A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87D2E-2B7F-A584-EF5E-99910C12D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67DD3-4FAB-F91C-7929-A38C7F84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16A9-780D-4204-904A-0ACB9C69BE28}" type="datetime1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88404-02D9-2F4E-2D44-5B7C80AB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This is footer.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B1166-587E-DF68-B9A3-E853D13F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8339-17BE-4100-8C28-E00EFD6B0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67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E2B17-8A2A-C810-CEC7-92436695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D959F-5670-9FB0-BCD3-C92748501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FC4F3-731E-3B48-E44D-7C795905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D759-D9E5-4637-9FA4-651920865D39}" type="datetime1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CC654-7CF2-7CA8-2EEA-763B7A5B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This is footer.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A7C0C-9D3B-524D-60A3-22F7A632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8339-17BE-4100-8C28-E00EFD6B0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1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52763-6FFF-565C-14B0-1388D905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6032A-03C4-3D38-D9E9-945601705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C3FF97-2865-02D6-41CE-E1BDD8883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B6E669-FC1E-4083-B3B6-5FEC6E0D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551-F3E3-4D86-B159-3F2743D03FA7}" type="datetime1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0C8E90-CC07-6B66-14E6-2FCAEDF9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This is footer.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052D12-4437-A1FF-8058-BE791B3D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8339-17BE-4100-8C28-E00EFD6B0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7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D4330-9158-A9AB-2706-E6F8845D3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14A3A3-4CB0-D6FE-6921-19FECAC8F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A9EC30-6535-87E7-1A16-F238AFCAB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524990-90B0-8B72-8D44-3B2FA20A2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805370-F764-D3CC-5B6A-F94C94BAE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A62310-88BF-E988-7078-36BD9E7F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E7A6-439B-43F5-AF4E-1B3F8B64C145}" type="datetime1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65755F-902E-7C2B-345E-81D1C742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This is footer.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96C6B4-9BBE-9831-9133-7AD687CA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8339-17BE-4100-8C28-E00EFD6B0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1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C2B15-93A2-DEB2-179F-2C290272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BF7256-29EB-CD0A-F587-4D18D3FA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1AC2-C60C-4354-855B-579F91FD334F}" type="datetime1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421B79-AB92-AC38-7A13-A27292A4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This is footer.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C18677-6FA0-8731-75A7-E3DFA9BC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8339-17BE-4100-8C28-E00EFD6B0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9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A0464-38E6-EAB7-F957-1CBA0424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C75C-1BDA-4439-AEF7-274125A5AE6F}" type="datetime1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319454-998C-7559-92FB-753266BE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This is footer.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74E3E5-812B-C4E0-3F8D-E2B7FFBD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8339-17BE-4100-8C28-E00EFD6B0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4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F736-F57C-D9EA-CD93-60A68E57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70043-8F33-D2DC-520D-823352E09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DCA3BF-2B96-5C31-C642-007174F68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5C5FE-62B3-2A0B-CCDE-75F57D40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46A-6D16-4B9C-AFA9-DA8BCA5876D3}" type="datetime1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A5279A-8295-6790-8411-99D25EC3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This is footer.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15C41E-D345-45E7-B8D1-44E54CF9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8339-17BE-4100-8C28-E00EFD6B0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4A4AD-050F-844A-ED15-9E5D50FC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5C2090-10F3-10CF-8549-9C0463599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9DE9F-8B45-94CC-7225-BD2685E72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A2D090-2608-0B7F-BE52-29BEF49F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B9C6-E70B-431C-9257-73165B529F41}" type="datetime1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CBB8C7-C7A7-10F8-370C-9050B70F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This is footer.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624D0B-7800-0D93-A12C-D695D170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8339-17BE-4100-8C28-E00EFD6B0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8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66F082-F2E7-777A-4512-B9B8B839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D4CE2E-282F-DD2C-5732-E1E9CF200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0E866-DD5B-7616-DDF2-F53A929A6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20692-75E6-40F5-AAC6-24C28F00CD6C}" type="datetime1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F6815-2B21-256F-A5D7-C621FD936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This is footer.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6FC68-1267-5084-6700-5482BF499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D8339-17BE-4100-8C28-E00EFD6B0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29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support.apple.com/zh-cn/guide/iphone/iph4305794fb/io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2000">
              <a:srgbClr val="ABC0E4"/>
            </a:gs>
            <a:gs pos="1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5AB40D9B-D100-A1E5-DB4A-23BD16CBA25F}"/>
              </a:ext>
            </a:extLst>
          </p:cNvPr>
          <p:cNvSpPr/>
          <p:nvPr/>
        </p:nvSpPr>
        <p:spPr>
          <a:xfrm>
            <a:off x="0" y="0"/>
            <a:ext cx="12192000" cy="13234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ECD17D-2D69-5B3D-18E3-059ADC1CEB9C}"/>
              </a:ext>
            </a:extLst>
          </p:cNvPr>
          <p:cNvSpPr txBox="1"/>
          <p:nvPr/>
        </p:nvSpPr>
        <p:spPr>
          <a:xfrm>
            <a:off x="2488875" y="-22164"/>
            <a:ext cx="7512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Lansing Weather Analysis 2012~2022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A388B2A-E7C3-57BE-4ADB-F02C3E9DE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5087" y="2771982"/>
            <a:ext cx="5446792" cy="3125090"/>
          </a:xfrm>
          <a:prstGeom prst="rect">
            <a:avLst/>
          </a:prstGeom>
        </p:spPr>
      </p:pic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150DCAFD-3953-FCFB-D99E-9F19248A4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7" y="2771649"/>
            <a:ext cx="5558118" cy="3150624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06D1877D-078D-CB1D-7ED3-2D16BAD61D02}"/>
              </a:ext>
            </a:extLst>
          </p:cNvPr>
          <p:cNvGrpSpPr/>
          <p:nvPr/>
        </p:nvGrpSpPr>
        <p:grpSpPr>
          <a:xfrm>
            <a:off x="240980" y="1580574"/>
            <a:ext cx="3793136" cy="984885"/>
            <a:chOff x="321665" y="1544714"/>
            <a:chExt cx="3793136" cy="984885"/>
          </a:xfrm>
        </p:grpSpPr>
        <p:pic>
          <p:nvPicPr>
            <p:cNvPr id="5" name="图片 4" descr="图标&#10;&#10;描述已自动生成">
              <a:extLst>
                <a:ext uri="{FF2B5EF4-FFF2-40B4-BE49-F238E27FC236}">
                  <a16:creationId xmlns:a16="http://schemas.microsoft.com/office/drawing/2014/main" id="{72AE41BE-4244-550D-1CD6-E4B8F492C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665" y="1544714"/>
              <a:ext cx="1050545" cy="98488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8C8D5C1-0B0C-75B0-6B1B-62BD9FDD35E2}"/>
                </a:ext>
              </a:extLst>
            </p:cNvPr>
            <p:cNvSpPr txBox="1"/>
            <p:nvPr/>
          </p:nvSpPr>
          <p:spPr>
            <a:xfrm>
              <a:off x="1372210" y="1544714"/>
              <a:ext cx="2742591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highest temperature in the Great Lansing area is </a:t>
              </a:r>
              <a:r>
                <a:rPr lang="en-US" altLang="zh-CN" sz="22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39.1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</a:t>
              </a:r>
              <a:r>
                <a:rPr lang="en-US" altLang="zh-CN" baseline="300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866F21F-DB08-16FB-F092-414271BD350A}"/>
              </a:ext>
            </a:extLst>
          </p:cNvPr>
          <p:cNvGrpSpPr/>
          <p:nvPr/>
        </p:nvGrpSpPr>
        <p:grpSpPr>
          <a:xfrm>
            <a:off x="4199432" y="1570236"/>
            <a:ext cx="3793136" cy="984885"/>
            <a:chOff x="321665" y="1544714"/>
            <a:chExt cx="3793136" cy="98488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8F78C30-F0D4-FA83-10F2-75854DCE4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1665" y="1544714"/>
              <a:ext cx="1050544" cy="98488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953E9A4-FD2E-939B-F735-1BDC7ECE1965}"/>
                </a:ext>
              </a:extLst>
            </p:cNvPr>
            <p:cNvSpPr txBox="1"/>
            <p:nvPr/>
          </p:nvSpPr>
          <p:spPr>
            <a:xfrm>
              <a:off x="1372210" y="1544714"/>
              <a:ext cx="2742591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lowest temperature in the Great Lansing area is </a:t>
              </a:r>
              <a:r>
                <a:rPr lang="en-US" altLang="zh-CN" sz="22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-25.6</a:t>
              </a:r>
              <a:r>
                <a:rPr lang="en-US" altLang="zh-CN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zh-CN" baseline="300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6F382D0-845D-688A-0FB7-27661C4E70A0}"/>
              </a:ext>
            </a:extLst>
          </p:cNvPr>
          <p:cNvGrpSpPr/>
          <p:nvPr/>
        </p:nvGrpSpPr>
        <p:grpSpPr>
          <a:xfrm>
            <a:off x="8157884" y="1563764"/>
            <a:ext cx="4141692" cy="984885"/>
            <a:chOff x="321665" y="1544714"/>
            <a:chExt cx="4141692" cy="984885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24866AB-D7BF-0077-4A20-F7FF9FBA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1665" y="1544714"/>
              <a:ext cx="1050544" cy="98488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0DFB4ED-90D7-FE11-D5A4-BB93CF18C2E9}"/>
                </a:ext>
              </a:extLst>
            </p:cNvPr>
            <p:cNvSpPr txBox="1"/>
            <p:nvPr/>
          </p:nvSpPr>
          <p:spPr>
            <a:xfrm>
              <a:off x="1372210" y="1544714"/>
              <a:ext cx="30911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average annual rainy day in the Great Lansing area is </a:t>
              </a: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195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days.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7E736CAF-3FB5-47D1-A5B4-E06BD7C8A0D7}"/>
              </a:ext>
            </a:extLst>
          </p:cNvPr>
          <p:cNvSpPr txBox="1"/>
          <p:nvPr/>
        </p:nvSpPr>
        <p:spPr>
          <a:xfrm>
            <a:off x="0" y="6113933"/>
            <a:ext cx="12192000" cy="73866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Reference:</a:t>
            </a:r>
          </a:p>
          <a:p>
            <a:r>
              <a:rPr lang="en-US" altLang="zh-CN" sz="14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https://support.apple.com/zh-cn/guide/iphone/iph4305794fb/ios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https://www.usclimatedata.com/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1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70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 Youxuan</dc:creator>
  <cp:lastModifiedBy>Guan Youxuan</cp:lastModifiedBy>
  <cp:revision>5</cp:revision>
  <dcterms:created xsi:type="dcterms:W3CDTF">2023-01-16T15:39:22Z</dcterms:created>
  <dcterms:modified xsi:type="dcterms:W3CDTF">2023-01-28T15:24:54Z</dcterms:modified>
</cp:coreProperties>
</file>