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A11F0-AABF-4956-9EE9-02D2C9F684E5}" v="36" dt="2024-05-07T21:00:08.328"/>
    <p1510:client id="{657F66BE-CDE2-4D0F-BE28-BEC2D37A4947}" v="166" dt="2024-05-07T21:29:00.244"/>
    <p1510:client id="{CA30EE3D-FB01-4DEB-817A-3FB546D60090}" v="404" dt="2024-05-07T20:51:45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Picture 38" descr="Digital graphs and numbers in 3D">
            <a:extLst>
              <a:ext uri="{FF2B5EF4-FFF2-40B4-BE49-F238E27FC236}">
                <a16:creationId xmlns:a16="http://schemas.microsoft.com/office/drawing/2014/main" id="{214ADDA8-2E69-62BB-789C-BB02DD13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679" r="-2" b="798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ACD11-0A8E-537A-BBD2-BF8AB2CF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100"/>
              </a:spcAft>
            </a:pPr>
            <a:r>
              <a:rPr lang="en-US" sz="5200" b="1">
                <a:solidFill>
                  <a:srgbClr val="FFFFFF"/>
                </a:solidFill>
              </a:rPr>
              <a:t>Data base dilemma:</a:t>
            </a:r>
            <a:br>
              <a:rPr lang="en-US" sz="5200" b="1">
                <a:solidFill>
                  <a:srgbClr val="FFFFFF"/>
                </a:solidFill>
              </a:rPr>
            </a:br>
            <a:r>
              <a:rPr lang="en-US" sz="5200" b="1">
                <a:solidFill>
                  <a:srgbClr val="FFFFFF"/>
                </a:solidFill>
              </a:rPr>
              <a:t>Navigating the NoSQL vs.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B519A-CE99-E953-7B57-83DD23D6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Yasmine Belarbi</a:t>
            </a:r>
          </a:p>
        </p:txBody>
      </p:sp>
    </p:spTree>
    <p:extLst>
      <p:ext uri="{BB962C8B-B14F-4D97-AF65-F5344CB8AC3E}">
        <p14:creationId xmlns:p14="http://schemas.microsoft.com/office/powerpoint/2010/main" val="361798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40B19-89E7-5BCA-9DFA-E5BA0F40BE29}"/>
              </a:ext>
            </a:extLst>
          </p:cNvPr>
          <p:cNvSpPr txBox="1"/>
          <p:nvPr/>
        </p:nvSpPr>
        <p:spPr>
          <a:xfrm>
            <a:off x="371094" y="1161288"/>
            <a:ext cx="3438144" cy="12390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MongoDB and SQL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FEDC3-141A-D606-8070-EFA9BAAC982B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MongoDB is a NoSQL database that uses a document-oriented data model, whereas SQL is a traditional relational database management system (RDBMS).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MongoDB is schema-less, allowing for flexible data models, while SQL databases have a predefined schema that needs to be followed.                         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MongoDB is well-suited for unstructured or semi-structured data, while SQL is preferred for structured data with complex relationships.</a:t>
            </a:r>
            <a:endParaRPr lang="en-US" dirty="0"/>
          </a:p>
        </p:txBody>
      </p:sp>
      <p:pic>
        <p:nvPicPr>
          <p:cNvPr id="6" name="Picture 5" descr="A diagram of a database&#10;&#10;Description automatically generated">
            <a:extLst>
              <a:ext uri="{FF2B5EF4-FFF2-40B4-BE49-F238E27FC236}">
                <a16:creationId xmlns:a16="http://schemas.microsoft.com/office/drawing/2014/main" id="{83736536-A79E-22BE-CB20-5282AEC05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442" r="1563"/>
          <a:stretch/>
        </p:blipFill>
        <p:spPr>
          <a:xfrm>
            <a:off x="4901184" y="1590759"/>
            <a:ext cx="6922008" cy="37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3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40B19-89E7-5BCA-9DFA-E5BA0F40BE29}"/>
              </a:ext>
            </a:extLst>
          </p:cNvPr>
          <p:cNvSpPr txBox="1"/>
          <p:nvPr/>
        </p:nvSpPr>
        <p:spPr>
          <a:xfrm>
            <a:off x="1046746" y="586822"/>
            <a:ext cx="3560252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 Data Model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FEDC3-141A-D606-8070-EFA9BAAC982B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MongoDB uses BSON (Binary JSON) to store data, making it easier to work with JavaScript-based application.                                                                 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SQL databases use tables with rows and columns to store data in a structured format.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MongoDB supports nested data structures and arrays, providing better support for hierarchical data compared to SQL.</a:t>
            </a:r>
            <a:endParaRPr lang="en-US" dirty="0"/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0B96663-F3DF-EB17-236D-CAEFCBC305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3" r="814"/>
          <a:stretch/>
        </p:blipFill>
        <p:spPr>
          <a:xfrm>
            <a:off x="1990531" y="2734056"/>
            <a:ext cx="8231781" cy="34957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28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40B19-89E7-5BCA-9DFA-E5BA0F40BE29}"/>
              </a:ext>
            </a:extLst>
          </p:cNvPr>
          <p:cNvSpPr txBox="1"/>
          <p:nvPr/>
        </p:nvSpPr>
        <p:spPr>
          <a:xfrm>
            <a:off x="841247" y="978619"/>
            <a:ext cx="3410712" cy="11064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Scalability</a:t>
            </a: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FEDC3-141A-D606-8070-EFA9BAAC982B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  <a:p>
            <a:pPr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1400" dirty="0"/>
              <a:t>MongoDB is horizontally scalable, allowing for distributed databases across multiple servers to handle large amounts of data and traffic.                            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SQL databases typically scale vertically, requiring more powerful hardware to handle increased loads, which can be more costly.                                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MongoDB's sharding capability enables automatic data distribution and load balancing, making it easier to scale compared to SQL databases.</a:t>
            </a:r>
            <a:endParaRPr lang="en-US" dirty="0"/>
          </a:p>
        </p:txBody>
      </p:sp>
      <p:pic>
        <p:nvPicPr>
          <p:cNvPr id="2" name="Picture 1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46D0519-0066-A01A-2FE0-866C43EB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048818"/>
            <a:ext cx="6656832" cy="46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6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40B19-89E7-5BCA-9DFA-E5BA0F40BE29}"/>
              </a:ext>
            </a:extLst>
          </p:cNvPr>
          <p:cNvSpPr txBox="1"/>
          <p:nvPr/>
        </p:nvSpPr>
        <p:spPr>
          <a:xfrm>
            <a:off x="426747" y="388389"/>
            <a:ext cx="3396673" cy="11064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Query Language</a:t>
            </a:r>
            <a:endParaRPr lang="en-US" sz="2800">
              <a:latin typeface="+mj-lt"/>
              <a:ea typeface="+mj-ea"/>
              <a:cs typeface="+mj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E2DF03C-3E41-06EA-7A88-0CA3BA307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" r="-3813" b="214"/>
          <a:stretch/>
        </p:blipFill>
        <p:spPr>
          <a:xfrm>
            <a:off x="652980" y="1837376"/>
            <a:ext cx="6892613" cy="3873856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FEDC3-141A-D606-8070-EFA9BAAC982B}"/>
              </a:ext>
            </a:extLst>
          </p:cNvPr>
          <p:cNvSpPr txBox="1"/>
          <p:nvPr/>
        </p:nvSpPr>
        <p:spPr>
          <a:xfrm>
            <a:off x="7938752" y="2020824"/>
            <a:ext cx="3455097" cy="39593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MongoDB uses a flexible query language that is similar to JavaScript, making it easier for developers to work with.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SQL databases use structured query language (SQL) for querying data, which follows a specific syntax for data retrieval and manipulation.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MongoDB's query language supports complex queries and can handle large volumes of data efficiently.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40B19-89E7-5BCA-9DFA-E5BA0F40BE29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Cases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FEDC3-141A-D606-8070-EFA9BAAC982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MongoDB is well-suited for applications with constantly changing schemas, real-time analytics, and content management systems.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SQL databases are preferred for applications with complex relationships, transactions, and strict consistency requirements.</a:t>
            </a:r>
            <a:br>
              <a:rPr lang="en-US" sz="1500" dirty="0"/>
            </a:br>
            <a:br>
              <a:rPr lang="en-US" sz="1500" dirty="0"/>
            </a:br>
            <a:r>
              <a:rPr lang="en-US" sz="1500" dirty="0"/>
              <a:t>The choice between MongoDB and SQL depends on the specific use case and the requirements of the application.</a:t>
            </a:r>
            <a:endParaRPr lang="en-US"/>
          </a:p>
        </p:txBody>
      </p:sp>
      <p:pic>
        <p:nvPicPr>
          <p:cNvPr id="3" name="Picture 2" descr="A group of logos in circles&#10;&#10;Description automatically generated">
            <a:extLst>
              <a:ext uri="{FF2B5EF4-FFF2-40B4-BE49-F238E27FC236}">
                <a16:creationId xmlns:a16="http://schemas.microsoft.com/office/drawing/2014/main" id="{AF0B6911-29E5-BB5F-0D18-E472447E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65994"/>
            <a:ext cx="6903720" cy="51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5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base dilemma: Navigating the NoSQL vs. SQL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275</cp:revision>
  <dcterms:created xsi:type="dcterms:W3CDTF">2024-05-07T20:15:22Z</dcterms:created>
  <dcterms:modified xsi:type="dcterms:W3CDTF">2024-05-07T21:30:00Z</dcterms:modified>
</cp:coreProperties>
</file>