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6754" autoAdjust="0"/>
  </p:normalViewPr>
  <p:slideViewPr>
    <p:cSldViewPr snapToGrid="0">
      <p:cViewPr varScale="1">
        <p:scale>
          <a:sx n="96" d="100"/>
          <a:sy n="96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81229-E2A1-4140-BB56-F09AD2A25938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364A3-1AF4-4A07-AD63-DE56A875F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364A3-1AF4-4A07-AD63-DE56A875F5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7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9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6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8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5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9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5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C2EE-C0D8-4620-AA12-0FC82B4521C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7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307980" y="2464420"/>
            <a:ext cx="1583474" cy="1561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289610" y="2877014"/>
            <a:ext cx="1929161" cy="73598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Incoming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19380212">
            <a:off x="5803763" y="2167025"/>
            <a:ext cx="1290137" cy="4572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859966" y="3030159"/>
            <a:ext cx="2012796" cy="43489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703208" y="3331426"/>
            <a:ext cx="614600" cy="5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773765" y="3370454"/>
            <a:ext cx="404009" cy="563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784917" y="3378634"/>
            <a:ext cx="381707" cy="563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623564" y="2279754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cattering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57832" y="3506345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Transmission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487498" y="4001187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Absorption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1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炸形 1 3"/>
          <p:cNvSpPr/>
          <p:nvPr/>
        </p:nvSpPr>
        <p:spPr>
          <a:xfrm>
            <a:off x="2656839" y="2618431"/>
            <a:ext cx="693420" cy="792480"/>
          </a:xfrm>
          <a:prstGeom prst="irregularSeal1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01440" y="2333622"/>
            <a:ext cx="24384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45280" y="2333622"/>
            <a:ext cx="24384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01440" y="2577462"/>
            <a:ext cx="243840" cy="243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45280" y="2577462"/>
            <a:ext cx="243840" cy="243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92003" y="2333622"/>
            <a:ext cx="243840" cy="243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35843" y="2333622"/>
            <a:ext cx="243840" cy="243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92003" y="2577462"/>
            <a:ext cx="24384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35843" y="2577462"/>
            <a:ext cx="24384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01440" y="3182307"/>
            <a:ext cx="243840" cy="243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45280" y="3182307"/>
            <a:ext cx="243840" cy="243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01440" y="3426147"/>
            <a:ext cx="243840" cy="243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45280" y="3426147"/>
            <a:ext cx="243840" cy="243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92003" y="3182307"/>
            <a:ext cx="243840" cy="243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835843" y="3182307"/>
            <a:ext cx="243840" cy="243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92003" y="3426147"/>
            <a:ext cx="243840" cy="243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35843" y="3426147"/>
            <a:ext cx="243840" cy="243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爆炸形 1 23"/>
          <p:cNvSpPr/>
          <p:nvPr/>
        </p:nvSpPr>
        <p:spPr>
          <a:xfrm>
            <a:off x="3880005" y="2393538"/>
            <a:ext cx="470058" cy="587217"/>
          </a:xfrm>
          <a:prstGeom prst="irregularSeal1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爆炸形 1 24"/>
          <p:cNvSpPr/>
          <p:nvPr/>
        </p:nvSpPr>
        <p:spPr>
          <a:xfrm>
            <a:off x="4632960" y="2239560"/>
            <a:ext cx="470058" cy="587217"/>
          </a:xfrm>
          <a:prstGeom prst="irregularSeal1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16328" y="3183456"/>
            <a:ext cx="610314" cy="581989"/>
          </a:xfrm>
          <a:prstGeom prst="ellipse">
            <a:avLst/>
          </a:prstGeom>
          <a:gradFill>
            <a:gsLst>
              <a:gs pos="100000">
                <a:schemeClr val="accent3">
                  <a:lumMod val="89000"/>
                  <a:alpha val="0"/>
                </a:schemeClr>
              </a:gs>
              <a:gs pos="0">
                <a:schemeClr val="accent3">
                  <a:lumMod val="75000"/>
                </a:schemeClr>
              </a:gs>
              <a:gs pos="3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41117" y="3080637"/>
            <a:ext cx="610314" cy="581989"/>
          </a:xfrm>
          <a:prstGeom prst="ellipse">
            <a:avLst/>
          </a:prstGeom>
          <a:gradFill>
            <a:gsLst>
              <a:gs pos="100000">
                <a:schemeClr val="accent3">
                  <a:lumMod val="89000"/>
                  <a:alpha val="0"/>
                </a:schemeClr>
              </a:gs>
              <a:gs pos="0">
                <a:schemeClr val="accent3">
                  <a:lumMod val="75000"/>
                </a:schemeClr>
              </a:gs>
              <a:gs pos="3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929141" y="288464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第</a:t>
            </a:r>
            <a:r>
              <a:rPr lang="en-US" altLang="zh-CN" sz="800" dirty="0" smtClean="0"/>
              <a:t>n</a:t>
            </a:r>
            <a:r>
              <a:rPr lang="zh-CN" altLang="en-US" sz="800" dirty="0" smtClean="0"/>
              <a:t>帧</a:t>
            </a:r>
            <a:endParaRPr lang="zh-CN" altLang="en-US" sz="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613196" y="2882270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第</a:t>
            </a:r>
            <a:r>
              <a:rPr lang="en-US" altLang="zh-CN" sz="800" dirty="0" smtClean="0"/>
              <a:t>n+1</a:t>
            </a:r>
            <a:r>
              <a:rPr lang="zh-CN" altLang="en-US" sz="800" dirty="0" smtClean="0"/>
              <a:t>帧</a:t>
            </a:r>
            <a:endParaRPr lang="zh-CN" altLang="en-US" sz="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856653" y="3746190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第</a:t>
            </a:r>
            <a:r>
              <a:rPr lang="en-US" altLang="zh-CN" sz="800" dirty="0" smtClean="0"/>
              <a:t>n</a:t>
            </a:r>
            <a:r>
              <a:rPr lang="zh-CN" altLang="en-US" sz="800" dirty="0" smtClean="0"/>
              <a:t>帧</a:t>
            </a:r>
            <a:endParaRPr lang="zh-CN" altLang="en-US" sz="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540708" y="3743815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第</a:t>
            </a:r>
            <a:r>
              <a:rPr lang="en-US" altLang="zh-CN" sz="800" dirty="0" smtClean="0"/>
              <a:t>n+1</a:t>
            </a:r>
            <a:r>
              <a:rPr lang="zh-CN" altLang="en-US" sz="800" dirty="0" smtClean="0"/>
              <a:t>帧</a:t>
            </a:r>
            <a:endParaRPr lang="zh-CN" altLang="en-US" sz="800" dirty="0"/>
          </a:p>
        </p:txBody>
      </p:sp>
      <p:sp>
        <p:nvSpPr>
          <p:cNvPr id="33" name="流程图: 联系 32"/>
          <p:cNvSpPr/>
          <p:nvPr/>
        </p:nvSpPr>
        <p:spPr>
          <a:xfrm>
            <a:off x="4003712" y="328613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4243265" y="328613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003702" y="350996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4243255" y="350996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691064" y="246625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930617" y="246625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4691054" y="269009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930607" y="269009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4695350" y="329709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4934903" y="329709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4695340" y="352093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4934893" y="352093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265681" y="248393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无滤波情况</a:t>
            </a:r>
            <a:endParaRPr lang="zh-CN" altLang="en-US" sz="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3184155" y="33280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滤波情况</a:t>
            </a:r>
            <a:endParaRPr lang="zh-CN" altLang="en-US" sz="800" dirty="0"/>
          </a:p>
        </p:txBody>
      </p:sp>
      <p:sp>
        <p:nvSpPr>
          <p:cNvPr id="48" name="文本框 47"/>
          <p:cNvSpPr txBox="1"/>
          <p:nvPr/>
        </p:nvSpPr>
        <p:spPr>
          <a:xfrm>
            <a:off x="2432566" y="2443461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产生阴影的物体</a:t>
            </a:r>
            <a:endParaRPr lang="zh-CN" altLang="en-US" sz="800" dirty="0"/>
          </a:p>
        </p:txBody>
      </p:sp>
      <p:sp>
        <p:nvSpPr>
          <p:cNvPr id="49" name="流程图: 联系 48"/>
          <p:cNvSpPr/>
          <p:nvPr/>
        </p:nvSpPr>
        <p:spPr>
          <a:xfrm>
            <a:off x="4011448" y="2428393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4251001" y="2428393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4011438" y="2652228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4250991" y="2652228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 rot="2150287">
            <a:off x="1259583" y="4604008"/>
            <a:ext cx="846749" cy="837304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4" idx="3"/>
            <a:endCxn id="17" idx="3"/>
          </p:cNvCxnSpPr>
          <p:nvPr/>
        </p:nvCxnSpPr>
        <p:spPr>
          <a:xfrm flipV="1">
            <a:off x="1093132" y="3791252"/>
            <a:ext cx="4366166" cy="1330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21032849">
            <a:off x="395843" y="4549633"/>
            <a:ext cx="702055" cy="12600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4" idx="3"/>
            <a:endCxn id="17" idx="2"/>
          </p:cNvCxnSpPr>
          <p:nvPr/>
        </p:nvCxnSpPr>
        <p:spPr>
          <a:xfrm>
            <a:off x="1093132" y="5122030"/>
            <a:ext cx="3352087" cy="61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3431140" y="1846141"/>
            <a:ext cx="2028158" cy="38902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5" idx="2"/>
            <a:endCxn id="17" idx="0"/>
          </p:cNvCxnSpPr>
          <p:nvPr/>
        </p:nvCxnSpPr>
        <p:spPr>
          <a:xfrm flipV="1">
            <a:off x="1094619" y="1846141"/>
            <a:ext cx="3350600" cy="3268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5681189" y="3158180"/>
            <a:ext cx="1300102" cy="165112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7645710" y="2020824"/>
            <a:ext cx="3870307" cy="4142315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455022" y="3171086"/>
            <a:ext cx="0" cy="285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46894" y="6315271"/>
            <a:ext cx="2985054" cy="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7645710" y="2024205"/>
            <a:ext cx="888361" cy="88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 rot="18989913">
            <a:off x="7363957" y="1787372"/>
            <a:ext cx="2380103" cy="654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Z</a:t>
            </a:r>
            <a:r>
              <a:rPr lang="zh-CN" altLang="en-US" sz="900" dirty="0" smtClean="0"/>
              <a:t>轴：指数深度分布</a:t>
            </a:r>
            <a:endParaRPr lang="zh-CN" altLang="en-US" sz="900" dirty="0"/>
          </a:p>
        </p:txBody>
      </p:sp>
      <p:sp>
        <p:nvSpPr>
          <p:cNvPr id="40" name="文本框 39"/>
          <p:cNvSpPr txBox="1"/>
          <p:nvPr/>
        </p:nvSpPr>
        <p:spPr>
          <a:xfrm rot="16200000">
            <a:off x="6840006" y="3855151"/>
            <a:ext cx="1091538" cy="51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Y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  <p:sp>
        <p:nvSpPr>
          <p:cNvPr id="41" name="文本框 40"/>
          <p:cNvSpPr txBox="1"/>
          <p:nvPr/>
        </p:nvSpPr>
        <p:spPr>
          <a:xfrm>
            <a:off x="9243358" y="6326690"/>
            <a:ext cx="798180" cy="719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X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  <p:sp>
        <p:nvSpPr>
          <p:cNvPr id="42" name="文本框 41"/>
          <p:cNvSpPr txBox="1"/>
          <p:nvPr/>
        </p:nvSpPr>
        <p:spPr>
          <a:xfrm>
            <a:off x="2904160" y="5129894"/>
            <a:ext cx="597981" cy="104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245565" y="4879114"/>
            <a:ext cx="624237" cy="104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734997" y="4905695"/>
            <a:ext cx="607825" cy="104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21896" y="3567543"/>
            <a:ext cx="23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位浮点数类型 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00B050"/>
                </a:solidFill>
              </a:rPr>
              <a:t>G</a:t>
            </a:r>
            <a:r>
              <a:rPr lang="en-US" altLang="zh-CN" dirty="0" smtClean="0">
                <a:solidFill>
                  <a:srgbClr val="00B0F0"/>
                </a:solidFill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262758" y="4591661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128×128×64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128×128×128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流程图: 决策 63"/>
          <p:cNvSpPr/>
          <p:nvPr/>
        </p:nvSpPr>
        <p:spPr>
          <a:xfrm>
            <a:off x="1808614" y="4124999"/>
            <a:ext cx="608447" cy="1167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4" idx="3"/>
            <a:endCxn id="17" idx="1"/>
          </p:cNvCxnSpPr>
          <p:nvPr/>
        </p:nvCxnSpPr>
        <p:spPr>
          <a:xfrm flipV="1">
            <a:off x="1093132" y="3791252"/>
            <a:ext cx="2338008" cy="1330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圆角矩形 174"/>
          <p:cNvSpPr/>
          <p:nvPr/>
        </p:nvSpPr>
        <p:spPr>
          <a:xfrm>
            <a:off x="2082392" y="2936913"/>
            <a:ext cx="519439" cy="55572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818495" y="1181100"/>
            <a:ext cx="4921905" cy="4320047"/>
            <a:chOff x="818495" y="2057400"/>
            <a:chExt cx="3425485" cy="3443747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280160" y="2057400"/>
              <a:ext cx="7620" cy="25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363980" y="4655820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798320" y="2583180"/>
              <a:ext cx="1028700" cy="5029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514600" y="3086100"/>
              <a:ext cx="1196340" cy="1150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endCxn id="13" idx="2"/>
            </p:cNvCxnSpPr>
            <p:nvPr/>
          </p:nvCxnSpPr>
          <p:spPr>
            <a:xfrm>
              <a:off x="1440180" y="2834640"/>
              <a:ext cx="3581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3" idx="2"/>
            </p:cNvCxnSpPr>
            <p:nvPr/>
          </p:nvCxnSpPr>
          <p:spPr>
            <a:xfrm>
              <a:off x="1798320" y="2834640"/>
              <a:ext cx="0" cy="2514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798320" y="3086100"/>
              <a:ext cx="381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179320" y="3086100"/>
              <a:ext cx="0" cy="914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179320" y="4000500"/>
              <a:ext cx="4343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613660" y="4000499"/>
              <a:ext cx="9525" cy="2454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623185" y="4246245"/>
              <a:ext cx="381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707766" y="2219325"/>
              <a:ext cx="0" cy="18907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3004185" y="4245985"/>
              <a:ext cx="490529" cy="2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709035" y="2207895"/>
              <a:ext cx="405765" cy="1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1821179" y="3626166"/>
              <a:ext cx="121920" cy="1047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494714" y="4110034"/>
              <a:ext cx="961" cy="1359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3493782" y="4110034"/>
              <a:ext cx="213984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 rot="16200000">
              <a:off x="2279493" y="4892839"/>
              <a:ext cx="783464" cy="433151"/>
              <a:chOff x="689688" y="2695577"/>
              <a:chExt cx="783464" cy="433151"/>
            </a:xfrm>
            <a:solidFill>
              <a:schemeClr val="accent6"/>
            </a:solidFill>
          </p:grpSpPr>
          <p:sp>
            <p:nvSpPr>
              <p:cNvPr id="80" name="矩形 79"/>
              <p:cNvSpPr/>
              <p:nvPr/>
            </p:nvSpPr>
            <p:spPr>
              <a:xfrm>
                <a:off x="689688" y="2695577"/>
                <a:ext cx="377112" cy="433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直角三角形 80"/>
              <p:cNvSpPr/>
              <p:nvPr/>
            </p:nvSpPr>
            <p:spPr>
              <a:xfrm rot="2714206">
                <a:off x="1156411" y="2754781"/>
                <a:ext cx="303998" cy="329484"/>
              </a:xfrm>
              <a:prstGeom prst="rt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818495" y="3128961"/>
              <a:ext cx="461665" cy="4305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486301" y="4675412"/>
              <a:ext cx="689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X,Y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328707" y="1595482"/>
            <a:ext cx="3923493" cy="2935650"/>
            <a:chOff x="9934512" y="5301823"/>
            <a:chExt cx="3244463" cy="2160568"/>
          </a:xfrm>
          <a:solidFill>
            <a:schemeClr val="accent2">
              <a:alpha val="40000"/>
            </a:schemeClr>
          </a:solidFill>
        </p:grpSpPr>
        <p:sp>
          <p:nvSpPr>
            <p:cNvPr id="117" name="矩形 116"/>
            <p:cNvSpPr/>
            <p:nvPr/>
          </p:nvSpPr>
          <p:spPr>
            <a:xfrm>
              <a:off x="993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029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065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101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1137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1173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993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1029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1065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01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137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173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993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029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065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01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137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173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993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029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1065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1101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1137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1173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993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29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1065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101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37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173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993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029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65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1101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1137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1173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2098975" y="53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12458975" y="53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12818975" y="53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12098975" y="566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12458975" y="566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2818975" y="566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2098975" y="602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12458975" y="602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12818975" y="602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2098975" y="638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12458975" y="638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12818975" y="638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2098975" y="674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2458975" y="674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12818975" y="674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12098975" y="71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2458975" y="71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2818975" y="71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89" name="直接箭头连接符 88"/>
          <p:cNvCxnSpPr/>
          <p:nvPr/>
        </p:nvCxnSpPr>
        <p:spPr>
          <a:xfrm flipV="1">
            <a:off x="7214489" y="1369890"/>
            <a:ext cx="10949" cy="3161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7334926" y="4629507"/>
            <a:ext cx="41381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7959007" y="2029461"/>
            <a:ext cx="1478087" cy="6308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8988193" y="2660354"/>
            <a:ext cx="1718960" cy="14434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8293403" y="3305340"/>
            <a:ext cx="175181" cy="131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8721827" y="4887337"/>
            <a:ext cx="982825" cy="622373"/>
            <a:chOff x="689688" y="2695577"/>
            <a:chExt cx="783464" cy="433151"/>
          </a:xfrm>
          <a:solidFill>
            <a:schemeClr val="accent6"/>
          </a:solidFill>
        </p:grpSpPr>
        <p:sp>
          <p:nvSpPr>
            <p:cNvPr id="115" name="矩形 114"/>
            <p:cNvSpPr/>
            <p:nvPr/>
          </p:nvSpPr>
          <p:spPr>
            <a:xfrm>
              <a:off x="689688" y="2695577"/>
              <a:ext cx="377112" cy="43315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直角三角形 115"/>
            <p:cNvSpPr/>
            <p:nvPr/>
          </p:nvSpPr>
          <p:spPr>
            <a:xfrm rot="2714206">
              <a:off x="1156411" y="2754781"/>
              <a:ext cx="303998" cy="329484"/>
            </a:xfrm>
            <a:prstGeom prst="rt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551146" y="2714122"/>
            <a:ext cx="663343" cy="5401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Z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10384381" y="4654084"/>
            <a:ext cx="990131" cy="46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X,Y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76" name="圆角矩形 175"/>
          <p:cNvSpPr/>
          <p:nvPr/>
        </p:nvSpPr>
        <p:spPr>
          <a:xfrm>
            <a:off x="8212097" y="2362393"/>
            <a:ext cx="519439" cy="55572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8439783" y="2610373"/>
            <a:ext cx="106092" cy="69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>
            <a:off x="2289585" y="2148517"/>
            <a:ext cx="519439" cy="55572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471420" y="2396441"/>
            <a:ext cx="106092" cy="69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213524" y="4252832"/>
            <a:ext cx="2964567" cy="751"/>
          </a:xfrm>
          <a:prstGeom prst="line">
            <a:avLst/>
          </a:prstGeom>
          <a:ln w="571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99" idx="2"/>
          </p:cNvCxnSpPr>
          <p:nvPr/>
        </p:nvCxnSpPr>
        <p:spPr>
          <a:xfrm flipH="1">
            <a:off x="2535477" y="2704238"/>
            <a:ext cx="13828" cy="154859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75" idx="2"/>
          </p:cNvCxnSpPr>
          <p:nvPr/>
        </p:nvCxnSpPr>
        <p:spPr>
          <a:xfrm flipH="1">
            <a:off x="2333031" y="3492634"/>
            <a:ext cx="9081" cy="73594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42391" y="1954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785175" y="30437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8439783" y="21963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5" name="文本框 154"/>
          <p:cNvSpPr txBox="1"/>
          <p:nvPr/>
        </p:nvSpPr>
        <p:spPr>
          <a:xfrm>
            <a:off x="7816479" y="31737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 177"/>
          <p:cNvSpPr/>
          <p:nvPr/>
        </p:nvSpPr>
        <p:spPr>
          <a:xfrm>
            <a:off x="8132935" y="3062064"/>
            <a:ext cx="519439" cy="55572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40643" y="3835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二维纹理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1"/>
          </p:cNvCxnSpPr>
          <p:nvPr/>
        </p:nvCxnSpPr>
        <p:spPr>
          <a:xfrm flipH="1">
            <a:off x="4932959" y="4020177"/>
            <a:ext cx="407684" cy="208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9995193" y="106701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三维纹理</a:t>
            </a:r>
            <a:endParaRPr lang="zh-CN" altLang="en-US" dirty="0"/>
          </a:p>
        </p:txBody>
      </p:sp>
      <p:cxnSp>
        <p:nvCxnSpPr>
          <p:cNvPr id="180" name="直接箭头连接符 179"/>
          <p:cNvCxnSpPr>
            <a:stCxn id="179" idx="1"/>
          </p:cNvCxnSpPr>
          <p:nvPr/>
        </p:nvCxnSpPr>
        <p:spPr>
          <a:xfrm flipH="1">
            <a:off x="9505427" y="1251676"/>
            <a:ext cx="489766" cy="319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>
            <a:off x="3321765" y="3086100"/>
            <a:ext cx="193" cy="222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323772" y="5296032"/>
            <a:ext cx="2505528" cy="1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联系 52"/>
          <p:cNvSpPr/>
          <p:nvPr/>
        </p:nvSpPr>
        <p:spPr>
          <a:xfrm>
            <a:off x="3294551" y="3605850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联系 53"/>
          <p:cNvSpPr/>
          <p:nvPr/>
        </p:nvSpPr>
        <p:spPr>
          <a:xfrm>
            <a:off x="4827815" y="5276982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53" idx="6"/>
          </p:cNvCxnSpPr>
          <p:nvPr/>
        </p:nvCxnSpPr>
        <p:spPr>
          <a:xfrm>
            <a:off x="3348979" y="3632850"/>
            <a:ext cx="557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906869" y="3632850"/>
            <a:ext cx="19956" cy="1671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弧形 65"/>
          <p:cNvSpPr/>
          <p:nvPr/>
        </p:nvSpPr>
        <p:spPr>
          <a:xfrm rot="10800000">
            <a:off x="3902105" y="1428749"/>
            <a:ext cx="1922431" cy="3867282"/>
          </a:xfrm>
          <a:prstGeom prst="arc">
            <a:avLst>
              <a:gd name="adj1" fmla="val 16178673"/>
              <a:gd name="adj2" fmla="val 1085262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3045008" y="3452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704186" y="5254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流程图: 联系 74"/>
          <p:cNvSpPr/>
          <p:nvPr/>
        </p:nvSpPr>
        <p:spPr>
          <a:xfrm>
            <a:off x="3294551" y="4339275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071784" y="5273795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870282" y="41662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850095" y="52960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0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箭头连接符 50"/>
          <p:cNvCxnSpPr/>
          <p:nvPr/>
        </p:nvCxnSpPr>
        <p:spPr>
          <a:xfrm flipV="1">
            <a:off x="4234699" y="2108200"/>
            <a:ext cx="0" cy="3321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222500" y="3848100"/>
            <a:ext cx="41529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2425700" y="2713888"/>
            <a:ext cx="3392164" cy="245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太阳形 1"/>
          <p:cNvSpPr/>
          <p:nvPr/>
        </p:nvSpPr>
        <p:spPr>
          <a:xfrm>
            <a:off x="4013200" y="3670300"/>
            <a:ext cx="457200" cy="387350"/>
          </a:xfrm>
          <a:prstGeom prst="su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79825" y="2713888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75200" y="3006725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40050" y="4483100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901230" y="4656079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13588" y="3676650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022850" y="3752850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3851884">
            <a:off x="4405121" y="3322527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6200000">
            <a:off x="4562912" y="3708690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5400000">
            <a:off x="3547432" y="3642777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3969500" y="3183454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2749476">
            <a:off x="3742715" y="4026846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21012008">
            <a:off x="4202012" y="4100068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887651" y="20422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6181398" y="34530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629155" y="234721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046241" y="2973696"/>
            <a:ext cx="4668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变换矩阵</a:t>
            </a:r>
            <a:endParaRPr lang="zh-CN" altLang="en-US" sz="1000" dirty="0"/>
          </a:p>
        </p:txBody>
      </p:sp>
      <p:cxnSp>
        <p:nvCxnSpPr>
          <p:cNvPr id="73" name="直接箭头连接符 72"/>
          <p:cNvCxnSpPr>
            <a:stCxn id="71" idx="3"/>
            <a:endCxn id="36" idx="5"/>
          </p:cNvCxnSpPr>
          <p:nvPr/>
        </p:nvCxnSpPr>
        <p:spPr>
          <a:xfrm>
            <a:off x="3513091" y="3173751"/>
            <a:ext cx="522709" cy="23090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513976" y="2039856"/>
            <a:ext cx="7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立方体阴影贴图的一面</a:t>
            </a:r>
            <a:endParaRPr lang="zh-CN" altLang="en-US" sz="800" dirty="0"/>
          </a:p>
        </p:txBody>
      </p:sp>
      <p:cxnSp>
        <p:nvCxnSpPr>
          <p:cNvPr id="75" name="直接箭头连接符 74"/>
          <p:cNvCxnSpPr>
            <a:stCxn id="74" idx="2"/>
            <a:endCxn id="20" idx="3"/>
          </p:cNvCxnSpPr>
          <p:nvPr/>
        </p:nvCxnSpPr>
        <p:spPr>
          <a:xfrm flipH="1">
            <a:off x="4492625" y="2378410"/>
            <a:ext cx="378551" cy="52280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8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1500188" y="1177290"/>
            <a:ext cx="3573780" cy="102489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10800000">
            <a:off x="1500188" y="2209800"/>
            <a:ext cx="3573780" cy="102489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1560" y="2125980"/>
            <a:ext cx="41148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2"/>
            <a:endCxn id="5" idx="3"/>
          </p:cNvCxnSpPr>
          <p:nvPr/>
        </p:nvCxnSpPr>
        <p:spPr>
          <a:xfrm>
            <a:off x="1500188" y="2202180"/>
            <a:ext cx="35737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40279" y="1893807"/>
            <a:ext cx="32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  <a:endParaRPr lang="zh-CN" altLang="en-US" dirty="0"/>
          </a:p>
        </p:txBody>
      </p:sp>
      <p:sp>
        <p:nvSpPr>
          <p:cNvPr id="14" name="弧形 13"/>
          <p:cNvSpPr/>
          <p:nvPr/>
        </p:nvSpPr>
        <p:spPr>
          <a:xfrm>
            <a:off x="1958340" y="2065020"/>
            <a:ext cx="106679" cy="21336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69079" y="1870947"/>
            <a:ext cx="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1528" y="1764268"/>
            <a:ext cx="113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72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8544" y="134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8544" y="134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38544" y="134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8544" y="134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5338" y="134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8544" y="170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78544" y="170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838544" y="170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98544" y="170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55338" y="170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18544" y="206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78544" y="206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38544" y="206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98544" y="206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55338" y="206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18544" y="242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78544" y="242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838544" y="242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98544" y="242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55338" y="242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18544" y="278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78544" y="278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8544" y="278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98544" y="278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55338" y="278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942631" y="1617465"/>
            <a:ext cx="0" cy="152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118544" y="3286407"/>
            <a:ext cx="1882564" cy="3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十字形 11"/>
          <p:cNvSpPr/>
          <p:nvPr/>
        </p:nvSpPr>
        <p:spPr>
          <a:xfrm>
            <a:off x="1907525" y="1474850"/>
            <a:ext cx="218831" cy="200812"/>
          </a:xfrm>
          <a:prstGeom prst="plus">
            <a:avLst>
              <a:gd name="adj" fmla="val 36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形 34"/>
          <p:cNvSpPr/>
          <p:nvPr/>
        </p:nvSpPr>
        <p:spPr>
          <a:xfrm>
            <a:off x="1904187" y="1797585"/>
            <a:ext cx="218831" cy="200812"/>
          </a:xfrm>
          <a:prstGeom prst="plus">
            <a:avLst>
              <a:gd name="adj" fmla="val 36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形 35"/>
          <p:cNvSpPr/>
          <p:nvPr/>
        </p:nvSpPr>
        <p:spPr>
          <a:xfrm>
            <a:off x="1910732" y="2154578"/>
            <a:ext cx="218831" cy="200812"/>
          </a:xfrm>
          <a:prstGeom prst="plus">
            <a:avLst>
              <a:gd name="adj" fmla="val 36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形 36"/>
          <p:cNvSpPr/>
          <p:nvPr/>
        </p:nvSpPr>
        <p:spPr>
          <a:xfrm>
            <a:off x="1904188" y="2487928"/>
            <a:ext cx="218831" cy="200812"/>
          </a:xfrm>
          <a:prstGeom prst="plus">
            <a:avLst>
              <a:gd name="adj" fmla="val 36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形 37"/>
          <p:cNvSpPr/>
          <p:nvPr/>
        </p:nvSpPr>
        <p:spPr>
          <a:xfrm>
            <a:off x="1907525" y="2863720"/>
            <a:ext cx="218831" cy="200812"/>
          </a:xfrm>
          <a:prstGeom prst="plus">
            <a:avLst>
              <a:gd name="adj" fmla="val 36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4420864" y="813987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4849161" y="813987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5277458" y="813987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5693274" y="813987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6123706" y="813987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4297368" y="935783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4725665" y="935783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5153962" y="935783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5569778" y="935783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6000210" y="935783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4175132" y="1058112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4603429" y="1058112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5031726" y="1058112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5447542" y="1058112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5877974" y="1058112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4051636" y="1179908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4479933" y="1179908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4908230" y="1179908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5324046" y="1179908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5754478" y="1179908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3935308" y="1293766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4363605" y="1293766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4791902" y="1293766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立方体 76"/>
          <p:cNvSpPr/>
          <p:nvPr/>
        </p:nvSpPr>
        <p:spPr>
          <a:xfrm>
            <a:off x="5207718" y="1293766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立方体 77"/>
          <p:cNvSpPr/>
          <p:nvPr/>
        </p:nvSpPr>
        <p:spPr>
          <a:xfrm>
            <a:off x="5638150" y="1293766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立方体 78"/>
          <p:cNvSpPr/>
          <p:nvPr/>
        </p:nvSpPr>
        <p:spPr>
          <a:xfrm>
            <a:off x="4175132" y="2293844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立方体 79"/>
          <p:cNvSpPr/>
          <p:nvPr/>
        </p:nvSpPr>
        <p:spPr>
          <a:xfrm>
            <a:off x="4603429" y="2293844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立方体 80"/>
          <p:cNvSpPr/>
          <p:nvPr/>
        </p:nvSpPr>
        <p:spPr>
          <a:xfrm>
            <a:off x="5031726" y="2293844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立方体 81"/>
          <p:cNvSpPr/>
          <p:nvPr/>
        </p:nvSpPr>
        <p:spPr>
          <a:xfrm>
            <a:off x="5447542" y="2293844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立方体 82"/>
          <p:cNvSpPr/>
          <p:nvPr/>
        </p:nvSpPr>
        <p:spPr>
          <a:xfrm>
            <a:off x="5877974" y="2293844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4051636" y="2415640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立方体 84"/>
          <p:cNvSpPr/>
          <p:nvPr/>
        </p:nvSpPr>
        <p:spPr>
          <a:xfrm>
            <a:off x="4479933" y="2415640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立方体 85"/>
          <p:cNvSpPr/>
          <p:nvPr/>
        </p:nvSpPr>
        <p:spPr>
          <a:xfrm>
            <a:off x="4908230" y="2415640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立方体 86"/>
          <p:cNvSpPr/>
          <p:nvPr/>
        </p:nvSpPr>
        <p:spPr>
          <a:xfrm>
            <a:off x="5324046" y="2415640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立方体 87"/>
          <p:cNvSpPr/>
          <p:nvPr/>
        </p:nvSpPr>
        <p:spPr>
          <a:xfrm>
            <a:off x="5754478" y="2415640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3929400" y="2537969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4357697" y="2537969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立方体 90"/>
          <p:cNvSpPr/>
          <p:nvPr/>
        </p:nvSpPr>
        <p:spPr>
          <a:xfrm>
            <a:off x="4785994" y="2537969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立方体 91"/>
          <p:cNvSpPr/>
          <p:nvPr/>
        </p:nvSpPr>
        <p:spPr>
          <a:xfrm>
            <a:off x="5201810" y="2537969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立方体 92"/>
          <p:cNvSpPr/>
          <p:nvPr/>
        </p:nvSpPr>
        <p:spPr>
          <a:xfrm>
            <a:off x="5632242" y="2537969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立方体 93"/>
          <p:cNvSpPr/>
          <p:nvPr/>
        </p:nvSpPr>
        <p:spPr>
          <a:xfrm>
            <a:off x="3805904" y="2659765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立方体 94"/>
          <p:cNvSpPr/>
          <p:nvPr/>
        </p:nvSpPr>
        <p:spPr>
          <a:xfrm>
            <a:off x="4234201" y="2659765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立方体 95"/>
          <p:cNvSpPr/>
          <p:nvPr/>
        </p:nvSpPr>
        <p:spPr>
          <a:xfrm>
            <a:off x="4662498" y="2659765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立方体 96"/>
          <p:cNvSpPr/>
          <p:nvPr/>
        </p:nvSpPr>
        <p:spPr>
          <a:xfrm>
            <a:off x="5078314" y="2659765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立方体 97"/>
          <p:cNvSpPr/>
          <p:nvPr/>
        </p:nvSpPr>
        <p:spPr>
          <a:xfrm>
            <a:off x="5508746" y="2659765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立方体 98"/>
          <p:cNvSpPr/>
          <p:nvPr/>
        </p:nvSpPr>
        <p:spPr>
          <a:xfrm>
            <a:off x="3689576" y="2773623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立方体 99"/>
          <p:cNvSpPr/>
          <p:nvPr/>
        </p:nvSpPr>
        <p:spPr>
          <a:xfrm>
            <a:off x="4117873" y="2773623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立方体 100"/>
          <p:cNvSpPr/>
          <p:nvPr/>
        </p:nvSpPr>
        <p:spPr>
          <a:xfrm>
            <a:off x="4546170" y="2773623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立方体 101"/>
          <p:cNvSpPr/>
          <p:nvPr/>
        </p:nvSpPr>
        <p:spPr>
          <a:xfrm>
            <a:off x="4961986" y="2773623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立方体 102"/>
          <p:cNvSpPr/>
          <p:nvPr/>
        </p:nvSpPr>
        <p:spPr>
          <a:xfrm>
            <a:off x="5392418" y="2773623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上箭头 103"/>
          <p:cNvSpPr/>
          <p:nvPr/>
        </p:nvSpPr>
        <p:spPr>
          <a:xfrm>
            <a:off x="4741331" y="1865275"/>
            <a:ext cx="797525" cy="3266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656444" y="178524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2613648" y="326266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X/Y</a:t>
            </a:r>
            <a:endParaRPr lang="zh-CN" altLang="en-US" dirty="0"/>
          </a:p>
        </p:txBody>
      </p:sp>
      <p:sp>
        <p:nvSpPr>
          <p:cNvPr id="107" name="上箭头 106"/>
          <p:cNvSpPr/>
          <p:nvPr/>
        </p:nvSpPr>
        <p:spPr>
          <a:xfrm>
            <a:off x="4689590" y="3416108"/>
            <a:ext cx="797525" cy="3266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7537418" y="13668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897418" y="13668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8257418" y="13668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617418" y="13668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8974212" y="13668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537418" y="172686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7897418" y="172686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8257418" y="172686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8617418" y="172686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974212" y="172686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537418" y="208686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897418" y="208686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8257418" y="208686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8617418" y="208686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8974212" y="208686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537418" y="24468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897418" y="24468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8257418" y="24468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8617418" y="24468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8974212" y="24468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537418" y="280686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897418" y="280686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8257418" y="280686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8617418" y="280686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8974212" y="280686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7361505" y="1638597"/>
            <a:ext cx="0" cy="152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7537418" y="3307539"/>
            <a:ext cx="1882564" cy="3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7075318" y="180637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8974212" y="3307539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X/Y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42" name="右箭头 141"/>
          <p:cNvSpPr/>
          <p:nvPr/>
        </p:nvSpPr>
        <p:spPr>
          <a:xfrm>
            <a:off x="3072456" y="2482832"/>
            <a:ext cx="420914" cy="37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右箭头 142"/>
          <p:cNvSpPr/>
          <p:nvPr/>
        </p:nvSpPr>
        <p:spPr>
          <a:xfrm>
            <a:off x="6659120" y="2605729"/>
            <a:ext cx="420914" cy="37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538376" y="3765553"/>
            <a:ext cx="644474" cy="319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直角三角形 144"/>
          <p:cNvSpPr/>
          <p:nvPr/>
        </p:nvSpPr>
        <p:spPr>
          <a:xfrm rot="18838250">
            <a:off x="1645607" y="3223421"/>
            <a:ext cx="450000" cy="450000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8175928" y="3889149"/>
            <a:ext cx="644474" cy="319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直角三角形 146"/>
          <p:cNvSpPr/>
          <p:nvPr/>
        </p:nvSpPr>
        <p:spPr>
          <a:xfrm rot="18838250">
            <a:off x="8283159" y="3347017"/>
            <a:ext cx="450000" cy="450000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4277984" y="38410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求解散射方程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6116026" y="326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0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3431345" y="677883"/>
            <a:ext cx="9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N-1</a:t>
            </a:r>
            <a:endParaRPr lang="zh-CN" altLang="en-US" dirty="0"/>
          </a:p>
        </p:txBody>
      </p:sp>
      <p:sp>
        <p:nvSpPr>
          <p:cNvPr id="151" name="文本框 150"/>
          <p:cNvSpPr txBox="1"/>
          <p:nvPr/>
        </p:nvSpPr>
        <p:spPr>
          <a:xfrm>
            <a:off x="2713078" y="3581791"/>
            <a:ext cx="13147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X×Y</a:t>
            </a:r>
            <a:r>
              <a:rPr lang="zh-CN" altLang="en-US" sz="1100" dirty="0" smtClean="0"/>
              <a:t>的计算着色器</a:t>
            </a:r>
            <a:endParaRPr lang="zh-CN" altLang="en-US" sz="1100" dirty="0"/>
          </a:p>
        </p:txBody>
      </p:sp>
      <p:cxnSp>
        <p:nvCxnSpPr>
          <p:cNvPr id="153" name="直接箭头连接符 152"/>
          <p:cNvCxnSpPr>
            <a:stCxn id="151" idx="0"/>
            <a:endCxn id="99" idx="3"/>
          </p:cNvCxnSpPr>
          <p:nvPr/>
        </p:nvCxnSpPr>
        <p:spPr>
          <a:xfrm flipV="1">
            <a:off x="3370470" y="3268223"/>
            <a:ext cx="533178" cy="313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6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5400000">
            <a:off x="2442111" y="2388677"/>
            <a:ext cx="644474" cy="861446"/>
            <a:chOff x="706463" y="2055302"/>
            <a:chExt cx="644474" cy="861446"/>
          </a:xfrm>
        </p:grpSpPr>
        <p:sp>
          <p:nvSpPr>
            <p:cNvPr id="4" name="矩形 3"/>
            <p:cNvSpPr/>
            <p:nvPr/>
          </p:nvSpPr>
          <p:spPr>
            <a:xfrm>
              <a:off x="706463" y="2597434"/>
              <a:ext cx="644474" cy="31931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8838250">
              <a:off x="813694" y="2055302"/>
              <a:ext cx="450000" cy="450000"/>
            </a:xfrm>
            <a:prstGeom prst="rtTriangl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56962" y="2819400"/>
            <a:ext cx="317783" cy="484162"/>
            <a:chOff x="1485900" y="1933575"/>
            <a:chExt cx="419100" cy="742950"/>
          </a:xfrm>
        </p:grpSpPr>
        <p:sp>
          <p:nvSpPr>
            <p:cNvPr id="7" name="矩形 6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33349" y="2819400"/>
            <a:ext cx="317783" cy="484162"/>
            <a:chOff x="1485900" y="1933575"/>
            <a:chExt cx="419100" cy="742950"/>
          </a:xfrm>
        </p:grpSpPr>
        <p:sp>
          <p:nvSpPr>
            <p:cNvPr id="28" name="矩形 27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09736" y="2819400"/>
            <a:ext cx="317783" cy="484162"/>
            <a:chOff x="1485900" y="1933575"/>
            <a:chExt cx="419100" cy="742950"/>
          </a:xfrm>
        </p:grpSpPr>
        <p:sp>
          <p:nvSpPr>
            <p:cNvPr id="31" name="矩形 30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86123" y="2819400"/>
            <a:ext cx="317783" cy="484162"/>
            <a:chOff x="1485900" y="1933575"/>
            <a:chExt cx="419100" cy="742950"/>
          </a:xfrm>
        </p:grpSpPr>
        <p:sp>
          <p:nvSpPr>
            <p:cNvPr id="34" name="矩形 33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62510" y="2819400"/>
            <a:ext cx="317783" cy="484162"/>
            <a:chOff x="1485900" y="1933575"/>
            <a:chExt cx="419100" cy="742950"/>
          </a:xfrm>
        </p:grpSpPr>
        <p:sp>
          <p:nvSpPr>
            <p:cNvPr id="40" name="矩形 39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38897" y="2819400"/>
            <a:ext cx="317783" cy="484162"/>
            <a:chOff x="1485900" y="1933575"/>
            <a:chExt cx="419100" cy="742950"/>
          </a:xfrm>
        </p:grpSpPr>
        <p:sp>
          <p:nvSpPr>
            <p:cNvPr id="43" name="矩形 42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915284" y="2819400"/>
            <a:ext cx="317783" cy="484162"/>
            <a:chOff x="1485900" y="1933575"/>
            <a:chExt cx="419100" cy="742950"/>
          </a:xfrm>
        </p:grpSpPr>
        <p:sp>
          <p:nvSpPr>
            <p:cNvPr id="46" name="矩形 45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91671" y="2819400"/>
            <a:ext cx="317783" cy="484162"/>
            <a:chOff x="1485900" y="1933575"/>
            <a:chExt cx="419100" cy="742950"/>
          </a:xfrm>
        </p:grpSpPr>
        <p:sp>
          <p:nvSpPr>
            <p:cNvPr id="49" name="矩形 48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68058" y="2819400"/>
            <a:ext cx="317783" cy="484162"/>
            <a:chOff x="1485900" y="1933575"/>
            <a:chExt cx="419100" cy="742950"/>
          </a:xfrm>
        </p:grpSpPr>
        <p:sp>
          <p:nvSpPr>
            <p:cNvPr id="61" name="矩形 60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44445" y="2819400"/>
            <a:ext cx="317783" cy="484162"/>
            <a:chOff x="1485900" y="1933575"/>
            <a:chExt cx="419100" cy="742950"/>
          </a:xfrm>
        </p:grpSpPr>
        <p:sp>
          <p:nvSpPr>
            <p:cNvPr id="59" name="矩形 58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4" name="任意多边形 63"/>
          <p:cNvSpPr/>
          <p:nvPr/>
        </p:nvSpPr>
        <p:spPr>
          <a:xfrm rot="3450449">
            <a:off x="7757495" y="2450271"/>
            <a:ext cx="966729" cy="758246"/>
          </a:xfrm>
          <a:custGeom>
            <a:avLst/>
            <a:gdLst>
              <a:gd name="connsiteX0" fmla="*/ 0 w 1324389"/>
              <a:gd name="connsiteY0" fmla="*/ 209550 h 914400"/>
              <a:gd name="connsiteX1" fmla="*/ 0 w 1324389"/>
              <a:gd name="connsiteY1" fmla="*/ 209550 h 914400"/>
              <a:gd name="connsiteX2" fmla="*/ 47625 w 1324389"/>
              <a:gd name="connsiteY2" fmla="*/ 285750 h 914400"/>
              <a:gd name="connsiteX3" fmla="*/ 95250 w 1324389"/>
              <a:gd name="connsiteY3" fmla="*/ 409575 h 914400"/>
              <a:gd name="connsiteX4" fmla="*/ 123825 w 1324389"/>
              <a:gd name="connsiteY4" fmla="*/ 485775 h 914400"/>
              <a:gd name="connsiteX5" fmla="*/ 142875 w 1324389"/>
              <a:gd name="connsiteY5" fmla="*/ 542925 h 914400"/>
              <a:gd name="connsiteX6" fmla="*/ 152400 w 1324389"/>
              <a:gd name="connsiteY6" fmla="*/ 571500 h 914400"/>
              <a:gd name="connsiteX7" fmla="*/ 171450 w 1324389"/>
              <a:gd name="connsiteY7" fmla="*/ 600075 h 914400"/>
              <a:gd name="connsiteX8" fmla="*/ 209550 w 1324389"/>
              <a:gd name="connsiteY8" fmla="*/ 685800 h 914400"/>
              <a:gd name="connsiteX9" fmla="*/ 228600 w 1324389"/>
              <a:gd name="connsiteY9" fmla="*/ 742950 h 914400"/>
              <a:gd name="connsiteX10" fmla="*/ 257175 w 1324389"/>
              <a:gd name="connsiteY10" fmla="*/ 781050 h 914400"/>
              <a:gd name="connsiteX11" fmla="*/ 285750 w 1324389"/>
              <a:gd name="connsiteY11" fmla="*/ 828675 h 914400"/>
              <a:gd name="connsiteX12" fmla="*/ 352425 w 1324389"/>
              <a:gd name="connsiteY12" fmla="*/ 866775 h 914400"/>
              <a:gd name="connsiteX13" fmla="*/ 381000 w 1324389"/>
              <a:gd name="connsiteY13" fmla="*/ 885825 h 914400"/>
              <a:gd name="connsiteX14" fmla="*/ 466725 w 1324389"/>
              <a:gd name="connsiteY14" fmla="*/ 904875 h 914400"/>
              <a:gd name="connsiteX15" fmla="*/ 514350 w 1324389"/>
              <a:gd name="connsiteY15" fmla="*/ 914400 h 914400"/>
              <a:gd name="connsiteX16" fmla="*/ 1295400 w 1324389"/>
              <a:gd name="connsiteY16" fmla="*/ 904875 h 914400"/>
              <a:gd name="connsiteX17" fmla="*/ 1323975 w 1324389"/>
              <a:gd name="connsiteY17" fmla="*/ 885825 h 914400"/>
              <a:gd name="connsiteX18" fmla="*/ 1304925 w 1324389"/>
              <a:gd name="connsiteY18" fmla="*/ 771525 h 914400"/>
              <a:gd name="connsiteX19" fmla="*/ 1276350 w 1324389"/>
              <a:gd name="connsiteY19" fmla="*/ 714375 h 914400"/>
              <a:gd name="connsiteX20" fmla="*/ 1247775 w 1324389"/>
              <a:gd name="connsiteY20" fmla="*/ 647700 h 914400"/>
              <a:gd name="connsiteX21" fmla="*/ 1162050 w 1324389"/>
              <a:gd name="connsiteY21" fmla="*/ 495300 h 914400"/>
              <a:gd name="connsiteX22" fmla="*/ 1104900 w 1324389"/>
              <a:gd name="connsiteY22" fmla="*/ 400050 h 914400"/>
              <a:gd name="connsiteX23" fmla="*/ 1095375 w 1324389"/>
              <a:gd name="connsiteY23" fmla="*/ 371475 h 914400"/>
              <a:gd name="connsiteX24" fmla="*/ 1038225 w 1324389"/>
              <a:gd name="connsiteY24" fmla="*/ 285750 h 914400"/>
              <a:gd name="connsiteX25" fmla="*/ 1000125 w 1324389"/>
              <a:gd name="connsiteY25" fmla="*/ 228600 h 914400"/>
              <a:gd name="connsiteX26" fmla="*/ 981075 w 1324389"/>
              <a:gd name="connsiteY26" fmla="*/ 200025 h 914400"/>
              <a:gd name="connsiteX27" fmla="*/ 952500 w 1324389"/>
              <a:gd name="connsiteY27" fmla="*/ 180975 h 914400"/>
              <a:gd name="connsiteX28" fmla="*/ 923925 w 1324389"/>
              <a:gd name="connsiteY28" fmla="*/ 152400 h 914400"/>
              <a:gd name="connsiteX29" fmla="*/ 885825 w 1324389"/>
              <a:gd name="connsiteY29" fmla="*/ 142875 h 914400"/>
              <a:gd name="connsiteX30" fmla="*/ 714375 w 1324389"/>
              <a:gd name="connsiteY30" fmla="*/ 66675 h 914400"/>
              <a:gd name="connsiteX31" fmla="*/ 647700 w 1324389"/>
              <a:gd name="connsiteY31" fmla="*/ 57150 h 914400"/>
              <a:gd name="connsiteX32" fmla="*/ 619125 w 1324389"/>
              <a:gd name="connsiteY32" fmla="*/ 47625 h 914400"/>
              <a:gd name="connsiteX33" fmla="*/ 581025 w 1324389"/>
              <a:gd name="connsiteY33" fmla="*/ 28575 h 914400"/>
              <a:gd name="connsiteX34" fmla="*/ 457200 w 1324389"/>
              <a:gd name="connsiteY34" fmla="*/ 0 h 914400"/>
              <a:gd name="connsiteX35" fmla="*/ 219075 w 1324389"/>
              <a:gd name="connsiteY35" fmla="*/ 9525 h 914400"/>
              <a:gd name="connsiteX36" fmla="*/ 190500 w 1324389"/>
              <a:gd name="connsiteY36" fmla="*/ 28575 h 914400"/>
              <a:gd name="connsiteX37" fmla="*/ 161925 w 1324389"/>
              <a:gd name="connsiteY37" fmla="*/ 38100 h 914400"/>
              <a:gd name="connsiteX38" fmla="*/ 85725 w 1324389"/>
              <a:gd name="connsiteY38" fmla="*/ 66675 h 914400"/>
              <a:gd name="connsiteX39" fmla="*/ 47625 w 1324389"/>
              <a:gd name="connsiteY39" fmla="*/ 219075 h 914400"/>
              <a:gd name="connsiteX40" fmla="*/ 19050 w 1324389"/>
              <a:gd name="connsiteY40" fmla="*/ 228600 h 914400"/>
              <a:gd name="connsiteX41" fmla="*/ 0 w 1324389"/>
              <a:gd name="connsiteY41" fmla="*/ 20955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24389" h="914400">
                <a:moveTo>
                  <a:pt x="0" y="209550"/>
                </a:moveTo>
                <a:lnTo>
                  <a:pt x="0" y="209550"/>
                </a:lnTo>
                <a:cubicBezTo>
                  <a:pt x="15875" y="234950"/>
                  <a:pt x="34230" y="258959"/>
                  <a:pt x="47625" y="285750"/>
                </a:cubicBezTo>
                <a:cubicBezTo>
                  <a:pt x="84658" y="359817"/>
                  <a:pt x="76319" y="357516"/>
                  <a:pt x="95250" y="409575"/>
                </a:cubicBezTo>
                <a:cubicBezTo>
                  <a:pt x="104521" y="435069"/>
                  <a:pt x="114701" y="460228"/>
                  <a:pt x="123825" y="485775"/>
                </a:cubicBezTo>
                <a:cubicBezTo>
                  <a:pt x="130579" y="504686"/>
                  <a:pt x="136525" y="523875"/>
                  <a:pt x="142875" y="542925"/>
                </a:cubicBezTo>
                <a:cubicBezTo>
                  <a:pt x="146050" y="552450"/>
                  <a:pt x="146831" y="563146"/>
                  <a:pt x="152400" y="571500"/>
                </a:cubicBezTo>
                <a:lnTo>
                  <a:pt x="171450" y="600075"/>
                </a:lnTo>
                <a:cubicBezTo>
                  <a:pt x="192863" y="685727"/>
                  <a:pt x="163778" y="585101"/>
                  <a:pt x="209550" y="685800"/>
                </a:cubicBezTo>
                <a:cubicBezTo>
                  <a:pt x="217859" y="704081"/>
                  <a:pt x="216552" y="726886"/>
                  <a:pt x="228600" y="742950"/>
                </a:cubicBezTo>
                <a:cubicBezTo>
                  <a:pt x="238125" y="755650"/>
                  <a:pt x="248369" y="767841"/>
                  <a:pt x="257175" y="781050"/>
                </a:cubicBezTo>
                <a:cubicBezTo>
                  <a:pt x="267444" y="796454"/>
                  <a:pt x="273702" y="814619"/>
                  <a:pt x="285750" y="828675"/>
                </a:cubicBezTo>
                <a:cubicBezTo>
                  <a:pt x="296889" y="841670"/>
                  <a:pt x="340367" y="859884"/>
                  <a:pt x="352425" y="866775"/>
                </a:cubicBezTo>
                <a:cubicBezTo>
                  <a:pt x="362364" y="872455"/>
                  <a:pt x="370761" y="880705"/>
                  <a:pt x="381000" y="885825"/>
                </a:cubicBezTo>
                <a:cubicBezTo>
                  <a:pt x="404992" y="897821"/>
                  <a:pt x="443730" y="900694"/>
                  <a:pt x="466725" y="904875"/>
                </a:cubicBezTo>
                <a:cubicBezTo>
                  <a:pt x="482653" y="907771"/>
                  <a:pt x="498475" y="911225"/>
                  <a:pt x="514350" y="914400"/>
                </a:cubicBezTo>
                <a:cubicBezTo>
                  <a:pt x="774700" y="911225"/>
                  <a:pt x="1035193" y="914059"/>
                  <a:pt x="1295400" y="904875"/>
                </a:cubicBezTo>
                <a:cubicBezTo>
                  <a:pt x="1306841" y="904471"/>
                  <a:pt x="1323159" y="897244"/>
                  <a:pt x="1323975" y="885825"/>
                </a:cubicBezTo>
                <a:cubicBezTo>
                  <a:pt x="1326727" y="847298"/>
                  <a:pt x="1315263" y="808741"/>
                  <a:pt x="1304925" y="771525"/>
                </a:cubicBezTo>
                <a:cubicBezTo>
                  <a:pt x="1299225" y="751003"/>
                  <a:pt x="1285275" y="733713"/>
                  <a:pt x="1276350" y="714375"/>
                </a:cubicBezTo>
                <a:cubicBezTo>
                  <a:pt x="1266217" y="692420"/>
                  <a:pt x="1258960" y="669138"/>
                  <a:pt x="1247775" y="647700"/>
                </a:cubicBezTo>
                <a:cubicBezTo>
                  <a:pt x="1220814" y="596025"/>
                  <a:pt x="1188116" y="547432"/>
                  <a:pt x="1162050" y="495300"/>
                </a:cubicBezTo>
                <a:cubicBezTo>
                  <a:pt x="1126375" y="423951"/>
                  <a:pt x="1146254" y="455189"/>
                  <a:pt x="1104900" y="400050"/>
                </a:cubicBezTo>
                <a:cubicBezTo>
                  <a:pt x="1101725" y="390525"/>
                  <a:pt x="1100434" y="380148"/>
                  <a:pt x="1095375" y="371475"/>
                </a:cubicBezTo>
                <a:cubicBezTo>
                  <a:pt x="1078071" y="341810"/>
                  <a:pt x="1049085" y="318331"/>
                  <a:pt x="1038225" y="285750"/>
                </a:cubicBezTo>
                <a:cubicBezTo>
                  <a:pt x="1021486" y="235532"/>
                  <a:pt x="1039763" y="276166"/>
                  <a:pt x="1000125" y="228600"/>
                </a:cubicBezTo>
                <a:cubicBezTo>
                  <a:pt x="992796" y="219806"/>
                  <a:pt x="989170" y="208120"/>
                  <a:pt x="981075" y="200025"/>
                </a:cubicBezTo>
                <a:cubicBezTo>
                  <a:pt x="972980" y="191930"/>
                  <a:pt x="961294" y="188304"/>
                  <a:pt x="952500" y="180975"/>
                </a:cubicBezTo>
                <a:cubicBezTo>
                  <a:pt x="942152" y="172351"/>
                  <a:pt x="935621" y="159083"/>
                  <a:pt x="923925" y="152400"/>
                </a:cubicBezTo>
                <a:cubicBezTo>
                  <a:pt x="912559" y="145905"/>
                  <a:pt x="898525" y="146050"/>
                  <a:pt x="885825" y="142875"/>
                </a:cubicBezTo>
                <a:cubicBezTo>
                  <a:pt x="761706" y="70472"/>
                  <a:pt x="812029" y="81699"/>
                  <a:pt x="714375" y="66675"/>
                </a:cubicBezTo>
                <a:cubicBezTo>
                  <a:pt x="692185" y="63261"/>
                  <a:pt x="669925" y="60325"/>
                  <a:pt x="647700" y="57150"/>
                </a:cubicBezTo>
                <a:cubicBezTo>
                  <a:pt x="638175" y="53975"/>
                  <a:pt x="628353" y="51580"/>
                  <a:pt x="619125" y="47625"/>
                </a:cubicBezTo>
                <a:cubicBezTo>
                  <a:pt x="606074" y="42032"/>
                  <a:pt x="594495" y="33065"/>
                  <a:pt x="581025" y="28575"/>
                </a:cubicBezTo>
                <a:cubicBezTo>
                  <a:pt x="546560" y="17087"/>
                  <a:pt x="494980" y="7556"/>
                  <a:pt x="457200" y="0"/>
                </a:cubicBezTo>
                <a:cubicBezTo>
                  <a:pt x="377825" y="3175"/>
                  <a:pt x="298061" y="1062"/>
                  <a:pt x="219075" y="9525"/>
                </a:cubicBezTo>
                <a:cubicBezTo>
                  <a:pt x="207693" y="10745"/>
                  <a:pt x="200739" y="23455"/>
                  <a:pt x="190500" y="28575"/>
                </a:cubicBezTo>
                <a:cubicBezTo>
                  <a:pt x="181520" y="33065"/>
                  <a:pt x="170905" y="33610"/>
                  <a:pt x="161925" y="38100"/>
                </a:cubicBezTo>
                <a:cubicBezTo>
                  <a:pt x="96521" y="70802"/>
                  <a:pt x="177609" y="48298"/>
                  <a:pt x="85725" y="66675"/>
                </a:cubicBezTo>
                <a:cubicBezTo>
                  <a:pt x="14823" y="137577"/>
                  <a:pt x="98304" y="41698"/>
                  <a:pt x="47625" y="219075"/>
                </a:cubicBezTo>
                <a:cubicBezTo>
                  <a:pt x="44867" y="228729"/>
                  <a:pt x="28372" y="224871"/>
                  <a:pt x="19050" y="228600"/>
                </a:cubicBezTo>
                <a:cubicBezTo>
                  <a:pt x="12458" y="231237"/>
                  <a:pt x="3175" y="212725"/>
                  <a:pt x="0" y="209550"/>
                </a:cubicBez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3056963" y="2716566"/>
            <a:ext cx="4604463" cy="197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七角星 71"/>
          <p:cNvSpPr/>
          <p:nvPr/>
        </p:nvSpPr>
        <p:spPr>
          <a:xfrm>
            <a:off x="4119565" y="2389317"/>
            <a:ext cx="587357" cy="600074"/>
          </a:xfrm>
          <a:prstGeom prst="star7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七角星 72"/>
          <p:cNvSpPr/>
          <p:nvPr/>
        </p:nvSpPr>
        <p:spPr>
          <a:xfrm>
            <a:off x="5999645" y="2370384"/>
            <a:ext cx="587357" cy="600074"/>
          </a:xfrm>
          <a:prstGeom prst="star7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344445" y="19399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不透明物体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99760" y="1902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透明物体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859245" y="1902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透明物体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64" idx="15"/>
          </p:cNvCxnSpPr>
          <p:nvPr/>
        </p:nvCxnSpPr>
        <p:spPr>
          <a:xfrm flipH="1">
            <a:off x="7503336" y="2942030"/>
            <a:ext cx="359775" cy="473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6064116" y="2736275"/>
            <a:ext cx="225404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6289520" y="2736275"/>
            <a:ext cx="267906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4172697" y="2712509"/>
            <a:ext cx="225404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398101" y="2712509"/>
            <a:ext cx="267906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3994369" y="236615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584136" y="236615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77828" y="23636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3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477140" y="23703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4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63400" y="237131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5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9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43" y="1828800"/>
            <a:ext cx="2343727" cy="3314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79" y="1824613"/>
            <a:ext cx="2343727" cy="3318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283" y="1824612"/>
            <a:ext cx="2343727" cy="3318885"/>
          </a:xfrm>
          <a:prstGeom prst="rect">
            <a:avLst/>
          </a:prstGeom>
        </p:spPr>
      </p:pic>
      <p:sp>
        <p:nvSpPr>
          <p:cNvPr id="10" name="加号 9"/>
          <p:cNvSpPr/>
          <p:nvPr/>
        </p:nvSpPr>
        <p:spPr>
          <a:xfrm>
            <a:off x="3570244" y="3095093"/>
            <a:ext cx="744792" cy="777922"/>
          </a:xfrm>
          <a:prstGeom prst="mathPlus">
            <a:avLst>
              <a:gd name="adj1" fmla="val 16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于号 10"/>
          <p:cNvSpPr/>
          <p:nvPr/>
        </p:nvSpPr>
        <p:spPr>
          <a:xfrm>
            <a:off x="6997249" y="3292985"/>
            <a:ext cx="795476" cy="38213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5608" y="54573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噪声纹理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2144" y="54573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遮罩纹理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29148" y="54573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体积光纹理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43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1300" y="1143000"/>
            <a:ext cx="7353300" cy="4406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4953000" y="2063750"/>
            <a:ext cx="2796337" cy="2565400"/>
          </a:xfrm>
          <a:custGeom>
            <a:avLst/>
            <a:gdLst>
              <a:gd name="connsiteX0" fmla="*/ 2057400 w 2796337"/>
              <a:gd name="connsiteY0" fmla="*/ 2565400 h 2565400"/>
              <a:gd name="connsiteX1" fmla="*/ 2057400 w 2796337"/>
              <a:gd name="connsiteY1" fmla="*/ 2565400 h 2565400"/>
              <a:gd name="connsiteX2" fmla="*/ 1358900 w 2796337"/>
              <a:gd name="connsiteY2" fmla="*/ 2540000 h 2565400"/>
              <a:gd name="connsiteX3" fmla="*/ 1320800 w 2796337"/>
              <a:gd name="connsiteY3" fmla="*/ 2527300 h 2565400"/>
              <a:gd name="connsiteX4" fmla="*/ 1193800 w 2796337"/>
              <a:gd name="connsiteY4" fmla="*/ 2514600 h 2565400"/>
              <a:gd name="connsiteX5" fmla="*/ 1117600 w 2796337"/>
              <a:gd name="connsiteY5" fmla="*/ 2501900 h 2565400"/>
              <a:gd name="connsiteX6" fmla="*/ 977900 w 2796337"/>
              <a:gd name="connsiteY6" fmla="*/ 2451100 h 2565400"/>
              <a:gd name="connsiteX7" fmla="*/ 901700 w 2796337"/>
              <a:gd name="connsiteY7" fmla="*/ 2425700 h 2565400"/>
              <a:gd name="connsiteX8" fmla="*/ 787400 w 2796337"/>
              <a:gd name="connsiteY8" fmla="*/ 2374900 h 2565400"/>
              <a:gd name="connsiteX9" fmla="*/ 673100 w 2796337"/>
              <a:gd name="connsiteY9" fmla="*/ 2311400 h 2565400"/>
              <a:gd name="connsiteX10" fmla="*/ 533400 w 2796337"/>
              <a:gd name="connsiteY10" fmla="*/ 2247900 h 2565400"/>
              <a:gd name="connsiteX11" fmla="*/ 508000 w 2796337"/>
              <a:gd name="connsiteY11" fmla="*/ 2209800 h 2565400"/>
              <a:gd name="connsiteX12" fmla="*/ 431800 w 2796337"/>
              <a:gd name="connsiteY12" fmla="*/ 2159000 h 2565400"/>
              <a:gd name="connsiteX13" fmla="*/ 393700 w 2796337"/>
              <a:gd name="connsiteY13" fmla="*/ 2133600 h 2565400"/>
              <a:gd name="connsiteX14" fmla="*/ 342900 w 2796337"/>
              <a:gd name="connsiteY14" fmla="*/ 2108200 h 2565400"/>
              <a:gd name="connsiteX15" fmla="*/ 266700 w 2796337"/>
              <a:gd name="connsiteY15" fmla="*/ 2032000 h 2565400"/>
              <a:gd name="connsiteX16" fmla="*/ 203200 w 2796337"/>
              <a:gd name="connsiteY16" fmla="*/ 1892300 h 2565400"/>
              <a:gd name="connsiteX17" fmla="*/ 177800 w 2796337"/>
              <a:gd name="connsiteY17" fmla="*/ 1841500 h 2565400"/>
              <a:gd name="connsiteX18" fmla="*/ 127000 w 2796337"/>
              <a:gd name="connsiteY18" fmla="*/ 1765300 h 2565400"/>
              <a:gd name="connsiteX19" fmla="*/ 101600 w 2796337"/>
              <a:gd name="connsiteY19" fmla="*/ 1689100 h 2565400"/>
              <a:gd name="connsiteX20" fmla="*/ 63500 w 2796337"/>
              <a:gd name="connsiteY20" fmla="*/ 1600200 h 2565400"/>
              <a:gd name="connsiteX21" fmla="*/ 50800 w 2796337"/>
              <a:gd name="connsiteY21" fmla="*/ 1524000 h 2565400"/>
              <a:gd name="connsiteX22" fmla="*/ 25400 w 2796337"/>
              <a:gd name="connsiteY22" fmla="*/ 1447800 h 2565400"/>
              <a:gd name="connsiteX23" fmla="*/ 0 w 2796337"/>
              <a:gd name="connsiteY23" fmla="*/ 1308100 h 2565400"/>
              <a:gd name="connsiteX24" fmla="*/ 50800 w 2796337"/>
              <a:gd name="connsiteY24" fmla="*/ 762000 h 2565400"/>
              <a:gd name="connsiteX25" fmla="*/ 50800 w 2796337"/>
              <a:gd name="connsiteY25" fmla="*/ 762000 h 2565400"/>
              <a:gd name="connsiteX26" fmla="*/ 63500 w 2796337"/>
              <a:gd name="connsiteY26" fmla="*/ 711200 h 2565400"/>
              <a:gd name="connsiteX27" fmla="*/ 101600 w 2796337"/>
              <a:gd name="connsiteY27" fmla="*/ 673100 h 2565400"/>
              <a:gd name="connsiteX28" fmla="*/ 127000 w 2796337"/>
              <a:gd name="connsiteY28" fmla="*/ 596900 h 2565400"/>
              <a:gd name="connsiteX29" fmla="*/ 177800 w 2796337"/>
              <a:gd name="connsiteY29" fmla="*/ 520700 h 2565400"/>
              <a:gd name="connsiteX30" fmla="*/ 241300 w 2796337"/>
              <a:gd name="connsiteY30" fmla="*/ 431800 h 2565400"/>
              <a:gd name="connsiteX31" fmla="*/ 355600 w 2796337"/>
              <a:gd name="connsiteY31" fmla="*/ 317500 h 2565400"/>
              <a:gd name="connsiteX32" fmla="*/ 393700 w 2796337"/>
              <a:gd name="connsiteY32" fmla="*/ 292100 h 2565400"/>
              <a:gd name="connsiteX33" fmla="*/ 444500 w 2796337"/>
              <a:gd name="connsiteY33" fmla="*/ 241300 h 2565400"/>
              <a:gd name="connsiteX34" fmla="*/ 571500 w 2796337"/>
              <a:gd name="connsiteY34" fmla="*/ 165100 h 2565400"/>
              <a:gd name="connsiteX35" fmla="*/ 622300 w 2796337"/>
              <a:gd name="connsiteY35" fmla="*/ 152400 h 2565400"/>
              <a:gd name="connsiteX36" fmla="*/ 711200 w 2796337"/>
              <a:gd name="connsiteY36" fmla="*/ 114300 h 2565400"/>
              <a:gd name="connsiteX37" fmla="*/ 863600 w 2796337"/>
              <a:gd name="connsiteY37" fmla="*/ 76200 h 2565400"/>
              <a:gd name="connsiteX38" fmla="*/ 914400 w 2796337"/>
              <a:gd name="connsiteY38" fmla="*/ 50800 h 2565400"/>
              <a:gd name="connsiteX39" fmla="*/ 1028700 w 2796337"/>
              <a:gd name="connsiteY39" fmla="*/ 25400 h 2565400"/>
              <a:gd name="connsiteX40" fmla="*/ 1117600 w 2796337"/>
              <a:gd name="connsiteY40" fmla="*/ 0 h 2565400"/>
              <a:gd name="connsiteX41" fmla="*/ 1790700 w 2796337"/>
              <a:gd name="connsiteY41" fmla="*/ 12700 h 2565400"/>
              <a:gd name="connsiteX42" fmla="*/ 1828800 w 2796337"/>
              <a:gd name="connsiteY42" fmla="*/ 25400 h 2565400"/>
              <a:gd name="connsiteX43" fmla="*/ 1879600 w 2796337"/>
              <a:gd name="connsiteY43" fmla="*/ 38100 h 2565400"/>
              <a:gd name="connsiteX44" fmla="*/ 2006600 w 2796337"/>
              <a:gd name="connsiteY44" fmla="*/ 101600 h 2565400"/>
              <a:gd name="connsiteX45" fmla="*/ 2120900 w 2796337"/>
              <a:gd name="connsiteY45" fmla="*/ 165100 h 2565400"/>
              <a:gd name="connsiteX46" fmla="*/ 2235200 w 2796337"/>
              <a:gd name="connsiteY46" fmla="*/ 254000 h 2565400"/>
              <a:gd name="connsiteX47" fmla="*/ 2273300 w 2796337"/>
              <a:gd name="connsiteY47" fmla="*/ 279400 h 2565400"/>
              <a:gd name="connsiteX48" fmla="*/ 2336800 w 2796337"/>
              <a:gd name="connsiteY48" fmla="*/ 292100 h 2565400"/>
              <a:gd name="connsiteX49" fmla="*/ 2425700 w 2796337"/>
              <a:gd name="connsiteY49" fmla="*/ 330200 h 2565400"/>
              <a:gd name="connsiteX50" fmla="*/ 2463800 w 2796337"/>
              <a:gd name="connsiteY50" fmla="*/ 355600 h 2565400"/>
              <a:gd name="connsiteX51" fmla="*/ 2501900 w 2796337"/>
              <a:gd name="connsiteY51" fmla="*/ 368300 h 2565400"/>
              <a:gd name="connsiteX52" fmla="*/ 2540000 w 2796337"/>
              <a:gd name="connsiteY52" fmla="*/ 393700 h 2565400"/>
              <a:gd name="connsiteX53" fmla="*/ 2628900 w 2796337"/>
              <a:gd name="connsiteY53" fmla="*/ 431800 h 2565400"/>
              <a:gd name="connsiteX54" fmla="*/ 2667000 w 2796337"/>
              <a:gd name="connsiteY54" fmla="*/ 469900 h 2565400"/>
              <a:gd name="connsiteX55" fmla="*/ 2705100 w 2796337"/>
              <a:gd name="connsiteY55" fmla="*/ 495300 h 2565400"/>
              <a:gd name="connsiteX56" fmla="*/ 2730500 w 2796337"/>
              <a:gd name="connsiteY56" fmla="*/ 533400 h 2565400"/>
              <a:gd name="connsiteX57" fmla="*/ 2768600 w 2796337"/>
              <a:gd name="connsiteY57" fmla="*/ 584200 h 2565400"/>
              <a:gd name="connsiteX58" fmla="*/ 2794000 w 2796337"/>
              <a:gd name="connsiteY58" fmla="*/ 635000 h 2565400"/>
              <a:gd name="connsiteX59" fmla="*/ 2781300 w 2796337"/>
              <a:gd name="connsiteY59" fmla="*/ 1003300 h 2565400"/>
              <a:gd name="connsiteX60" fmla="*/ 2705100 w 2796337"/>
              <a:gd name="connsiteY60" fmla="*/ 1028700 h 2565400"/>
              <a:gd name="connsiteX61" fmla="*/ 2387600 w 2796337"/>
              <a:gd name="connsiteY61" fmla="*/ 990600 h 2565400"/>
              <a:gd name="connsiteX62" fmla="*/ 2286000 w 2796337"/>
              <a:gd name="connsiteY62" fmla="*/ 939800 h 2565400"/>
              <a:gd name="connsiteX63" fmla="*/ 2184400 w 2796337"/>
              <a:gd name="connsiteY63" fmla="*/ 914400 h 2565400"/>
              <a:gd name="connsiteX64" fmla="*/ 2108200 w 2796337"/>
              <a:gd name="connsiteY64" fmla="*/ 863600 h 2565400"/>
              <a:gd name="connsiteX65" fmla="*/ 2032000 w 2796337"/>
              <a:gd name="connsiteY65" fmla="*/ 800100 h 2565400"/>
              <a:gd name="connsiteX66" fmla="*/ 1981200 w 2796337"/>
              <a:gd name="connsiteY66" fmla="*/ 787400 h 2565400"/>
              <a:gd name="connsiteX67" fmla="*/ 1930400 w 2796337"/>
              <a:gd name="connsiteY67" fmla="*/ 762000 h 2565400"/>
              <a:gd name="connsiteX68" fmla="*/ 1778000 w 2796337"/>
              <a:gd name="connsiteY68" fmla="*/ 723900 h 2565400"/>
              <a:gd name="connsiteX69" fmla="*/ 1663700 w 2796337"/>
              <a:gd name="connsiteY69" fmla="*/ 685800 h 2565400"/>
              <a:gd name="connsiteX70" fmla="*/ 1422400 w 2796337"/>
              <a:gd name="connsiteY70" fmla="*/ 698500 h 2565400"/>
              <a:gd name="connsiteX71" fmla="*/ 1384300 w 2796337"/>
              <a:gd name="connsiteY71" fmla="*/ 736600 h 2565400"/>
              <a:gd name="connsiteX72" fmla="*/ 1346200 w 2796337"/>
              <a:gd name="connsiteY72" fmla="*/ 749300 h 2565400"/>
              <a:gd name="connsiteX73" fmla="*/ 1358900 w 2796337"/>
              <a:gd name="connsiteY73" fmla="*/ 800100 h 2565400"/>
              <a:gd name="connsiteX74" fmla="*/ 1384300 w 2796337"/>
              <a:gd name="connsiteY74" fmla="*/ 1092200 h 2565400"/>
              <a:gd name="connsiteX75" fmla="*/ 1422400 w 2796337"/>
              <a:gd name="connsiteY75" fmla="*/ 1117600 h 2565400"/>
              <a:gd name="connsiteX76" fmla="*/ 1549400 w 2796337"/>
              <a:gd name="connsiteY76" fmla="*/ 1206500 h 2565400"/>
              <a:gd name="connsiteX77" fmla="*/ 1638300 w 2796337"/>
              <a:gd name="connsiteY77" fmla="*/ 1231900 h 2565400"/>
              <a:gd name="connsiteX78" fmla="*/ 1727200 w 2796337"/>
              <a:gd name="connsiteY78" fmla="*/ 1270000 h 2565400"/>
              <a:gd name="connsiteX79" fmla="*/ 1739900 w 2796337"/>
              <a:gd name="connsiteY79" fmla="*/ 1308100 h 2565400"/>
              <a:gd name="connsiteX80" fmla="*/ 1714500 w 2796337"/>
              <a:gd name="connsiteY80" fmla="*/ 1346200 h 2565400"/>
              <a:gd name="connsiteX81" fmla="*/ 1587500 w 2796337"/>
              <a:gd name="connsiteY81" fmla="*/ 1460500 h 2565400"/>
              <a:gd name="connsiteX82" fmla="*/ 1574800 w 2796337"/>
              <a:gd name="connsiteY82" fmla="*/ 1511300 h 2565400"/>
              <a:gd name="connsiteX83" fmla="*/ 1549400 w 2796337"/>
              <a:gd name="connsiteY83" fmla="*/ 1549400 h 2565400"/>
              <a:gd name="connsiteX84" fmla="*/ 1524000 w 2796337"/>
              <a:gd name="connsiteY84" fmla="*/ 1651000 h 2565400"/>
              <a:gd name="connsiteX85" fmla="*/ 1485900 w 2796337"/>
              <a:gd name="connsiteY85" fmla="*/ 1676400 h 2565400"/>
              <a:gd name="connsiteX86" fmla="*/ 1371600 w 2796337"/>
              <a:gd name="connsiteY86" fmla="*/ 1689100 h 2565400"/>
              <a:gd name="connsiteX87" fmla="*/ 1333500 w 2796337"/>
              <a:gd name="connsiteY87" fmla="*/ 1714500 h 2565400"/>
              <a:gd name="connsiteX88" fmla="*/ 1308100 w 2796337"/>
              <a:gd name="connsiteY88" fmla="*/ 1752600 h 2565400"/>
              <a:gd name="connsiteX89" fmla="*/ 1358900 w 2796337"/>
              <a:gd name="connsiteY89" fmla="*/ 1803400 h 2565400"/>
              <a:gd name="connsiteX90" fmla="*/ 1384300 w 2796337"/>
              <a:gd name="connsiteY90" fmla="*/ 1892300 h 2565400"/>
              <a:gd name="connsiteX91" fmla="*/ 1460500 w 2796337"/>
              <a:gd name="connsiteY91" fmla="*/ 1981200 h 2565400"/>
              <a:gd name="connsiteX92" fmla="*/ 1498600 w 2796337"/>
              <a:gd name="connsiteY92" fmla="*/ 2032000 h 2565400"/>
              <a:gd name="connsiteX93" fmla="*/ 1536700 w 2796337"/>
              <a:gd name="connsiteY93" fmla="*/ 2070100 h 2565400"/>
              <a:gd name="connsiteX94" fmla="*/ 1638300 w 2796337"/>
              <a:gd name="connsiteY94" fmla="*/ 2184400 h 2565400"/>
              <a:gd name="connsiteX95" fmla="*/ 1676400 w 2796337"/>
              <a:gd name="connsiteY95" fmla="*/ 2197100 h 2565400"/>
              <a:gd name="connsiteX96" fmla="*/ 1714500 w 2796337"/>
              <a:gd name="connsiteY96" fmla="*/ 2235200 h 2565400"/>
              <a:gd name="connsiteX97" fmla="*/ 1765300 w 2796337"/>
              <a:gd name="connsiteY97" fmla="*/ 2247900 h 2565400"/>
              <a:gd name="connsiteX98" fmla="*/ 1854200 w 2796337"/>
              <a:gd name="connsiteY98" fmla="*/ 2286000 h 2565400"/>
              <a:gd name="connsiteX99" fmla="*/ 1917700 w 2796337"/>
              <a:gd name="connsiteY99" fmla="*/ 2324100 h 2565400"/>
              <a:gd name="connsiteX100" fmla="*/ 1993900 w 2796337"/>
              <a:gd name="connsiteY100" fmla="*/ 2374900 h 2565400"/>
              <a:gd name="connsiteX101" fmla="*/ 2032000 w 2796337"/>
              <a:gd name="connsiteY101" fmla="*/ 2413000 h 2565400"/>
              <a:gd name="connsiteX102" fmla="*/ 2057400 w 2796337"/>
              <a:gd name="connsiteY102" fmla="*/ 2489200 h 2565400"/>
              <a:gd name="connsiteX103" fmla="*/ 2057400 w 2796337"/>
              <a:gd name="connsiteY103" fmla="*/ 256540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796337" h="2565400">
                <a:moveTo>
                  <a:pt x="2057400" y="2565400"/>
                </a:moveTo>
                <a:lnTo>
                  <a:pt x="2057400" y="2565400"/>
                </a:lnTo>
                <a:lnTo>
                  <a:pt x="1358900" y="2540000"/>
                </a:lnTo>
                <a:cubicBezTo>
                  <a:pt x="1345531" y="2539308"/>
                  <a:pt x="1334031" y="2529336"/>
                  <a:pt x="1320800" y="2527300"/>
                </a:cubicBezTo>
                <a:cubicBezTo>
                  <a:pt x="1278750" y="2520831"/>
                  <a:pt x="1236016" y="2519877"/>
                  <a:pt x="1193800" y="2514600"/>
                </a:cubicBezTo>
                <a:cubicBezTo>
                  <a:pt x="1168248" y="2511406"/>
                  <a:pt x="1143000" y="2506133"/>
                  <a:pt x="1117600" y="2501900"/>
                </a:cubicBezTo>
                <a:cubicBezTo>
                  <a:pt x="1029241" y="2466556"/>
                  <a:pt x="1075727" y="2483709"/>
                  <a:pt x="977900" y="2451100"/>
                </a:cubicBezTo>
                <a:cubicBezTo>
                  <a:pt x="952500" y="2442633"/>
                  <a:pt x="925647" y="2437674"/>
                  <a:pt x="901700" y="2425700"/>
                </a:cubicBezTo>
                <a:cubicBezTo>
                  <a:pt x="830510" y="2390105"/>
                  <a:pt x="868478" y="2407331"/>
                  <a:pt x="787400" y="2374900"/>
                </a:cubicBezTo>
                <a:cubicBezTo>
                  <a:pt x="719944" y="2307444"/>
                  <a:pt x="781879" y="2358019"/>
                  <a:pt x="673100" y="2311400"/>
                </a:cubicBezTo>
                <a:cubicBezTo>
                  <a:pt x="474346" y="2226220"/>
                  <a:pt x="637537" y="2282612"/>
                  <a:pt x="533400" y="2247900"/>
                </a:cubicBezTo>
                <a:cubicBezTo>
                  <a:pt x="524933" y="2235200"/>
                  <a:pt x="519487" y="2219851"/>
                  <a:pt x="508000" y="2209800"/>
                </a:cubicBezTo>
                <a:cubicBezTo>
                  <a:pt x="485026" y="2189698"/>
                  <a:pt x="457200" y="2175933"/>
                  <a:pt x="431800" y="2159000"/>
                </a:cubicBezTo>
                <a:cubicBezTo>
                  <a:pt x="419100" y="2150533"/>
                  <a:pt x="407352" y="2140426"/>
                  <a:pt x="393700" y="2133600"/>
                </a:cubicBezTo>
                <a:cubicBezTo>
                  <a:pt x="376767" y="2125133"/>
                  <a:pt x="357683" y="2120027"/>
                  <a:pt x="342900" y="2108200"/>
                </a:cubicBezTo>
                <a:cubicBezTo>
                  <a:pt x="314850" y="2085760"/>
                  <a:pt x="266700" y="2032000"/>
                  <a:pt x="266700" y="2032000"/>
                </a:cubicBezTo>
                <a:cubicBezTo>
                  <a:pt x="242026" y="1957979"/>
                  <a:pt x="259987" y="2005874"/>
                  <a:pt x="203200" y="1892300"/>
                </a:cubicBezTo>
                <a:cubicBezTo>
                  <a:pt x="194733" y="1875367"/>
                  <a:pt x="188302" y="1857252"/>
                  <a:pt x="177800" y="1841500"/>
                </a:cubicBezTo>
                <a:cubicBezTo>
                  <a:pt x="160867" y="1816100"/>
                  <a:pt x="136653" y="1794260"/>
                  <a:pt x="127000" y="1765300"/>
                </a:cubicBezTo>
                <a:cubicBezTo>
                  <a:pt x="118533" y="1739900"/>
                  <a:pt x="113574" y="1713047"/>
                  <a:pt x="101600" y="1689100"/>
                </a:cubicBezTo>
                <a:cubicBezTo>
                  <a:pt x="86069" y="1658039"/>
                  <a:pt x="70975" y="1633836"/>
                  <a:pt x="63500" y="1600200"/>
                </a:cubicBezTo>
                <a:cubicBezTo>
                  <a:pt x="57914" y="1575063"/>
                  <a:pt x="57045" y="1548982"/>
                  <a:pt x="50800" y="1524000"/>
                </a:cubicBezTo>
                <a:cubicBezTo>
                  <a:pt x="44306" y="1498025"/>
                  <a:pt x="31894" y="1473775"/>
                  <a:pt x="25400" y="1447800"/>
                </a:cubicBezTo>
                <a:cubicBezTo>
                  <a:pt x="5440" y="1367960"/>
                  <a:pt x="15168" y="1414279"/>
                  <a:pt x="0" y="1308100"/>
                </a:cubicBezTo>
                <a:cubicBezTo>
                  <a:pt x="26845" y="811465"/>
                  <a:pt x="-24204" y="987012"/>
                  <a:pt x="50800" y="762000"/>
                </a:cubicBezTo>
                <a:lnTo>
                  <a:pt x="50800" y="762000"/>
                </a:lnTo>
                <a:cubicBezTo>
                  <a:pt x="55033" y="745067"/>
                  <a:pt x="54840" y="726355"/>
                  <a:pt x="63500" y="711200"/>
                </a:cubicBezTo>
                <a:cubicBezTo>
                  <a:pt x="72411" y="695606"/>
                  <a:pt x="88900" y="685800"/>
                  <a:pt x="101600" y="673100"/>
                </a:cubicBezTo>
                <a:cubicBezTo>
                  <a:pt x="110067" y="647700"/>
                  <a:pt x="112148" y="619177"/>
                  <a:pt x="127000" y="596900"/>
                </a:cubicBezTo>
                <a:lnTo>
                  <a:pt x="177800" y="520700"/>
                </a:lnTo>
                <a:cubicBezTo>
                  <a:pt x="194494" y="495659"/>
                  <a:pt x="222397" y="452279"/>
                  <a:pt x="241300" y="431800"/>
                </a:cubicBezTo>
                <a:cubicBezTo>
                  <a:pt x="277847" y="392208"/>
                  <a:pt x="310768" y="347388"/>
                  <a:pt x="355600" y="317500"/>
                </a:cubicBezTo>
                <a:cubicBezTo>
                  <a:pt x="368300" y="309033"/>
                  <a:pt x="382111" y="302033"/>
                  <a:pt x="393700" y="292100"/>
                </a:cubicBezTo>
                <a:cubicBezTo>
                  <a:pt x="411882" y="276515"/>
                  <a:pt x="425800" y="256260"/>
                  <a:pt x="444500" y="241300"/>
                </a:cubicBezTo>
                <a:cubicBezTo>
                  <a:pt x="470564" y="220449"/>
                  <a:pt x="534258" y="179066"/>
                  <a:pt x="571500" y="165100"/>
                </a:cubicBezTo>
                <a:cubicBezTo>
                  <a:pt x="587843" y="158971"/>
                  <a:pt x="605367" y="156633"/>
                  <a:pt x="622300" y="152400"/>
                </a:cubicBezTo>
                <a:cubicBezTo>
                  <a:pt x="682747" y="112102"/>
                  <a:pt x="636646" y="136666"/>
                  <a:pt x="711200" y="114300"/>
                </a:cubicBezTo>
                <a:cubicBezTo>
                  <a:pt x="836986" y="76564"/>
                  <a:pt x="736795" y="97334"/>
                  <a:pt x="863600" y="76200"/>
                </a:cubicBezTo>
                <a:cubicBezTo>
                  <a:pt x="880533" y="67733"/>
                  <a:pt x="896673" y="57447"/>
                  <a:pt x="914400" y="50800"/>
                </a:cubicBezTo>
                <a:cubicBezTo>
                  <a:pt x="936926" y="42353"/>
                  <a:pt x="1008949" y="29789"/>
                  <a:pt x="1028700" y="25400"/>
                </a:cubicBezTo>
                <a:cubicBezTo>
                  <a:pt x="1076540" y="14769"/>
                  <a:pt x="1075172" y="14143"/>
                  <a:pt x="1117600" y="0"/>
                </a:cubicBezTo>
                <a:lnTo>
                  <a:pt x="1790700" y="12700"/>
                </a:lnTo>
                <a:cubicBezTo>
                  <a:pt x="1804078" y="13178"/>
                  <a:pt x="1815928" y="21722"/>
                  <a:pt x="1828800" y="25400"/>
                </a:cubicBezTo>
                <a:cubicBezTo>
                  <a:pt x="1845583" y="30195"/>
                  <a:pt x="1862667" y="33867"/>
                  <a:pt x="1879600" y="38100"/>
                </a:cubicBezTo>
                <a:cubicBezTo>
                  <a:pt x="1970323" y="98582"/>
                  <a:pt x="1926184" y="81496"/>
                  <a:pt x="2006600" y="101600"/>
                </a:cubicBezTo>
                <a:cubicBezTo>
                  <a:pt x="2093939" y="159826"/>
                  <a:pt x="2053840" y="142747"/>
                  <a:pt x="2120900" y="165100"/>
                </a:cubicBezTo>
                <a:cubicBezTo>
                  <a:pt x="2180586" y="224786"/>
                  <a:pt x="2144056" y="193237"/>
                  <a:pt x="2235200" y="254000"/>
                </a:cubicBezTo>
                <a:cubicBezTo>
                  <a:pt x="2247900" y="262467"/>
                  <a:pt x="2258333" y="276407"/>
                  <a:pt x="2273300" y="279400"/>
                </a:cubicBezTo>
                <a:lnTo>
                  <a:pt x="2336800" y="292100"/>
                </a:lnTo>
                <a:cubicBezTo>
                  <a:pt x="2432452" y="355868"/>
                  <a:pt x="2310886" y="280994"/>
                  <a:pt x="2425700" y="330200"/>
                </a:cubicBezTo>
                <a:cubicBezTo>
                  <a:pt x="2439729" y="336213"/>
                  <a:pt x="2450148" y="348774"/>
                  <a:pt x="2463800" y="355600"/>
                </a:cubicBezTo>
                <a:cubicBezTo>
                  <a:pt x="2475774" y="361587"/>
                  <a:pt x="2489926" y="362313"/>
                  <a:pt x="2501900" y="368300"/>
                </a:cubicBezTo>
                <a:cubicBezTo>
                  <a:pt x="2515552" y="375126"/>
                  <a:pt x="2526348" y="386874"/>
                  <a:pt x="2540000" y="393700"/>
                </a:cubicBezTo>
                <a:cubicBezTo>
                  <a:pt x="2595275" y="421338"/>
                  <a:pt x="2567237" y="387755"/>
                  <a:pt x="2628900" y="431800"/>
                </a:cubicBezTo>
                <a:cubicBezTo>
                  <a:pt x="2643515" y="442239"/>
                  <a:pt x="2653202" y="458402"/>
                  <a:pt x="2667000" y="469900"/>
                </a:cubicBezTo>
                <a:cubicBezTo>
                  <a:pt x="2678726" y="479671"/>
                  <a:pt x="2692400" y="486833"/>
                  <a:pt x="2705100" y="495300"/>
                </a:cubicBezTo>
                <a:cubicBezTo>
                  <a:pt x="2713567" y="508000"/>
                  <a:pt x="2721628" y="520980"/>
                  <a:pt x="2730500" y="533400"/>
                </a:cubicBezTo>
                <a:cubicBezTo>
                  <a:pt x="2742803" y="550624"/>
                  <a:pt x="2757382" y="566251"/>
                  <a:pt x="2768600" y="584200"/>
                </a:cubicBezTo>
                <a:cubicBezTo>
                  <a:pt x="2778634" y="600254"/>
                  <a:pt x="2785533" y="618067"/>
                  <a:pt x="2794000" y="635000"/>
                </a:cubicBezTo>
                <a:cubicBezTo>
                  <a:pt x="2789767" y="757767"/>
                  <a:pt x="2808357" y="883477"/>
                  <a:pt x="2781300" y="1003300"/>
                </a:cubicBezTo>
                <a:cubicBezTo>
                  <a:pt x="2775403" y="1029416"/>
                  <a:pt x="2705100" y="1028700"/>
                  <a:pt x="2705100" y="1028700"/>
                </a:cubicBezTo>
                <a:cubicBezTo>
                  <a:pt x="2599267" y="1016000"/>
                  <a:pt x="2491873" y="1012718"/>
                  <a:pt x="2387600" y="990600"/>
                </a:cubicBezTo>
                <a:cubicBezTo>
                  <a:pt x="2350560" y="982743"/>
                  <a:pt x="2321453" y="953095"/>
                  <a:pt x="2286000" y="939800"/>
                </a:cubicBezTo>
                <a:cubicBezTo>
                  <a:pt x="2253314" y="927543"/>
                  <a:pt x="2184400" y="914400"/>
                  <a:pt x="2184400" y="914400"/>
                </a:cubicBezTo>
                <a:cubicBezTo>
                  <a:pt x="2159000" y="897467"/>
                  <a:pt x="2129786" y="885186"/>
                  <a:pt x="2108200" y="863600"/>
                </a:cubicBezTo>
                <a:cubicBezTo>
                  <a:pt x="2085314" y="840714"/>
                  <a:pt x="2062942" y="813361"/>
                  <a:pt x="2032000" y="800100"/>
                </a:cubicBezTo>
                <a:cubicBezTo>
                  <a:pt x="2015957" y="793224"/>
                  <a:pt x="1997543" y="793529"/>
                  <a:pt x="1981200" y="787400"/>
                </a:cubicBezTo>
                <a:cubicBezTo>
                  <a:pt x="1963473" y="780753"/>
                  <a:pt x="1948470" y="767647"/>
                  <a:pt x="1930400" y="762000"/>
                </a:cubicBezTo>
                <a:cubicBezTo>
                  <a:pt x="1880420" y="746381"/>
                  <a:pt x="1824835" y="747318"/>
                  <a:pt x="1778000" y="723900"/>
                </a:cubicBezTo>
                <a:cubicBezTo>
                  <a:pt x="1707893" y="688847"/>
                  <a:pt x="1745764" y="702213"/>
                  <a:pt x="1663700" y="685800"/>
                </a:cubicBezTo>
                <a:cubicBezTo>
                  <a:pt x="1583267" y="690033"/>
                  <a:pt x="1501645" y="684092"/>
                  <a:pt x="1422400" y="698500"/>
                </a:cubicBezTo>
                <a:cubicBezTo>
                  <a:pt x="1404729" y="701713"/>
                  <a:pt x="1399244" y="726637"/>
                  <a:pt x="1384300" y="736600"/>
                </a:cubicBezTo>
                <a:cubicBezTo>
                  <a:pt x="1373161" y="744026"/>
                  <a:pt x="1358900" y="745067"/>
                  <a:pt x="1346200" y="749300"/>
                </a:cubicBezTo>
                <a:cubicBezTo>
                  <a:pt x="1350433" y="766233"/>
                  <a:pt x="1356972" y="782752"/>
                  <a:pt x="1358900" y="800100"/>
                </a:cubicBezTo>
                <a:cubicBezTo>
                  <a:pt x="1369693" y="897236"/>
                  <a:pt x="1365133" y="996364"/>
                  <a:pt x="1384300" y="1092200"/>
                </a:cubicBezTo>
                <a:cubicBezTo>
                  <a:pt x="1387293" y="1107167"/>
                  <a:pt x="1410189" y="1108442"/>
                  <a:pt x="1422400" y="1117600"/>
                </a:cubicBezTo>
                <a:cubicBezTo>
                  <a:pt x="1465201" y="1149701"/>
                  <a:pt x="1499059" y="1185524"/>
                  <a:pt x="1549400" y="1206500"/>
                </a:cubicBezTo>
                <a:cubicBezTo>
                  <a:pt x="1577848" y="1218354"/>
                  <a:pt x="1609276" y="1221534"/>
                  <a:pt x="1638300" y="1231900"/>
                </a:cubicBezTo>
                <a:cubicBezTo>
                  <a:pt x="1668662" y="1242744"/>
                  <a:pt x="1697567" y="1257300"/>
                  <a:pt x="1727200" y="1270000"/>
                </a:cubicBezTo>
                <a:cubicBezTo>
                  <a:pt x="1731433" y="1282700"/>
                  <a:pt x="1742101" y="1294895"/>
                  <a:pt x="1739900" y="1308100"/>
                </a:cubicBezTo>
                <a:cubicBezTo>
                  <a:pt x="1737391" y="1323156"/>
                  <a:pt x="1724711" y="1334855"/>
                  <a:pt x="1714500" y="1346200"/>
                </a:cubicBezTo>
                <a:cubicBezTo>
                  <a:pt x="1639730" y="1429277"/>
                  <a:pt x="1651392" y="1417905"/>
                  <a:pt x="1587500" y="1460500"/>
                </a:cubicBezTo>
                <a:cubicBezTo>
                  <a:pt x="1583267" y="1477433"/>
                  <a:pt x="1581676" y="1495257"/>
                  <a:pt x="1574800" y="1511300"/>
                </a:cubicBezTo>
                <a:cubicBezTo>
                  <a:pt x="1568787" y="1525329"/>
                  <a:pt x="1554759" y="1535108"/>
                  <a:pt x="1549400" y="1549400"/>
                </a:cubicBezTo>
                <a:cubicBezTo>
                  <a:pt x="1547726" y="1553865"/>
                  <a:pt x="1535060" y="1637175"/>
                  <a:pt x="1524000" y="1651000"/>
                </a:cubicBezTo>
                <a:cubicBezTo>
                  <a:pt x="1514465" y="1662919"/>
                  <a:pt x="1500708" y="1672698"/>
                  <a:pt x="1485900" y="1676400"/>
                </a:cubicBezTo>
                <a:cubicBezTo>
                  <a:pt x="1448710" y="1685697"/>
                  <a:pt x="1409700" y="1684867"/>
                  <a:pt x="1371600" y="1689100"/>
                </a:cubicBezTo>
                <a:cubicBezTo>
                  <a:pt x="1358900" y="1697567"/>
                  <a:pt x="1347152" y="1707674"/>
                  <a:pt x="1333500" y="1714500"/>
                </a:cubicBezTo>
                <a:cubicBezTo>
                  <a:pt x="1266682" y="1747909"/>
                  <a:pt x="1243022" y="1730907"/>
                  <a:pt x="1308100" y="1752600"/>
                </a:cubicBezTo>
                <a:cubicBezTo>
                  <a:pt x="1325033" y="1769533"/>
                  <a:pt x="1344981" y="1783913"/>
                  <a:pt x="1358900" y="1803400"/>
                </a:cubicBezTo>
                <a:cubicBezTo>
                  <a:pt x="1369303" y="1817964"/>
                  <a:pt x="1378545" y="1880790"/>
                  <a:pt x="1384300" y="1892300"/>
                </a:cubicBezTo>
                <a:cubicBezTo>
                  <a:pt x="1406583" y="1936867"/>
                  <a:pt x="1429998" y="1945614"/>
                  <a:pt x="1460500" y="1981200"/>
                </a:cubicBezTo>
                <a:cubicBezTo>
                  <a:pt x="1474275" y="1997271"/>
                  <a:pt x="1484825" y="2015929"/>
                  <a:pt x="1498600" y="2032000"/>
                </a:cubicBezTo>
                <a:cubicBezTo>
                  <a:pt x="1510289" y="2045637"/>
                  <a:pt x="1525673" y="2055923"/>
                  <a:pt x="1536700" y="2070100"/>
                </a:cubicBezTo>
                <a:cubicBezTo>
                  <a:pt x="1590882" y="2139763"/>
                  <a:pt x="1568874" y="2144728"/>
                  <a:pt x="1638300" y="2184400"/>
                </a:cubicBezTo>
                <a:cubicBezTo>
                  <a:pt x="1649923" y="2191042"/>
                  <a:pt x="1663700" y="2192867"/>
                  <a:pt x="1676400" y="2197100"/>
                </a:cubicBezTo>
                <a:cubicBezTo>
                  <a:pt x="1689100" y="2209800"/>
                  <a:pt x="1698906" y="2226289"/>
                  <a:pt x="1714500" y="2235200"/>
                </a:cubicBezTo>
                <a:cubicBezTo>
                  <a:pt x="1729655" y="2243860"/>
                  <a:pt x="1748517" y="2243105"/>
                  <a:pt x="1765300" y="2247900"/>
                </a:cubicBezTo>
                <a:cubicBezTo>
                  <a:pt x="1802329" y="2258480"/>
                  <a:pt x="1818341" y="2266078"/>
                  <a:pt x="1854200" y="2286000"/>
                </a:cubicBezTo>
                <a:cubicBezTo>
                  <a:pt x="1875778" y="2297988"/>
                  <a:pt x="1897953" y="2309289"/>
                  <a:pt x="1917700" y="2324100"/>
                </a:cubicBezTo>
                <a:cubicBezTo>
                  <a:pt x="1993806" y="2381179"/>
                  <a:pt x="1917489" y="2349430"/>
                  <a:pt x="1993900" y="2374900"/>
                </a:cubicBezTo>
                <a:cubicBezTo>
                  <a:pt x="2006600" y="2387600"/>
                  <a:pt x="2023278" y="2397300"/>
                  <a:pt x="2032000" y="2413000"/>
                </a:cubicBezTo>
                <a:cubicBezTo>
                  <a:pt x="2045003" y="2436405"/>
                  <a:pt x="2057400" y="2489200"/>
                  <a:pt x="2057400" y="2489200"/>
                </a:cubicBezTo>
                <a:cubicBezTo>
                  <a:pt x="2028679" y="2532281"/>
                  <a:pt x="2042793" y="2516507"/>
                  <a:pt x="2057400" y="25654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457950" y="1739900"/>
            <a:ext cx="1479550" cy="160655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16400" y="3333750"/>
            <a:ext cx="2241550" cy="6731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457950" y="3333750"/>
            <a:ext cx="1210843" cy="126682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48250" y="290195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高亮部分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867650" y="1660525"/>
            <a:ext cx="146050" cy="1587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606462" y="1977767"/>
            <a:ext cx="120650" cy="1338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352462" y="2238117"/>
            <a:ext cx="120650" cy="1338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077075" y="2543175"/>
            <a:ext cx="120650" cy="1338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13550" y="2835017"/>
            <a:ext cx="120650" cy="1338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55563" y="1781602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采样点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81888" y="1304836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像素点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8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6715" y="1211245"/>
            <a:ext cx="1869142" cy="5378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级联阴影</a:t>
            </a:r>
            <a:endParaRPr lang="zh-CN" altLang="en-US" sz="2800" dirty="0"/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3465857" y="1480186"/>
            <a:ext cx="10039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469781" y="1083498"/>
            <a:ext cx="1949823" cy="79337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</a:t>
            </a:r>
            <a:r>
              <a:rPr lang="en-US" altLang="zh-CN" sz="2800" dirty="0" smtClean="0"/>
              <a:t>S:</a:t>
            </a:r>
            <a:r>
              <a:rPr lang="zh-CN" altLang="en-US" sz="2800" dirty="0" smtClean="0"/>
              <a:t>滤波处理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561728" y="1211245"/>
            <a:ext cx="2563906" cy="5378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指数阴影贴图</a:t>
            </a:r>
            <a:endParaRPr lang="zh-CN" altLang="en-US" sz="2800" dirty="0"/>
          </a:p>
        </p:txBody>
      </p: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>
            <a:off x="6419604" y="1480186"/>
            <a:ext cx="11421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305055" y="2392811"/>
            <a:ext cx="2279276" cy="85613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CS:</a:t>
            </a:r>
            <a:r>
              <a:rPr lang="zh-CN" altLang="en-US" sz="2800" dirty="0" smtClean="0"/>
              <a:t>计算密度和光照</a:t>
            </a:r>
            <a:endParaRPr lang="zh-CN" altLang="en-US" sz="2800" dirty="0"/>
          </a:p>
        </p:txBody>
      </p:sp>
      <p:cxnSp>
        <p:nvCxnSpPr>
          <p:cNvPr id="14" name="直接箭头连接符 13"/>
          <p:cNvCxnSpPr>
            <a:stCxn id="8" idx="2"/>
            <a:endCxn id="13" idx="3"/>
          </p:cNvCxnSpPr>
          <p:nvPr/>
        </p:nvCxnSpPr>
        <p:spPr>
          <a:xfrm flipH="1">
            <a:off x="6584331" y="1749127"/>
            <a:ext cx="2259350" cy="10717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立方体 18"/>
          <p:cNvSpPr/>
          <p:nvPr/>
        </p:nvSpPr>
        <p:spPr>
          <a:xfrm>
            <a:off x="7714006" y="2820876"/>
            <a:ext cx="2133600" cy="15602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单个粒子内散射值</a:t>
            </a:r>
            <a:endParaRPr lang="zh-CN" altLang="en-US" sz="2800" dirty="0"/>
          </a:p>
        </p:txBody>
      </p:sp>
      <p:cxnSp>
        <p:nvCxnSpPr>
          <p:cNvPr id="20" name="直接箭头连接符 19"/>
          <p:cNvCxnSpPr>
            <a:stCxn id="13" idx="3"/>
            <a:endCxn id="19" idx="2"/>
          </p:cNvCxnSpPr>
          <p:nvPr/>
        </p:nvCxnSpPr>
        <p:spPr>
          <a:xfrm>
            <a:off x="6584331" y="2820876"/>
            <a:ext cx="1129675" cy="9751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1287700" y="2469395"/>
            <a:ext cx="2133600" cy="16427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散射方程近似解</a:t>
            </a:r>
            <a:endParaRPr lang="zh-CN" altLang="en-US" sz="2800" dirty="0"/>
          </a:p>
        </p:txBody>
      </p:sp>
      <p:sp>
        <p:nvSpPr>
          <p:cNvPr id="25" name="圆角矩形 24"/>
          <p:cNvSpPr/>
          <p:nvPr/>
        </p:nvSpPr>
        <p:spPr>
          <a:xfrm>
            <a:off x="4305055" y="3972487"/>
            <a:ext cx="2279276" cy="85613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CS:</a:t>
            </a:r>
            <a:r>
              <a:rPr lang="zh-CN" altLang="en-US" sz="2800" dirty="0" smtClean="0"/>
              <a:t>求解积分方程</a:t>
            </a:r>
            <a:endParaRPr lang="zh-CN" altLang="en-US" sz="2800" dirty="0"/>
          </a:p>
        </p:txBody>
      </p:sp>
      <p:cxnSp>
        <p:nvCxnSpPr>
          <p:cNvPr id="28" name="直接箭头连接符 27"/>
          <p:cNvCxnSpPr>
            <a:stCxn id="25" idx="1"/>
            <a:endCxn id="24" idx="4"/>
          </p:cNvCxnSpPr>
          <p:nvPr/>
        </p:nvCxnSpPr>
        <p:spPr>
          <a:xfrm flipH="1" flipV="1">
            <a:off x="3010605" y="3496134"/>
            <a:ext cx="1294450" cy="9044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381686" y="5945840"/>
            <a:ext cx="1869142" cy="5378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颜色纹理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1381686" y="5244353"/>
            <a:ext cx="1869142" cy="5378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深度纹理</a:t>
            </a:r>
            <a:endParaRPr lang="zh-CN" altLang="en-US" sz="2800" dirty="0"/>
          </a:p>
        </p:txBody>
      </p:sp>
      <p:sp>
        <p:nvSpPr>
          <p:cNvPr id="36" name="圆角矩形 35"/>
          <p:cNvSpPr/>
          <p:nvPr/>
        </p:nvSpPr>
        <p:spPr>
          <a:xfrm>
            <a:off x="4305055" y="5513294"/>
            <a:ext cx="2279276" cy="85613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</a:t>
            </a:r>
            <a:r>
              <a:rPr lang="en-US" altLang="zh-CN" sz="2800" dirty="0" smtClean="0"/>
              <a:t>S</a:t>
            </a:r>
            <a:r>
              <a:rPr lang="en-US" altLang="zh-CN" sz="2800" dirty="0"/>
              <a:t>:</a:t>
            </a:r>
            <a:r>
              <a:rPr lang="zh-CN" altLang="en-US" sz="2800" dirty="0" smtClean="0"/>
              <a:t>给场景添加特效</a:t>
            </a:r>
            <a:endParaRPr lang="zh-CN" altLang="en-US" sz="2800" dirty="0"/>
          </a:p>
        </p:txBody>
      </p:sp>
      <p:sp>
        <p:nvSpPr>
          <p:cNvPr id="37" name="矩形 36"/>
          <p:cNvSpPr/>
          <p:nvPr/>
        </p:nvSpPr>
        <p:spPr>
          <a:xfrm>
            <a:off x="7561727" y="5685871"/>
            <a:ext cx="2563907" cy="5378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最终颜色纹理</a:t>
            </a:r>
            <a:endParaRPr lang="zh-CN" altLang="en-US" sz="2800" dirty="0"/>
          </a:p>
        </p:txBody>
      </p:sp>
      <p:cxnSp>
        <p:nvCxnSpPr>
          <p:cNvPr id="42" name="直接箭头连接符 41"/>
          <p:cNvCxnSpPr>
            <a:stCxn id="19" idx="2"/>
            <a:endCxn id="25" idx="3"/>
          </p:cNvCxnSpPr>
          <p:nvPr/>
        </p:nvCxnSpPr>
        <p:spPr>
          <a:xfrm flipH="1">
            <a:off x="6584331" y="3796027"/>
            <a:ext cx="1129675" cy="6045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4" idx="3"/>
            <a:endCxn id="36" idx="0"/>
          </p:cNvCxnSpPr>
          <p:nvPr/>
        </p:nvCxnSpPr>
        <p:spPr>
          <a:xfrm>
            <a:off x="2149152" y="4112177"/>
            <a:ext cx="3295541" cy="14011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2" idx="3"/>
            <a:endCxn id="36" idx="1"/>
          </p:cNvCxnSpPr>
          <p:nvPr/>
        </p:nvCxnSpPr>
        <p:spPr>
          <a:xfrm>
            <a:off x="3250828" y="5513294"/>
            <a:ext cx="1054227" cy="42806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1" idx="3"/>
            <a:endCxn id="36" idx="1"/>
          </p:cNvCxnSpPr>
          <p:nvPr/>
        </p:nvCxnSpPr>
        <p:spPr>
          <a:xfrm flipV="1">
            <a:off x="3250828" y="5941359"/>
            <a:ext cx="1054227" cy="2734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3"/>
            <a:endCxn id="37" idx="1"/>
          </p:cNvCxnSpPr>
          <p:nvPr/>
        </p:nvCxnSpPr>
        <p:spPr>
          <a:xfrm>
            <a:off x="6584331" y="5941359"/>
            <a:ext cx="977396" cy="13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7" idx="2"/>
            <a:endCxn id="13" idx="0"/>
          </p:cNvCxnSpPr>
          <p:nvPr/>
        </p:nvCxnSpPr>
        <p:spPr>
          <a:xfrm>
            <a:off x="5444693" y="1876874"/>
            <a:ext cx="0" cy="515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3" idx="2"/>
            <a:endCxn id="25" idx="0"/>
          </p:cNvCxnSpPr>
          <p:nvPr/>
        </p:nvCxnSpPr>
        <p:spPr>
          <a:xfrm>
            <a:off x="5444693" y="3248941"/>
            <a:ext cx="0" cy="723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5" idx="2"/>
            <a:endCxn id="36" idx="0"/>
          </p:cNvCxnSpPr>
          <p:nvPr/>
        </p:nvCxnSpPr>
        <p:spPr>
          <a:xfrm>
            <a:off x="5444693" y="4828617"/>
            <a:ext cx="0" cy="684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29150" y="1495425"/>
            <a:ext cx="1809750" cy="704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爆炸形 2 4"/>
          <p:cNvSpPr/>
          <p:nvPr/>
        </p:nvSpPr>
        <p:spPr>
          <a:xfrm>
            <a:off x="5772150" y="1752600"/>
            <a:ext cx="219075" cy="180975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rot="16200000">
            <a:off x="6970568" y="1418059"/>
            <a:ext cx="644474" cy="861446"/>
            <a:chOff x="706463" y="2055302"/>
            <a:chExt cx="644474" cy="861446"/>
          </a:xfrm>
          <a:solidFill>
            <a:schemeClr val="accent6"/>
          </a:solidFill>
        </p:grpSpPr>
        <p:sp>
          <p:nvSpPr>
            <p:cNvPr id="7" name="矩形 6"/>
            <p:cNvSpPr/>
            <p:nvPr/>
          </p:nvSpPr>
          <p:spPr>
            <a:xfrm>
              <a:off x="706463" y="2597434"/>
              <a:ext cx="644474" cy="319314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18838250">
              <a:off x="813694" y="2055302"/>
              <a:ext cx="450000" cy="450000"/>
            </a:xfrm>
            <a:prstGeom prst="rtTriangl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太阳形 8"/>
          <p:cNvSpPr/>
          <p:nvPr/>
        </p:nvSpPr>
        <p:spPr>
          <a:xfrm>
            <a:off x="3568839" y="1660194"/>
            <a:ext cx="488811" cy="3571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5" idx="1"/>
            <a:endCxn id="4" idx="1"/>
          </p:cNvCxnSpPr>
          <p:nvPr/>
        </p:nvCxnSpPr>
        <p:spPr>
          <a:xfrm flipH="1" flipV="1">
            <a:off x="4894182" y="1598648"/>
            <a:ext cx="877968" cy="26184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4" idx="2"/>
          </p:cNvCxnSpPr>
          <p:nvPr/>
        </p:nvCxnSpPr>
        <p:spPr>
          <a:xfrm flipH="1" flipV="1">
            <a:off x="4629150" y="1847850"/>
            <a:ext cx="1143000" cy="126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1"/>
            <a:endCxn id="4" idx="3"/>
          </p:cNvCxnSpPr>
          <p:nvPr/>
        </p:nvCxnSpPr>
        <p:spPr>
          <a:xfrm flipH="1">
            <a:off x="4894182" y="1860490"/>
            <a:ext cx="877968" cy="23656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1"/>
            <a:endCxn id="4" idx="0"/>
          </p:cNvCxnSpPr>
          <p:nvPr/>
        </p:nvCxnSpPr>
        <p:spPr>
          <a:xfrm flipH="1" flipV="1">
            <a:off x="5534025" y="1495425"/>
            <a:ext cx="238125" cy="36506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" idx="1"/>
            <a:endCxn id="4" idx="4"/>
          </p:cNvCxnSpPr>
          <p:nvPr/>
        </p:nvCxnSpPr>
        <p:spPr>
          <a:xfrm flipH="1">
            <a:off x="5534025" y="1860490"/>
            <a:ext cx="238125" cy="33978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" idx="5"/>
          </p:cNvCxnSpPr>
          <p:nvPr/>
        </p:nvCxnSpPr>
        <p:spPr>
          <a:xfrm>
            <a:off x="5772150" y="1860490"/>
            <a:ext cx="401718" cy="23656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" idx="7"/>
          </p:cNvCxnSpPr>
          <p:nvPr/>
        </p:nvCxnSpPr>
        <p:spPr>
          <a:xfrm flipV="1">
            <a:off x="5772150" y="1598648"/>
            <a:ext cx="401718" cy="24920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" idx="1"/>
            <a:endCxn id="8" idx="5"/>
          </p:cNvCxnSpPr>
          <p:nvPr/>
        </p:nvCxnSpPr>
        <p:spPr>
          <a:xfrm flipV="1">
            <a:off x="5772150" y="1838788"/>
            <a:ext cx="1314932" cy="217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4629150" y="2733675"/>
            <a:ext cx="1809750" cy="704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爆炸形 2 60"/>
          <p:cNvSpPr/>
          <p:nvPr/>
        </p:nvSpPr>
        <p:spPr>
          <a:xfrm>
            <a:off x="5563323" y="2964649"/>
            <a:ext cx="219075" cy="180975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6970568" y="2656309"/>
            <a:ext cx="644474" cy="861446"/>
            <a:chOff x="706463" y="2055302"/>
            <a:chExt cx="644474" cy="861446"/>
          </a:xfrm>
          <a:solidFill>
            <a:schemeClr val="accent6"/>
          </a:solidFill>
        </p:grpSpPr>
        <p:sp>
          <p:nvSpPr>
            <p:cNvPr id="63" name="矩形 62"/>
            <p:cNvSpPr/>
            <p:nvPr/>
          </p:nvSpPr>
          <p:spPr>
            <a:xfrm>
              <a:off x="706463" y="2597434"/>
              <a:ext cx="644474" cy="319314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8838250">
              <a:off x="813694" y="2055302"/>
              <a:ext cx="450000" cy="450000"/>
            </a:xfrm>
            <a:prstGeom prst="rtTriangl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5" name="太阳形 64"/>
          <p:cNvSpPr/>
          <p:nvPr/>
        </p:nvSpPr>
        <p:spPr>
          <a:xfrm>
            <a:off x="3568839" y="2898444"/>
            <a:ext cx="488811" cy="3571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1" idx="1"/>
            <a:endCxn id="60" idx="1"/>
          </p:cNvCxnSpPr>
          <p:nvPr/>
        </p:nvCxnSpPr>
        <p:spPr>
          <a:xfrm flipH="1" flipV="1">
            <a:off x="4894182" y="2836898"/>
            <a:ext cx="669141" cy="2356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1"/>
            <a:endCxn id="60" idx="2"/>
          </p:cNvCxnSpPr>
          <p:nvPr/>
        </p:nvCxnSpPr>
        <p:spPr>
          <a:xfrm flipH="1">
            <a:off x="4629150" y="3072539"/>
            <a:ext cx="934173" cy="1356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1"/>
            <a:endCxn id="60" idx="3"/>
          </p:cNvCxnSpPr>
          <p:nvPr/>
        </p:nvCxnSpPr>
        <p:spPr>
          <a:xfrm flipH="1">
            <a:off x="4894182" y="3072539"/>
            <a:ext cx="669141" cy="26276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1" idx="1"/>
            <a:endCxn id="60" idx="0"/>
          </p:cNvCxnSpPr>
          <p:nvPr/>
        </p:nvCxnSpPr>
        <p:spPr>
          <a:xfrm flipH="1" flipV="1">
            <a:off x="5534025" y="2733675"/>
            <a:ext cx="29298" cy="3388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1" idx="1"/>
            <a:endCxn id="60" idx="4"/>
          </p:cNvCxnSpPr>
          <p:nvPr/>
        </p:nvCxnSpPr>
        <p:spPr>
          <a:xfrm flipH="1">
            <a:off x="5534025" y="3072539"/>
            <a:ext cx="29298" cy="36598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1" idx="1"/>
            <a:endCxn id="60" idx="5"/>
          </p:cNvCxnSpPr>
          <p:nvPr/>
        </p:nvCxnSpPr>
        <p:spPr>
          <a:xfrm>
            <a:off x="5563323" y="3072539"/>
            <a:ext cx="610545" cy="26276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1" idx="1"/>
            <a:endCxn id="60" idx="7"/>
          </p:cNvCxnSpPr>
          <p:nvPr/>
        </p:nvCxnSpPr>
        <p:spPr>
          <a:xfrm flipV="1">
            <a:off x="5563323" y="2836898"/>
            <a:ext cx="610545" cy="2356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1" idx="1"/>
            <a:endCxn id="64" idx="5"/>
          </p:cNvCxnSpPr>
          <p:nvPr/>
        </p:nvCxnSpPr>
        <p:spPr>
          <a:xfrm>
            <a:off x="5563323" y="3072539"/>
            <a:ext cx="1523759" cy="4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4629150" y="3971925"/>
            <a:ext cx="1809750" cy="704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" name="爆炸形 2 102"/>
          <p:cNvSpPr/>
          <p:nvPr/>
        </p:nvSpPr>
        <p:spPr>
          <a:xfrm>
            <a:off x="5114091" y="4224800"/>
            <a:ext cx="219075" cy="180975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 rot="16200000">
            <a:off x="6970568" y="3894559"/>
            <a:ext cx="644474" cy="861446"/>
            <a:chOff x="706463" y="2055302"/>
            <a:chExt cx="644474" cy="861446"/>
          </a:xfrm>
          <a:solidFill>
            <a:schemeClr val="accent6"/>
          </a:solidFill>
        </p:grpSpPr>
        <p:sp>
          <p:nvSpPr>
            <p:cNvPr id="114" name="矩形 113"/>
            <p:cNvSpPr/>
            <p:nvPr/>
          </p:nvSpPr>
          <p:spPr>
            <a:xfrm>
              <a:off x="706463" y="2597434"/>
              <a:ext cx="644474" cy="319314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直角三角形 114"/>
            <p:cNvSpPr/>
            <p:nvPr/>
          </p:nvSpPr>
          <p:spPr>
            <a:xfrm rot="18838250">
              <a:off x="813694" y="2055302"/>
              <a:ext cx="450000" cy="450000"/>
            </a:xfrm>
            <a:prstGeom prst="rtTriangl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05" name="太阳形 104"/>
          <p:cNvSpPr/>
          <p:nvPr/>
        </p:nvSpPr>
        <p:spPr>
          <a:xfrm>
            <a:off x="3568839" y="4136694"/>
            <a:ext cx="488811" cy="3571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103" idx="1"/>
            <a:endCxn id="102" idx="1"/>
          </p:cNvCxnSpPr>
          <p:nvPr/>
        </p:nvCxnSpPr>
        <p:spPr>
          <a:xfrm flipH="1" flipV="1">
            <a:off x="4894182" y="4075148"/>
            <a:ext cx="219909" cy="25754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1"/>
            <a:endCxn id="102" idx="2"/>
          </p:cNvCxnSpPr>
          <p:nvPr/>
        </p:nvCxnSpPr>
        <p:spPr>
          <a:xfrm flipH="1" flipV="1">
            <a:off x="4629150" y="4324350"/>
            <a:ext cx="484941" cy="83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3" idx="1"/>
            <a:endCxn id="102" idx="3"/>
          </p:cNvCxnSpPr>
          <p:nvPr/>
        </p:nvCxnSpPr>
        <p:spPr>
          <a:xfrm flipH="1">
            <a:off x="4894182" y="4332690"/>
            <a:ext cx="219909" cy="24086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1"/>
            <a:endCxn id="102" idx="0"/>
          </p:cNvCxnSpPr>
          <p:nvPr/>
        </p:nvCxnSpPr>
        <p:spPr>
          <a:xfrm flipV="1">
            <a:off x="5114091" y="3971925"/>
            <a:ext cx="419934" cy="36076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3" idx="1"/>
            <a:endCxn id="102" idx="4"/>
          </p:cNvCxnSpPr>
          <p:nvPr/>
        </p:nvCxnSpPr>
        <p:spPr>
          <a:xfrm>
            <a:off x="5114091" y="4332690"/>
            <a:ext cx="419934" cy="34408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3" idx="1"/>
            <a:endCxn id="102" idx="5"/>
          </p:cNvCxnSpPr>
          <p:nvPr/>
        </p:nvCxnSpPr>
        <p:spPr>
          <a:xfrm>
            <a:off x="5114091" y="4332690"/>
            <a:ext cx="1059777" cy="24086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3" idx="1"/>
            <a:endCxn id="102" idx="7"/>
          </p:cNvCxnSpPr>
          <p:nvPr/>
        </p:nvCxnSpPr>
        <p:spPr>
          <a:xfrm flipV="1">
            <a:off x="5114091" y="4075148"/>
            <a:ext cx="1059777" cy="25754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3" idx="1"/>
            <a:endCxn id="115" idx="5"/>
          </p:cNvCxnSpPr>
          <p:nvPr/>
        </p:nvCxnSpPr>
        <p:spPr>
          <a:xfrm flipV="1">
            <a:off x="5114091" y="4315288"/>
            <a:ext cx="1972991" cy="174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4111729" y="139251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g&lt;0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4111729" y="259531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g=0</a:t>
            </a:r>
            <a:endParaRPr lang="zh-CN" altLang="en-US" dirty="0"/>
          </a:p>
        </p:txBody>
      </p:sp>
      <p:sp>
        <p:nvSpPr>
          <p:cNvPr id="163" name="文本框 152"/>
          <p:cNvSpPr txBox="1"/>
          <p:nvPr/>
        </p:nvSpPr>
        <p:spPr>
          <a:xfrm>
            <a:off x="4101065" y="385912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g&gt;0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37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286375" y="3343274"/>
            <a:ext cx="34290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4143375" y="1800224"/>
            <a:ext cx="3124200" cy="3257551"/>
          </a:xfrm>
          <a:prstGeom prst="cub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924425" y="1809750"/>
            <a:ext cx="9525" cy="241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33950" y="4229100"/>
            <a:ext cx="2333625" cy="4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143375" y="4229100"/>
            <a:ext cx="790575" cy="82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977640" y="1764506"/>
            <a:ext cx="956310" cy="357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33950" y="1809750"/>
            <a:ext cx="470535" cy="153352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267575" y="1800225"/>
            <a:ext cx="634365" cy="508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267575" y="3954780"/>
            <a:ext cx="550545" cy="319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5951220" y="4427220"/>
            <a:ext cx="518160" cy="630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469380" y="2576512"/>
            <a:ext cx="711518" cy="75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143375" y="5057775"/>
            <a:ext cx="321945" cy="7762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406140" y="2576512"/>
            <a:ext cx="737235" cy="3419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098609" y="4229100"/>
            <a:ext cx="835341" cy="2274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230314" y="135786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4278154" y="1485900"/>
            <a:ext cx="260508" cy="10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847273" y="263472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4895113" y="2711955"/>
            <a:ext cx="260508" cy="10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4892750" y="1751240"/>
            <a:ext cx="94784" cy="948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5325" y="14567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629275" y="315794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38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组合 787"/>
          <p:cNvGrpSpPr/>
          <p:nvPr/>
        </p:nvGrpSpPr>
        <p:grpSpPr>
          <a:xfrm>
            <a:off x="1883469" y="1341119"/>
            <a:ext cx="3946271" cy="1080000"/>
            <a:chOff x="1881540" y="1341120"/>
            <a:chExt cx="3946271" cy="1080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260604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96604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32418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68232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04046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9386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5200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260511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296596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32325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368368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404309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39386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75200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260511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96596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332325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68368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404309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39386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75200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188247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矩形 741"/>
            <p:cNvSpPr/>
            <p:nvPr/>
          </p:nvSpPr>
          <p:spPr>
            <a:xfrm>
              <a:off x="224247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188154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224239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188154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224239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5107811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5467811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5106881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5467731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5106881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5467731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0" name="组合 789"/>
          <p:cNvGrpSpPr/>
          <p:nvPr/>
        </p:nvGrpSpPr>
        <p:grpSpPr>
          <a:xfrm>
            <a:off x="2111041" y="2421120"/>
            <a:ext cx="3453869" cy="1080000"/>
            <a:chOff x="2111041" y="2421120"/>
            <a:chExt cx="3453869" cy="1080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2538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754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2970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3186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402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18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3836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4052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268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484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4700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916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32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326085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538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754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970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186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402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618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836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052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268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484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700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16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5132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326085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538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2754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970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186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402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618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836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052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268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484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700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4916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132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326085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2538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754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970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186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3402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618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3836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052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268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484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4700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916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5132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2326085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538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2754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970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3186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3402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3618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3836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4052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4268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4484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700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4916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5132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2326085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2111041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2111041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2111041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2111041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8" name="矩形 757"/>
            <p:cNvSpPr/>
            <p:nvPr/>
          </p:nvSpPr>
          <p:spPr>
            <a:xfrm>
              <a:off x="2111041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9" name="矩形 758"/>
            <p:cNvSpPr/>
            <p:nvPr/>
          </p:nvSpPr>
          <p:spPr>
            <a:xfrm>
              <a:off x="5348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0" name="矩形 759"/>
            <p:cNvSpPr/>
            <p:nvPr/>
          </p:nvSpPr>
          <p:spPr>
            <a:xfrm>
              <a:off x="5348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1" name="矩形 760"/>
            <p:cNvSpPr/>
            <p:nvPr/>
          </p:nvSpPr>
          <p:spPr>
            <a:xfrm>
              <a:off x="5348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2" name="矩形 761"/>
            <p:cNvSpPr/>
            <p:nvPr/>
          </p:nvSpPr>
          <p:spPr>
            <a:xfrm>
              <a:off x="5348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3" name="矩形 762"/>
            <p:cNvSpPr/>
            <p:nvPr/>
          </p:nvSpPr>
          <p:spPr>
            <a:xfrm>
              <a:off x="5348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89" name="组合 788"/>
          <p:cNvGrpSpPr/>
          <p:nvPr/>
        </p:nvGrpSpPr>
        <p:grpSpPr>
          <a:xfrm>
            <a:off x="2468598" y="3501120"/>
            <a:ext cx="2767036" cy="1296000"/>
            <a:chOff x="2468598" y="3501120"/>
            <a:chExt cx="2767036" cy="12960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69" name="矩形 168"/>
            <p:cNvSpPr/>
            <p:nvPr/>
          </p:nvSpPr>
          <p:spPr>
            <a:xfrm>
              <a:off x="257464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268264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785641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893641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300164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310964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3212641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3320641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3429608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3537608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3640605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3748605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3845723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3953723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4056720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164720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73687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4381687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448468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459268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4700687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808687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91168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501968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57464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68264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785641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2893641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300164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310964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212641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3320641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3429608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3537608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3640605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3748605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3845723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3953723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4056720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64720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4273687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4381687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448468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459268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700687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4808687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491168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501968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257464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268264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7" name="矩形 426"/>
            <p:cNvSpPr/>
            <p:nvPr/>
          </p:nvSpPr>
          <p:spPr>
            <a:xfrm>
              <a:off x="2785641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2893641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300164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310964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1" name="矩形 430"/>
            <p:cNvSpPr/>
            <p:nvPr/>
          </p:nvSpPr>
          <p:spPr>
            <a:xfrm>
              <a:off x="3212641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3320641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3429608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4" name="矩形 433"/>
            <p:cNvSpPr/>
            <p:nvPr/>
          </p:nvSpPr>
          <p:spPr>
            <a:xfrm>
              <a:off x="3537608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5" name="矩形 434"/>
            <p:cNvSpPr/>
            <p:nvPr/>
          </p:nvSpPr>
          <p:spPr>
            <a:xfrm>
              <a:off x="3640605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3748605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7" name="矩形 436"/>
            <p:cNvSpPr/>
            <p:nvPr/>
          </p:nvSpPr>
          <p:spPr>
            <a:xfrm>
              <a:off x="3845723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8" name="矩形 437"/>
            <p:cNvSpPr/>
            <p:nvPr/>
          </p:nvSpPr>
          <p:spPr>
            <a:xfrm>
              <a:off x="3953723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9" name="矩形 438"/>
            <p:cNvSpPr/>
            <p:nvPr/>
          </p:nvSpPr>
          <p:spPr>
            <a:xfrm>
              <a:off x="4056720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0" name="矩形 439"/>
            <p:cNvSpPr/>
            <p:nvPr/>
          </p:nvSpPr>
          <p:spPr>
            <a:xfrm>
              <a:off x="4164720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1" name="矩形 440"/>
            <p:cNvSpPr/>
            <p:nvPr/>
          </p:nvSpPr>
          <p:spPr>
            <a:xfrm>
              <a:off x="4273687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4381687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3" name="矩形 442"/>
            <p:cNvSpPr/>
            <p:nvPr/>
          </p:nvSpPr>
          <p:spPr>
            <a:xfrm>
              <a:off x="448468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459268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4700687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4808687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491168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8" name="矩形 447"/>
            <p:cNvSpPr/>
            <p:nvPr/>
          </p:nvSpPr>
          <p:spPr>
            <a:xfrm>
              <a:off x="501968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257464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268264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2785641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0" name="矩形 459"/>
            <p:cNvSpPr/>
            <p:nvPr/>
          </p:nvSpPr>
          <p:spPr>
            <a:xfrm>
              <a:off x="2893641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1" name="矩形 460"/>
            <p:cNvSpPr/>
            <p:nvPr/>
          </p:nvSpPr>
          <p:spPr>
            <a:xfrm>
              <a:off x="300164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310964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3" name="矩形 462"/>
            <p:cNvSpPr/>
            <p:nvPr/>
          </p:nvSpPr>
          <p:spPr>
            <a:xfrm>
              <a:off x="3212641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3320641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5" name="矩形 464"/>
            <p:cNvSpPr/>
            <p:nvPr/>
          </p:nvSpPr>
          <p:spPr>
            <a:xfrm>
              <a:off x="3429608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3537608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3640605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8" name="矩形 467"/>
            <p:cNvSpPr/>
            <p:nvPr/>
          </p:nvSpPr>
          <p:spPr>
            <a:xfrm>
              <a:off x="3748605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9" name="矩形 468"/>
            <p:cNvSpPr/>
            <p:nvPr/>
          </p:nvSpPr>
          <p:spPr>
            <a:xfrm>
              <a:off x="3845723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3953723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1" name="矩形 470"/>
            <p:cNvSpPr/>
            <p:nvPr/>
          </p:nvSpPr>
          <p:spPr>
            <a:xfrm>
              <a:off x="4056720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2" name="矩形 471"/>
            <p:cNvSpPr/>
            <p:nvPr/>
          </p:nvSpPr>
          <p:spPr>
            <a:xfrm>
              <a:off x="4164720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3" name="矩形 472"/>
            <p:cNvSpPr/>
            <p:nvPr/>
          </p:nvSpPr>
          <p:spPr>
            <a:xfrm>
              <a:off x="4273687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4381687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>
              <a:off x="448468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6" name="矩形 475"/>
            <p:cNvSpPr/>
            <p:nvPr/>
          </p:nvSpPr>
          <p:spPr>
            <a:xfrm>
              <a:off x="459268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7" name="矩形 476"/>
            <p:cNvSpPr/>
            <p:nvPr/>
          </p:nvSpPr>
          <p:spPr>
            <a:xfrm>
              <a:off x="4700687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4808687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9" name="矩形 478"/>
            <p:cNvSpPr/>
            <p:nvPr/>
          </p:nvSpPr>
          <p:spPr>
            <a:xfrm>
              <a:off x="491168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0" name="矩形 479"/>
            <p:cNvSpPr/>
            <p:nvPr/>
          </p:nvSpPr>
          <p:spPr>
            <a:xfrm>
              <a:off x="501968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9" name="矩形 488"/>
            <p:cNvSpPr/>
            <p:nvPr/>
          </p:nvSpPr>
          <p:spPr>
            <a:xfrm>
              <a:off x="257464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268264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2785641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>
              <a:off x="2893641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3" name="矩形 492"/>
            <p:cNvSpPr/>
            <p:nvPr/>
          </p:nvSpPr>
          <p:spPr>
            <a:xfrm>
              <a:off x="300164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310964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>
              <a:off x="3212641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3320641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3429608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3537608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>
              <a:off x="3640605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3748605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3845723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3953723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3" name="矩形 502"/>
            <p:cNvSpPr/>
            <p:nvPr/>
          </p:nvSpPr>
          <p:spPr>
            <a:xfrm>
              <a:off x="4056720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4164720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5" name="矩形 504"/>
            <p:cNvSpPr/>
            <p:nvPr/>
          </p:nvSpPr>
          <p:spPr>
            <a:xfrm>
              <a:off x="4273687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4381687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448468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8" name="矩形 507"/>
            <p:cNvSpPr/>
            <p:nvPr/>
          </p:nvSpPr>
          <p:spPr>
            <a:xfrm>
              <a:off x="459268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9" name="矩形 508"/>
            <p:cNvSpPr/>
            <p:nvPr/>
          </p:nvSpPr>
          <p:spPr>
            <a:xfrm>
              <a:off x="4700687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4808687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1" name="矩形 510"/>
            <p:cNvSpPr/>
            <p:nvPr/>
          </p:nvSpPr>
          <p:spPr>
            <a:xfrm>
              <a:off x="491168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2" name="矩形 511"/>
            <p:cNvSpPr/>
            <p:nvPr/>
          </p:nvSpPr>
          <p:spPr>
            <a:xfrm>
              <a:off x="501968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1" name="矩形 520"/>
            <p:cNvSpPr/>
            <p:nvPr/>
          </p:nvSpPr>
          <p:spPr>
            <a:xfrm>
              <a:off x="257464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2" name="矩形 521"/>
            <p:cNvSpPr/>
            <p:nvPr/>
          </p:nvSpPr>
          <p:spPr>
            <a:xfrm>
              <a:off x="268264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>
              <a:off x="2785641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4" name="矩形 523"/>
            <p:cNvSpPr/>
            <p:nvPr/>
          </p:nvSpPr>
          <p:spPr>
            <a:xfrm>
              <a:off x="2893641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5" name="矩形 524"/>
            <p:cNvSpPr/>
            <p:nvPr/>
          </p:nvSpPr>
          <p:spPr>
            <a:xfrm>
              <a:off x="300164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6" name="矩形 525"/>
            <p:cNvSpPr/>
            <p:nvPr/>
          </p:nvSpPr>
          <p:spPr>
            <a:xfrm>
              <a:off x="310964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7" name="矩形 526"/>
            <p:cNvSpPr/>
            <p:nvPr/>
          </p:nvSpPr>
          <p:spPr>
            <a:xfrm>
              <a:off x="3212641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8" name="矩形 527"/>
            <p:cNvSpPr/>
            <p:nvPr/>
          </p:nvSpPr>
          <p:spPr>
            <a:xfrm>
              <a:off x="3320641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9" name="矩形 528"/>
            <p:cNvSpPr/>
            <p:nvPr/>
          </p:nvSpPr>
          <p:spPr>
            <a:xfrm>
              <a:off x="3429608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0" name="矩形 529"/>
            <p:cNvSpPr/>
            <p:nvPr/>
          </p:nvSpPr>
          <p:spPr>
            <a:xfrm>
              <a:off x="3537608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/>
          </p:nvSpPr>
          <p:spPr>
            <a:xfrm>
              <a:off x="3640605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2" name="矩形 531"/>
            <p:cNvSpPr/>
            <p:nvPr/>
          </p:nvSpPr>
          <p:spPr>
            <a:xfrm>
              <a:off x="3748605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3" name="矩形 532"/>
            <p:cNvSpPr/>
            <p:nvPr/>
          </p:nvSpPr>
          <p:spPr>
            <a:xfrm>
              <a:off x="3845723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4" name="矩形 533"/>
            <p:cNvSpPr/>
            <p:nvPr/>
          </p:nvSpPr>
          <p:spPr>
            <a:xfrm>
              <a:off x="3953723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5" name="矩形 534"/>
            <p:cNvSpPr/>
            <p:nvPr/>
          </p:nvSpPr>
          <p:spPr>
            <a:xfrm>
              <a:off x="4056720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6" name="矩形 535"/>
            <p:cNvSpPr/>
            <p:nvPr/>
          </p:nvSpPr>
          <p:spPr>
            <a:xfrm>
              <a:off x="4164720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7" name="矩形 536"/>
            <p:cNvSpPr/>
            <p:nvPr/>
          </p:nvSpPr>
          <p:spPr>
            <a:xfrm>
              <a:off x="4273687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8" name="矩形 537"/>
            <p:cNvSpPr/>
            <p:nvPr/>
          </p:nvSpPr>
          <p:spPr>
            <a:xfrm>
              <a:off x="4381687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/>
          </p:nvSpPr>
          <p:spPr>
            <a:xfrm>
              <a:off x="448468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0" name="矩形 539"/>
            <p:cNvSpPr/>
            <p:nvPr/>
          </p:nvSpPr>
          <p:spPr>
            <a:xfrm>
              <a:off x="459268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1" name="矩形 540"/>
            <p:cNvSpPr/>
            <p:nvPr/>
          </p:nvSpPr>
          <p:spPr>
            <a:xfrm>
              <a:off x="4700687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2" name="矩形 541"/>
            <p:cNvSpPr/>
            <p:nvPr/>
          </p:nvSpPr>
          <p:spPr>
            <a:xfrm>
              <a:off x="4808687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3" name="矩形 542"/>
            <p:cNvSpPr/>
            <p:nvPr/>
          </p:nvSpPr>
          <p:spPr>
            <a:xfrm>
              <a:off x="491168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4" name="矩形 543"/>
            <p:cNvSpPr/>
            <p:nvPr/>
          </p:nvSpPr>
          <p:spPr>
            <a:xfrm>
              <a:off x="501968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3" name="矩形 552"/>
            <p:cNvSpPr/>
            <p:nvPr/>
          </p:nvSpPr>
          <p:spPr>
            <a:xfrm>
              <a:off x="257464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4" name="矩形 553"/>
            <p:cNvSpPr/>
            <p:nvPr/>
          </p:nvSpPr>
          <p:spPr>
            <a:xfrm>
              <a:off x="268264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5" name="矩形 554"/>
            <p:cNvSpPr/>
            <p:nvPr/>
          </p:nvSpPr>
          <p:spPr>
            <a:xfrm>
              <a:off x="2785641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6" name="矩形 555"/>
            <p:cNvSpPr/>
            <p:nvPr/>
          </p:nvSpPr>
          <p:spPr>
            <a:xfrm>
              <a:off x="2893641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7" name="矩形 556"/>
            <p:cNvSpPr/>
            <p:nvPr/>
          </p:nvSpPr>
          <p:spPr>
            <a:xfrm>
              <a:off x="300164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8" name="矩形 557"/>
            <p:cNvSpPr/>
            <p:nvPr/>
          </p:nvSpPr>
          <p:spPr>
            <a:xfrm>
              <a:off x="310964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9" name="矩形 558"/>
            <p:cNvSpPr/>
            <p:nvPr/>
          </p:nvSpPr>
          <p:spPr>
            <a:xfrm>
              <a:off x="3212641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0" name="矩形 559"/>
            <p:cNvSpPr/>
            <p:nvPr/>
          </p:nvSpPr>
          <p:spPr>
            <a:xfrm>
              <a:off x="3320641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1" name="矩形 560"/>
            <p:cNvSpPr/>
            <p:nvPr/>
          </p:nvSpPr>
          <p:spPr>
            <a:xfrm>
              <a:off x="3429608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2" name="矩形 561"/>
            <p:cNvSpPr/>
            <p:nvPr/>
          </p:nvSpPr>
          <p:spPr>
            <a:xfrm>
              <a:off x="3537608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3" name="矩形 562"/>
            <p:cNvSpPr/>
            <p:nvPr/>
          </p:nvSpPr>
          <p:spPr>
            <a:xfrm>
              <a:off x="3640605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4" name="矩形 563"/>
            <p:cNvSpPr/>
            <p:nvPr/>
          </p:nvSpPr>
          <p:spPr>
            <a:xfrm>
              <a:off x="3748605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5" name="矩形 564"/>
            <p:cNvSpPr/>
            <p:nvPr/>
          </p:nvSpPr>
          <p:spPr>
            <a:xfrm>
              <a:off x="3845723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6" name="矩形 565"/>
            <p:cNvSpPr/>
            <p:nvPr/>
          </p:nvSpPr>
          <p:spPr>
            <a:xfrm>
              <a:off x="3953723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7" name="矩形 566"/>
            <p:cNvSpPr/>
            <p:nvPr/>
          </p:nvSpPr>
          <p:spPr>
            <a:xfrm>
              <a:off x="4056720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8" name="矩形 567"/>
            <p:cNvSpPr/>
            <p:nvPr/>
          </p:nvSpPr>
          <p:spPr>
            <a:xfrm>
              <a:off x="4164720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9" name="矩形 568"/>
            <p:cNvSpPr/>
            <p:nvPr/>
          </p:nvSpPr>
          <p:spPr>
            <a:xfrm>
              <a:off x="4273687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0" name="矩形 569"/>
            <p:cNvSpPr/>
            <p:nvPr/>
          </p:nvSpPr>
          <p:spPr>
            <a:xfrm>
              <a:off x="4381687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1" name="矩形 570"/>
            <p:cNvSpPr/>
            <p:nvPr/>
          </p:nvSpPr>
          <p:spPr>
            <a:xfrm>
              <a:off x="448468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2" name="矩形 571"/>
            <p:cNvSpPr/>
            <p:nvPr/>
          </p:nvSpPr>
          <p:spPr>
            <a:xfrm>
              <a:off x="459268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4700687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4" name="矩形 573"/>
            <p:cNvSpPr/>
            <p:nvPr/>
          </p:nvSpPr>
          <p:spPr>
            <a:xfrm>
              <a:off x="4808687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5" name="矩形 574"/>
            <p:cNvSpPr/>
            <p:nvPr/>
          </p:nvSpPr>
          <p:spPr>
            <a:xfrm>
              <a:off x="491168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6" name="矩形 575"/>
            <p:cNvSpPr/>
            <p:nvPr/>
          </p:nvSpPr>
          <p:spPr>
            <a:xfrm>
              <a:off x="501968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5" name="矩形 584"/>
            <p:cNvSpPr/>
            <p:nvPr/>
          </p:nvSpPr>
          <p:spPr>
            <a:xfrm>
              <a:off x="257464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6" name="矩形 585"/>
            <p:cNvSpPr/>
            <p:nvPr/>
          </p:nvSpPr>
          <p:spPr>
            <a:xfrm>
              <a:off x="268264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7" name="矩形 586"/>
            <p:cNvSpPr/>
            <p:nvPr/>
          </p:nvSpPr>
          <p:spPr>
            <a:xfrm>
              <a:off x="2785641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8" name="矩形 587"/>
            <p:cNvSpPr/>
            <p:nvPr/>
          </p:nvSpPr>
          <p:spPr>
            <a:xfrm>
              <a:off x="2893641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>
              <a:off x="300164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0" name="矩形 589"/>
            <p:cNvSpPr/>
            <p:nvPr/>
          </p:nvSpPr>
          <p:spPr>
            <a:xfrm>
              <a:off x="310964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1" name="矩形 590"/>
            <p:cNvSpPr/>
            <p:nvPr/>
          </p:nvSpPr>
          <p:spPr>
            <a:xfrm>
              <a:off x="3212641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2" name="矩形 591"/>
            <p:cNvSpPr/>
            <p:nvPr/>
          </p:nvSpPr>
          <p:spPr>
            <a:xfrm>
              <a:off x="3320641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3" name="矩形 592"/>
            <p:cNvSpPr/>
            <p:nvPr/>
          </p:nvSpPr>
          <p:spPr>
            <a:xfrm>
              <a:off x="3429608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3537608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3640605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/>
          </p:nvSpPr>
          <p:spPr>
            <a:xfrm>
              <a:off x="3748605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3845723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8" name="矩形 597"/>
            <p:cNvSpPr/>
            <p:nvPr/>
          </p:nvSpPr>
          <p:spPr>
            <a:xfrm>
              <a:off x="3953723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/>
          </p:nvSpPr>
          <p:spPr>
            <a:xfrm>
              <a:off x="4056720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0" name="矩形 599"/>
            <p:cNvSpPr/>
            <p:nvPr/>
          </p:nvSpPr>
          <p:spPr>
            <a:xfrm>
              <a:off x="4164720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1" name="矩形 600"/>
            <p:cNvSpPr/>
            <p:nvPr/>
          </p:nvSpPr>
          <p:spPr>
            <a:xfrm>
              <a:off x="4273687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2" name="矩形 601"/>
            <p:cNvSpPr/>
            <p:nvPr/>
          </p:nvSpPr>
          <p:spPr>
            <a:xfrm>
              <a:off x="4381687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3" name="矩形 602"/>
            <p:cNvSpPr/>
            <p:nvPr/>
          </p:nvSpPr>
          <p:spPr>
            <a:xfrm>
              <a:off x="448468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4" name="矩形 603"/>
            <p:cNvSpPr/>
            <p:nvPr/>
          </p:nvSpPr>
          <p:spPr>
            <a:xfrm>
              <a:off x="459268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5" name="矩形 604"/>
            <p:cNvSpPr/>
            <p:nvPr/>
          </p:nvSpPr>
          <p:spPr>
            <a:xfrm>
              <a:off x="4700687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6" name="矩形 605"/>
            <p:cNvSpPr/>
            <p:nvPr/>
          </p:nvSpPr>
          <p:spPr>
            <a:xfrm>
              <a:off x="4808687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7" name="矩形 606"/>
            <p:cNvSpPr/>
            <p:nvPr/>
          </p:nvSpPr>
          <p:spPr>
            <a:xfrm>
              <a:off x="491168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8" name="矩形 607"/>
            <p:cNvSpPr/>
            <p:nvPr/>
          </p:nvSpPr>
          <p:spPr>
            <a:xfrm>
              <a:off x="501968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257464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8" name="矩形 617"/>
            <p:cNvSpPr/>
            <p:nvPr/>
          </p:nvSpPr>
          <p:spPr>
            <a:xfrm>
              <a:off x="268264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9" name="矩形 618"/>
            <p:cNvSpPr/>
            <p:nvPr/>
          </p:nvSpPr>
          <p:spPr>
            <a:xfrm>
              <a:off x="2785641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2893641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1" name="矩形 620"/>
            <p:cNvSpPr/>
            <p:nvPr/>
          </p:nvSpPr>
          <p:spPr>
            <a:xfrm>
              <a:off x="300164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2" name="矩形 621"/>
            <p:cNvSpPr/>
            <p:nvPr/>
          </p:nvSpPr>
          <p:spPr>
            <a:xfrm>
              <a:off x="310964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3" name="矩形 622"/>
            <p:cNvSpPr/>
            <p:nvPr/>
          </p:nvSpPr>
          <p:spPr>
            <a:xfrm>
              <a:off x="3212641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4" name="矩形 623"/>
            <p:cNvSpPr/>
            <p:nvPr/>
          </p:nvSpPr>
          <p:spPr>
            <a:xfrm>
              <a:off x="3320641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5" name="矩形 624"/>
            <p:cNvSpPr/>
            <p:nvPr/>
          </p:nvSpPr>
          <p:spPr>
            <a:xfrm>
              <a:off x="3429608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6" name="矩形 625"/>
            <p:cNvSpPr/>
            <p:nvPr/>
          </p:nvSpPr>
          <p:spPr>
            <a:xfrm>
              <a:off x="3537608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7" name="矩形 626"/>
            <p:cNvSpPr/>
            <p:nvPr/>
          </p:nvSpPr>
          <p:spPr>
            <a:xfrm>
              <a:off x="3640605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8" name="矩形 627"/>
            <p:cNvSpPr/>
            <p:nvPr/>
          </p:nvSpPr>
          <p:spPr>
            <a:xfrm>
              <a:off x="3748605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9" name="矩形 628"/>
            <p:cNvSpPr/>
            <p:nvPr/>
          </p:nvSpPr>
          <p:spPr>
            <a:xfrm>
              <a:off x="3845723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0" name="矩形 629"/>
            <p:cNvSpPr/>
            <p:nvPr/>
          </p:nvSpPr>
          <p:spPr>
            <a:xfrm>
              <a:off x="3953723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1" name="矩形 630"/>
            <p:cNvSpPr/>
            <p:nvPr/>
          </p:nvSpPr>
          <p:spPr>
            <a:xfrm>
              <a:off x="4056720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>
              <a:off x="4164720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>
              <a:off x="4273687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>
              <a:off x="4381687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>
              <a:off x="448468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>
              <a:off x="459268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>
              <a:off x="4700687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>
              <a:off x="4808687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9" name="矩形 638"/>
            <p:cNvSpPr/>
            <p:nvPr/>
          </p:nvSpPr>
          <p:spPr>
            <a:xfrm>
              <a:off x="491168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0" name="矩形 639"/>
            <p:cNvSpPr/>
            <p:nvPr/>
          </p:nvSpPr>
          <p:spPr>
            <a:xfrm>
              <a:off x="501968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9" name="矩形 648"/>
            <p:cNvSpPr/>
            <p:nvPr/>
          </p:nvSpPr>
          <p:spPr>
            <a:xfrm>
              <a:off x="257464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0" name="矩形 649"/>
            <p:cNvSpPr/>
            <p:nvPr/>
          </p:nvSpPr>
          <p:spPr>
            <a:xfrm>
              <a:off x="268264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1" name="矩形 650"/>
            <p:cNvSpPr/>
            <p:nvPr/>
          </p:nvSpPr>
          <p:spPr>
            <a:xfrm>
              <a:off x="2785641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2" name="矩形 651"/>
            <p:cNvSpPr/>
            <p:nvPr/>
          </p:nvSpPr>
          <p:spPr>
            <a:xfrm>
              <a:off x="2893641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3" name="矩形 652"/>
            <p:cNvSpPr/>
            <p:nvPr/>
          </p:nvSpPr>
          <p:spPr>
            <a:xfrm>
              <a:off x="300164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4" name="矩形 653"/>
            <p:cNvSpPr/>
            <p:nvPr/>
          </p:nvSpPr>
          <p:spPr>
            <a:xfrm>
              <a:off x="310964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5" name="矩形 654"/>
            <p:cNvSpPr/>
            <p:nvPr/>
          </p:nvSpPr>
          <p:spPr>
            <a:xfrm>
              <a:off x="3212641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6" name="矩形 655"/>
            <p:cNvSpPr/>
            <p:nvPr/>
          </p:nvSpPr>
          <p:spPr>
            <a:xfrm>
              <a:off x="3320641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7" name="矩形 656"/>
            <p:cNvSpPr/>
            <p:nvPr/>
          </p:nvSpPr>
          <p:spPr>
            <a:xfrm>
              <a:off x="3429608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3537608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9" name="矩形 658"/>
            <p:cNvSpPr/>
            <p:nvPr/>
          </p:nvSpPr>
          <p:spPr>
            <a:xfrm>
              <a:off x="3640605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0" name="矩形 659"/>
            <p:cNvSpPr/>
            <p:nvPr/>
          </p:nvSpPr>
          <p:spPr>
            <a:xfrm>
              <a:off x="3748605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1" name="矩形 660"/>
            <p:cNvSpPr/>
            <p:nvPr/>
          </p:nvSpPr>
          <p:spPr>
            <a:xfrm>
              <a:off x="3845723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2" name="矩形 661"/>
            <p:cNvSpPr/>
            <p:nvPr/>
          </p:nvSpPr>
          <p:spPr>
            <a:xfrm>
              <a:off x="3953723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4056720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4" name="矩形 663"/>
            <p:cNvSpPr/>
            <p:nvPr/>
          </p:nvSpPr>
          <p:spPr>
            <a:xfrm>
              <a:off x="4164720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5" name="矩形 664"/>
            <p:cNvSpPr/>
            <p:nvPr/>
          </p:nvSpPr>
          <p:spPr>
            <a:xfrm>
              <a:off x="4273687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>
              <a:off x="4381687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>
              <a:off x="448468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>
              <a:off x="459268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>
              <a:off x="4700687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>
              <a:off x="4808687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>
              <a:off x="491168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>
              <a:off x="501968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1" name="矩形 680"/>
            <p:cNvSpPr/>
            <p:nvPr/>
          </p:nvSpPr>
          <p:spPr>
            <a:xfrm>
              <a:off x="257464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2" name="矩形 681"/>
            <p:cNvSpPr/>
            <p:nvPr/>
          </p:nvSpPr>
          <p:spPr>
            <a:xfrm>
              <a:off x="268264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>
              <a:off x="2785641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>
              <a:off x="2893641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300164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>
              <a:off x="310964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>
              <a:off x="3212641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3320641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3429608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3537608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3640605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3748605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3845723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3953723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4056720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4164720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4273687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8" name="矩形 697"/>
            <p:cNvSpPr/>
            <p:nvPr/>
          </p:nvSpPr>
          <p:spPr>
            <a:xfrm>
              <a:off x="4381687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448468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459268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4700687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4808687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491168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501968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257464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268264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2785641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2893641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300164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310964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3212641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>
              <a:off x="3320641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3429608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>
              <a:off x="3537608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>
              <a:off x="3640605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4" name="矩形 723"/>
            <p:cNvSpPr/>
            <p:nvPr/>
          </p:nvSpPr>
          <p:spPr>
            <a:xfrm>
              <a:off x="3748605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5" name="矩形 724"/>
            <p:cNvSpPr/>
            <p:nvPr/>
          </p:nvSpPr>
          <p:spPr>
            <a:xfrm>
              <a:off x="3845723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6" name="矩形 725"/>
            <p:cNvSpPr/>
            <p:nvPr/>
          </p:nvSpPr>
          <p:spPr>
            <a:xfrm>
              <a:off x="3953723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4056720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8" name="矩形 727"/>
            <p:cNvSpPr/>
            <p:nvPr/>
          </p:nvSpPr>
          <p:spPr>
            <a:xfrm>
              <a:off x="4164720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9" name="矩形 728"/>
            <p:cNvSpPr/>
            <p:nvPr/>
          </p:nvSpPr>
          <p:spPr>
            <a:xfrm>
              <a:off x="4273687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0" name="矩形 729"/>
            <p:cNvSpPr/>
            <p:nvPr/>
          </p:nvSpPr>
          <p:spPr>
            <a:xfrm>
              <a:off x="4381687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448468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459268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4700687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4808687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491168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501968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4" name="矩形 763"/>
            <p:cNvSpPr/>
            <p:nvPr/>
          </p:nvSpPr>
          <p:spPr>
            <a:xfrm>
              <a:off x="512763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5" name="矩形 764"/>
            <p:cNvSpPr/>
            <p:nvPr/>
          </p:nvSpPr>
          <p:spPr>
            <a:xfrm>
              <a:off x="512763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6" name="矩形 765"/>
            <p:cNvSpPr/>
            <p:nvPr/>
          </p:nvSpPr>
          <p:spPr>
            <a:xfrm>
              <a:off x="512763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7" name="矩形 766"/>
            <p:cNvSpPr/>
            <p:nvPr/>
          </p:nvSpPr>
          <p:spPr>
            <a:xfrm>
              <a:off x="512763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8" name="矩形 767"/>
            <p:cNvSpPr/>
            <p:nvPr/>
          </p:nvSpPr>
          <p:spPr>
            <a:xfrm>
              <a:off x="512763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>
              <a:off x="512763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>
              <a:off x="512763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>
              <a:off x="512763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>
              <a:off x="512763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>
              <a:off x="512763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>
              <a:off x="512763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5" name="矩形 774"/>
            <p:cNvSpPr/>
            <p:nvPr/>
          </p:nvSpPr>
          <p:spPr>
            <a:xfrm>
              <a:off x="512763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6" name="矩形 775"/>
            <p:cNvSpPr/>
            <p:nvPr/>
          </p:nvSpPr>
          <p:spPr>
            <a:xfrm>
              <a:off x="2468598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7" name="矩形 776"/>
            <p:cNvSpPr/>
            <p:nvPr/>
          </p:nvSpPr>
          <p:spPr>
            <a:xfrm>
              <a:off x="2468598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8" name="矩形 777"/>
            <p:cNvSpPr/>
            <p:nvPr/>
          </p:nvSpPr>
          <p:spPr>
            <a:xfrm>
              <a:off x="2468598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9" name="矩形 778"/>
            <p:cNvSpPr/>
            <p:nvPr/>
          </p:nvSpPr>
          <p:spPr>
            <a:xfrm>
              <a:off x="2468598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0" name="矩形 779"/>
            <p:cNvSpPr/>
            <p:nvPr/>
          </p:nvSpPr>
          <p:spPr>
            <a:xfrm>
              <a:off x="2468598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1" name="矩形 780"/>
            <p:cNvSpPr/>
            <p:nvPr/>
          </p:nvSpPr>
          <p:spPr>
            <a:xfrm>
              <a:off x="2468598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2" name="矩形 781"/>
            <p:cNvSpPr/>
            <p:nvPr/>
          </p:nvSpPr>
          <p:spPr>
            <a:xfrm>
              <a:off x="2468598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3" name="矩形 782"/>
            <p:cNvSpPr/>
            <p:nvPr/>
          </p:nvSpPr>
          <p:spPr>
            <a:xfrm>
              <a:off x="2468598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4" name="矩形 783"/>
            <p:cNvSpPr/>
            <p:nvPr/>
          </p:nvSpPr>
          <p:spPr>
            <a:xfrm>
              <a:off x="2468598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5" name="矩形 784"/>
            <p:cNvSpPr/>
            <p:nvPr/>
          </p:nvSpPr>
          <p:spPr>
            <a:xfrm>
              <a:off x="2468598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>
              <a:off x="2468598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>
              <a:off x="2468598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53" name="梯形 752"/>
          <p:cNvSpPr/>
          <p:nvPr/>
        </p:nvSpPr>
        <p:spPr>
          <a:xfrm rot="10800000">
            <a:off x="1881539" y="1341120"/>
            <a:ext cx="3946191" cy="34560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150524" y="3624813"/>
            <a:ext cx="742950" cy="654050"/>
            <a:chOff x="1466850" y="2222500"/>
            <a:chExt cx="742950" cy="654050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466850" y="2222500"/>
              <a:ext cx="7429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466850" y="2406650"/>
              <a:ext cx="7429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466850" y="2552700"/>
              <a:ext cx="7429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466850" y="2705100"/>
              <a:ext cx="7429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466850" y="2876550"/>
              <a:ext cx="7429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9965875" y="3811124"/>
            <a:ext cx="662493" cy="304800"/>
            <a:chOff x="5858957" y="3143250"/>
            <a:chExt cx="662493" cy="304800"/>
          </a:xfrm>
        </p:grpSpPr>
        <p:sp>
          <p:nvSpPr>
            <p:cNvPr id="40" name="矩形 39"/>
            <p:cNvSpPr/>
            <p:nvPr/>
          </p:nvSpPr>
          <p:spPr>
            <a:xfrm>
              <a:off x="6159500" y="3143250"/>
              <a:ext cx="36195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直角三角形 40"/>
            <p:cNvSpPr/>
            <p:nvPr/>
          </p:nvSpPr>
          <p:spPr>
            <a:xfrm rot="13447808">
              <a:off x="5858957" y="3169632"/>
              <a:ext cx="235599" cy="228664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椭圆 2"/>
          <p:cNvSpPr/>
          <p:nvPr/>
        </p:nvSpPr>
        <p:spPr>
          <a:xfrm>
            <a:off x="7535918" y="3399907"/>
            <a:ext cx="1284889" cy="1127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" idx="0"/>
          </p:cNvCxnSpPr>
          <p:nvPr/>
        </p:nvCxnSpPr>
        <p:spPr>
          <a:xfrm flipV="1">
            <a:off x="8178363" y="2900855"/>
            <a:ext cx="122106" cy="4990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" idx="4"/>
          </p:cNvCxnSpPr>
          <p:nvPr/>
        </p:nvCxnSpPr>
        <p:spPr>
          <a:xfrm>
            <a:off x="8178363" y="4527141"/>
            <a:ext cx="150944" cy="6518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1"/>
          </p:cNvCxnSpPr>
          <p:nvPr/>
        </p:nvCxnSpPr>
        <p:spPr>
          <a:xfrm flipH="1" flipV="1">
            <a:off x="7480738" y="3088348"/>
            <a:ext cx="243348" cy="476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" idx="7"/>
          </p:cNvCxnSpPr>
          <p:nvPr/>
        </p:nvCxnSpPr>
        <p:spPr>
          <a:xfrm flipV="1">
            <a:off x="8632639" y="3040022"/>
            <a:ext cx="401002" cy="5249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" idx="3"/>
          </p:cNvCxnSpPr>
          <p:nvPr/>
        </p:nvCxnSpPr>
        <p:spPr>
          <a:xfrm flipH="1">
            <a:off x="7480738" y="4362061"/>
            <a:ext cx="243348" cy="6641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" idx="5"/>
          </p:cNvCxnSpPr>
          <p:nvPr/>
        </p:nvCxnSpPr>
        <p:spPr>
          <a:xfrm>
            <a:off x="8632639" y="4362061"/>
            <a:ext cx="401002" cy="5249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" idx="6"/>
            <a:endCxn id="41" idx="5"/>
          </p:cNvCxnSpPr>
          <p:nvPr/>
        </p:nvCxnSpPr>
        <p:spPr>
          <a:xfrm flipV="1">
            <a:off x="8820807" y="3951838"/>
            <a:ext cx="1262867" cy="11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8472526" y="2719016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Out-Scattering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766823" y="4049343"/>
            <a:ext cx="13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In-Scattering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接箭头连接符 60"/>
          <p:cNvCxnSpPr/>
          <p:nvPr/>
        </p:nvCxnSpPr>
        <p:spPr>
          <a:xfrm flipH="1">
            <a:off x="4576299" y="4606524"/>
            <a:ext cx="152864" cy="2284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757951" y="4585602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In-Scattering</a:t>
            </a:r>
            <a:endParaRPr lang="zh-CN" altLang="en-US" sz="1100" dirty="0"/>
          </a:p>
        </p:txBody>
      </p:sp>
      <p:sp>
        <p:nvSpPr>
          <p:cNvPr id="5" name="太阳形 4"/>
          <p:cNvSpPr/>
          <p:nvPr/>
        </p:nvSpPr>
        <p:spPr>
          <a:xfrm>
            <a:off x="4729163" y="1971675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/>
        </p:nvSpPr>
        <p:spPr>
          <a:xfrm>
            <a:off x="6724650" y="3943350"/>
            <a:ext cx="1419225" cy="1247775"/>
          </a:xfrm>
          <a:prstGeom prst="trapezoi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6" idx="1"/>
          </p:cNvCxnSpPr>
          <p:nvPr/>
        </p:nvCxnSpPr>
        <p:spPr>
          <a:xfrm>
            <a:off x="5186363" y="2886075"/>
            <a:ext cx="1694259" cy="1681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729163" y="4563423"/>
            <a:ext cx="47625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65935" y="4564372"/>
            <a:ext cx="47625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37635" y="4563424"/>
            <a:ext cx="47625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182282" y="4382447"/>
            <a:ext cx="1009176" cy="428625"/>
            <a:chOff x="476250" y="2695575"/>
            <a:chExt cx="1009176" cy="428625"/>
          </a:xfrm>
        </p:grpSpPr>
        <p:sp>
          <p:nvSpPr>
            <p:cNvPr id="17" name="矩形 16"/>
            <p:cNvSpPr/>
            <p:nvPr/>
          </p:nvSpPr>
          <p:spPr>
            <a:xfrm>
              <a:off x="476250" y="2695575"/>
              <a:ext cx="590550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 rot="2714206">
              <a:off x="1152525" y="2764644"/>
              <a:ext cx="333375" cy="332427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>
            <a:stCxn id="18" idx="5"/>
            <a:endCxn id="6" idx="1"/>
          </p:cNvCxnSpPr>
          <p:nvPr/>
        </p:nvCxnSpPr>
        <p:spPr>
          <a:xfrm flipV="1">
            <a:off x="3025244" y="4567238"/>
            <a:ext cx="3855378" cy="504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15" idx="0"/>
          </p:cNvCxnSpPr>
          <p:nvPr/>
        </p:nvCxnSpPr>
        <p:spPr>
          <a:xfrm>
            <a:off x="5186363" y="2886075"/>
            <a:ext cx="675085" cy="1677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13" idx="7"/>
          </p:cNvCxnSpPr>
          <p:nvPr/>
        </p:nvCxnSpPr>
        <p:spPr>
          <a:xfrm flipH="1">
            <a:off x="4769813" y="2886075"/>
            <a:ext cx="416550" cy="168711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2"/>
            <a:endCxn id="14" idx="6"/>
          </p:cNvCxnSpPr>
          <p:nvPr/>
        </p:nvCxnSpPr>
        <p:spPr>
          <a:xfrm flipH="1">
            <a:off x="3713560" y="2886075"/>
            <a:ext cx="1472803" cy="17116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520046" y="461796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587473" y="463630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38" name="文本框 35"/>
          <p:cNvSpPr txBox="1"/>
          <p:nvPr/>
        </p:nvSpPr>
        <p:spPr>
          <a:xfrm>
            <a:off x="5691182" y="46148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t3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4" idx="2"/>
          </p:cNvCxnSpPr>
          <p:nvPr/>
        </p:nvCxnSpPr>
        <p:spPr>
          <a:xfrm flipH="1">
            <a:off x="3260640" y="4597710"/>
            <a:ext cx="405295" cy="17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2"/>
          </p:cNvCxnSpPr>
          <p:nvPr/>
        </p:nvCxnSpPr>
        <p:spPr>
          <a:xfrm flipH="1" flipV="1">
            <a:off x="4208509" y="4592484"/>
            <a:ext cx="520654" cy="4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5414923" y="4589498"/>
            <a:ext cx="448723" cy="3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672132" y="22669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700838" y="4074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594438" y="40712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4012976" y="3760942"/>
            <a:ext cx="1287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4" idx="6"/>
          </p:cNvCxnSpPr>
          <p:nvPr/>
        </p:nvCxnSpPr>
        <p:spPr>
          <a:xfrm flipH="1" flipV="1">
            <a:off x="3590925" y="4255890"/>
            <a:ext cx="122635" cy="34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1"/>
            <a:endCxn id="36" idx="1"/>
          </p:cNvCxnSpPr>
          <p:nvPr/>
        </p:nvCxnSpPr>
        <p:spPr>
          <a:xfrm flipH="1">
            <a:off x="3520046" y="4574136"/>
            <a:ext cx="152864" cy="2284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4647178" y="4288278"/>
            <a:ext cx="122635" cy="34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8" idx="0"/>
          </p:cNvCxnSpPr>
          <p:nvPr/>
        </p:nvCxnSpPr>
        <p:spPr>
          <a:xfrm flipH="1" flipV="1">
            <a:off x="5681832" y="4330362"/>
            <a:ext cx="198665" cy="2845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8" idx="0"/>
          </p:cNvCxnSpPr>
          <p:nvPr/>
        </p:nvCxnSpPr>
        <p:spPr>
          <a:xfrm flipH="1">
            <a:off x="5712919" y="4614864"/>
            <a:ext cx="167578" cy="2300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167189" y="4082371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Out-Scattering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634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48577" y="2893897"/>
            <a:ext cx="1003739" cy="905160"/>
            <a:chOff x="2118733" y="4075926"/>
            <a:chExt cx="1003739" cy="905160"/>
          </a:xfrm>
        </p:grpSpPr>
        <p:sp>
          <p:nvSpPr>
            <p:cNvPr id="4" name="弧形 3"/>
            <p:cNvSpPr/>
            <p:nvPr/>
          </p:nvSpPr>
          <p:spPr>
            <a:xfrm>
              <a:off x="2118733" y="4646550"/>
              <a:ext cx="1003739" cy="33453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/>
            <p:cNvSpPr/>
            <p:nvPr/>
          </p:nvSpPr>
          <p:spPr>
            <a:xfrm rot="5555174">
              <a:off x="2354205" y="3884093"/>
              <a:ext cx="564187" cy="9478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/>
            <p:cNvSpPr/>
            <p:nvPr/>
          </p:nvSpPr>
          <p:spPr>
            <a:xfrm rot="2435601">
              <a:off x="2625216" y="4421459"/>
              <a:ext cx="423617" cy="47950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334214" y="2559927"/>
            <a:ext cx="1851103" cy="183850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128772" y="2955074"/>
            <a:ext cx="1205442" cy="469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0"/>
          </p:cNvCxnSpPr>
          <p:nvPr/>
        </p:nvCxnSpPr>
        <p:spPr>
          <a:xfrm flipV="1">
            <a:off x="3334214" y="2559927"/>
            <a:ext cx="925552" cy="39514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0"/>
          </p:cNvCxnSpPr>
          <p:nvPr/>
        </p:nvCxnSpPr>
        <p:spPr>
          <a:xfrm flipV="1">
            <a:off x="4259766" y="2319454"/>
            <a:ext cx="579863" cy="240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124848" y="3284526"/>
            <a:ext cx="1209366" cy="157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334214" y="3048091"/>
            <a:ext cx="1851103" cy="2475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5185317" y="2908159"/>
            <a:ext cx="858644" cy="128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41165" y="3468029"/>
            <a:ext cx="1181898" cy="145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323063" y="3607961"/>
            <a:ext cx="1862254" cy="23931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185317" y="3859585"/>
            <a:ext cx="981307" cy="1387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124848" y="3495173"/>
            <a:ext cx="1198215" cy="4808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326120" y="3965822"/>
            <a:ext cx="1056309" cy="43261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394330" y="4410031"/>
            <a:ext cx="1056309" cy="4326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07066" y="2034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015781" y="2667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184980" y="3799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73569" y="392897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374284" y="46695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318939" y="29223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视点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37542" y="2584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起点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792614" y="2144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起点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268613" y="2875360"/>
            <a:ext cx="122944" cy="1392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164091" y="2493344"/>
            <a:ext cx="122944" cy="1392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20205193">
            <a:off x="3418577" y="2671772"/>
            <a:ext cx="737777" cy="1698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545740" y="1852658"/>
            <a:ext cx="149792" cy="855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182054" y="1477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采样点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1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2051049" y="3575050"/>
            <a:ext cx="622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35000" y="3600450"/>
            <a:ext cx="269875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08150" y="2794000"/>
            <a:ext cx="3175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97062" y="2185988"/>
            <a:ext cx="1171575" cy="1419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533524" y="2185988"/>
            <a:ext cx="1171575" cy="1419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911224" y="2185988"/>
            <a:ext cx="1171575" cy="1419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55624" y="2185988"/>
            <a:ext cx="1171575" cy="1419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250950" y="2184400"/>
            <a:ext cx="476249" cy="6096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太阳形 35"/>
          <p:cNvSpPr/>
          <p:nvPr/>
        </p:nvSpPr>
        <p:spPr>
          <a:xfrm>
            <a:off x="812800" y="1809750"/>
            <a:ext cx="303211" cy="266700"/>
          </a:xfrm>
          <a:prstGeom prst="su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105715" y="33261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阴影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6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2500" y="4038600"/>
            <a:ext cx="4864100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921000" y="4013200"/>
            <a:ext cx="850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43400" y="4013200"/>
            <a:ext cx="850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54700" y="4013200"/>
            <a:ext cx="850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6200000">
            <a:off x="4152681" y="5119804"/>
            <a:ext cx="1003739" cy="905160"/>
            <a:chOff x="2118733" y="4075926"/>
            <a:chExt cx="1003739" cy="905160"/>
          </a:xfrm>
        </p:grpSpPr>
        <p:sp>
          <p:nvSpPr>
            <p:cNvPr id="11" name="弧形 10"/>
            <p:cNvSpPr/>
            <p:nvPr/>
          </p:nvSpPr>
          <p:spPr>
            <a:xfrm>
              <a:off x="2118733" y="4646550"/>
              <a:ext cx="1003739" cy="33453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 rot="5555174">
              <a:off x="2354205" y="3884093"/>
              <a:ext cx="564187" cy="947853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2435601">
              <a:off x="2625216" y="4421459"/>
              <a:ext cx="423617" cy="479503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2584450" y="2981286"/>
            <a:ext cx="758825" cy="1057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0"/>
          </p:cNvCxnSpPr>
          <p:nvPr/>
        </p:nvCxnSpPr>
        <p:spPr>
          <a:xfrm>
            <a:off x="4032250" y="2930486"/>
            <a:ext cx="622300" cy="1108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43550" y="2955886"/>
            <a:ext cx="742950" cy="1057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15659" y="2374860"/>
            <a:ext cx="1354931" cy="206379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752533" y="3814624"/>
            <a:ext cx="962613" cy="58948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715743" y="3791794"/>
            <a:ext cx="514200" cy="58691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4237733" y="3682486"/>
            <a:ext cx="1023242" cy="69732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237968" y="3667634"/>
            <a:ext cx="528713" cy="69478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766681" y="3667105"/>
            <a:ext cx="1074552" cy="71883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476875" y="1602067"/>
            <a:ext cx="1354931" cy="206379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343025" y="1933575"/>
            <a:ext cx="0" cy="125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409700" y="3228975"/>
            <a:ext cx="1443038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52450" y="3267075"/>
            <a:ext cx="790576" cy="895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梯形 12"/>
          <p:cNvSpPr/>
          <p:nvPr/>
        </p:nvSpPr>
        <p:spPr>
          <a:xfrm rot="10800000">
            <a:off x="1409700" y="2019301"/>
            <a:ext cx="1443038" cy="1171574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95494" y="3238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3493" y="371475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33493" y="258496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8" name="梯形 17"/>
          <p:cNvSpPr/>
          <p:nvPr/>
        </p:nvSpPr>
        <p:spPr>
          <a:xfrm rot="10800000">
            <a:off x="4672902" y="2003939"/>
            <a:ext cx="1360087" cy="390525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梯形 18"/>
          <p:cNvSpPr/>
          <p:nvPr/>
        </p:nvSpPr>
        <p:spPr>
          <a:xfrm rot="10800000">
            <a:off x="4831255" y="2463462"/>
            <a:ext cx="1061586" cy="426302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10800000">
            <a:off x="5001811" y="2938938"/>
            <a:ext cx="709317" cy="284202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梯形 20"/>
          <p:cNvSpPr/>
          <p:nvPr/>
        </p:nvSpPr>
        <p:spPr>
          <a:xfrm rot="10800000">
            <a:off x="3228975" y="2019299"/>
            <a:ext cx="1152073" cy="565665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梯形 21"/>
          <p:cNvSpPr/>
          <p:nvPr/>
        </p:nvSpPr>
        <p:spPr>
          <a:xfrm rot="10800000">
            <a:off x="3439713" y="2743199"/>
            <a:ext cx="709317" cy="485775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4" idx="0"/>
          </p:cNvCxnSpPr>
          <p:nvPr/>
        </p:nvCxnSpPr>
        <p:spPr>
          <a:xfrm flipH="1" flipV="1">
            <a:off x="2274570" y="2938938"/>
            <a:ext cx="354762" cy="8672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190750" y="380619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视锥体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163190" y="2676613"/>
            <a:ext cx="1328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97648" y="2428963"/>
            <a:ext cx="1328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97648" y="2914261"/>
            <a:ext cx="1328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794372" y="2676614"/>
            <a:ext cx="205085" cy="9312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614827" y="3607832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5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16729</TotalTime>
  <Words>198</Words>
  <Application>Microsoft Office PowerPoint</Application>
  <PresentationFormat>宽屏</PresentationFormat>
  <Paragraphs>108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MXY</dc:creator>
  <cp:lastModifiedBy>MXY</cp:lastModifiedBy>
  <cp:revision>87</cp:revision>
  <dcterms:created xsi:type="dcterms:W3CDTF">2018-02-28T13:13:28Z</dcterms:created>
  <dcterms:modified xsi:type="dcterms:W3CDTF">2018-04-13T06:57:27Z</dcterms:modified>
</cp:coreProperties>
</file>