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1" r:id="rId5"/>
    <p:sldId id="268" r:id="rId6"/>
    <p:sldId id="269" r:id="rId7"/>
    <p:sldId id="259" r:id="rId8"/>
    <p:sldId id="270" r:id="rId9"/>
    <p:sldId id="271" r:id="rId10"/>
    <p:sldId id="274" r:id="rId11"/>
    <p:sldId id="275" r:id="rId12"/>
    <p:sldId id="276" r:id="rId13"/>
    <p:sldId id="272" r:id="rId14"/>
    <p:sldId id="277" r:id="rId15"/>
    <p:sldId id="278" r:id="rId16"/>
    <p:sldId id="280" r:id="rId17"/>
    <p:sldId id="279" r:id="rId18"/>
    <p:sldId id="282" r:id="rId19"/>
    <p:sldId id="283" r:id="rId20"/>
    <p:sldId id="284" r:id="rId21"/>
    <p:sldId id="260" r:id="rId22"/>
    <p:sldId id="263" r:id="rId23"/>
    <p:sldId id="285" r:id="rId24"/>
    <p:sldId id="286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C2F"/>
    <a:srgbClr val="D6D9E1"/>
    <a:srgbClr val="4A4B4F"/>
    <a:srgbClr val="38AF78"/>
    <a:srgbClr val="4D7C8E"/>
    <a:srgbClr val="DA5B7C"/>
    <a:srgbClr val="93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2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A109-02A8-4531-BD6F-F014858DB2C8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202F-EF3F-4D28-B7DB-E8E0F88EA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8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“够火”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947FE-58E9-4AA8-9CAD-EF8D158D4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9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嘉明又一次握住我的手，把我拽了出来。摸到卫生间拿来毛巾，带我冲向房门。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房门打不开！嘉明抓门把的手弹了回来。他没有放弃，用衣服裹住的双手掰开门把，用脚猛踹房门。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反复几次后，门开了，嘉明将我推出门外，回首望去，他倒在门边，已没了动静。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7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我用毛巾掩住口鼻向外跑去，眼前逃生标识像机场跑道的灯光一明一暗，又像隔了一层毛玻璃般依次模糊起来。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2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亲爱的，还记得我们相识的电影院吗？还记得我们初吻的公园吗？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0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紧握这我的双手，你温热的嘴唇，我害羞的笑脸，你送我的玫瑰，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你我依偎时夜空上的繁星闪耀，你我拌嘴时晚霞热烈高扬，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8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我们未来的孩子会生的什么样子？我们下次的旅行会在哪里绽放？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3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我一阵眩晕，躺在地上，火苗逐渐覆盖著我的全身，亲爱的，终于能和你见面了。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两个身穿工作服的男人推开门出来， “真可惜呐”，“是啊，听说这对是新婚旅行呢”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9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我大字般躺在地板上，喘息着，看着火苗慢慢爬上衣角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4962B-CEB4-4FD7-9282-43D744F1C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4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“唉，就差那么一点呢”，“就是，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1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5B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A28B4B-073C-486B-BEF8-9CF8221A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我们体验馆的第一名闯关者差点就产生了。”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4A5B5-1BCA-4E48-A117-0572918F2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6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我们体验馆的第一名闯关者差点就产生了。”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够火，让您感受现场的真实，学习正确求生技能。</a:t>
            </a:r>
            <a:endParaRPr lang="zh-CN" altLang="en-US" sz="4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1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F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72562-E015-4091-BDEE-03A1B3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别把你的第一次交给灾难现场。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3818A-B384-4B1D-B60D-FB275D28E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2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2554-66BB-46AC-A3AB-3C89DCD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3A0AE-D414-4BE5-A3F0-D505862F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4C6F-B0E4-4F6D-A7EC-938C2314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D6D9E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我晃晃头，像全身僵蚕一般冷静。过往的时光一幕幕从眼前走过。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FBA9-6A29-46D4-B609-4FFE8160D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0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我和嘉明是新婚燕尔，这家五星宾馆是我们蜜月的第一站。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7D4A3-0D36-4E8B-B160-A6FF33624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嘉明魁梧英俊，用一双可靠的大手牵着我，闯过了一次次惊奇刺激的瞬间。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261BEB-8913-43D0-8D45-3D00DDF3F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B4117-E192-42B2-A611-537C617C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有他在我的世界充满了幸福的色彩。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D8E9B3-0EE9-4871-8838-D47767550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1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傍晚我俩被浓烟呛醒，着火了！远处回荡着人的叫喊和物件破碎的声音。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5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我尝试开灯，没有反应，黑充斥在尖锐纷杂的背景声中。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7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3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A95FC-B5FD-4395-8543-9ABD6D1A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像宇宙爆炸，行星冲撞，地狱涌上人间，远古的鬼怪举办的盛宴。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DEAD0-5344-4560-BC5B-A1A393EEA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2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464</Words>
  <Application>Microsoft Office PowerPoint</Application>
  <PresentationFormat>宽屏</PresentationFormat>
  <Paragraphs>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仿宋</vt:lpstr>
      <vt:lpstr>Arial</vt:lpstr>
      <vt:lpstr>Calibri</vt:lpstr>
      <vt:lpstr>Calibri Light</vt:lpstr>
      <vt:lpstr>Office Theme</vt:lpstr>
      <vt:lpstr>“够火”</vt:lpstr>
      <vt:lpstr>我大字般躺在地板上，喘息着，看着火苗慢慢爬上衣角</vt:lpstr>
      <vt:lpstr>我晃晃头，像全身僵蚕一般冷静。过往的时光一幕幕从眼前走过。</vt:lpstr>
      <vt:lpstr>我和嘉明是新婚燕尔，这家五星宾馆是我们蜜月的第一站。</vt:lpstr>
      <vt:lpstr>嘉明魁梧英俊，用一双可靠的大手牵着我，闯过了一次次惊奇刺激的瞬间。</vt:lpstr>
      <vt:lpstr>有他在我的世界充满了幸福的色彩。</vt:lpstr>
      <vt:lpstr>傍晚我俩被浓烟呛醒，着火了！远处回荡着人的叫喊和物件破碎的声音。</vt:lpstr>
      <vt:lpstr>我尝试开灯，没有反应，黑充斥在尖锐纷杂的背景声中。</vt:lpstr>
      <vt:lpstr>像宇宙爆炸，行星冲撞，地狱涌上人间，远古的鬼怪举办的盛宴。</vt:lpstr>
      <vt:lpstr>嘉明又一次握住我的手，把我拽了出来。摸到卫生间拿来毛巾，带我冲向房门。</vt:lpstr>
      <vt:lpstr>房门打不开！嘉明抓门把的手弹了回来。他没有放弃，用衣服裹住的双手掰开门把，用脚猛踹房门。</vt:lpstr>
      <vt:lpstr>反复几次后，门开了，嘉明将我推出门外，回首望去，他倒在门边，已没了动静。</vt:lpstr>
      <vt:lpstr>我用毛巾掩住口鼻向外跑去，眼前逃生标识像机场跑道的灯光一明一暗，又像隔了一层毛玻璃般依次模糊起来。</vt:lpstr>
      <vt:lpstr>亲爱的，还记得我们相识的电影院吗？还记得我们初吻的公园吗？</vt:lpstr>
      <vt:lpstr>紧握这我的双手，你温热的嘴唇，我害羞的笑脸，你送我的玫瑰，</vt:lpstr>
      <vt:lpstr>你我依偎时夜空上的繁星闪耀，你我拌嘴时晚霞热烈高扬，</vt:lpstr>
      <vt:lpstr>我们未来的孩子会生的什么样子？我们下次的旅行会在哪里绽放？</vt:lpstr>
      <vt:lpstr>我一阵眩晕，躺在地上，火苗逐渐覆盖著我的全身，亲爱的，终于能和你见面了。</vt:lpstr>
      <vt:lpstr>两个身穿工作服的男人推开门出来， “真可惜呐”，“是啊，听说这对是新婚旅行呢”</vt:lpstr>
      <vt:lpstr>“唉，就差那么一点呢”，“就是，</vt:lpstr>
      <vt:lpstr>我们体验馆的第一名闯关者差点就产生了。”</vt:lpstr>
      <vt:lpstr>我们体验馆的第一名闯关者差点就产生了。”</vt:lpstr>
      <vt:lpstr> 够火，让您感受现场的真实，学习正确求生技能。</vt:lpstr>
      <vt:lpstr>别把你的第一次交给灾难现场。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姜楠</dc:creator>
  <cp:lastModifiedBy>姜楠</cp:lastModifiedBy>
  <cp:revision>4</cp:revision>
  <dcterms:created xsi:type="dcterms:W3CDTF">2017-12-21T08:11:51Z</dcterms:created>
  <dcterms:modified xsi:type="dcterms:W3CDTF">2017-12-21T08:49:17Z</dcterms:modified>
</cp:coreProperties>
</file>