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1" r:id="rId5"/>
    <p:sldId id="268" r:id="rId6"/>
    <p:sldId id="269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59" r:id="rId19"/>
    <p:sldId id="298" r:id="rId20"/>
    <p:sldId id="299" r:id="rId21"/>
    <p:sldId id="303" r:id="rId22"/>
    <p:sldId id="302" r:id="rId23"/>
    <p:sldId id="300" r:id="rId24"/>
    <p:sldId id="304" r:id="rId25"/>
    <p:sldId id="305" r:id="rId26"/>
    <p:sldId id="306" r:id="rId27"/>
    <p:sldId id="307" r:id="rId28"/>
    <p:sldId id="272" r:id="rId29"/>
    <p:sldId id="277" r:id="rId30"/>
    <p:sldId id="278" r:id="rId31"/>
    <p:sldId id="280" r:id="rId32"/>
    <p:sldId id="279" r:id="rId33"/>
    <p:sldId id="308" r:id="rId34"/>
    <p:sldId id="309" r:id="rId35"/>
    <p:sldId id="310" r:id="rId36"/>
    <p:sldId id="283" r:id="rId37"/>
    <p:sldId id="284" r:id="rId38"/>
    <p:sldId id="263" r:id="rId39"/>
    <p:sldId id="311" r:id="rId40"/>
    <p:sldId id="312" r:id="rId41"/>
    <p:sldId id="313" r:id="rId42"/>
    <p:sldId id="285" r:id="rId43"/>
    <p:sldId id="286" r:id="rId44"/>
    <p:sldId id="26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C2F"/>
    <a:srgbClr val="934359"/>
    <a:srgbClr val="DA5B7C"/>
    <a:srgbClr val="38AF78"/>
    <a:srgbClr val="D6D9E1"/>
    <a:srgbClr val="4A4B4F"/>
    <a:srgbClr val="4D7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7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4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5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2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A109-02A8-4531-BD6F-F014858DB2C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88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击石有火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947FE-58E9-4AA8-9CAD-EF8D158D4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夜里我做了个平凡稀松的梦，闻到了一股焦糊的味道，我从床上坐起来，四下黑暗一片，气味浓郁刺鼻。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60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估计是哪里着了火吧，真倒霉啊。我摸了摸床灯开关，依旧是一片黑暗。要不要喊人，打火警？算了吧，总有人会打的。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我摆了摆手，挥散脑中的思绪，拍醒嘉明，踏上床边的旅游鞋摸出门外。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0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走廊里四下无光，头上的逃生标识排成一排，冷冷的亮着，我沿着标识向前走去，途中感觉三三两两的，人聚集了起来。好像鬼魅幽幽地向黄泉进军呢。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6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嘉明在后面跟着我呢吧，真不着急啊，我这样想着，走到了标识的分叉，进入了楼梯间。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0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跟着人流我向楼下走去，但见楼下的逃生标志一盏一盏的灭掉了。？不对，是浓烟飘上来了！前方人流开始混乱，幽鬼化作厉鬼。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1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我感到黑影从我的身边擦过向上跑去，一个、两个、三个，第三个影子直接撞进我的身体，我跌坐到台阶上，心被震得乱蹦。难道这是场梦？我要被鬼推入地狱么？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2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正胡思乱想着，一双手抓了过来，把我从地上来起，带着我向上跑去。这感觉让我想起那次被高高举起的约会。是嘉明呢，想起以前的事情了呢。心平稳了，一抹红晕涌了上来。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应该已经爬的够高了，远离的起火楼层，我用手背快速轻触门把，确定温度不高，我打开了门。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我们的目标就是尽快抵达另一个，因为火势每隔</a:t>
            </a:r>
            <a:r>
              <a:rPr lang="en-US" altLang="zh-CN" sz="4800" dirty="0"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秒就会增大一倍，虽然火在我们下面的楼层，但他能烧穿楼板，很快就会烧到我们。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击石乃有火</a:t>
            </a:r>
            <a:r>
              <a:rPr lang="en-US" altLang="zh-CN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不击元无烟。我大字般躺在地板上，喘息着，火苗爬上了我的身体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4962B-CEB4-4FD7-9282-43D744F1C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" name="Theme">
            <a:hlinkClick r:id="" action="ppaction://media"/>
            <a:extLst>
              <a:ext uri="{FF2B5EF4-FFF2-40B4-BE49-F238E27FC236}">
                <a16:creationId xmlns:a16="http://schemas.microsoft.com/office/drawing/2014/main" id="{CFD004E2-432F-4472-B29B-4EC6131A0B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9450" y="4635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这是楼层内已经有了小许烟雾。浓烟的毒性非常强，即便是稀薄的白烟也可能像黑烟一样致命，有时吸入一口烟雾就会使人眩晕，两三口就会失去意识或者死亡。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我们要专注寻找另一个逃生楼梯，一般电梯旁边都会有线路地图，我用手机拍下。经过卫生间我们用水浸湿衣物捂住口鼻。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房间内已经有了不少烟雾，我们尽量降低重心，这样好难受啊，我想干脆站起来跑到终点，当我看到身边同样想法的人在前方倒下时我打消了这个念头。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5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这时身边的人越来越少，很多人都因为吸入了浓烟而掉队，他们现在是否还能继续逃生我不知道。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火势的蔓延远比我们想象的快，我们要准备好，可能要通过高温的环境。手表，一切金属物品，珠宝，戒指，皮带扣都被我们摘了下来，袖子卷下来，领子竖起来，尽量保护裸露的皮肤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7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我们继续前行，突然透过玻璃墙看见对面的房间虽然看不见明显的大火，透过火光我看到他坚毅的脸庞也在注视着我。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好好的长成了帅大叔了呢。为何到此时此刻又想起他的好了呢？我暗自笑着，平静的身体泛起涟漪。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0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故意把头别了过去，看向玻璃墙，对面的电脑等塑料物品已经开始融化，木质家具也冒出了烟。一个人突然尖叫：快照掩护。瞬间发生了爆炸，我飞了出去爬到地上，回首寻望，背后已是一片火海。嘉明，对不起。。。我要活下去。我必须前行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2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终于找到了逃生楼梯，此刻只有我一个人了，在黑暗，烟雾和火焰中前行。还好这里火势还没有蔓延开来，我迅速往下逃。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终于到了一层，我仿佛看见了曙光。推开楼梯间的门我跑了出去，突然我看见前方通往出口的通道已经被浓烟笼罩，该怎么办。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“啊啊，最终也没逃出去呢。”，过往的一幕幕在眼前走过。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一路逃亡时我们曾经过一个室外平台，那里好像还没有火势，我是该退回那里等待救援，还是冲过去。思想已近崩溃，体力也早已透支，此刻我仿佛感受不到逼人的炙热，内心一片空白。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你真坏呢，亲爱的，让我体会到你的温暖可靠，又生生和我分开。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想起了我们相识的电影院，记起我们初吻的公园，那紧握这着的双手，你温热的嘴唇，我害羞的笑脸，你送我的玫瑰，你我依偎时夜空上的繁星闪耀，你我拌嘴时晚霞热烈高扬，孩子们依然长大，你我却回到了从前。下次的旅行去哪里好呢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前面的被浓烟包围的路有多远，我已经想不清楚，但是我知道，出口就在不远处。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7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最后我鼓足勇气决定孤注一掷冲过去，因为我的精神已经到达了极限，我向出口跑去，渐渐的周围的一切变得模糊，眼前一片漆黑，我好像倒下了，还没逃出去，周围还是一片黑色。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啊啊，还是没逃出去呢，亲爱的，终于要和你见面了，我非要你听我好好抱怨不可。我甜甜的笑着，任火将我包围。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两个身穿工作服的男人推开门出来， “真可惜呐”，“是啊，听说这对是新婚旅行呢”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“唉，就差那么一点呢”，“就是，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我们体验馆的第一名闯关者差点就产生了。”</a:t>
            </a:r>
            <a:endParaRPr lang="zh-CN" altLang="en-US" sz="4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他们扶一对夫妇，“对给您造成伤害我们表示抱歉，请您放心回房休息，今天的消防体验到此结束。”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0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我和嘉明三十岁相识，十年间，走过撒哈拉的狂沙，见过极地的幸福星云，仿佛体验了人生所有的美好，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7D4A3-0D36-4E8B-B160-A6FF33624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7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初春的光，透着五彩光圈，抚摸着两人的头，疲倦的夜晚留给了那些烟火，这对夫妇手牵着手，将这句「击石乃有火」带回了家。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2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这是防灾馆的项目火灾逃生体验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1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体验房间可以加温，可以放出对人体无害烟雾，模拟喧嚣的噪音，模拟火灾图像的</a:t>
            </a:r>
            <a:r>
              <a:rPr lang="en-US" altLang="zh-CN" sz="4800" dirty="0" err="1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vr</a:t>
            </a:r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眼镜，随身传感器，测定被有害气体侵害程度，温度伤害以及其他以判断逃生是否失败</a:t>
            </a:r>
            <a:endParaRPr lang="zh-CN" altLang="en-US" sz="4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不要让危机生命安全的火灾成为我们实验逃生技巧的第一次演习，大大增加灾难生存几率，保护家人和自己的安全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2554-66BB-46AC-A3AB-3C89DCD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3A0AE-D414-4BE5-A3F0-D505862F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四十岁的身体像爱情一样，开始枯萎，火花消散，世界仿佛已经尽收眼底，身边人仿佛无可挖掘。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261BEB-8913-43D0-8D45-3D00DDF3F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这次是惯例一年一次的双人度假，初春的料峭和旅途的疲倦被被我们抖落在门外。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我们入住了三月前预订的五星宾馆，插卡步入看过多次的双人标间，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1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嘉铭打开他蓝色的行李箱，我打开红色的那只，各自取出电源，插在墙上，给各自的手机，平板充电，惯例的洗澡睡觉倒时差。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1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嘉铭打开他蓝色的行李箱，我打开红色的那只，各自取出电源，插在墙上，给各自的手机，平板充电，惯例的洗澡睡觉倒时差。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3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1525</Words>
  <Application>Microsoft Office PowerPoint</Application>
  <PresentationFormat>宽屏</PresentationFormat>
  <Paragraphs>43</Paragraphs>
  <Slides>44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等线</vt:lpstr>
      <vt:lpstr>等线 Light</vt:lpstr>
      <vt:lpstr>仿宋</vt:lpstr>
      <vt:lpstr>Arial</vt:lpstr>
      <vt:lpstr>Calibri</vt:lpstr>
      <vt:lpstr>Calibri Light</vt:lpstr>
      <vt:lpstr>Office Theme</vt:lpstr>
      <vt:lpstr>击石有火</vt:lpstr>
      <vt:lpstr>击石乃有火,不击元无烟。我大字般躺在地板上，喘息着，火苗爬上了我的身体</vt:lpstr>
      <vt:lpstr>“啊啊，最终也没逃出去呢。”，过往的一幕幕在眼前走过。</vt:lpstr>
      <vt:lpstr>我和嘉明三十岁相识，十年间，走过撒哈拉的狂沙，见过极地的幸福星云，仿佛体验了人生所有的美好，</vt:lpstr>
      <vt:lpstr>四十岁的身体像爱情一样，开始枯萎，火花消散，世界仿佛已经尽收眼底，身边人仿佛无可挖掘。</vt:lpstr>
      <vt:lpstr>这次是惯例一年一次的双人度假，初春的料峭和旅途的疲倦被被我们抖落在门外。</vt:lpstr>
      <vt:lpstr>我们入住了三月前预订的五星宾馆，插卡步入看过多次的双人标间，</vt:lpstr>
      <vt:lpstr>嘉铭打开他蓝色的行李箱，我打开红色的那只，各自取出电源，插在墙上，给各自的手机，平板充电，惯例的洗澡睡觉倒时差。</vt:lpstr>
      <vt:lpstr>嘉铭打开他蓝色的行李箱，我打开红色的那只，各自取出电源，插在墙上，给各自的手机，平板充电，惯例的洗澡睡觉倒时差。</vt:lpstr>
      <vt:lpstr>夜里我做了个平凡稀松的梦，闻到了一股焦糊的味道，我从床上坐起来，四下黑暗一片，气味浓郁刺鼻。</vt:lpstr>
      <vt:lpstr>估计是哪里着了火吧，真倒霉啊。我摸了摸床灯开关，依旧是一片黑暗。要不要喊人，打火警？算了吧，总有人会打的。</vt:lpstr>
      <vt:lpstr>我摆了摆手，挥散脑中的思绪，拍醒嘉明，踏上床边的旅游鞋摸出门外。</vt:lpstr>
      <vt:lpstr>走廊里四下无光，头上的逃生标识排成一排，冷冷的亮着，我沿着标识向前走去，途中感觉三三两两的，人聚集了起来。好像鬼魅幽幽地向黄泉进军呢。</vt:lpstr>
      <vt:lpstr>嘉明在后面跟着我呢吧，真不着急啊，我这样想着，走到了标识的分叉，进入了楼梯间。</vt:lpstr>
      <vt:lpstr>跟着人流我向楼下走去，但见楼下的逃生标志一盏一盏的灭掉了。？不对，是浓烟飘上来了！前方人流开始混乱，幽鬼化作厉鬼。</vt:lpstr>
      <vt:lpstr>我感到黑影从我的身边擦过向上跑去，一个、两个、三个，第三个影子直接撞进我的身体，我跌坐到台阶上，心被震得乱蹦。难道这是场梦？我要被鬼推入地狱么？</vt:lpstr>
      <vt:lpstr>正胡思乱想着，一双手抓了过来，把我从地上来起，带着我向上跑去。这感觉让我想起那次被高高举起的约会。是嘉明呢，想起以前的事情了呢。心平稳了，一抹红晕涌了上来。</vt:lpstr>
      <vt:lpstr>应该已经爬的够高了，远离的起火楼层，我用手背快速轻触门把，确定温度不高，我打开了门。</vt:lpstr>
      <vt:lpstr>我们的目标就是尽快抵达另一个，因为火势每隔30秒就会增大一倍，虽然火在我们下面的楼层，但他能烧穿楼板，很快就会烧到我们。</vt:lpstr>
      <vt:lpstr>这是楼层内已经有了小许烟雾。浓烟的毒性非常强，即便是稀薄的白烟也可能像黑烟一样致命，有时吸入一口烟雾就会使人眩晕，两三口就会失去意识或者死亡。</vt:lpstr>
      <vt:lpstr>我们要专注寻找另一个逃生楼梯，一般电梯旁边都会有线路地图，我用手机拍下。经过卫生间我们用水浸湿衣物捂住口鼻。</vt:lpstr>
      <vt:lpstr>房间内已经有了不少烟雾，我们尽量降低重心，这样好难受啊，我想干脆站起来跑到终点，当我看到身边同样想法的人在前方倒下时我打消了这个念头。</vt:lpstr>
      <vt:lpstr>这时身边的人越来越少，很多人都因为吸入了浓烟而掉队，他们现在是否还能继续逃生我不知道。</vt:lpstr>
      <vt:lpstr>火势的蔓延远比我们想象的快，我们要准备好，可能要通过高温的环境。手表，一切金属物品，珠宝，戒指，皮带扣都被我们摘了下来，袖子卷下来，领子竖起来，尽量保护裸露的皮肤</vt:lpstr>
      <vt:lpstr>我们继续前行，突然透过玻璃墙看见对面的房间虽然看不见明显的大火，透过火光我看到他坚毅的脸庞也在注视着我。</vt:lpstr>
      <vt:lpstr>好好的长成了帅大叔了呢。为何到此时此刻又想起他的好了呢？我暗自笑着，平静的身体泛起涟漪。</vt:lpstr>
      <vt:lpstr>我故意把头别了过去，看向玻璃墙，对面的电脑等塑料物品已经开始融化，木质家具也冒出了烟。一个人突然尖叫：快照掩护。瞬间发生了爆炸，我飞了出去爬到地上，回首寻望，背后已是一片火海。嘉明，对不起。。。我要活下去。我必须前行。</vt:lpstr>
      <vt:lpstr>终于找到了逃生楼梯，此刻只有我一个人了，在黑暗，烟雾和火焰中前行。还好这里火势还没有蔓延开来，我迅速往下逃。</vt:lpstr>
      <vt:lpstr>终于到了一层，我仿佛看见了曙光。推开楼梯间的门我跑了出去，突然我看见前方通往出口的通道已经被浓烟笼罩，该怎么办。</vt:lpstr>
      <vt:lpstr>一路逃亡时我们曾经过一个室外平台，那里好像还没有火势，我是该退回那里等待救援，还是冲过去。思想已近崩溃，体力也早已透支，此刻我仿佛感受不到逼人的炙热，内心一片空白。</vt:lpstr>
      <vt:lpstr>你真坏呢，亲爱的，让我体会到你的温暖可靠，又生生和我分开。</vt:lpstr>
      <vt:lpstr>我想起了我们相识的电影院，记起我们初吻的公园，那紧握这着的双手，你温热的嘴唇，我害羞的笑脸，你送我的玫瑰，你我依偎时夜空上的繁星闪耀，你我拌嘴时晚霞热烈高扬，孩子们依然长大，你我却回到了从前。下次的旅行去哪里好呢？</vt:lpstr>
      <vt:lpstr>前面的被浓烟包围的路有多远，我已经想不清楚，但是我知道，出口就在不远处。</vt:lpstr>
      <vt:lpstr>最后我鼓足勇气决定孤注一掷冲过去，因为我的精神已经到达了极限，我向出口跑去，渐渐的周围的一切变得模糊，眼前一片漆黑，我好像倒下了，还没逃出去，周围还是一片黑色。</vt:lpstr>
      <vt:lpstr>啊啊，还是没逃出去呢，亲爱的，终于要和你见面了，我非要你听我好好抱怨不可。我甜甜的笑着，任火将我包围。</vt:lpstr>
      <vt:lpstr>两个身穿工作服的男人推开门出来， “真可惜呐”，“是啊，听说这对是新婚旅行呢”</vt:lpstr>
      <vt:lpstr>“唉，就差那么一点呢”，“就是，</vt:lpstr>
      <vt:lpstr>我们体验馆的第一名闯关者差点就产生了。”</vt:lpstr>
      <vt:lpstr>他们扶一对夫妇，“对给您造成伤害我们表示抱歉，请您放心回房休息，今天的消防体验到此结束。”</vt:lpstr>
      <vt:lpstr>初春的光，透着五彩光圈，抚摸着两人的头，疲倦的夜晚留给了那些烟火，这对夫妇手牵着手，将这句「击石乃有火」带回了家。</vt:lpstr>
      <vt:lpstr>这是防灾馆的项目火灾逃生体验</vt:lpstr>
      <vt:lpstr>体验房间可以加温，可以放出对人体无害烟雾，模拟喧嚣的噪音，模拟火灾图像的vr眼镜，随身传感器，测定被有害气体侵害程度，温度伤害以及其他以判断逃生是否失败</vt:lpstr>
      <vt:lpstr>不要让危机生命安全的火灾成为我们实验逃生技巧的第一次演习，大大增加灾难生存几率，保护家人和自己的安全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姜楠</dc:creator>
  <cp:lastModifiedBy>姜楠</cp:lastModifiedBy>
  <cp:revision>13</cp:revision>
  <dcterms:created xsi:type="dcterms:W3CDTF">2017-12-21T08:11:51Z</dcterms:created>
  <dcterms:modified xsi:type="dcterms:W3CDTF">2017-12-28T13:08:41Z</dcterms:modified>
</cp:coreProperties>
</file>