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228600" algn="ctr">
              <a:spcBef>
                <a:spcPts val="0"/>
              </a:spcBef>
              <a:buSzTx/>
              <a:buNone/>
              <a:defRPr sz="5200"/>
            </a:lvl2pPr>
            <a:lvl3pPr marL="0" indent="457200" algn="ctr">
              <a:spcBef>
                <a:spcPts val="0"/>
              </a:spcBef>
              <a:buSzTx/>
              <a:buNone/>
              <a:defRPr sz="5200"/>
            </a:lvl3pPr>
            <a:lvl4pPr marL="0" indent="685800" algn="ctr">
              <a:spcBef>
                <a:spcPts val="0"/>
              </a:spcBef>
              <a:buSzTx/>
              <a:buNone/>
              <a:defRPr sz="5200"/>
            </a:lvl4pPr>
            <a:lvl5pPr marL="0" indent="91440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156" y="3155156"/>
            <a:ext cx="10863319" cy="6149049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“小猪快跑 ” VR 体验馆"/>
          <p:cNvSpPr txBox="1"/>
          <p:nvPr/>
        </p:nvSpPr>
        <p:spPr>
          <a:xfrm>
            <a:off x="12202509" y="4312443"/>
            <a:ext cx="7860920" cy="1209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/>
            </a:lvl1pPr>
          </a:lstStyle>
          <a:p>
            <a:pPr/>
            <a:r>
              <a:t>“小猪快跑 ” VR 体验馆</a:t>
            </a:r>
          </a:p>
        </p:txBody>
      </p:sp>
      <p:sp>
        <p:nvSpPr>
          <p:cNvPr id="121" name="—— 给孩子最好的礼物是安全"/>
          <p:cNvSpPr txBox="1"/>
          <p:nvPr/>
        </p:nvSpPr>
        <p:spPr>
          <a:xfrm>
            <a:off x="14061916" y="6127750"/>
            <a:ext cx="8587106" cy="1031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/>
            </a:lvl1pPr>
          </a:lstStyle>
          <a:p>
            <a:pPr/>
            <a:r>
              <a:t>—— 给孩子最好的礼物是安全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画面：回到现实现桌前，妈妈抱着孩子，让他远离走…"/>
          <p:cNvSpPr txBox="1"/>
          <p:nvPr/>
        </p:nvSpPr>
        <p:spPr>
          <a:xfrm>
            <a:off x="1162843" y="2328862"/>
            <a:ext cx="14937106" cy="192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5000"/>
            </a:pPr>
            <a:r>
              <a:t>画面：回到现实现桌前，妈妈抱着孩子，让他远离走</a:t>
            </a:r>
          </a:p>
          <a:p>
            <a:pPr algn="l">
              <a:defRPr sz="5000"/>
            </a:pPr>
            <a:r>
              <a:t>对话泡：“ 小西，你要健康平安”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画面：爸妈躺在床上…"/>
          <p:cNvSpPr txBox="1"/>
          <p:nvPr/>
        </p:nvSpPr>
        <p:spPr>
          <a:xfrm>
            <a:off x="1162843" y="1884362"/>
            <a:ext cx="9857106" cy="280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5000"/>
            </a:pPr>
            <a:r>
              <a:t>画面：爸妈躺在床上</a:t>
            </a:r>
          </a:p>
          <a:p>
            <a:pPr algn="l">
              <a:defRPr sz="5000"/>
            </a:pPr>
            <a:r>
              <a:t>对话泡：妈妈说起童年经历的火灾</a:t>
            </a:r>
          </a:p>
          <a:p>
            <a:pPr algn="l">
              <a:defRPr sz="5000"/>
            </a:pPr>
            <a:r>
              <a:t>“那时候….”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画面：爸妈躺在床上…"/>
          <p:cNvSpPr txBox="1"/>
          <p:nvPr/>
        </p:nvSpPr>
        <p:spPr>
          <a:xfrm>
            <a:off x="1162843" y="2328862"/>
            <a:ext cx="12855576" cy="192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5000"/>
            </a:pPr>
            <a:r>
              <a:t>画面：爸妈躺在床上</a:t>
            </a:r>
          </a:p>
          <a:p>
            <a:pPr algn="l">
              <a:defRPr sz="5000"/>
            </a:pPr>
            <a:r>
              <a:t>对话泡：爸爸说，我知道可以带他去一个地方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画面：切入 “小猪快跑” VR 体验馆 正面图…"/>
          <p:cNvSpPr txBox="1"/>
          <p:nvPr/>
        </p:nvSpPr>
        <p:spPr>
          <a:xfrm>
            <a:off x="1162843" y="2319652"/>
            <a:ext cx="12362816" cy="1939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5000"/>
            </a:pPr>
            <a:r>
              <a:t>画面：切入 “小猪快跑” VR 体验馆 正面图  </a:t>
            </a:r>
          </a:p>
          <a:p>
            <a:pPr algn="l">
              <a:defRPr sz="5000"/>
            </a:pPr>
            <a:r>
              <a:t>动作：模拟一个人从正面正门口进入的感觉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此为产品介绍"/>
          <p:cNvSpPr txBox="1"/>
          <p:nvPr/>
        </p:nvSpPr>
        <p:spPr>
          <a:xfrm>
            <a:off x="734218" y="1201737"/>
            <a:ext cx="3965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5000"/>
            </a:lvl1pPr>
          </a:lstStyle>
          <a:p>
            <a:pPr/>
            <a:r>
              <a:t>此为产品介绍</a:t>
            </a:r>
          </a:p>
        </p:txBody>
      </p:sp>
      <p:sp>
        <p:nvSpPr>
          <p:cNvPr id="148" name="画面：有一个人站在旁边，说着介绍辞…"/>
          <p:cNvSpPr txBox="1"/>
          <p:nvPr/>
        </p:nvSpPr>
        <p:spPr>
          <a:xfrm>
            <a:off x="1067593" y="2614612"/>
            <a:ext cx="20428586" cy="192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5000"/>
            </a:pPr>
            <a:r>
              <a:t>画面：有一个人站在旁边，说着介绍辞</a:t>
            </a:r>
          </a:p>
          <a:p>
            <a:pPr algn="l">
              <a:defRPr sz="5000"/>
            </a:pPr>
            <a:r>
              <a:t>动作：“欢迎。。。。我们这是。。。带上眼镜，你将体验不一样的世界”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此为产品介绍"/>
          <p:cNvSpPr txBox="1"/>
          <p:nvPr/>
        </p:nvSpPr>
        <p:spPr>
          <a:xfrm>
            <a:off x="734218" y="1201737"/>
            <a:ext cx="3965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5000"/>
            </a:lvl1pPr>
          </a:lstStyle>
          <a:p>
            <a:pPr/>
            <a:r>
              <a:t>此为产品介绍</a:t>
            </a:r>
          </a:p>
        </p:txBody>
      </p:sp>
      <p:sp>
        <p:nvSpPr>
          <p:cNvPr id="151" name="覆盖常见 10 多种灾难"/>
          <p:cNvSpPr txBox="1"/>
          <p:nvPr/>
        </p:nvSpPr>
        <p:spPr>
          <a:xfrm>
            <a:off x="1353343" y="3606800"/>
            <a:ext cx="6294756" cy="1031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5000"/>
            </a:lvl1pPr>
          </a:lstStyle>
          <a:p>
            <a:pPr/>
            <a:r>
              <a:t>覆盖常见 10 多种灾难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此为产品介绍"/>
          <p:cNvSpPr txBox="1"/>
          <p:nvPr/>
        </p:nvSpPr>
        <p:spPr>
          <a:xfrm>
            <a:off x="734218" y="1201737"/>
            <a:ext cx="3965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5000"/>
            </a:lvl1pPr>
          </a:lstStyle>
          <a:p>
            <a:pPr/>
            <a:r>
              <a:t>此为产品介绍</a:t>
            </a:r>
          </a:p>
        </p:txBody>
      </p:sp>
      <p:sp>
        <p:nvSpPr>
          <p:cNvPr id="154" name="5D 立体体验，高度还原现场"/>
          <p:cNvSpPr txBox="1"/>
          <p:nvPr/>
        </p:nvSpPr>
        <p:spPr>
          <a:xfrm>
            <a:off x="1353343" y="3606800"/>
            <a:ext cx="8140701" cy="1031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5000"/>
            </a:lvl1pPr>
          </a:lstStyle>
          <a:p>
            <a:pPr/>
            <a:r>
              <a:t>5D 立体体验，高度还原现场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此为产品介绍"/>
          <p:cNvSpPr txBox="1"/>
          <p:nvPr/>
        </p:nvSpPr>
        <p:spPr>
          <a:xfrm>
            <a:off x="734218" y="1201737"/>
            <a:ext cx="3965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5000"/>
            </a:lvl1pPr>
          </a:lstStyle>
          <a:p>
            <a:pPr/>
            <a:r>
              <a:t>此为产品介绍</a:t>
            </a:r>
          </a:p>
        </p:txBody>
      </p:sp>
      <p:sp>
        <p:nvSpPr>
          <p:cNvPr id="157" name="闯关式设计，先学习知识再游戏"/>
          <p:cNvSpPr txBox="1"/>
          <p:nvPr/>
        </p:nvSpPr>
        <p:spPr>
          <a:xfrm>
            <a:off x="1353343" y="3606800"/>
            <a:ext cx="9045576" cy="1031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5000"/>
            </a:lvl1pPr>
          </a:lstStyle>
          <a:p>
            <a:pPr/>
            <a:r>
              <a:t>闯关式设计，先学习知识再游戏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此为产品介绍"/>
          <p:cNvSpPr txBox="1"/>
          <p:nvPr/>
        </p:nvSpPr>
        <p:spPr>
          <a:xfrm>
            <a:off x="734218" y="1201737"/>
            <a:ext cx="3965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5000"/>
            </a:lvl1pPr>
          </a:lstStyle>
          <a:p>
            <a:pPr/>
            <a:r>
              <a:t>此为产品介绍</a:t>
            </a:r>
          </a:p>
        </p:txBody>
      </p:sp>
      <p:sp>
        <p:nvSpPr>
          <p:cNvPr id="160" name="亲子模式，大人小孩一起玩"/>
          <p:cNvSpPr txBox="1"/>
          <p:nvPr/>
        </p:nvSpPr>
        <p:spPr>
          <a:xfrm>
            <a:off x="1353343" y="3606800"/>
            <a:ext cx="7775576" cy="1031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5000"/>
            </a:lvl1pPr>
          </a:lstStyle>
          <a:p>
            <a:pPr/>
            <a:r>
              <a:t>亲子模式，大人小孩一起玩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画面：体验馆正门口，孩子坐在爸爸肩上，妈妈抚着孩子…"/>
          <p:cNvSpPr txBox="1"/>
          <p:nvPr/>
        </p:nvSpPr>
        <p:spPr>
          <a:xfrm>
            <a:off x="1281906" y="2566987"/>
            <a:ext cx="16207106" cy="192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5000"/>
            </a:pPr>
            <a:r>
              <a:t>画面：体验馆正门口，孩子坐在爸爸肩上，妈妈抚着孩子</a:t>
            </a:r>
          </a:p>
          <a:p>
            <a:pPr algn="l">
              <a:defRPr sz="5000"/>
            </a:pPr>
            <a:r>
              <a:t>对话泡：孩子奶音 “今天真好玩，我下次还要过来玩”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画面：左边孩子，爸爸、妈妈从门里进来，爸爸手里提着蛋糕 动作：孩子冲过去，开心地喊着 “爸爸、妈妈”"/>
          <p:cNvSpPr txBox="1"/>
          <p:nvPr/>
        </p:nvSpPr>
        <p:spPr>
          <a:xfrm>
            <a:off x="972343" y="1986277"/>
            <a:ext cx="17300576" cy="1939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5000"/>
            </a:pPr>
            <a:r>
              <a:t>画面：左边孩子，爸爸、妈妈从门里进来，爸爸手里提着蛋糕</a:t>
            </a:r>
            <a:br/>
            <a:r>
              <a:t>动作：孩子冲过去，开心地喊着 “爸爸、妈妈”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安全才是送好孩子最好的礼物"/>
          <p:cNvSpPr txBox="1"/>
          <p:nvPr/>
        </p:nvSpPr>
        <p:spPr>
          <a:xfrm>
            <a:off x="7986712" y="6123489"/>
            <a:ext cx="8410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5000"/>
            </a:lvl1pPr>
          </a:lstStyle>
          <a:p>
            <a:pPr/>
            <a:r>
              <a:t>安全才是送好孩子最好的礼物</a:t>
            </a:r>
          </a:p>
        </p:txBody>
      </p:sp>
      <p:sp>
        <p:nvSpPr>
          <p:cNvPr id="165" name="画面：另一个家庭，妈妈给了孩子一边 VR 体验馆门票，爸爸也是站旁边啦~…"/>
          <p:cNvSpPr txBox="1"/>
          <p:nvPr/>
        </p:nvSpPr>
        <p:spPr>
          <a:xfrm>
            <a:off x="1065271" y="1476768"/>
            <a:ext cx="21609686" cy="1939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5000"/>
            </a:pPr>
            <a:r>
              <a:t>画面：另一个家庭，妈妈给了孩子一边 VR 体验馆门票，爸爸也是站旁边啦~</a:t>
            </a:r>
          </a:p>
          <a:p>
            <a:pPr algn="l">
              <a:defRPr sz="5000"/>
            </a:pPr>
            <a:r>
              <a:t>（画面可和前面高度雷图，但人物不一样，制作熟悉感）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“小猪快跑” VR 体验馆…"/>
          <p:cNvSpPr txBox="1"/>
          <p:nvPr/>
        </p:nvSpPr>
        <p:spPr>
          <a:xfrm>
            <a:off x="6973093" y="5124765"/>
            <a:ext cx="11833226" cy="2713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5000"/>
            </a:pPr>
            <a:r>
              <a:t>“小猪快跑” VR 体验馆</a:t>
            </a:r>
          </a:p>
          <a:p>
            <a:pPr algn="l">
              <a:defRPr sz="5000"/>
            </a:pPr>
          </a:p>
          <a:p>
            <a:pPr algn="l">
              <a:defRPr sz="5000"/>
            </a:pPr>
            <a:r>
              <a:t>    —— 预演危险，给生命多一个安全出口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画面：蛋糕已经放在桌子上（还没有打开），孩子站在中间，爸妈在两边…"/>
          <p:cNvSpPr txBox="1"/>
          <p:nvPr/>
        </p:nvSpPr>
        <p:spPr>
          <a:xfrm>
            <a:off x="1377156" y="1581465"/>
            <a:ext cx="20652106" cy="4606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5000"/>
            </a:pPr>
            <a:r>
              <a:t>画面：蛋糕已经放在桌子上（还没有打开），孩子站在中间，爸妈在两边</a:t>
            </a:r>
          </a:p>
          <a:p>
            <a:pPr algn="l">
              <a:defRPr sz="5000"/>
            </a:pPr>
            <a:r>
              <a:t>对话：</a:t>
            </a:r>
          </a:p>
          <a:p>
            <a:pPr marL="694531" indent="-694531" algn="l">
              <a:buSzPct val="145000"/>
              <a:buChar char="-"/>
              <a:defRPr sz="5000"/>
            </a:pPr>
            <a:r>
              <a:t>“我要礼物，我要礼物”</a:t>
            </a:r>
          </a:p>
          <a:p>
            <a:pPr algn="l">
              <a:defRPr sz="5000"/>
            </a:pPr>
            <a:r>
              <a:t>画面：妈妈从背后拿出礼物</a:t>
            </a:r>
          </a:p>
          <a:p>
            <a:pPr algn="l">
              <a:defRPr sz="5000"/>
            </a:pPr>
            <a:r>
              <a:t>- “呐呐呐你最爱的海绵宝宝喔~~~”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画面：孩子两眼发亮，猛地抱住娃娃；妈妈看着孩子，在她眼里看到小时候的自己"/>
          <p:cNvSpPr txBox="1"/>
          <p:nvPr/>
        </p:nvSpPr>
        <p:spPr>
          <a:xfrm>
            <a:off x="972343" y="2439987"/>
            <a:ext cx="2301557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5000"/>
            </a:lvl1pPr>
          </a:lstStyle>
          <a:p>
            <a:pPr/>
            <a:r>
              <a:t>画面：孩子两眼发亮，猛地抱住娃娃；妈妈看着孩子，在她眼里看到小时候的自己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动作：要有明显的画面切换感，让人知道进入回忆啦！…"/>
          <p:cNvSpPr txBox="1"/>
          <p:nvPr/>
        </p:nvSpPr>
        <p:spPr>
          <a:xfrm>
            <a:off x="638968" y="1884362"/>
            <a:ext cx="23780116" cy="280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5000"/>
            </a:pPr>
            <a:r>
              <a:t>动作：要有明显的画面切换感，让人知道进入回忆啦！</a:t>
            </a:r>
          </a:p>
          <a:p>
            <a:pPr algn="l">
              <a:defRPr sz="5000"/>
            </a:pPr>
            <a:r>
              <a:t>画面：小时候的妈妈，床上全是娃娃里</a:t>
            </a:r>
          </a:p>
          <a:p>
            <a:pPr algn="l">
              <a:defRPr sz="5000"/>
            </a:pPr>
            <a:r>
              <a:t>动作：小时候的妈妈抱起一个娃娃，喊着她的名字，和她对话 “你今天有没有想我呀”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画面：回到现实现桌前，蛋糕已经被打开，爸爸正在往蛋糕插蜡烛…"/>
          <p:cNvSpPr txBox="1"/>
          <p:nvPr/>
        </p:nvSpPr>
        <p:spPr>
          <a:xfrm>
            <a:off x="1162843" y="1875152"/>
            <a:ext cx="18747106" cy="282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5000"/>
            </a:pPr>
            <a:r>
              <a:t>画面：回到现实现桌前，蛋糕已经被打开，爸爸正在往蛋糕插蜡烛</a:t>
            </a:r>
          </a:p>
          <a:p>
            <a:pPr algn="l">
              <a:defRPr sz="5000"/>
            </a:pPr>
            <a:r>
              <a:t>对话泡： 孩子在数，“ 1 支、2 支、3 支”</a:t>
            </a:r>
          </a:p>
          <a:p>
            <a:pPr algn="l">
              <a:defRPr sz="5000"/>
            </a:pPr>
            <a:r>
              <a:t>妈妈微笑地看着孩子，眼里充满爱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画面：爸爸给蜡烛点上火，已经有 3 支蜡烛点上火；孩子伸手去摸火，…"/>
          <p:cNvSpPr txBox="1"/>
          <p:nvPr/>
        </p:nvSpPr>
        <p:spPr>
          <a:xfrm>
            <a:off x="1162843" y="1875152"/>
            <a:ext cx="20088226" cy="282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5000"/>
            </a:pPr>
            <a:r>
              <a:t>画面：爸爸给蜡烛点上火，已经有 3 支蜡烛点上火；孩子伸手去摸火，</a:t>
            </a:r>
          </a:p>
          <a:p>
            <a:pPr algn="l">
              <a:defRPr sz="5000"/>
            </a:pPr>
            <a:r>
              <a:t>眼睛充满好奇；妈妈的眼里却有一些惊慌</a:t>
            </a:r>
          </a:p>
          <a:p>
            <a:pPr algn="l">
              <a:defRPr sz="5000"/>
            </a:pPr>
            <a:r>
              <a:t>对话泡：孩子喊着 “火….”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画面：切换回忆（透过火，妈妈回忆起她小时候的故事）、大火熊熊燃烧…"/>
          <p:cNvSpPr txBox="1"/>
          <p:nvPr/>
        </p:nvSpPr>
        <p:spPr>
          <a:xfrm>
            <a:off x="366712" y="1658937"/>
            <a:ext cx="23827106" cy="280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5000"/>
            </a:pPr>
            <a:r>
              <a:t>画面：切换回忆（透过火，妈妈回忆起她小时候的故事）、大火熊熊燃烧</a:t>
            </a:r>
          </a:p>
          <a:p>
            <a:pPr algn="l">
              <a:defRPr sz="5000"/>
            </a:pPr>
            <a:r>
              <a:t>画面：大火熊熊燃烧，妈妈在屋子中间哇哇大哭；妈妈的妈妈正破门而入，准备救她</a:t>
            </a:r>
          </a:p>
          <a:p>
            <a:pPr algn="l">
              <a:defRPr sz="5000"/>
            </a:pPr>
            <a:r>
              <a:t>对话泡：小妈妈喊着 “妈妈、妈妈”  姥姥 “别怕，妈妈来了”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画面：在医院，孩子抱着妈妈，妈妈搂着孩子…"/>
          <p:cNvSpPr txBox="1"/>
          <p:nvPr/>
        </p:nvSpPr>
        <p:spPr>
          <a:xfrm>
            <a:off x="1162843" y="2328862"/>
            <a:ext cx="19359246" cy="192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5000"/>
            </a:pPr>
            <a:r>
              <a:t>画面：在医院，孩子抱着妈妈，妈妈搂着孩子</a:t>
            </a:r>
          </a:p>
          <a:p>
            <a:pPr algn="l">
              <a:defRPr sz="5000"/>
            </a:pPr>
            <a:r>
              <a:t>对话泡：小妈妈 “妈妈，你没事吧”  ；姥姥 “ 小不点，你要健康平安”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