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302" r:id="rId4"/>
    <p:sldId id="303" r:id="rId5"/>
    <p:sldId id="304" r:id="rId6"/>
    <p:sldId id="306" r:id="rId7"/>
    <p:sldId id="305" r:id="rId8"/>
    <p:sldId id="307" r:id="rId9"/>
    <p:sldId id="296" r:id="rId10"/>
    <p:sldId id="300" r:id="rId11"/>
    <p:sldId id="301" r:id="rId12"/>
    <p:sldId id="309" r:id="rId13"/>
    <p:sldId id="297" r:id="rId14"/>
    <p:sldId id="298" r:id="rId15"/>
    <p:sldId id="308" r:id="rId16"/>
    <p:sldId id="285" r:id="rId17"/>
    <p:sldId id="299" r:id="rId18"/>
    <p:sldId id="283" r:id="rId19"/>
    <p:sldId id="284" r:id="rId20"/>
    <p:sldId id="310" r:id="rId21"/>
    <p:sldId id="311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5894" autoAdjust="0"/>
  </p:normalViewPr>
  <p:slideViewPr>
    <p:cSldViewPr snapToGrid="0" showGuides="1">
      <p:cViewPr varScale="1">
        <p:scale>
          <a:sx n="88" d="100"/>
          <a:sy n="88" d="100"/>
        </p:scale>
        <p:origin x="13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336"/>
    </p:cViewPr>
  </p:outlin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启亮" userId="5b255e1a-9114-4d59-9959-f5f0a38055b3" providerId="ADAL" clId="{06BAD9F6-2A80-9B4E-9C87-CD71E33D4081}"/>
    <pc:docChg chg="undo custSel addSld delSld modSld">
      <pc:chgData name="李启亮" userId="5b255e1a-9114-4d59-9959-f5f0a38055b3" providerId="ADAL" clId="{06BAD9F6-2A80-9B4E-9C87-CD71E33D4081}" dt="2023-12-26T07:44:57.266" v="5736"/>
      <pc:docMkLst>
        <pc:docMk/>
      </pc:docMkLst>
      <pc:sldChg chg="modSp mod">
        <pc:chgData name="李启亮" userId="5b255e1a-9114-4d59-9959-f5f0a38055b3" providerId="ADAL" clId="{06BAD9F6-2A80-9B4E-9C87-CD71E33D4081}" dt="2023-12-24T10:13:20.556" v="5" actId="20577"/>
        <pc:sldMkLst>
          <pc:docMk/>
          <pc:sldMk cId="2056937682" sldId="256"/>
        </pc:sldMkLst>
        <pc:spChg chg="mod">
          <ac:chgData name="李启亮" userId="5b255e1a-9114-4d59-9959-f5f0a38055b3" providerId="ADAL" clId="{06BAD9F6-2A80-9B4E-9C87-CD71E33D4081}" dt="2023-12-24T10:13:12.722" v="1" actId="20577"/>
          <ac:spMkLst>
            <pc:docMk/>
            <pc:sldMk cId="2056937682" sldId="256"/>
            <ac:spMk id="2" creationId="{00000000-0000-0000-0000-000000000000}"/>
          </ac:spMkLst>
        </pc:spChg>
        <pc:spChg chg="mod">
          <ac:chgData name="李启亮" userId="5b255e1a-9114-4d59-9959-f5f0a38055b3" providerId="ADAL" clId="{06BAD9F6-2A80-9B4E-9C87-CD71E33D4081}" dt="2023-12-24T10:13:20.556" v="5" actId="20577"/>
          <ac:spMkLst>
            <pc:docMk/>
            <pc:sldMk cId="2056937682" sldId="256"/>
            <ac:spMk id="3" creationId="{00000000-0000-0000-0000-000000000000}"/>
          </ac:spMkLst>
        </pc:spChg>
      </pc:sldChg>
      <pc:sldChg chg="modSp mod">
        <pc:chgData name="李启亮" userId="5b255e1a-9114-4d59-9959-f5f0a38055b3" providerId="ADAL" clId="{06BAD9F6-2A80-9B4E-9C87-CD71E33D4081}" dt="2023-12-24T10:22:08.429" v="18" actId="20577"/>
        <pc:sldMkLst>
          <pc:docMk/>
          <pc:sldMk cId="213636057" sldId="259"/>
        </pc:sldMkLst>
        <pc:spChg chg="mod">
          <ac:chgData name="李启亮" userId="5b255e1a-9114-4d59-9959-f5f0a38055b3" providerId="ADAL" clId="{06BAD9F6-2A80-9B4E-9C87-CD71E33D4081}" dt="2023-12-24T10:22:08.429" v="18" actId="20577"/>
          <ac:spMkLst>
            <pc:docMk/>
            <pc:sldMk cId="213636057" sldId="259"/>
            <ac:spMk id="2" creationId="{00000000-0000-0000-0000-000000000000}"/>
          </ac:spMkLst>
        </pc:spChg>
        <pc:spChg chg="mod">
          <ac:chgData name="李启亮" userId="5b255e1a-9114-4d59-9959-f5f0a38055b3" providerId="ADAL" clId="{06BAD9F6-2A80-9B4E-9C87-CD71E33D4081}" dt="2023-12-24T10:21:43.839" v="7" actId="20577"/>
          <ac:spMkLst>
            <pc:docMk/>
            <pc:sldMk cId="213636057" sldId="259"/>
            <ac:spMk id="3" creationId="{00000000-0000-0000-0000-000000000000}"/>
          </ac:spMkLst>
        </pc:spChg>
      </pc:sldChg>
      <pc:sldChg chg="del">
        <pc:chgData name="李启亮" userId="5b255e1a-9114-4d59-9959-f5f0a38055b3" providerId="ADAL" clId="{06BAD9F6-2A80-9B4E-9C87-CD71E33D4081}" dt="2023-12-24T10:31:42.019" v="68" actId="2696"/>
        <pc:sldMkLst>
          <pc:docMk/>
          <pc:sldMk cId="1904739525" sldId="270"/>
        </pc:sldMkLst>
      </pc:sldChg>
      <pc:sldChg chg="del">
        <pc:chgData name="李启亮" userId="5b255e1a-9114-4d59-9959-f5f0a38055b3" providerId="ADAL" clId="{06BAD9F6-2A80-9B4E-9C87-CD71E33D4081}" dt="2023-12-24T10:32:19.945" v="73" actId="2696"/>
        <pc:sldMkLst>
          <pc:docMk/>
          <pc:sldMk cId="4057734428" sldId="271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620569016" sldId="272"/>
        </pc:sldMkLst>
      </pc:sldChg>
      <pc:sldChg chg="del">
        <pc:chgData name="李启亮" userId="5b255e1a-9114-4d59-9959-f5f0a38055b3" providerId="ADAL" clId="{06BAD9F6-2A80-9B4E-9C87-CD71E33D4081}" dt="2023-12-24T10:32:19.945" v="73" actId="2696"/>
        <pc:sldMkLst>
          <pc:docMk/>
          <pc:sldMk cId="3346002180" sldId="282"/>
        </pc:sldMkLst>
      </pc:sldChg>
      <pc:sldChg chg="del">
        <pc:chgData name="李启亮" userId="5b255e1a-9114-4d59-9959-f5f0a38055b3" providerId="ADAL" clId="{06BAD9F6-2A80-9B4E-9C87-CD71E33D4081}" dt="2023-12-24T10:31:52.749" v="69" actId="2696"/>
        <pc:sldMkLst>
          <pc:docMk/>
          <pc:sldMk cId="2990467840" sldId="283"/>
        </pc:sldMkLst>
      </pc:sldChg>
      <pc:sldChg chg="add">
        <pc:chgData name="李启亮" userId="5b255e1a-9114-4d59-9959-f5f0a38055b3" providerId="ADAL" clId="{06BAD9F6-2A80-9B4E-9C87-CD71E33D4081}" dt="2023-12-24T10:31:56.283" v="70"/>
        <pc:sldMkLst>
          <pc:docMk/>
          <pc:sldMk cId="3720852476" sldId="283"/>
        </pc:sldMkLst>
      </pc:sldChg>
      <pc:sldChg chg="modSp add">
        <pc:chgData name="李启亮" userId="5b255e1a-9114-4d59-9959-f5f0a38055b3" providerId="ADAL" clId="{06BAD9F6-2A80-9B4E-9C87-CD71E33D4081}" dt="2023-12-26T05:59:33.229" v="4193" actId="20577"/>
        <pc:sldMkLst>
          <pc:docMk/>
          <pc:sldMk cId="1796894697" sldId="284"/>
        </pc:sldMkLst>
        <pc:spChg chg="mod">
          <ac:chgData name="李启亮" userId="5b255e1a-9114-4d59-9959-f5f0a38055b3" providerId="ADAL" clId="{06BAD9F6-2A80-9B4E-9C87-CD71E33D4081}" dt="2023-12-26T05:59:33.229" v="4193" actId="20577"/>
          <ac:spMkLst>
            <pc:docMk/>
            <pc:sldMk cId="1796894697" sldId="284"/>
            <ac:spMk id="2" creationId="{00000000-0000-0000-0000-000000000000}"/>
          </ac:spMkLst>
        </pc:spChg>
      </pc:sldChg>
      <pc:sldChg chg="del">
        <pc:chgData name="李启亮" userId="5b255e1a-9114-4d59-9959-f5f0a38055b3" providerId="ADAL" clId="{06BAD9F6-2A80-9B4E-9C87-CD71E33D4081}" dt="2023-12-24T10:31:52.749" v="69" actId="2696"/>
        <pc:sldMkLst>
          <pc:docMk/>
          <pc:sldMk cId="2313472093" sldId="284"/>
        </pc:sldMkLst>
      </pc:sldChg>
      <pc:sldChg chg="add">
        <pc:chgData name="李启亮" userId="5b255e1a-9114-4d59-9959-f5f0a38055b3" providerId="ADAL" clId="{06BAD9F6-2A80-9B4E-9C87-CD71E33D4081}" dt="2023-12-24T10:32:09.577" v="72"/>
        <pc:sldMkLst>
          <pc:docMk/>
          <pc:sldMk cId="3826151309" sldId="285"/>
        </pc:sldMkLst>
      </pc:sldChg>
      <pc:sldChg chg="del">
        <pc:chgData name="李启亮" userId="5b255e1a-9114-4d59-9959-f5f0a38055b3" providerId="ADAL" clId="{06BAD9F6-2A80-9B4E-9C87-CD71E33D4081}" dt="2023-12-24T10:32:04.373" v="71" actId="2696"/>
        <pc:sldMkLst>
          <pc:docMk/>
          <pc:sldMk cId="4166019446" sldId="285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2715969072" sldId="286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753098907" sldId="287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4008624575" sldId="288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1045217887" sldId="289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2466895220" sldId="290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1968087040" sldId="291"/>
        </pc:sldMkLst>
      </pc:sldChg>
      <pc:sldChg chg="del">
        <pc:chgData name="李启亮" userId="5b255e1a-9114-4d59-9959-f5f0a38055b3" providerId="ADAL" clId="{06BAD9F6-2A80-9B4E-9C87-CD71E33D4081}" dt="2023-12-24T10:31:42.019" v="68" actId="2696"/>
        <pc:sldMkLst>
          <pc:docMk/>
          <pc:sldMk cId="2957587650" sldId="292"/>
        </pc:sldMkLst>
      </pc:sldChg>
      <pc:sldChg chg="del">
        <pc:chgData name="李启亮" userId="5b255e1a-9114-4d59-9959-f5f0a38055b3" providerId="ADAL" clId="{06BAD9F6-2A80-9B4E-9C87-CD71E33D4081}" dt="2023-12-24T10:31:42.019" v="68" actId="2696"/>
        <pc:sldMkLst>
          <pc:docMk/>
          <pc:sldMk cId="2653170696" sldId="293"/>
        </pc:sldMkLst>
      </pc:sldChg>
      <pc:sldChg chg="del">
        <pc:chgData name="李启亮" userId="5b255e1a-9114-4d59-9959-f5f0a38055b3" providerId="ADAL" clId="{06BAD9F6-2A80-9B4E-9C87-CD71E33D4081}" dt="2023-12-24T10:31:42.019" v="68" actId="2696"/>
        <pc:sldMkLst>
          <pc:docMk/>
          <pc:sldMk cId="857864453" sldId="294"/>
        </pc:sldMkLst>
      </pc:sldChg>
      <pc:sldChg chg="del">
        <pc:chgData name="李启亮" userId="5b255e1a-9114-4d59-9959-f5f0a38055b3" providerId="ADAL" clId="{06BAD9F6-2A80-9B4E-9C87-CD71E33D4081}" dt="2023-12-24T10:33:18.690" v="74" actId="2696"/>
        <pc:sldMkLst>
          <pc:docMk/>
          <pc:sldMk cId="1182236121" sldId="295"/>
        </pc:sldMkLst>
      </pc:sldChg>
      <pc:sldChg chg="modSp add mod">
        <pc:chgData name="李启亮" userId="5b255e1a-9114-4d59-9959-f5f0a38055b3" providerId="ADAL" clId="{06BAD9F6-2A80-9B4E-9C87-CD71E33D4081}" dt="2023-12-24T10:30:15.625" v="46" actId="20577"/>
        <pc:sldMkLst>
          <pc:docMk/>
          <pc:sldMk cId="1890911686" sldId="296"/>
        </pc:sldMkLst>
        <pc:spChg chg="mod">
          <ac:chgData name="李启亮" userId="5b255e1a-9114-4d59-9959-f5f0a38055b3" providerId="ADAL" clId="{06BAD9F6-2A80-9B4E-9C87-CD71E33D4081}" dt="2023-12-24T10:30:15.625" v="46" actId="20577"/>
          <ac:spMkLst>
            <pc:docMk/>
            <pc:sldMk cId="1890911686" sldId="296"/>
            <ac:spMk id="2" creationId="{00000000-0000-0000-0000-000000000000}"/>
          </ac:spMkLst>
        </pc:spChg>
        <pc:spChg chg="mod">
          <ac:chgData name="李启亮" userId="5b255e1a-9114-4d59-9959-f5f0a38055b3" providerId="ADAL" clId="{06BAD9F6-2A80-9B4E-9C87-CD71E33D4081}" dt="2023-12-24T10:24:26.639" v="23" actId="20577"/>
          <ac:spMkLst>
            <pc:docMk/>
            <pc:sldMk cId="1890911686" sldId="296"/>
            <ac:spMk id="3" creationId="{00000000-0000-0000-0000-000000000000}"/>
          </ac:spMkLst>
        </pc:spChg>
      </pc:sldChg>
      <pc:sldChg chg="new del">
        <pc:chgData name="李启亮" userId="5b255e1a-9114-4d59-9959-f5f0a38055b3" providerId="ADAL" clId="{06BAD9F6-2A80-9B4E-9C87-CD71E33D4081}" dt="2023-12-24T10:24:01.520" v="20" actId="680"/>
        <pc:sldMkLst>
          <pc:docMk/>
          <pc:sldMk cId="3776584731" sldId="296"/>
        </pc:sldMkLst>
      </pc:sldChg>
      <pc:sldChg chg="modSp add mod">
        <pc:chgData name="李启亮" userId="5b255e1a-9114-4d59-9959-f5f0a38055b3" providerId="ADAL" clId="{06BAD9F6-2A80-9B4E-9C87-CD71E33D4081}" dt="2023-12-24T10:31:06.369" v="67" actId="20577"/>
        <pc:sldMkLst>
          <pc:docMk/>
          <pc:sldMk cId="1857049642" sldId="297"/>
        </pc:sldMkLst>
        <pc:spChg chg="mod">
          <ac:chgData name="李启亮" userId="5b255e1a-9114-4d59-9959-f5f0a38055b3" providerId="ADAL" clId="{06BAD9F6-2A80-9B4E-9C87-CD71E33D4081}" dt="2023-12-24T10:31:06.369" v="67" actId="20577"/>
          <ac:spMkLst>
            <pc:docMk/>
            <pc:sldMk cId="1857049642" sldId="297"/>
            <ac:spMk id="2" creationId="{00000000-0000-0000-0000-000000000000}"/>
          </ac:spMkLst>
        </pc:spChg>
        <pc:spChg chg="mod">
          <ac:chgData name="李启亮" userId="5b255e1a-9114-4d59-9959-f5f0a38055b3" providerId="ADAL" clId="{06BAD9F6-2A80-9B4E-9C87-CD71E33D4081}" dt="2023-12-24T10:30:38.774" v="55" actId="20577"/>
          <ac:spMkLst>
            <pc:docMk/>
            <pc:sldMk cId="1857049642" sldId="297"/>
            <ac:spMk id="3" creationId="{00000000-0000-0000-0000-000000000000}"/>
          </ac:spMkLst>
        </pc:spChg>
      </pc:sldChg>
      <pc:sldChg chg="addSp modSp new mod">
        <pc:chgData name="李启亮" userId="5b255e1a-9114-4d59-9959-f5f0a38055b3" providerId="ADAL" clId="{06BAD9F6-2A80-9B4E-9C87-CD71E33D4081}" dt="2023-12-26T06:04:48.903" v="4568" actId="1076"/>
        <pc:sldMkLst>
          <pc:docMk/>
          <pc:sldMk cId="2590564140" sldId="298"/>
        </pc:sldMkLst>
        <pc:spChg chg="mod">
          <ac:chgData name="李启亮" userId="5b255e1a-9114-4d59-9959-f5f0a38055b3" providerId="ADAL" clId="{06BAD9F6-2A80-9B4E-9C87-CD71E33D4081}" dt="2023-12-26T06:04:44.961" v="4567" actId="20577"/>
          <ac:spMkLst>
            <pc:docMk/>
            <pc:sldMk cId="2590564140" sldId="298"/>
            <ac:spMk id="2" creationId="{CF9C03E2-0E97-DB4A-530E-AE50420FC011}"/>
          </ac:spMkLst>
        </pc:spChg>
        <pc:spChg chg="mod">
          <ac:chgData name="李启亮" userId="5b255e1a-9114-4d59-9959-f5f0a38055b3" providerId="ADAL" clId="{06BAD9F6-2A80-9B4E-9C87-CD71E33D4081}" dt="2023-12-24T10:33:35.439" v="79" actId="20577"/>
          <ac:spMkLst>
            <pc:docMk/>
            <pc:sldMk cId="2590564140" sldId="298"/>
            <ac:spMk id="3" creationId="{1B1B1F88-C038-9331-742E-3AE91FBD829D}"/>
          </ac:spMkLst>
        </pc:spChg>
        <pc:picChg chg="add mod">
          <ac:chgData name="李启亮" userId="5b255e1a-9114-4d59-9959-f5f0a38055b3" providerId="ADAL" clId="{06BAD9F6-2A80-9B4E-9C87-CD71E33D4081}" dt="2023-12-26T06:04:48.903" v="4568" actId="1076"/>
          <ac:picMkLst>
            <pc:docMk/>
            <pc:sldMk cId="2590564140" sldId="298"/>
            <ac:picMk id="4" creationId="{91B7D58A-EB6D-0F1E-5FE5-1E2126ABF790}"/>
          </ac:picMkLst>
        </pc:picChg>
      </pc:sldChg>
      <pc:sldChg chg="modSp new mod">
        <pc:chgData name="李启亮" userId="5b255e1a-9114-4d59-9959-f5f0a38055b3" providerId="ADAL" clId="{06BAD9F6-2A80-9B4E-9C87-CD71E33D4081}" dt="2023-12-26T05:54:59.529" v="3903" actId="20577"/>
        <pc:sldMkLst>
          <pc:docMk/>
          <pc:sldMk cId="4188356987" sldId="299"/>
        </pc:sldMkLst>
        <pc:spChg chg="mod">
          <ac:chgData name="李启亮" userId="5b255e1a-9114-4d59-9959-f5f0a38055b3" providerId="ADAL" clId="{06BAD9F6-2A80-9B4E-9C87-CD71E33D4081}" dt="2023-12-26T05:54:59.529" v="3903" actId="20577"/>
          <ac:spMkLst>
            <pc:docMk/>
            <pc:sldMk cId="4188356987" sldId="299"/>
            <ac:spMk id="2" creationId="{AA8C59E9-FF12-3C3A-4F5D-1E6C11B7DD7D}"/>
          </ac:spMkLst>
        </pc:spChg>
        <pc:spChg chg="mod">
          <ac:chgData name="李启亮" userId="5b255e1a-9114-4d59-9959-f5f0a38055b3" providerId="ADAL" clId="{06BAD9F6-2A80-9B4E-9C87-CD71E33D4081}" dt="2023-12-24T10:33:47.179" v="85" actId="20577"/>
          <ac:spMkLst>
            <pc:docMk/>
            <pc:sldMk cId="4188356987" sldId="299"/>
            <ac:spMk id="3" creationId="{8FBDECE6-77D8-2F9B-2E13-ACAB15631FD7}"/>
          </ac:spMkLst>
        </pc:spChg>
      </pc:sldChg>
      <pc:sldChg chg="addSp delSp modSp new mod">
        <pc:chgData name="李启亮" userId="5b255e1a-9114-4d59-9959-f5f0a38055b3" providerId="ADAL" clId="{06BAD9F6-2A80-9B4E-9C87-CD71E33D4081}" dt="2023-12-26T07:44:57.266" v="5736"/>
        <pc:sldMkLst>
          <pc:docMk/>
          <pc:sldMk cId="2865033283" sldId="300"/>
        </pc:sldMkLst>
        <pc:spChg chg="mod">
          <ac:chgData name="李启亮" userId="5b255e1a-9114-4d59-9959-f5f0a38055b3" providerId="ADAL" clId="{06BAD9F6-2A80-9B4E-9C87-CD71E33D4081}" dt="2023-12-26T07:41:11.166" v="5733" actId="57"/>
          <ac:spMkLst>
            <pc:docMk/>
            <pc:sldMk cId="2865033283" sldId="300"/>
            <ac:spMk id="2" creationId="{A8BA741F-70F7-EA75-39A9-60F660056304}"/>
          </ac:spMkLst>
        </pc:spChg>
        <pc:spChg chg="mod">
          <ac:chgData name="李启亮" userId="5b255e1a-9114-4d59-9959-f5f0a38055b3" providerId="ADAL" clId="{06BAD9F6-2A80-9B4E-9C87-CD71E33D4081}" dt="2023-12-24T10:34:18.836" v="91" actId="20577"/>
          <ac:spMkLst>
            <pc:docMk/>
            <pc:sldMk cId="2865033283" sldId="300"/>
            <ac:spMk id="3" creationId="{91A5B134-3794-11E5-CE6C-0CB1D005BBB7}"/>
          </ac:spMkLst>
        </pc:spChg>
        <pc:spChg chg="add del mod">
          <ac:chgData name="李启亮" userId="5b255e1a-9114-4d59-9959-f5f0a38055b3" providerId="ADAL" clId="{06BAD9F6-2A80-9B4E-9C87-CD71E33D4081}" dt="2023-12-26T07:21:04.372" v="5233" actId="767"/>
          <ac:spMkLst>
            <pc:docMk/>
            <pc:sldMk cId="2865033283" sldId="300"/>
            <ac:spMk id="6" creationId="{396DFFB1-D4C8-1368-D7F4-5616B474F70A}"/>
          </ac:spMkLst>
        </pc:spChg>
        <pc:spChg chg="add mod">
          <ac:chgData name="李启亮" userId="5b255e1a-9114-4d59-9959-f5f0a38055b3" providerId="ADAL" clId="{06BAD9F6-2A80-9B4E-9C87-CD71E33D4081}" dt="2023-12-26T07:28:11.720" v="5314" actId="20577"/>
          <ac:spMkLst>
            <pc:docMk/>
            <pc:sldMk cId="2865033283" sldId="300"/>
            <ac:spMk id="7" creationId="{EEBA4FC7-659C-7EB0-BDB7-637D65674893}"/>
          </ac:spMkLst>
        </pc:spChg>
        <pc:spChg chg="add mod">
          <ac:chgData name="李启亮" userId="5b255e1a-9114-4d59-9959-f5f0a38055b3" providerId="ADAL" clId="{06BAD9F6-2A80-9B4E-9C87-CD71E33D4081}" dt="2023-12-26T07:32:33.434" v="5369" actId="1037"/>
          <ac:spMkLst>
            <pc:docMk/>
            <pc:sldMk cId="2865033283" sldId="300"/>
            <ac:spMk id="8" creationId="{47B949C2-497B-BEB2-B5A8-C225B2364C6F}"/>
          </ac:spMkLst>
        </pc:spChg>
        <pc:spChg chg="add mod">
          <ac:chgData name="李启亮" userId="5b255e1a-9114-4d59-9959-f5f0a38055b3" providerId="ADAL" clId="{06BAD9F6-2A80-9B4E-9C87-CD71E33D4081}" dt="2023-12-26T07:33:35.653" v="5384" actId="1038"/>
          <ac:spMkLst>
            <pc:docMk/>
            <pc:sldMk cId="2865033283" sldId="300"/>
            <ac:spMk id="9" creationId="{0D32EBE5-A3C9-FC07-C7E6-0662E86A30AD}"/>
          </ac:spMkLst>
        </pc:spChg>
        <pc:spChg chg="add mod">
          <ac:chgData name="李启亮" userId="5b255e1a-9114-4d59-9959-f5f0a38055b3" providerId="ADAL" clId="{06BAD9F6-2A80-9B4E-9C87-CD71E33D4081}" dt="2023-12-26T07:34:28.709" v="5428" actId="1037"/>
          <ac:spMkLst>
            <pc:docMk/>
            <pc:sldMk cId="2865033283" sldId="300"/>
            <ac:spMk id="10" creationId="{88715BD5-B605-9E65-1C99-1181993989C5}"/>
          </ac:spMkLst>
        </pc:spChg>
        <pc:spChg chg="add del mod">
          <ac:chgData name="李启亮" userId="5b255e1a-9114-4d59-9959-f5f0a38055b3" providerId="ADAL" clId="{06BAD9F6-2A80-9B4E-9C87-CD71E33D4081}" dt="2023-12-26T07:44:57.266" v="5736"/>
          <ac:spMkLst>
            <pc:docMk/>
            <pc:sldMk cId="2865033283" sldId="300"/>
            <ac:spMk id="11" creationId="{343D6D07-A134-2E29-5547-56BF37E7F614}"/>
          </ac:spMkLst>
        </pc:spChg>
        <pc:graphicFrameChg chg="add mod modGraphic">
          <ac:chgData name="李启亮" userId="5b255e1a-9114-4d59-9959-f5f0a38055b3" providerId="ADAL" clId="{06BAD9F6-2A80-9B4E-9C87-CD71E33D4081}" dt="2023-12-26T07:24:57.531" v="5252" actId="207"/>
          <ac:graphicFrameMkLst>
            <pc:docMk/>
            <pc:sldMk cId="2865033283" sldId="300"/>
            <ac:graphicFrameMk id="5" creationId="{A5EDFFCD-6FF9-2DD6-B6BE-F9D13B5FC0F6}"/>
          </ac:graphicFrameMkLst>
        </pc:graphicFrameChg>
        <pc:picChg chg="add mod">
          <ac:chgData name="李启亮" userId="5b255e1a-9114-4d59-9959-f5f0a38055b3" providerId="ADAL" clId="{06BAD9F6-2A80-9B4E-9C87-CD71E33D4081}" dt="2023-12-26T07:19:40.757" v="5227" actId="1038"/>
          <ac:picMkLst>
            <pc:docMk/>
            <pc:sldMk cId="2865033283" sldId="300"/>
            <ac:picMk id="4" creationId="{FA253BE8-D54C-F29C-A42B-016DFFD341A6}"/>
          </ac:picMkLst>
        </pc:picChg>
      </pc:sldChg>
      <pc:sldChg chg="modSp new mod">
        <pc:chgData name="李启亮" userId="5b255e1a-9114-4d59-9959-f5f0a38055b3" providerId="ADAL" clId="{06BAD9F6-2A80-9B4E-9C87-CD71E33D4081}" dt="2023-12-26T06:23:42.361" v="4949"/>
        <pc:sldMkLst>
          <pc:docMk/>
          <pc:sldMk cId="408340253" sldId="301"/>
        </pc:sldMkLst>
        <pc:spChg chg="mod">
          <ac:chgData name="李启亮" userId="5b255e1a-9114-4d59-9959-f5f0a38055b3" providerId="ADAL" clId="{06BAD9F6-2A80-9B4E-9C87-CD71E33D4081}" dt="2023-12-26T06:23:42.361" v="4949"/>
          <ac:spMkLst>
            <pc:docMk/>
            <pc:sldMk cId="408340253" sldId="301"/>
            <ac:spMk id="2" creationId="{D56F28EC-E8EB-8C45-CCFB-DBC499005AE5}"/>
          </ac:spMkLst>
        </pc:spChg>
        <pc:spChg chg="mod">
          <ac:chgData name="李启亮" userId="5b255e1a-9114-4d59-9959-f5f0a38055b3" providerId="ADAL" clId="{06BAD9F6-2A80-9B4E-9C87-CD71E33D4081}" dt="2023-12-24T10:34:39.079" v="102" actId="20577"/>
          <ac:spMkLst>
            <pc:docMk/>
            <pc:sldMk cId="408340253" sldId="301"/>
            <ac:spMk id="3" creationId="{AC2CD4E5-47FB-72FA-63B7-0ECD7322EFC3}"/>
          </ac:spMkLst>
        </pc:spChg>
      </pc:sldChg>
      <pc:sldChg chg="modSp new mod">
        <pc:chgData name="李启亮" userId="5b255e1a-9114-4d59-9959-f5f0a38055b3" providerId="ADAL" clId="{06BAD9F6-2A80-9B4E-9C87-CD71E33D4081}" dt="2023-12-24T10:49:50.254" v="822" actId="20577"/>
        <pc:sldMkLst>
          <pc:docMk/>
          <pc:sldMk cId="2338754000" sldId="302"/>
        </pc:sldMkLst>
        <pc:spChg chg="mod">
          <ac:chgData name="李启亮" userId="5b255e1a-9114-4d59-9959-f5f0a38055b3" providerId="ADAL" clId="{06BAD9F6-2A80-9B4E-9C87-CD71E33D4081}" dt="2023-12-24T10:49:50.254" v="822" actId="20577"/>
          <ac:spMkLst>
            <pc:docMk/>
            <pc:sldMk cId="2338754000" sldId="302"/>
            <ac:spMk id="2" creationId="{6E052B22-363E-89A0-8104-9C5748D59F8F}"/>
          </ac:spMkLst>
        </pc:spChg>
        <pc:spChg chg="mod">
          <ac:chgData name="李启亮" userId="5b255e1a-9114-4d59-9959-f5f0a38055b3" providerId="ADAL" clId="{06BAD9F6-2A80-9B4E-9C87-CD71E33D4081}" dt="2023-12-24T10:35:19.911" v="107" actId="20577"/>
          <ac:spMkLst>
            <pc:docMk/>
            <pc:sldMk cId="2338754000" sldId="302"/>
            <ac:spMk id="3" creationId="{89368E09-A66E-91BD-BAE8-25B5B16A4609}"/>
          </ac:spMkLst>
        </pc:spChg>
      </pc:sldChg>
      <pc:sldChg chg="modSp new mod">
        <pc:chgData name="李启亮" userId="5b255e1a-9114-4d59-9959-f5f0a38055b3" providerId="ADAL" clId="{06BAD9F6-2A80-9B4E-9C87-CD71E33D4081}" dt="2023-12-24T11:00:01.385" v="1074" actId="20577"/>
        <pc:sldMkLst>
          <pc:docMk/>
          <pc:sldMk cId="4288854577" sldId="303"/>
        </pc:sldMkLst>
        <pc:spChg chg="mod">
          <ac:chgData name="李启亮" userId="5b255e1a-9114-4d59-9959-f5f0a38055b3" providerId="ADAL" clId="{06BAD9F6-2A80-9B4E-9C87-CD71E33D4081}" dt="2023-12-24T11:00:01.385" v="1074" actId="20577"/>
          <ac:spMkLst>
            <pc:docMk/>
            <pc:sldMk cId="4288854577" sldId="303"/>
            <ac:spMk id="2" creationId="{8975E0B0-A7DD-B820-A6BD-93D54649C458}"/>
          </ac:spMkLst>
        </pc:spChg>
        <pc:spChg chg="mod">
          <ac:chgData name="李启亮" userId="5b255e1a-9114-4d59-9959-f5f0a38055b3" providerId="ADAL" clId="{06BAD9F6-2A80-9B4E-9C87-CD71E33D4081}" dt="2023-12-24T10:35:24.680" v="112" actId="20577"/>
          <ac:spMkLst>
            <pc:docMk/>
            <pc:sldMk cId="4288854577" sldId="303"/>
            <ac:spMk id="3" creationId="{86C7D5C7-E05F-3BC0-8663-2297B894B157}"/>
          </ac:spMkLst>
        </pc:spChg>
      </pc:sldChg>
      <pc:sldChg chg="modSp new mod">
        <pc:chgData name="李启亮" userId="5b255e1a-9114-4d59-9959-f5f0a38055b3" providerId="ADAL" clId="{06BAD9F6-2A80-9B4E-9C87-CD71E33D4081}" dt="2023-12-24T11:13:14.649" v="1738" actId="5793"/>
        <pc:sldMkLst>
          <pc:docMk/>
          <pc:sldMk cId="3193031282" sldId="304"/>
        </pc:sldMkLst>
        <pc:spChg chg="mod">
          <ac:chgData name="李启亮" userId="5b255e1a-9114-4d59-9959-f5f0a38055b3" providerId="ADAL" clId="{06BAD9F6-2A80-9B4E-9C87-CD71E33D4081}" dt="2023-12-24T11:13:14.649" v="1738" actId="5793"/>
          <ac:spMkLst>
            <pc:docMk/>
            <pc:sldMk cId="3193031282" sldId="304"/>
            <ac:spMk id="2" creationId="{EC5D92B3-F92E-6D86-E8D3-EA7B2F6F2BF5}"/>
          </ac:spMkLst>
        </pc:spChg>
        <pc:spChg chg="mod">
          <ac:chgData name="李启亮" userId="5b255e1a-9114-4d59-9959-f5f0a38055b3" providerId="ADAL" clId="{06BAD9F6-2A80-9B4E-9C87-CD71E33D4081}" dt="2023-12-24T10:35:29.472" v="117" actId="20577"/>
          <ac:spMkLst>
            <pc:docMk/>
            <pc:sldMk cId="3193031282" sldId="304"/>
            <ac:spMk id="3" creationId="{AF605D1A-4814-0D09-8390-5F57CD3218EC}"/>
          </ac:spMkLst>
        </pc:spChg>
      </pc:sldChg>
      <pc:sldChg chg="modSp new mod">
        <pc:chgData name="李启亮" userId="5b255e1a-9114-4d59-9959-f5f0a38055b3" providerId="ADAL" clId="{06BAD9F6-2A80-9B4E-9C87-CD71E33D4081}" dt="2023-12-24T11:29:28.171" v="2750" actId="21"/>
        <pc:sldMkLst>
          <pc:docMk/>
          <pc:sldMk cId="4280625901" sldId="305"/>
        </pc:sldMkLst>
        <pc:spChg chg="mod">
          <ac:chgData name="李启亮" userId="5b255e1a-9114-4d59-9959-f5f0a38055b3" providerId="ADAL" clId="{06BAD9F6-2A80-9B4E-9C87-CD71E33D4081}" dt="2023-12-24T11:29:28.171" v="2750" actId="21"/>
          <ac:spMkLst>
            <pc:docMk/>
            <pc:sldMk cId="4280625901" sldId="305"/>
            <ac:spMk id="2" creationId="{F21A3DE0-39B8-4D40-25D4-F52F5AE409AC}"/>
          </ac:spMkLst>
        </pc:spChg>
        <pc:spChg chg="mod">
          <ac:chgData name="李启亮" userId="5b255e1a-9114-4d59-9959-f5f0a38055b3" providerId="ADAL" clId="{06BAD9F6-2A80-9B4E-9C87-CD71E33D4081}" dt="2023-12-24T10:35:35.112" v="123" actId="20577"/>
          <ac:spMkLst>
            <pc:docMk/>
            <pc:sldMk cId="4280625901" sldId="305"/>
            <ac:spMk id="3" creationId="{DD5A4E4A-2BFE-C5C7-8C18-C158025A2F16}"/>
          </ac:spMkLst>
        </pc:spChg>
      </pc:sldChg>
      <pc:sldChg chg="modSp add">
        <pc:chgData name="李启亮" userId="5b255e1a-9114-4d59-9959-f5f0a38055b3" providerId="ADAL" clId="{06BAD9F6-2A80-9B4E-9C87-CD71E33D4081}" dt="2023-12-24T11:20:49.850" v="2280" actId="20577"/>
        <pc:sldMkLst>
          <pc:docMk/>
          <pc:sldMk cId="865666795" sldId="306"/>
        </pc:sldMkLst>
        <pc:spChg chg="mod">
          <ac:chgData name="李启亮" userId="5b255e1a-9114-4d59-9959-f5f0a38055b3" providerId="ADAL" clId="{06BAD9F6-2A80-9B4E-9C87-CD71E33D4081}" dt="2023-12-24T11:20:49.850" v="2280" actId="20577"/>
          <ac:spMkLst>
            <pc:docMk/>
            <pc:sldMk cId="865666795" sldId="306"/>
            <ac:spMk id="2" creationId="{EC5D92B3-F92E-6D86-E8D3-EA7B2F6F2BF5}"/>
          </ac:spMkLst>
        </pc:spChg>
      </pc:sldChg>
      <pc:sldChg chg="modSp add">
        <pc:chgData name="李启亮" userId="5b255e1a-9114-4d59-9959-f5f0a38055b3" providerId="ADAL" clId="{06BAD9F6-2A80-9B4E-9C87-CD71E33D4081}" dt="2023-12-24T11:36:23.559" v="3609" actId="20577"/>
        <pc:sldMkLst>
          <pc:docMk/>
          <pc:sldMk cId="537842045" sldId="307"/>
        </pc:sldMkLst>
        <pc:spChg chg="mod">
          <ac:chgData name="李启亮" userId="5b255e1a-9114-4d59-9959-f5f0a38055b3" providerId="ADAL" clId="{06BAD9F6-2A80-9B4E-9C87-CD71E33D4081}" dt="2023-12-24T11:36:23.559" v="3609" actId="20577"/>
          <ac:spMkLst>
            <pc:docMk/>
            <pc:sldMk cId="537842045" sldId="307"/>
            <ac:spMk id="2" creationId="{F21A3DE0-39B8-4D40-25D4-F52F5AE409AC}"/>
          </ac:spMkLst>
        </pc:spChg>
      </pc:sldChg>
      <pc:sldChg chg="modSp add mod">
        <pc:chgData name="李启亮" userId="5b255e1a-9114-4d59-9959-f5f0a38055b3" providerId="ADAL" clId="{06BAD9F6-2A80-9B4E-9C87-CD71E33D4081}" dt="2023-12-26T06:17:59.145" v="4777" actId="20577"/>
        <pc:sldMkLst>
          <pc:docMk/>
          <pc:sldMk cId="2697620803" sldId="308"/>
        </pc:sldMkLst>
        <pc:spChg chg="mod">
          <ac:chgData name="李启亮" userId="5b255e1a-9114-4d59-9959-f5f0a38055b3" providerId="ADAL" clId="{06BAD9F6-2A80-9B4E-9C87-CD71E33D4081}" dt="2023-12-26T06:17:59.145" v="4777" actId="20577"/>
          <ac:spMkLst>
            <pc:docMk/>
            <pc:sldMk cId="2697620803" sldId="308"/>
            <ac:spMk id="2" creationId="{CF9C03E2-0E97-DB4A-530E-AE50420FC011}"/>
          </ac:spMkLst>
        </pc:spChg>
      </pc:sldChg>
      <pc:sldChg chg="modSp add">
        <pc:chgData name="李启亮" userId="5b255e1a-9114-4d59-9959-f5f0a38055b3" providerId="ADAL" clId="{06BAD9F6-2A80-9B4E-9C87-CD71E33D4081}" dt="2023-12-26T06:26:26.173" v="4968" actId="20577"/>
        <pc:sldMkLst>
          <pc:docMk/>
          <pc:sldMk cId="2146527992" sldId="309"/>
        </pc:sldMkLst>
        <pc:spChg chg="mod">
          <ac:chgData name="李启亮" userId="5b255e1a-9114-4d59-9959-f5f0a38055b3" providerId="ADAL" clId="{06BAD9F6-2A80-9B4E-9C87-CD71E33D4081}" dt="2023-12-26T06:26:26.173" v="4968" actId="20577"/>
          <ac:spMkLst>
            <pc:docMk/>
            <pc:sldMk cId="2146527992" sldId="309"/>
            <ac:spMk id="2" creationId="{D56F28EC-E8EB-8C45-CCFB-DBC499005AE5}"/>
          </ac:spMkLst>
        </pc:spChg>
      </pc:sldChg>
      <pc:sldChg chg="modSp new mod">
        <pc:chgData name="李启亮" userId="5b255e1a-9114-4d59-9959-f5f0a38055b3" providerId="ADAL" clId="{06BAD9F6-2A80-9B4E-9C87-CD71E33D4081}" dt="2023-12-26T07:06:48.265" v="5015" actId="20577"/>
        <pc:sldMkLst>
          <pc:docMk/>
          <pc:sldMk cId="912247367" sldId="310"/>
        </pc:sldMkLst>
        <pc:spChg chg="mod">
          <ac:chgData name="李启亮" userId="5b255e1a-9114-4d59-9959-f5f0a38055b3" providerId="ADAL" clId="{06BAD9F6-2A80-9B4E-9C87-CD71E33D4081}" dt="2023-12-26T07:06:48.265" v="5015" actId="20577"/>
          <ac:spMkLst>
            <pc:docMk/>
            <pc:sldMk cId="912247367" sldId="310"/>
            <ac:spMk id="2" creationId="{806627F0-1F1A-AE61-A2BF-0072E7FE5E91}"/>
          </ac:spMkLst>
        </pc:spChg>
        <pc:spChg chg="mod">
          <ac:chgData name="李启亮" userId="5b255e1a-9114-4d59-9959-f5f0a38055b3" providerId="ADAL" clId="{06BAD9F6-2A80-9B4E-9C87-CD71E33D4081}" dt="2023-12-26T07:06:04.653" v="4992" actId="20577"/>
          <ac:spMkLst>
            <pc:docMk/>
            <pc:sldMk cId="912247367" sldId="310"/>
            <ac:spMk id="3" creationId="{4710D5A8-812E-87C5-D894-A682B31B0A3B}"/>
          </ac:spMkLst>
        </pc:spChg>
      </pc:sldChg>
      <pc:sldChg chg="modSp add mod">
        <pc:chgData name="李启亮" userId="5b255e1a-9114-4d59-9959-f5f0a38055b3" providerId="ADAL" clId="{06BAD9F6-2A80-9B4E-9C87-CD71E33D4081}" dt="2023-12-26T07:14:37.043" v="5201" actId="20577"/>
        <pc:sldMkLst>
          <pc:docMk/>
          <pc:sldMk cId="2872539424" sldId="311"/>
        </pc:sldMkLst>
        <pc:spChg chg="mod">
          <ac:chgData name="李启亮" userId="5b255e1a-9114-4d59-9959-f5f0a38055b3" providerId="ADAL" clId="{06BAD9F6-2A80-9B4E-9C87-CD71E33D4081}" dt="2023-12-26T07:14:37.043" v="5201" actId="20577"/>
          <ac:spMkLst>
            <pc:docMk/>
            <pc:sldMk cId="2872539424" sldId="311"/>
            <ac:spMk id="2" creationId="{806627F0-1F1A-AE61-A2BF-0072E7FE5E91}"/>
          </ac:spMkLst>
        </pc:spChg>
        <pc:spChg chg="mod">
          <ac:chgData name="李启亮" userId="5b255e1a-9114-4d59-9959-f5f0a38055b3" providerId="ADAL" clId="{06BAD9F6-2A80-9B4E-9C87-CD71E33D4081}" dt="2023-12-26T07:07:51.383" v="5025" actId="20577"/>
          <ac:spMkLst>
            <pc:docMk/>
            <pc:sldMk cId="2872539424" sldId="311"/>
            <ac:spMk id="3" creationId="{4710D5A8-812E-87C5-D894-A682B31B0A3B}"/>
          </ac:spMkLst>
        </pc:spChg>
      </pc:sldChg>
    </pc:docChg>
  </pc:docChgLst>
  <pc:docChgLst>
    <pc:chgData name="李启亮" userId="5b255e1a-9114-4d59-9959-f5f0a38055b3" providerId="ADAL" clId="{B7545839-E04C-3948-A86E-B38E5A0AEDBF}"/>
    <pc:docChg chg="undo custSel addSld modSld sldOrd">
      <pc:chgData name="李启亮" userId="5b255e1a-9114-4d59-9959-f5f0a38055b3" providerId="ADAL" clId="{B7545839-E04C-3948-A86E-B38E5A0AEDBF}" dt="2021-12-20T17:01:01.652" v="467" actId="20577"/>
      <pc:docMkLst>
        <pc:docMk/>
      </pc:docMkLst>
      <pc:sldChg chg="modNotesTx">
        <pc:chgData name="李启亮" userId="5b255e1a-9114-4d59-9959-f5f0a38055b3" providerId="ADAL" clId="{B7545839-E04C-3948-A86E-B38E5A0AEDBF}" dt="2021-12-20T15:52:40.554" v="103" actId="20577"/>
        <pc:sldMkLst>
          <pc:docMk/>
          <pc:sldMk cId="620569016" sldId="272"/>
        </pc:sldMkLst>
      </pc:sldChg>
      <pc:sldChg chg="modSp mod">
        <pc:chgData name="李启亮" userId="5b255e1a-9114-4d59-9959-f5f0a38055b3" providerId="ADAL" clId="{B7545839-E04C-3948-A86E-B38E5A0AEDBF}" dt="2021-12-20T16:13:25.757" v="114" actId="27636"/>
        <pc:sldMkLst>
          <pc:docMk/>
          <pc:sldMk cId="2313472093" sldId="284"/>
        </pc:sldMkLst>
        <pc:spChg chg="mod">
          <ac:chgData name="李启亮" userId="5b255e1a-9114-4d59-9959-f5f0a38055b3" providerId="ADAL" clId="{B7545839-E04C-3948-A86E-B38E5A0AEDBF}" dt="2021-12-20T16:13:25.757" v="114" actId="27636"/>
          <ac:spMkLst>
            <pc:docMk/>
            <pc:sldMk cId="2313472093" sldId="284"/>
            <ac:spMk id="2" creationId="{00000000-0000-0000-0000-000000000000}"/>
          </ac:spMkLst>
        </pc:spChg>
      </pc:sldChg>
      <pc:sldChg chg="modNotesTx">
        <pc:chgData name="李启亮" userId="5b255e1a-9114-4d59-9959-f5f0a38055b3" providerId="ADAL" clId="{B7545839-E04C-3948-A86E-B38E5A0AEDBF}" dt="2021-12-20T15:56:46.390" v="105" actId="20577"/>
        <pc:sldMkLst>
          <pc:docMk/>
          <pc:sldMk cId="2715969072" sldId="286"/>
        </pc:sldMkLst>
      </pc:sldChg>
      <pc:sldChg chg="modNotesTx">
        <pc:chgData name="李启亮" userId="5b255e1a-9114-4d59-9959-f5f0a38055b3" providerId="ADAL" clId="{B7545839-E04C-3948-A86E-B38E5A0AEDBF}" dt="2021-12-20T15:56:50.280" v="106" actId="20577"/>
        <pc:sldMkLst>
          <pc:docMk/>
          <pc:sldMk cId="753098907" sldId="287"/>
        </pc:sldMkLst>
      </pc:sldChg>
      <pc:sldChg chg="modNotesTx">
        <pc:chgData name="李启亮" userId="5b255e1a-9114-4d59-9959-f5f0a38055b3" providerId="ADAL" clId="{B7545839-E04C-3948-A86E-B38E5A0AEDBF}" dt="2021-12-20T15:56:55.251" v="107" actId="20577"/>
        <pc:sldMkLst>
          <pc:docMk/>
          <pc:sldMk cId="4008624575" sldId="288"/>
        </pc:sldMkLst>
      </pc:sldChg>
      <pc:sldChg chg="modNotesTx">
        <pc:chgData name="李启亮" userId="5b255e1a-9114-4d59-9959-f5f0a38055b3" providerId="ADAL" clId="{B7545839-E04C-3948-A86E-B38E5A0AEDBF}" dt="2021-12-20T15:56:59.017" v="108" actId="20577"/>
        <pc:sldMkLst>
          <pc:docMk/>
          <pc:sldMk cId="1045217887" sldId="289"/>
        </pc:sldMkLst>
      </pc:sldChg>
      <pc:sldChg chg="addSp delSp modSp mod modNotesTx">
        <pc:chgData name="李启亮" userId="5b255e1a-9114-4d59-9959-f5f0a38055b3" providerId="ADAL" clId="{B7545839-E04C-3948-A86E-B38E5A0AEDBF}" dt="2021-12-20T16:16:13.157" v="154" actId="1076"/>
        <pc:sldMkLst>
          <pc:docMk/>
          <pc:sldMk cId="2466895220" sldId="290"/>
        </pc:sldMkLst>
        <pc:picChg chg="add mod">
          <ac:chgData name="李启亮" userId="5b255e1a-9114-4d59-9959-f5f0a38055b3" providerId="ADAL" clId="{B7545839-E04C-3948-A86E-B38E5A0AEDBF}" dt="2021-12-20T16:14:13.670" v="138" actId="1035"/>
          <ac:picMkLst>
            <pc:docMk/>
            <pc:sldMk cId="2466895220" sldId="290"/>
            <ac:picMk id="2" creationId="{3AAC3718-25C0-B049-AACF-5A187AEA8A5B}"/>
          </ac:picMkLst>
        </pc:picChg>
        <pc:picChg chg="add mod">
          <ac:chgData name="李启亮" userId="5b255e1a-9114-4d59-9959-f5f0a38055b3" providerId="ADAL" clId="{B7545839-E04C-3948-A86E-B38E5A0AEDBF}" dt="2021-12-20T16:15:54.378" v="153" actId="1076"/>
          <ac:picMkLst>
            <pc:docMk/>
            <pc:sldMk cId="2466895220" sldId="290"/>
            <ac:picMk id="4" creationId="{353DA267-A016-1D49-B5C0-FFE63E3E5718}"/>
          </ac:picMkLst>
        </pc:picChg>
        <pc:picChg chg="add mod">
          <ac:chgData name="李启亮" userId="5b255e1a-9114-4d59-9959-f5f0a38055b3" providerId="ADAL" clId="{B7545839-E04C-3948-A86E-B38E5A0AEDBF}" dt="2021-12-20T16:16:13.157" v="154" actId="1076"/>
          <ac:picMkLst>
            <pc:docMk/>
            <pc:sldMk cId="2466895220" sldId="290"/>
            <ac:picMk id="5" creationId="{4A2D374A-6EF8-4642-9C3E-AB4EB81D26C7}"/>
          </ac:picMkLst>
        </pc:picChg>
        <pc:picChg chg="del">
          <ac:chgData name="李启亮" userId="5b255e1a-9114-4d59-9959-f5f0a38055b3" providerId="ADAL" clId="{B7545839-E04C-3948-A86E-B38E5A0AEDBF}" dt="2021-12-20T16:13:23.765" v="112" actId="478"/>
          <ac:picMkLst>
            <pc:docMk/>
            <pc:sldMk cId="2466895220" sldId="290"/>
            <ac:picMk id="6" creationId="{00000000-0000-0000-0000-000000000000}"/>
          </ac:picMkLst>
        </pc:picChg>
      </pc:sldChg>
      <pc:sldChg chg="modNotesTx">
        <pc:chgData name="李启亮" userId="5b255e1a-9114-4d59-9959-f5f0a38055b3" providerId="ADAL" clId="{B7545839-E04C-3948-A86E-B38E5A0AEDBF}" dt="2021-12-20T15:58:11.376" v="110" actId="20577"/>
        <pc:sldMkLst>
          <pc:docMk/>
          <pc:sldMk cId="1968087040" sldId="291"/>
        </pc:sldMkLst>
      </pc:sldChg>
      <pc:sldChg chg="modNotesTx">
        <pc:chgData name="李启亮" userId="5b255e1a-9114-4d59-9959-f5f0a38055b3" providerId="ADAL" clId="{B7545839-E04C-3948-A86E-B38E5A0AEDBF}" dt="2021-12-20T17:01:01.652" v="467" actId="20577"/>
        <pc:sldMkLst>
          <pc:docMk/>
          <pc:sldMk cId="857864453" sldId="294"/>
        </pc:sldMkLst>
      </pc:sldChg>
      <pc:sldChg chg="addSp delSp modSp add mod ord">
        <pc:chgData name="李启亮" userId="5b255e1a-9114-4d59-9959-f5f0a38055b3" providerId="ADAL" clId="{B7545839-E04C-3948-A86E-B38E5A0AEDBF}" dt="2021-12-20T16:28:05.284" v="165"/>
        <pc:sldMkLst>
          <pc:docMk/>
          <pc:sldMk cId="1182236121" sldId="295"/>
        </pc:sldMkLst>
        <pc:grpChg chg="del mod">
          <ac:chgData name="李启亮" userId="5b255e1a-9114-4d59-9959-f5f0a38055b3" providerId="ADAL" clId="{B7545839-E04C-3948-A86E-B38E5A0AEDBF}" dt="2021-12-20T16:27:59.890" v="161"/>
          <ac:grpSpMkLst>
            <pc:docMk/>
            <pc:sldMk cId="1182236121" sldId="295"/>
            <ac:grpSpMk id="7" creationId="{9DCBA9B6-3D67-7E48-A38E-743761C84621}"/>
          </ac:grpSpMkLst>
        </pc:grpChg>
        <pc:grpChg chg="del mod">
          <ac:chgData name="李启亮" userId="5b255e1a-9114-4d59-9959-f5f0a38055b3" providerId="ADAL" clId="{B7545839-E04C-3948-A86E-B38E5A0AEDBF}" dt="2021-12-20T16:28:02.728" v="163"/>
          <ac:grpSpMkLst>
            <pc:docMk/>
            <pc:sldMk cId="1182236121" sldId="295"/>
            <ac:grpSpMk id="9" creationId="{8DADC1E3-9C0E-1643-BA1C-FBDD24F0D26B}"/>
          </ac:grpSpMkLst>
        </pc:grpChg>
        <pc:grpChg chg="del mod">
          <ac:chgData name="李启亮" userId="5b255e1a-9114-4d59-9959-f5f0a38055b3" providerId="ADAL" clId="{B7545839-E04C-3948-A86E-B38E5A0AEDBF}" dt="2021-12-20T16:28:05.284" v="165"/>
          <ac:grpSpMkLst>
            <pc:docMk/>
            <pc:sldMk cId="1182236121" sldId="295"/>
            <ac:grpSpMk id="11" creationId="{759A9AE0-6337-CB41-9C36-58C90BF14672}"/>
          </ac:grpSpMkLst>
        </pc:grpChg>
        <pc:grpChg chg="mod">
          <ac:chgData name="李启亮" userId="5b255e1a-9114-4d59-9959-f5f0a38055b3" providerId="ADAL" clId="{B7545839-E04C-3948-A86E-B38E5A0AEDBF}" dt="2021-12-20T16:28:05.284" v="165"/>
          <ac:grpSpMkLst>
            <pc:docMk/>
            <pc:sldMk cId="1182236121" sldId="295"/>
            <ac:grpSpMk id="13" creationId="{06292EDE-D9BB-B149-AEAA-A92E4F350FF0}"/>
          </ac:grpSpMkLst>
        </pc:grpChg>
        <pc:inkChg chg="add">
          <ac:chgData name="李启亮" userId="5b255e1a-9114-4d59-9959-f5f0a38055b3" providerId="ADAL" clId="{B7545839-E04C-3948-A86E-B38E5A0AEDBF}" dt="2021-12-20T16:27:51.468" v="156" actId="9405"/>
          <ac:inkMkLst>
            <pc:docMk/>
            <pc:sldMk cId="1182236121" sldId="295"/>
            <ac:inkMk id="2" creationId="{4F95D562-29EC-4D4D-BC2C-A6A39A0D0A8E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4" creationId="{BB5B5C1B-3B53-F543-AA8A-1423EB458648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5" creationId="{D45AB238-3DD7-D14D-886B-276DFC298D84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8" creationId="{C5BB6DFD-181E-B44F-95D0-9124D04026BF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10" creationId="{8577D1A7-0749-2947-8375-A306CE46B683}"/>
          </ac:inkMkLst>
        </pc:inkChg>
        <pc:inkChg chg="add mod">
          <ac:chgData name="李启亮" userId="5b255e1a-9114-4d59-9959-f5f0a38055b3" providerId="ADAL" clId="{B7545839-E04C-3948-A86E-B38E5A0AEDBF}" dt="2021-12-20T16:28:05.284" v="165"/>
          <ac:inkMkLst>
            <pc:docMk/>
            <pc:sldMk cId="1182236121" sldId="295"/>
            <ac:inkMk id="12" creationId="{2DC7875A-474E-8844-947D-BE019534EEE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0220-940C-4768-9AE9-0DB047895241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AB9-2BDA-474E-BA02-A1C84A7C5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1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5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书</a:t>
            </a:r>
            <a:r>
              <a:rPr kumimoji="1" lang="en-US" altLang="zh-CN" dirty="0" smtClean="0"/>
              <a:t>P260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bk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vr</a:t>
            </a:r>
            <a:r>
              <a:rPr kumimoji="1" lang="zh-CN" altLang="en-US" dirty="0" smtClean="0"/>
              <a:t>且</a:t>
            </a:r>
            <a:r>
              <a:rPr kumimoji="1" lang="en-US" altLang="zh-CN" dirty="0" smtClean="0"/>
              <a:t>lambda(v-1)=r(k-1)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7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6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2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书</a:t>
            </a:r>
            <a:r>
              <a:rPr lang="en-US" altLang="zh-CN" dirty="0" smtClean="0"/>
              <a:t>P115</a:t>
            </a:r>
            <a:r>
              <a:rPr lang="zh-CN" altLang="en-US" dirty="0" smtClean="0"/>
              <a:t>面：常见几个数列的生成函数。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4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5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元集合的全部</a:t>
            </a:r>
            <a:r>
              <a:rPr lang="en-US" altLang="zh-CN" dirty="0"/>
              <a:t>k</a:t>
            </a:r>
            <a:r>
              <a:rPr lang="zh-CN" altLang="en-US" dirty="0"/>
              <a:t>分划的个数叫作第二类斯特林数。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5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75AB9-2BDA-474E-BA02-A1C84A7C50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9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1,6,11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A8BA741F-70F7-EA75-39A9-60F66005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求本题图中有阴影部分的棋盘的棋子多项式。</a:t>
            </a:r>
            <a:endParaRPr kumimoji="1" lang="en-US" altLang="zh-CN" dirty="0"/>
          </a:p>
          <a:p>
            <a:r>
              <a:rPr kumimoji="1" lang="zh-CN" altLang="en-US" dirty="0"/>
              <a:t>将图经过行列调换后得到如右下的棋盘。</a:t>
            </a:r>
            <a:endParaRPr kumimoji="1" lang="en-US" altLang="zh-CN" dirty="0"/>
          </a:p>
          <a:p>
            <a:r>
              <a:rPr kumimoji="1" lang="zh-CN" altLang="en-US" dirty="0"/>
              <a:t>棋盘可以分为两个相互分离的棋盘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R(x,B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)=1+4x+3x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R(x,B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)=1+4x+2x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则棋子多项式为</a:t>
            </a:r>
            <a:r>
              <a:rPr kumimoji="1" lang="en-US" altLang="zh-CN" dirty="0"/>
              <a:t>R(</a:t>
            </a:r>
            <a:r>
              <a:rPr kumimoji="1" lang="en-US" altLang="zh-CN" dirty="0" err="1"/>
              <a:t>x,B</a:t>
            </a:r>
            <a:r>
              <a:rPr kumimoji="1" lang="en-US" altLang="zh-CN" dirty="0"/>
              <a:t>)= R(x,B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•</a:t>
            </a:r>
            <a:r>
              <a:rPr kumimoji="1" lang="zh-CN" altLang="en-US" dirty="0"/>
              <a:t> </a:t>
            </a:r>
            <a:r>
              <a:rPr kumimoji="1" lang="en-US" altLang="zh-CN" dirty="0"/>
              <a:t>R(x,B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			</a:t>
            </a:r>
            <a:r>
              <a:rPr kumimoji="1" lang="zh-CN" altLang="en-US" dirty="0"/>
              <a:t> </a:t>
            </a:r>
            <a:r>
              <a:rPr kumimoji="1" lang="en-US" altLang="zh-CN" dirty="0"/>
              <a:t>=1+8x+21x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+20x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+6x</a:t>
            </a:r>
            <a:r>
              <a:rPr kumimoji="1" lang="en-US" altLang="zh-CN" baseline="30000" dirty="0"/>
              <a:t>4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91A5B134-3794-11E5-CE6C-0CB1D005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4.24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A253BE8-D54C-F29C-A42B-016DFFD34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77" t="14229"/>
          <a:stretch/>
        </p:blipFill>
        <p:spPr bwMode="auto">
          <a:xfrm>
            <a:off x="8829034" y="365125"/>
            <a:ext cx="2921014" cy="3128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表格 5">
            <a:extLst>
              <a:ext uri="{FF2B5EF4-FFF2-40B4-BE49-F238E27FC236}">
                <a16:creationId xmlns="" xmlns:a16="http://schemas.microsoft.com/office/drawing/2014/main" id="{A5EDFFCD-6FF9-2DD6-B6BE-F9D13B5F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52117"/>
              </p:ext>
            </p:extLst>
          </p:nvPr>
        </p:nvGraphicFramePr>
        <p:xfrm>
          <a:off x="9044609" y="3783540"/>
          <a:ext cx="2623930" cy="230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86">
                  <a:extLst>
                    <a:ext uri="{9D8B030D-6E8A-4147-A177-3AD203B41FA5}">
                      <a16:colId xmlns="" xmlns:a16="http://schemas.microsoft.com/office/drawing/2014/main" val="3372166305"/>
                    </a:ext>
                  </a:extLst>
                </a:gridCol>
                <a:gridCol w="524786">
                  <a:extLst>
                    <a:ext uri="{9D8B030D-6E8A-4147-A177-3AD203B41FA5}">
                      <a16:colId xmlns="" xmlns:a16="http://schemas.microsoft.com/office/drawing/2014/main" val="3053417337"/>
                    </a:ext>
                  </a:extLst>
                </a:gridCol>
                <a:gridCol w="524786">
                  <a:extLst>
                    <a:ext uri="{9D8B030D-6E8A-4147-A177-3AD203B41FA5}">
                      <a16:colId xmlns="" xmlns:a16="http://schemas.microsoft.com/office/drawing/2014/main" val="2481068313"/>
                    </a:ext>
                  </a:extLst>
                </a:gridCol>
                <a:gridCol w="524786">
                  <a:extLst>
                    <a:ext uri="{9D8B030D-6E8A-4147-A177-3AD203B41FA5}">
                      <a16:colId xmlns="" xmlns:a16="http://schemas.microsoft.com/office/drawing/2014/main" val="1663739544"/>
                    </a:ext>
                  </a:extLst>
                </a:gridCol>
                <a:gridCol w="524786">
                  <a:extLst>
                    <a:ext uri="{9D8B030D-6E8A-4147-A177-3AD203B41FA5}">
                      <a16:colId xmlns="" xmlns:a16="http://schemas.microsoft.com/office/drawing/2014/main" val="4098545022"/>
                    </a:ext>
                  </a:extLst>
                </a:gridCol>
              </a:tblGrid>
              <a:tr h="4618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6274944"/>
                  </a:ext>
                </a:extLst>
              </a:tr>
              <a:tr h="4618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169578"/>
                  </a:ext>
                </a:extLst>
              </a:tr>
              <a:tr h="46182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1455544"/>
                  </a:ext>
                </a:extLst>
              </a:tr>
              <a:tr h="4618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1654649"/>
                  </a:ext>
                </a:extLst>
              </a:tr>
              <a:tr h="4618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241328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EBA4FC7-659C-7EB0-BDB7-637D65674893}"/>
              </a:ext>
            </a:extLst>
          </p:cNvPr>
          <p:cNvSpPr txBox="1"/>
          <p:nvPr/>
        </p:nvSpPr>
        <p:spPr>
          <a:xfrm>
            <a:off x="9134061" y="603813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5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4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3</a:t>
            </a:r>
            <a:r>
              <a:rPr kumimoji="1"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7B949C2-497B-BEB2-B5A8-C225B2364C6F}"/>
              </a:ext>
            </a:extLst>
          </p:cNvPr>
          <p:cNvSpPr txBox="1"/>
          <p:nvPr/>
        </p:nvSpPr>
        <p:spPr>
          <a:xfrm>
            <a:off x="8703813" y="3883634"/>
            <a:ext cx="49244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60"/>
              </a:lnSpc>
            </a:pPr>
            <a:r>
              <a:rPr kumimoji="1" lang="en-US" altLang="zh-CN" dirty="0"/>
              <a:t>b</a:t>
            </a:r>
            <a:r>
              <a:rPr kumimoji="1" lang="en-US" altLang="zh-CN" baseline="-25000" dirty="0"/>
              <a:t>5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ts val="1760"/>
              </a:lnSpc>
            </a:pPr>
            <a:endParaRPr kumimoji="1" lang="en-US" altLang="zh-CN" dirty="0"/>
          </a:p>
          <a:p>
            <a:pPr>
              <a:lnSpc>
                <a:spcPts val="1760"/>
              </a:lnSpc>
            </a:pPr>
            <a:r>
              <a:rPr kumimoji="1" lang="en-US" altLang="zh-CN" dirty="0"/>
              <a:t>b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pPr>
              <a:lnSpc>
                <a:spcPts val="1760"/>
              </a:lnSpc>
            </a:pPr>
            <a:endParaRPr kumimoji="1" lang="en-US" altLang="zh-CN" dirty="0"/>
          </a:p>
          <a:p>
            <a:pPr>
              <a:lnSpc>
                <a:spcPts val="1760"/>
              </a:lnSpc>
            </a:pPr>
            <a:r>
              <a:rPr kumimoji="1" lang="en-US" altLang="zh-CN" dirty="0"/>
              <a:t>b</a:t>
            </a:r>
            <a:r>
              <a:rPr kumimoji="1" lang="en-US" altLang="zh-CN" baseline="-25000" dirty="0"/>
              <a:t>3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pPr>
              <a:lnSpc>
                <a:spcPts val="1760"/>
              </a:lnSpc>
            </a:pPr>
            <a:endParaRPr kumimoji="1" lang="en-US" altLang="zh-CN" dirty="0"/>
          </a:p>
          <a:p>
            <a:pPr>
              <a:lnSpc>
                <a:spcPts val="1760"/>
              </a:lnSpc>
            </a:pPr>
            <a:r>
              <a:rPr kumimoji="1" lang="en-US" altLang="zh-CN" dirty="0"/>
              <a:t>b</a:t>
            </a:r>
            <a:r>
              <a:rPr kumimoji="1" lang="en-US" altLang="zh-CN" baseline="-25000" dirty="0"/>
              <a:t>4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ts val="1760"/>
              </a:lnSpc>
            </a:pPr>
            <a:endParaRPr kumimoji="1" lang="en-US" altLang="zh-CN" dirty="0"/>
          </a:p>
          <a:p>
            <a:pPr>
              <a:lnSpc>
                <a:spcPts val="1760"/>
              </a:lnSpc>
            </a:pPr>
            <a:r>
              <a:rPr kumimoji="1" lang="en-US" altLang="zh-CN" dirty="0"/>
              <a:t>b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D32EBE5-A3C9-FC07-C7E6-0662E86A30AD}"/>
              </a:ext>
            </a:extLst>
          </p:cNvPr>
          <p:cNvSpPr txBox="1"/>
          <p:nvPr/>
        </p:nvSpPr>
        <p:spPr>
          <a:xfrm>
            <a:off x="9646383" y="4035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B</a:t>
            </a:r>
            <a:r>
              <a:rPr kumimoji="1" lang="en-US" altLang="zh-CN" sz="2000" b="1" baseline="-25000" dirty="0"/>
              <a:t>1</a:t>
            </a:r>
            <a:endParaRPr kumimoji="1" lang="zh-CN" altLang="en-US" sz="2000" b="1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8715BD5-B605-9E65-1C99-1181993989C5}"/>
              </a:ext>
            </a:extLst>
          </p:cNvPr>
          <p:cNvSpPr txBox="1"/>
          <p:nvPr/>
        </p:nvSpPr>
        <p:spPr>
          <a:xfrm>
            <a:off x="11206741" y="54150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B</a:t>
            </a:r>
            <a:r>
              <a:rPr kumimoji="1" lang="en-US" altLang="zh-CN" sz="2000" b="1" baseline="-25000" dirty="0"/>
              <a:t>2</a:t>
            </a:r>
            <a:endParaRPr kumimoji="1" lang="zh-CN" alt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650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D56F28EC-E8EB-8C45-CCFB-DBC499005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求下列序列的生成函数：</a:t>
                </a:r>
                <a:r>
                  <a:rPr kumimoji="1" lang="en-US" altLang="zh-CN" dirty="0"/>
                  <a:t>(2)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5,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6,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n+5,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…;</a:t>
                </a:r>
              </a:p>
              <a:p>
                <a:r>
                  <a:rPr kumimoji="1" lang="zh-CN" altLang="en-US" dirty="0" smtClean="0"/>
                  <a:t>记数列</a:t>
                </a:r>
                <a:r>
                  <a:rPr kumimoji="1" lang="en-US" altLang="zh-CN" dirty="0" smtClean="0"/>
                  <a:t>a</a:t>
                </a:r>
                <a:r>
                  <a:rPr kumimoji="1" lang="en-US" altLang="zh-CN" baseline="-25000" dirty="0" smtClean="0"/>
                  <a:t>n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{n+5}</a:t>
                </a:r>
                <a:r>
                  <a:rPr kumimoji="1" lang="zh-CN" altLang="en-US" dirty="0" smtClean="0"/>
                  <a:t>，则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k</a:t>
                </a:r>
                <a:r>
                  <a:rPr kumimoji="1" lang="en-US" altLang="zh-CN" dirty="0" smtClean="0"/>
                  <a:t>=k+5</a:t>
                </a:r>
                <a:r>
                  <a:rPr kumimoji="1" lang="zh-CN" altLang="en-US" dirty="0" smtClean="0"/>
                  <a:t>，则生成函数为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A(x)=G{k+5}=G{k}+5G{1}=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D56F28EC-E8EB-8C45-CCFB-DBC499005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C2CD4E5-47FB-72FA-63B7-0ECD732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5.1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4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D56F28EC-E8EB-8C45-CCFB-DBC499005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求下列序列的生成函数：</a:t>
                </a:r>
                <a:r>
                  <a:rPr kumimoji="1" lang="en-US" altLang="zh-CN" dirty="0"/>
                  <a:t>(4)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1•2,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2•3,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n(n+1),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…;</a:t>
                </a:r>
              </a:p>
              <a:p>
                <a:r>
                  <a:rPr kumimoji="1" lang="zh-CN" altLang="en-US" dirty="0" smtClean="0"/>
                  <a:t>记数列</a:t>
                </a:r>
                <a:r>
                  <a:rPr kumimoji="1" lang="en-US" altLang="zh-CN" dirty="0" smtClean="0"/>
                  <a:t>a</a:t>
                </a:r>
                <a:r>
                  <a:rPr kumimoji="1" lang="en-US" altLang="zh-CN" baseline="-25000" dirty="0" smtClean="0"/>
                  <a:t>n</a:t>
                </a:r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{n(n+1)}</a:t>
                </a:r>
                <a:r>
                  <a:rPr kumimoji="1" lang="zh-CN" altLang="en-US" dirty="0" smtClean="0"/>
                  <a:t>，则</a:t>
                </a:r>
                <a:r>
                  <a:rPr kumimoji="1" lang="en-US" altLang="zh-CN" dirty="0" err="1" smtClean="0"/>
                  <a:t>a</a:t>
                </a:r>
                <a:r>
                  <a:rPr kumimoji="1" lang="en-US" altLang="zh-CN" baseline="-25000" dirty="0" err="1" smtClean="0"/>
                  <a:t>k</a:t>
                </a:r>
                <a:r>
                  <a:rPr kumimoji="1" lang="en-US" altLang="zh-CN" dirty="0" smtClean="0"/>
                  <a:t>=k(k+1)</a:t>
                </a:r>
                <a:r>
                  <a:rPr kumimoji="1" lang="zh-CN" altLang="en-US" dirty="0" smtClean="0"/>
                  <a:t>，则生成函数为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A(x)=G{k(k+1)}=G{k</a:t>
                </a:r>
                <a:r>
                  <a:rPr kumimoji="1" lang="en-US" altLang="zh-CN" baseline="30000" dirty="0" smtClean="0"/>
                  <a:t>2</a:t>
                </a:r>
                <a:r>
                  <a:rPr kumimoji="1" lang="en-US" altLang="zh-CN" dirty="0" smtClean="0"/>
                  <a:t>}+G{k}=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D56F28EC-E8EB-8C45-CCFB-DBC499005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C2CD4E5-47FB-72FA-63B7-0ECD732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5.1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2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12</a:t>
            </a:r>
          </a:p>
          <a:p>
            <a:pPr lvl="1"/>
            <a:r>
              <a:rPr lang="en-US" altLang="zh-CN" dirty="0"/>
              <a:t>17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185704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1B7D58A-EB6D-0F1E-5FE5-1E2126A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524" y="3957125"/>
            <a:ext cx="2568660" cy="285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CF9C03E2-0E97-DB4A-530E-AE50420FC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2n</a:t>
                </a:r>
                <a:r>
                  <a:rPr kumimoji="1" lang="zh-CN" altLang="en-US" dirty="0"/>
                  <a:t>个点均匀分布在一个圆周上，我们要用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条不相交的弦将这</a:t>
                </a:r>
                <a:r>
                  <a:rPr kumimoji="1" lang="en-US" altLang="zh-CN" dirty="0"/>
                  <a:t>2n</a:t>
                </a:r>
                <a:r>
                  <a:rPr kumimoji="1" lang="zh-CN" altLang="en-US" dirty="0"/>
                  <a:t>个点配成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对，证明不同的配对方法数是第</a:t>
                </a:r>
                <a:r>
                  <a:rPr kumimoji="1" lang="en-US" altLang="zh-CN" dirty="0"/>
                  <a:t>n+1</a:t>
                </a:r>
                <a:r>
                  <a:rPr kumimoji="1" lang="zh-CN" altLang="en-US" dirty="0"/>
                  <a:t>个</a:t>
                </a:r>
                <a:r>
                  <a:rPr kumimoji="1" lang="en-US" altLang="zh-CN" dirty="0"/>
                  <a:t>Catalan</a:t>
                </a:r>
                <a:r>
                  <a:rPr kumimoji="1" lang="zh-CN" altLang="en-US" dirty="0"/>
                  <a:t>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dirty="0"/>
                  <a:t>。例如，本题图就给出了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个点的一种配对方案。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设不同的配对方法数为</a:t>
                </a:r>
                <a:r>
                  <a:rPr kumimoji="1" lang="en-US" altLang="zh-CN" dirty="0"/>
                  <a:t>f(n)</a:t>
                </a:r>
                <a:r>
                  <a:rPr kumimoji="1" lang="zh-CN" altLang="en-US" dirty="0"/>
                  <a:t>，将这</a:t>
                </a:r>
                <a:r>
                  <a:rPr kumimoji="1" lang="en-US" altLang="zh-CN" dirty="0"/>
                  <a:t>2n</a:t>
                </a:r>
                <a:r>
                  <a:rPr kumimoji="1" lang="zh-CN" altLang="en-US" dirty="0"/>
                  <a:t>个点分别用</a:t>
                </a:r>
                <a:r>
                  <a:rPr kumimoji="1" lang="en-US" altLang="zh-CN" dirty="0"/>
                  <a:t>1,2,…,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2n</a:t>
                </a:r>
                <a:r>
                  <a:rPr kumimoji="1" lang="zh-CN" altLang="en-US" dirty="0"/>
                  <a:t>标记。取点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，再任取一偶数点</a:t>
                </a:r>
                <a:r>
                  <a:rPr kumimoji="1" lang="en-US" altLang="zh-CN" dirty="0"/>
                  <a:t>2k</a:t>
                </a:r>
                <a:r>
                  <a:rPr kumimoji="1" lang="zh-CN" altLang="en-US" dirty="0"/>
                  <a:t>，连接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与点</a:t>
                </a:r>
                <a:r>
                  <a:rPr kumimoji="1" lang="en-US" altLang="zh-CN" dirty="0"/>
                  <a:t>2k</a:t>
                </a:r>
                <a:r>
                  <a:rPr kumimoji="1" lang="zh-CN" altLang="en-US" dirty="0"/>
                  <a:t>，则该弦将圆分成两部分</a:t>
                </a:r>
                <a:r>
                  <a:rPr kumimoji="1" lang="en-US" altLang="zh-CN" dirty="0"/>
                  <a:t>K1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K2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对</a:t>
                </a:r>
                <a:r>
                  <a:rPr kumimoji="1" lang="en-US" altLang="zh-CN" dirty="0"/>
                  <a:t>K1</a:t>
                </a:r>
                <a:r>
                  <a:rPr kumimoji="1" lang="zh-CN" altLang="en-US" dirty="0"/>
                  <a:t>，有</a:t>
                </a:r>
                <a:r>
                  <a:rPr kumimoji="1" lang="en-US" altLang="zh-CN" dirty="0"/>
                  <a:t>k-1</a:t>
                </a:r>
                <a:r>
                  <a:rPr kumimoji="1" lang="zh-CN" altLang="en-US" dirty="0"/>
                  <a:t>对点，故不同的配对方法数为</a:t>
                </a:r>
                <a:r>
                  <a:rPr kumimoji="1" lang="en-US" altLang="zh-CN" dirty="0"/>
                  <a:t>f(k-1)</a:t>
                </a:r>
                <a:r>
                  <a:rPr kumimoji="1" lang="zh-CN" altLang="en-US" dirty="0"/>
                  <a:t>；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对</a:t>
                </a:r>
                <a:r>
                  <a:rPr kumimoji="1" lang="en-US" altLang="zh-CN" dirty="0"/>
                  <a:t>K2</a:t>
                </a:r>
                <a:r>
                  <a:rPr kumimoji="1" lang="zh-CN" altLang="en-US" dirty="0"/>
                  <a:t>，有</a:t>
                </a:r>
                <a:r>
                  <a:rPr kumimoji="1" lang="en-US" altLang="zh-CN" dirty="0"/>
                  <a:t>n-k</a:t>
                </a:r>
                <a:r>
                  <a:rPr kumimoji="1" lang="zh-CN" altLang="en-US" dirty="0"/>
                  <a:t>对点，故不同的配对方法数为</a:t>
                </a:r>
                <a:r>
                  <a:rPr kumimoji="1" lang="en-US" altLang="zh-CN" dirty="0"/>
                  <a:t>f(n-k)</a:t>
                </a:r>
                <a:r>
                  <a:rPr kumimoji="1"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F9C03E2-0E97-DB4A-530E-AE50420FC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276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B1B1F88-C038-9331-742E-3AE91FBD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7.4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56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1B7D58A-EB6D-0F1E-5FE5-1E2126AB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524" y="3957125"/>
            <a:ext cx="2568660" cy="285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CF9C03E2-0E97-DB4A-530E-AE50420FC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  <m:r>
                                  <a:rPr kumimoji="1" lang="zh-CN" alt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kumimoji="1"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nary>
                          </m:e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令</a:t>
                </a:r>
                <a:r>
                  <a:rPr kumimoji="1" lang="en-US" altLang="zh-CN" dirty="0"/>
                  <a:t>g(n)=f(n-1)</a:t>
                </a:r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则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即不同的配对方法数为第</a:t>
                </a:r>
                <a:r>
                  <a:rPr kumimoji="1" lang="en-US" altLang="zh-CN" dirty="0"/>
                  <a:t>n+1</a:t>
                </a:r>
                <a:r>
                  <a:rPr kumimoji="1" lang="zh-CN" altLang="en-US" dirty="0"/>
                  <a:t>个</a:t>
                </a:r>
                <a:r>
                  <a:rPr kumimoji="1" lang="en-US" altLang="zh-CN" dirty="0"/>
                  <a:t>Catalan</a:t>
                </a:r>
                <a:r>
                  <a:rPr kumimoji="1" lang="zh-CN" altLang="en-US" dirty="0"/>
                  <a:t>数。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F9C03E2-0E97-DB4A-530E-AE50420FC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6" t="-5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B1B1F88-C038-9331-742E-3AE91FBD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7.4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2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个不同的球放入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个不同的盒子里，允许有空盒，则放球的方法数为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等式左边，对于每个球都有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种放法，故共有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/>
                  <a:t>种放法</a:t>
                </a:r>
                <a:endParaRPr lang="en-US" altLang="zh-CN" dirty="0"/>
              </a:p>
              <a:p>
                <a:r>
                  <a:rPr lang="zh-CN" altLang="en-US" dirty="0"/>
                  <a:t>等式右边，若有</a:t>
                </a:r>
                <a:r>
                  <a:rPr lang="en-US" altLang="zh-CN" dirty="0"/>
                  <a:t>k(k=1,2,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,m)</a:t>
                </a:r>
                <a:r>
                  <a:rPr lang="zh-CN" altLang="en-US" dirty="0"/>
                  <a:t>个非空盒，将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个球先分成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类，共有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种分法；再将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个球放入盒子，有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种放法。故共有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nary>
                  </m:oMath>
                </a14:m>
                <a:r>
                  <a:rPr lang="zh-CN" altLang="en-US" dirty="0"/>
                  <a:t>种放法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15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AA8C59E9-FF12-3C3A-4F5D-1E6C11B7D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把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只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相同的球</a:t>
                </a:r>
                <a:r>
                  <a:rPr kumimoji="1" lang="zh-CN" altLang="en-US" dirty="0"/>
                  <a:t>放到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个不同的盒子里，每个盒子里至少包含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只球，问有多少种放法？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先将每个盒子里放入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只球，则剩下</a:t>
                </a:r>
                <a:r>
                  <a:rPr kumimoji="1" lang="en-US" altLang="zh-CN" dirty="0"/>
                  <a:t>r-nq</a:t>
                </a:r>
                <a:r>
                  <a:rPr kumimoji="1" lang="zh-CN" altLang="en-US" dirty="0"/>
                  <a:t>只球放入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个不同的盒子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共有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𝒏𝒒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𝒏𝒒</m:t>
                          </m:r>
                        </m:e>
                      </m:mr>
                    </m:m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种放法。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A8C59E9-FF12-3C3A-4F5D-1E6C11B7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276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FBDECE6-77D8-2F9B-2E13-ACAB1563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7.12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35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题：有多少个长度为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的串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有序数组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，它们都不包含子串</a:t>
                </a:r>
                <a:r>
                  <a:rPr lang="en-US" altLang="zh-CN" dirty="0"/>
                  <a:t>010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101? </a:t>
                </a:r>
              </a:p>
              <a:p>
                <a:r>
                  <a:rPr lang="zh-CN" altLang="en-US" dirty="0"/>
                  <a:t>设这种数串的个数为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dirty="0"/>
                  <a:t>时，将满足条件的数串分为两类：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最后两位数字相同，这种长度为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的数串可以由长度为</a:t>
                </a:r>
                <a:r>
                  <a:rPr lang="en-US" altLang="zh-CN" dirty="0"/>
                  <a:t>n-l</a:t>
                </a:r>
                <a:r>
                  <a:rPr lang="zh-CN" altLang="en-US" dirty="0"/>
                  <a:t>的数串重复最后一位得到，有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最后两位数字不同，这种长度为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的数串可以由长度为</a:t>
                </a:r>
                <a:r>
                  <a:rPr lang="en-US" altLang="zh-CN" dirty="0"/>
                  <a:t>n-2</a:t>
                </a:r>
                <a:r>
                  <a:rPr lang="zh-CN" altLang="en-US" dirty="0"/>
                  <a:t>的数串重复最后一位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设该位为</a:t>
                </a:r>
                <a:r>
                  <a:rPr lang="en-US" altLang="zh-CN" dirty="0"/>
                  <a:t>a)</a:t>
                </a:r>
                <a:r>
                  <a:rPr lang="zh-CN" altLang="en-US" dirty="0"/>
                  <a:t>，再加上一个与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不同的数字得到，有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可以得到递推关系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85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通解为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代入初值得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所以满足条件长度为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的数串的个数为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8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9</a:t>
            </a:r>
          </a:p>
          <a:p>
            <a:pPr lvl="1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21363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806627F0-1F1A-AE61-A2BF-0072E7FE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710D5A8-812E-87C5-D894-A682B31B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16</a:t>
            </a:r>
            <a:r>
              <a:rPr kumimoji="1"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91224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806627F0-1F1A-AE61-A2BF-0072E7FE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试问下列区组是否为</a:t>
            </a:r>
            <a:r>
              <a:rPr kumimoji="1" lang="en-US" altLang="zh-CN" dirty="0"/>
              <a:t>BIBD</a:t>
            </a:r>
            <a:r>
              <a:rPr kumimoji="1" lang="zh-CN" altLang="en-US" dirty="0"/>
              <a:t>？若是，试确定其对应的参数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v,</a:t>
            </a:r>
            <a:r>
              <a:rPr kumimoji="1" lang="zh-CN" altLang="en-US" dirty="0"/>
              <a:t> </a:t>
            </a:r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k,</a:t>
            </a:r>
            <a:r>
              <a:rPr kumimoji="1" lang="zh-CN" altLang="en-US" dirty="0"/>
              <a:t> </a:t>
            </a:r>
            <a:r>
              <a:rPr kumimoji="1" lang="el-GR" altLang="zh-CN" dirty="0"/>
              <a:t>λ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B1:</a:t>
            </a:r>
            <a:r>
              <a:rPr kumimoji="1" lang="zh-CN" altLang="en-US" dirty="0"/>
              <a:t> </a:t>
            </a:r>
            <a:r>
              <a:rPr kumimoji="1" lang="en-US" altLang="zh-CN" dirty="0"/>
              <a:t>1,2,3,4;</a:t>
            </a:r>
            <a:r>
              <a:rPr kumimoji="1" lang="zh-CN" altLang="en-US" dirty="0"/>
              <a:t> </a:t>
            </a:r>
            <a:r>
              <a:rPr kumimoji="1" lang="en-US" altLang="zh-CN" dirty="0"/>
              <a:t>B2:</a:t>
            </a:r>
            <a:r>
              <a:rPr kumimoji="1" lang="zh-CN" altLang="en-US" dirty="0"/>
              <a:t> </a:t>
            </a:r>
            <a:r>
              <a:rPr kumimoji="1" lang="en-US" altLang="zh-CN" dirty="0"/>
              <a:t>1,3,4,5;</a:t>
            </a:r>
            <a:r>
              <a:rPr kumimoji="1" lang="zh-CN" altLang="en-US" dirty="0"/>
              <a:t> </a:t>
            </a:r>
            <a:r>
              <a:rPr kumimoji="1" lang="en-US" altLang="zh-CN" dirty="0"/>
              <a:t>B3:</a:t>
            </a:r>
            <a:r>
              <a:rPr kumimoji="1" lang="zh-CN" altLang="en-US" dirty="0"/>
              <a:t> </a:t>
            </a:r>
            <a:r>
              <a:rPr kumimoji="1" lang="en-US" altLang="zh-CN" dirty="0"/>
              <a:t>1,2,4,5;</a:t>
            </a:r>
            <a:r>
              <a:rPr kumimoji="1" lang="zh-CN" altLang="en-US" dirty="0"/>
              <a:t> </a:t>
            </a:r>
            <a:r>
              <a:rPr kumimoji="1" lang="en-US" altLang="zh-CN" dirty="0"/>
              <a:t>B4:</a:t>
            </a:r>
            <a:r>
              <a:rPr kumimoji="1" lang="zh-CN" altLang="en-US" dirty="0"/>
              <a:t> </a:t>
            </a:r>
            <a:r>
              <a:rPr kumimoji="1" lang="en-US" altLang="zh-CN" dirty="0"/>
              <a:t>1,2,3,5;</a:t>
            </a:r>
            <a:r>
              <a:rPr kumimoji="1" lang="zh-CN" altLang="en-US" dirty="0"/>
              <a:t> </a:t>
            </a:r>
            <a:r>
              <a:rPr kumimoji="1" lang="en-US" altLang="zh-CN" dirty="0"/>
              <a:t>B5:</a:t>
            </a:r>
            <a:r>
              <a:rPr kumimoji="1" lang="zh-CN" altLang="en-US" dirty="0"/>
              <a:t> </a:t>
            </a:r>
            <a:r>
              <a:rPr kumimoji="1" lang="en-US" altLang="zh-CN" dirty="0"/>
              <a:t>2,3,4,5.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r>
              <a:rPr lang="zh-CN" altLang="en-US" dirty="0"/>
              <a:t>是，</a:t>
            </a:r>
            <a:r>
              <a:rPr lang="en-US" altLang="zh-CN" dirty="0"/>
              <a:t>(5,5,4,4,3)</a:t>
            </a:r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710D5A8-812E-87C5-D894-A682B31B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10.10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53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700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6E052B22-363E-89A0-8104-9C5748D5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任何一组人中都有两个人，它们在该组内认识的人数相等。</a:t>
            </a:r>
            <a:endParaRPr kumimoji="1" lang="en-US" altLang="zh-CN" dirty="0"/>
          </a:p>
          <a:p>
            <a:r>
              <a:rPr kumimoji="1" lang="zh-CN" altLang="en-US" dirty="0"/>
              <a:t>证明：假设组内共有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个人，那么任意一个人可能会认识</a:t>
            </a:r>
            <a:r>
              <a:rPr kumimoji="1" lang="en-US" altLang="zh-CN" dirty="0"/>
              <a:t>0,1,2,…,n-1</a:t>
            </a:r>
            <a:r>
              <a:rPr kumimoji="1" lang="zh-CN" altLang="en-US" dirty="0"/>
              <a:t>个人。由于不可能存在“一个人认识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个人，另一个人认识</a:t>
            </a:r>
            <a:r>
              <a:rPr kumimoji="1" lang="en-US" altLang="zh-CN" dirty="0"/>
              <a:t>n-1</a:t>
            </a:r>
            <a:r>
              <a:rPr kumimoji="1" lang="zh-CN" altLang="en-US" dirty="0"/>
              <a:t>个人”的情况，所以分以下两种情况讨论。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情况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：认识的人数分布在</a:t>
            </a:r>
            <a:r>
              <a:rPr kumimoji="1" lang="en-US" altLang="zh-CN" dirty="0"/>
              <a:t>0,1,2,…,n-2</a:t>
            </a:r>
            <a:r>
              <a:rPr kumimoji="1" lang="zh-CN" altLang="en-US" dirty="0"/>
              <a:t>，共</a:t>
            </a:r>
            <a:r>
              <a:rPr kumimoji="1" lang="en-US" altLang="zh-CN" dirty="0"/>
              <a:t>n-1</a:t>
            </a:r>
            <a:r>
              <a:rPr kumimoji="1" lang="zh-CN" altLang="en-US" dirty="0"/>
              <a:t>种，因为组内有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个人，根据鸽巢原理，必定有两个人认识的人数相等。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情况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：认识的人数分布在</a:t>
            </a:r>
            <a:r>
              <a:rPr kumimoji="1" lang="en-US" altLang="zh-CN" dirty="0"/>
              <a:t>1,2,…,n-1</a:t>
            </a:r>
            <a:r>
              <a:rPr kumimoji="1" lang="zh-CN" altLang="en-US" dirty="0"/>
              <a:t>，共</a:t>
            </a:r>
            <a:r>
              <a:rPr kumimoji="1" lang="en-US" altLang="zh-CN" dirty="0"/>
              <a:t>n-1</a:t>
            </a:r>
            <a:r>
              <a:rPr kumimoji="1" lang="zh-CN" altLang="en-US" dirty="0"/>
              <a:t>种，与情况</a:t>
            </a:r>
            <a:r>
              <a:rPr kumimoji="1" lang="en-US" altLang="zh-CN" dirty="0"/>
              <a:t>1</a:t>
            </a:r>
            <a:r>
              <a:rPr kumimoji="1" lang="zh-CN" altLang="en-US" dirty="0"/>
              <a:t>同理。</a:t>
            </a:r>
            <a:endParaRPr kumimoji="1" lang="en-US" altLang="zh-CN" dirty="0"/>
          </a:p>
          <a:p>
            <a:r>
              <a:rPr kumimoji="1" lang="zh-CN" altLang="en-US" dirty="0"/>
              <a:t>综上，题设结论成立。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9368E09-A66E-91BD-BAE8-25B5B16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5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8975E0B0-A7DD-B820-A6BD-93D54649C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在</a:t>
                </a:r>
                <a:r>
                  <a:rPr kumimoji="1" lang="en-US" altLang="zh-CN" dirty="0"/>
                  <a:t>1.1</a:t>
                </a:r>
                <a:r>
                  <a:rPr kumimoji="1" lang="zh-CN" altLang="en-US" dirty="0"/>
                  <a:t>节例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种，证明存在连续的一些天，起手恰好下了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盘棋</a:t>
                </a:r>
                <a:r>
                  <a:rPr kumimoji="1" lang="en-US" altLang="zh-CN" dirty="0"/>
                  <a:t>(k=1,2,…,21)</a:t>
                </a:r>
                <a:r>
                  <a:rPr kumimoji="1" lang="zh-CN" altLang="en-US" dirty="0"/>
                  <a:t>。问是否可能存在连续的一些天，棋手恰好下了</a:t>
                </a:r>
                <a:r>
                  <a:rPr kumimoji="1" lang="en-US" altLang="zh-CN" dirty="0"/>
                  <a:t>22</a:t>
                </a:r>
                <a:r>
                  <a:rPr kumimoji="1" lang="zh-CN" altLang="en-US" dirty="0"/>
                  <a:t>盘棋？</a:t>
                </a:r>
                <a:endParaRPr kumimoji="1"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天下棋的盘数，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天下棋的总盘数，即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。依题意，有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&lt;…&lt;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11=132</m:t>
                        </m:r>
                      </m:e>
                    </m:d>
                  </m:oMath>
                </a14:m>
                <a:r>
                  <a:rPr lang="zh-CN" altLang="en-US" dirty="0"/>
                  <a:t>。当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≤21</m:t>
                    </m:r>
                  </m:oMath>
                </a14:m>
                <a:r>
                  <a:rPr lang="zh-CN" altLang="en-US" dirty="0"/>
                  <a:t>时，考虑数列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，它们都在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1~132+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之间，共</a:t>
                </a:r>
                <a:r>
                  <a:rPr lang="en-US" altLang="zh-CN" dirty="0"/>
                  <a:t>154</a:t>
                </a:r>
                <a:r>
                  <a:rPr lang="zh-CN" altLang="en-US" dirty="0"/>
                  <a:t>项。据鸽巢原理，必有两项相等。由于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项互不相等，且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+22</m:t>
                    </m:r>
                  </m:oMath>
                </a14:m>
                <a:r>
                  <a:rPr lang="zh-CN" altLang="en-US" dirty="0"/>
                  <a:t>也互不相等，故一定存在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≤77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，即从第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天这连续的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天中棋手刚好下了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盘棋。综上，存在连续的一些天，棋手恰好下了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盘棋。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）可能存在连续的一些天，棋手恰好下了</a:t>
                </a:r>
                <a:r>
                  <a:rPr lang="en-US" altLang="zh-CN" dirty="0"/>
                  <a:t>22</a:t>
                </a:r>
                <a:r>
                  <a:rPr lang="zh-CN" altLang="en-US" dirty="0"/>
                  <a:t>盘棋，比如该棋手每天下一盘棋。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75E0B0-A7DD-B820-A6BD-93D54649C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74" t="-1786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6C7D5C7-E05F-3BC0-8663-2297B89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C5D92B3-F92E-6D86-E8D3-EA7B2F6F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在坐标平面上任意给定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整点（即两个坐标均为整数的点），</a:t>
            </a:r>
            <a:r>
              <a:rPr kumimoji="1" lang="zh-CN" altLang="en-US" dirty="0">
                <a:solidFill>
                  <a:srgbClr val="FF0000"/>
                </a:solidFill>
              </a:rPr>
              <a:t>任意三点不共线</a:t>
            </a:r>
            <a:r>
              <a:rPr kumimoji="1" lang="zh-CN" altLang="en-US" dirty="0"/>
              <a:t>，则必有一个以它们中的三个点为顶点的三角形，其重心也是整点。</a:t>
            </a:r>
            <a:endParaRPr kumimoji="1" lang="en-US" altLang="zh-CN" dirty="0"/>
          </a:p>
          <a:p>
            <a:r>
              <a:rPr kumimoji="1" lang="en-US" altLang="zh-CN" dirty="0"/>
              <a:t>(1)</a:t>
            </a:r>
            <a:r>
              <a:rPr kumimoji="1" lang="zh-CN" altLang="en-US" dirty="0"/>
              <a:t> 对这</a:t>
            </a:r>
            <a:r>
              <a:rPr kumimoji="1" lang="en-US" altLang="zh-CN" dirty="0"/>
              <a:t>13</a:t>
            </a:r>
            <a:r>
              <a:rPr kumimoji="1" lang="zh-CN" altLang="en-US" dirty="0"/>
              <a:t>个整点的横坐标对</a:t>
            </a:r>
            <a:r>
              <a:rPr kumimoji="1" lang="en-US" altLang="zh-CN" dirty="0"/>
              <a:t>3</a:t>
            </a:r>
            <a:r>
              <a:rPr kumimoji="1" lang="zh-CN" altLang="en-US" dirty="0"/>
              <a:t>取模，可得到如下分类：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X0={(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0};</a:t>
            </a:r>
          </a:p>
          <a:p>
            <a:pPr lvl="1"/>
            <a:r>
              <a:rPr kumimoji="1" lang="en-US" altLang="zh-CN" dirty="0"/>
              <a:t>X1={(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1};</a:t>
            </a:r>
          </a:p>
          <a:p>
            <a:pPr lvl="1"/>
            <a:r>
              <a:rPr kumimoji="1" lang="en-US" altLang="zh-CN" dirty="0"/>
              <a:t>X2={(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2};</a:t>
            </a:r>
          </a:p>
          <a:p>
            <a:r>
              <a:rPr kumimoji="1" lang="zh-CN" altLang="en-US" dirty="0"/>
              <a:t>由鸽巢原理，必有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个点的横坐标在同一集合中。对于这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个点，任取其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，它们的横坐标和必定是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的整数倍。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F605D1A-4814-0D09-8390-5F57CD32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03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C5D92B3-F92E-6D86-E8D3-EA7B2F6F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在坐标平面上任意给定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整点（即两个坐标均为整数的点），</a:t>
            </a:r>
            <a:r>
              <a:rPr kumimoji="1" lang="zh-CN" altLang="en-US" dirty="0">
                <a:solidFill>
                  <a:srgbClr val="FF0000"/>
                </a:solidFill>
              </a:rPr>
              <a:t>任意三点不共线</a:t>
            </a:r>
            <a:r>
              <a:rPr kumimoji="1" lang="zh-CN" altLang="en-US" dirty="0"/>
              <a:t>，则必有一个以它们中的三个点为顶点的三角形，其重心也是整点。</a:t>
            </a:r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再考虑这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个点的纵坐标对</a:t>
            </a:r>
            <a:r>
              <a:rPr kumimoji="1" lang="en-US" altLang="zh-CN" dirty="0"/>
              <a:t>3</a:t>
            </a:r>
            <a:r>
              <a:rPr kumimoji="1" lang="zh-CN" altLang="en-US" dirty="0"/>
              <a:t>取模，可得到如下分类：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Y0={(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0};</a:t>
            </a:r>
          </a:p>
          <a:p>
            <a:pPr lvl="1"/>
            <a:r>
              <a:rPr kumimoji="1" lang="en-US" altLang="zh-CN" dirty="0"/>
              <a:t>Y1={(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1};</a:t>
            </a:r>
          </a:p>
          <a:p>
            <a:pPr lvl="1"/>
            <a:r>
              <a:rPr kumimoji="1" lang="en-US" altLang="zh-CN" dirty="0"/>
              <a:t>Y2={(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2};</a:t>
            </a:r>
          </a:p>
          <a:p>
            <a:r>
              <a:rPr kumimoji="1" lang="zh-CN" altLang="en-US" dirty="0"/>
              <a:t>若</a:t>
            </a:r>
            <a:r>
              <a:rPr kumimoji="1" lang="en-US" altLang="zh-CN" dirty="0"/>
              <a:t>Y0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Y2</a:t>
            </a:r>
            <a:r>
              <a:rPr kumimoji="1" lang="zh-CN" altLang="en-US" dirty="0"/>
              <a:t>这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个值均可取到，从这</a:t>
            </a:r>
            <a:r>
              <a:rPr kumimoji="1" lang="en-US" altLang="zh-CN" dirty="0"/>
              <a:t>3</a:t>
            </a:r>
            <a:r>
              <a:rPr kumimoji="1" lang="zh-CN" altLang="en-US" dirty="0"/>
              <a:t>类的每类中任取</a:t>
            </a:r>
            <a:r>
              <a:rPr kumimoji="1" lang="en-US" altLang="zh-CN" dirty="0"/>
              <a:t>1</a:t>
            </a:r>
            <a:r>
              <a:rPr kumimoji="1" lang="zh-CN" altLang="en-US" dirty="0"/>
              <a:t>点，则取出的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点纵坐标也为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的整数倍，此时这</a:t>
            </a:r>
            <a:r>
              <a:rPr kumimoji="1" lang="en-US" altLang="zh-CN" dirty="0"/>
              <a:t>3</a:t>
            </a:r>
            <a:r>
              <a:rPr kumimoji="1" lang="zh-CN" altLang="en-US" dirty="0"/>
              <a:t>点的横纵坐标和均为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的整数倍。若</a:t>
            </a:r>
            <a:r>
              <a:rPr kumimoji="1" lang="en-US" altLang="zh-CN" dirty="0"/>
              <a:t>Y0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Y2</a:t>
            </a:r>
            <a:r>
              <a:rPr kumimoji="1" lang="zh-CN" altLang="en-US" dirty="0"/>
              <a:t>三类中只存在两类或一类，根据鸽巢原理，必有三点位于同一类中，此时也满足题意。</a:t>
            </a:r>
            <a:endParaRPr kumimoji="1" lang="en-US" altLang="zh-CN" dirty="0"/>
          </a:p>
          <a:p>
            <a:r>
              <a:rPr kumimoji="1" lang="zh-CN" altLang="en-US" dirty="0"/>
              <a:t>综上，命题得证。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F605D1A-4814-0D09-8390-5F57CD32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6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F21A3DE0-39B8-4D40-25D4-F52F5AE4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上题中若改成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个整点，问是否有相同的结论？试证明你的结论。</a:t>
            </a:r>
            <a:endParaRPr kumimoji="1" lang="en-US" altLang="zh-CN" dirty="0"/>
          </a:p>
          <a:p>
            <a:r>
              <a:rPr kumimoji="1" lang="zh-CN" altLang="en-US" dirty="0"/>
              <a:t>根据横坐标对</a:t>
            </a:r>
            <a:r>
              <a:rPr kumimoji="1" lang="en-US" altLang="zh-CN" dirty="0"/>
              <a:t>3</a:t>
            </a:r>
            <a:r>
              <a:rPr kumimoji="1" lang="zh-CN" altLang="en-US" dirty="0"/>
              <a:t>取余将这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个整点分成</a:t>
            </a:r>
            <a:r>
              <a:rPr kumimoji="1" lang="en-US" altLang="zh-CN" dirty="0"/>
              <a:t>3</a:t>
            </a:r>
            <a:r>
              <a:rPr kumimoji="1" lang="zh-CN" altLang="en-US" dirty="0"/>
              <a:t>类：</a:t>
            </a:r>
            <a:r>
              <a:rPr kumimoji="1" lang="en-US" altLang="zh-CN" dirty="0"/>
              <a:t>X0={(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0}; X1={(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1}; X2={(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2};</a:t>
            </a:r>
            <a:r>
              <a:rPr kumimoji="1" lang="zh-CN" altLang="en-US" dirty="0"/>
              <a:t>同理，根据纵坐标对</a:t>
            </a:r>
            <a:r>
              <a:rPr kumimoji="1" lang="en-US" altLang="zh-CN" dirty="0"/>
              <a:t>3</a:t>
            </a:r>
            <a:r>
              <a:rPr kumimoji="1" lang="zh-CN" altLang="en-US" dirty="0"/>
              <a:t>取余也可以将这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个整点分成</a:t>
            </a:r>
            <a:r>
              <a:rPr kumimoji="1" lang="en-US" altLang="zh-CN" dirty="0"/>
              <a:t>3</a:t>
            </a:r>
            <a:r>
              <a:rPr kumimoji="1" lang="zh-CN" altLang="en-US" dirty="0"/>
              <a:t>类：</a:t>
            </a:r>
            <a:r>
              <a:rPr kumimoji="1" lang="en-US" altLang="zh-CN" dirty="0"/>
              <a:t>Y0={(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0}; Y1={(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1}; Y2={(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)|y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2};</a:t>
            </a:r>
            <a:r>
              <a:rPr kumimoji="1" lang="zh-CN" altLang="en-US" dirty="0"/>
              <a:t>所以，可以将这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个整点分成</a:t>
            </a:r>
            <a:r>
              <a:rPr kumimoji="1" lang="en-US" altLang="zh-CN" dirty="0"/>
              <a:t>9</a:t>
            </a:r>
            <a:r>
              <a:rPr kumimoji="1" lang="zh-CN" altLang="en-US" dirty="0"/>
              <a:t>类</a:t>
            </a:r>
            <a:r>
              <a:rPr kumimoji="1" lang="en-US" altLang="zh-CN" dirty="0">
                <a:sym typeface="Wingdings" pitchFamily="2" charset="2"/>
              </a:rPr>
              <a:t>:(x0,y0),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(x0,y1),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(x0,y2),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(x1,y0),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(x1,y1),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(x1,y2),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(x2,y0),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(x2,y1),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(x2,y2).</a:t>
            </a:r>
          </a:p>
          <a:p>
            <a:r>
              <a:rPr kumimoji="1" lang="en-US" altLang="zh-CN" dirty="0"/>
              <a:t>(1)</a:t>
            </a:r>
            <a:r>
              <a:rPr kumimoji="1" lang="zh-CN" altLang="en-US" dirty="0"/>
              <a:t> 若存在某一类的元素个数不小于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，则从该类中选取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个点就满足要求；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DD5A4E4A-2BFE-C5C7-8C18-C158025A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F21A3DE0-39B8-4D40-25D4-F52F5AE4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上题中若改成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个整点，问是否有相同的结论？试证明你的结论。</a:t>
            </a:r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若所有类的元素个数均小于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，则这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个整点至少分成</a:t>
            </a:r>
            <a:r>
              <a:rPr kumimoji="1" lang="en-US" altLang="zh-CN" dirty="0"/>
              <a:t>5</a:t>
            </a:r>
            <a:r>
              <a:rPr kumimoji="1" lang="zh-CN" altLang="en-US" dirty="0"/>
              <a:t>类，这</a:t>
            </a:r>
            <a:r>
              <a:rPr kumimoji="1" lang="en-US" altLang="zh-CN" dirty="0"/>
              <a:t>5</a:t>
            </a:r>
            <a:r>
              <a:rPr kumimoji="1" lang="zh-CN" altLang="en-US" dirty="0"/>
              <a:t>类至少满足以下一个条件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某一行的三类元素个数均非零，此时从这三类中各取一个元素即可满足要求；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某一列的三类元素个数均非零，此时从这三类中各取一个元素即可满足要求；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某一对角线的三类元素均非零，此时从这三类中各取一个元素即可满足要求；</a:t>
            </a:r>
            <a:endParaRPr kumimoji="1" lang="en-US" altLang="zh-CN" dirty="0"/>
          </a:p>
          <a:p>
            <a:r>
              <a:rPr kumimoji="1" lang="zh-CN" altLang="en-US" dirty="0"/>
              <a:t>假设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个整点分成的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类上述三个条件均不满足，则每行最多有两类不空且每行至少有一类不为空。不妨设第一行和第二行各有两类不为空，则第三行无论是哪类不为空均满足上述三个条件之一，矛盾。故这</a:t>
            </a:r>
            <a:r>
              <a:rPr kumimoji="1" lang="en-US" altLang="zh-CN" dirty="0"/>
              <a:t>5</a:t>
            </a:r>
            <a:r>
              <a:rPr kumimoji="1" lang="zh-CN" altLang="en-US" dirty="0"/>
              <a:t>类必满足上述三个条件之一。</a:t>
            </a:r>
            <a:endParaRPr kumimoji="1" lang="en-US" altLang="zh-CN" dirty="0"/>
          </a:p>
          <a:p>
            <a:r>
              <a:rPr kumimoji="1" lang="zh-CN" altLang="en-US" dirty="0"/>
              <a:t>综上所述，这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个整点中必有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个整点满足要求。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DD5A4E4A-2BFE-C5C7-8C18-C158025A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1.10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4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endParaRPr lang="en-US" altLang="zh-CN" dirty="0"/>
          </a:p>
          <a:p>
            <a:pPr lvl="1"/>
            <a:r>
              <a:rPr lang="en-US" altLang="zh-CN" dirty="0"/>
              <a:t>24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(2),</a:t>
            </a:r>
            <a:r>
              <a:rPr lang="zh-CN" altLang="en-US" dirty="0"/>
              <a:t> </a:t>
            </a:r>
            <a:r>
              <a:rPr lang="en-US" altLang="zh-CN" dirty="0"/>
              <a:t>(4)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18909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3530</TotalTime>
  <Words>1452</Words>
  <Application>Microsoft Office PowerPoint</Application>
  <PresentationFormat>宽屏</PresentationFormat>
  <Paragraphs>141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华康俪金黑W8(P)</vt:lpstr>
      <vt:lpstr>楷体</vt:lpstr>
      <vt:lpstr>宋体</vt:lpstr>
      <vt:lpstr>微软雅黑</vt:lpstr>
      <vt:lpstr>Arial</vt:lpstr>
      <vt:lpstr>Calibri</vt:lpstr>
      <vt:lpstr>Cambria Math</vt:lpstr>
      <vt:lpstr>Gill Sans MT</vt:lpstr>
      <vt:lpstr>Times New Roman</vt:lpstr>
      <vt:lpstr>Wingdings</vt:lpstr>
      <vt:lpstr>Office 主题</vt:lpstr>
      <vt:lpstr>2023秋《组合数学》 </vt:lpstr>
      <vt:lpstr>第1次作业题号</vt:lpstr>
      <vt:lpstr>1.1</vt:lpstr>
      <vt:lpstr>1.4</vt:lpstr>
      <vt:lpstr>1.9</vt:lpstr>
      <vt:lpstr>1.9</vt:lpstr>
      <vt:lpstr>1.10</vt:lpstr>
      <vt:lpstr>1.10</vt:lpstr>
      <vt:lpstr>第6次作业题号</vt:lpstr>
      <vt:lpstr>4.24</vt:lpstr>
      <vt:lpstr>5.1</vt:lpstr>
      <vt:lpstr>5.1</vt:lpstr>
      <vt:lpstr>第11次作业题号</vt:lpstr>
      <vt:lpstr>7.4</vt:lpstr>
      <vt:lpstr>7.4</vt:lpstr>
      <vt:lpstr>7.10</vt:lpstr>
      <vt:lpstr>7.12</vt:lpstr>
      <vt:lpstr>7.17</vt:lpstr>
      <vt:lpstr>7.17</vt:lpstr>
      <vt:lpstr>第16次作业</vt:lpstr>
      <vt:lpstr>10.10 (2)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李启亮</cp:lastModifiedBy>
  <cp:revision>73</cp:revision>
  <dcterms:created xsi:type="dcterms:W3CDTF">2019-12-14T06:02:28Z</dcterms:created>
  <dcterms:modified xsi:type="dcterms:W3CDTF">2024-01-03T05:26:35Z</dcterms:modified>
</cp:coreProperties>
</file>