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359" r:id="rId2"/>
    <p:sldId id="351" r:id="rId3"/>
    <p:sldId id="294" r:id="rId4"/>
    <p:sldId id="266" r:id="rId5"/>
    <p:sldId id="295" r:id="rId6"/>
    <p:sldId id="275" r:id="rId7"/>
    <p:sldId id="307" r:id="rId8"/>
    <p:sldId id="304" r:id="rId9"/>
    <p:sldId id="299" r:id="rId10"/>
    <p:sldId id="332" r:id="rId11"/>
    <p:sldId id="305" r:id="rId12"/>
    <p:sldId id="334" r:id="rId13"/>
    <p:sldId id="335" r:id="rId14"/>
    <p:sldId id="365" r:id="rId15"/>
    <p:sldId id="364" r:id="rId16"/>
    <p:sldId id="336" r:id="rId17"/>
    <p:sldId id="308" r:id="rId18"/>
    <p:sldId id="289" r:id="rId19"/>
    <p:sldId id="306" r:id="rId20"/>
    <p:sldId id="326" r:id="rId21"/>
    <p:sldId id="338" r:id="rId22"/>
    <p:sldId id="328" r:id="rId23"/>
    <p:sldId id="366" r:id="rId24"/>
    <p:sldId id="327" r:id="rId25"/>
    <p:sldId id="337" r:id="rId26"/>
    <p:sldId id="350" r:id="rId27"/>
    <p:sldId id="341" r:id="rId28"/>
    <p:sldId id="349" r:id="rId29"/>
    <p:sldId id="345" r:id="rId30"/>
    <p:sldId id="346" r:id="rId31"/>
    <p:sldId id="347" r:id="rId32"/>
    <p:sldId id="319" r:id="rId33"/>
    <p:sldId id="320" r:id="rId34"/>
    <p:sldId id="352" r:id="rId35"/>
    <p:sldId id="361" r:id="rId36"/>
    <p:sldId id="322" r:id="rId37"/>
    <p:sldId id="264" r:id="rId38"/>
    <p:sldId id="356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E9BD50C-4BF6-4F2B-946A-E0A208271551}">
          <p14:sldIdLst>
            <p14:sldId id="359"/>
            <p14:sldId id="351"/>
            <p14:sldId id="294"/>
            <p14:sldId id="266"/>
            <p14:sldId id="295"/>
          </p14:sldIdLst>
        </p14:section>
        <p14:section name="Background and motivation" id="{5A33C9E5-E2FC-4A19-9FDF-E43330D007C5}">
          <p14:sldIdLst>
            <p14:sldId id="275"/>
            <p14:sldId id="307"/>
            <p14:sldId id="304"/>
            <p14:sldId id="299"/>
            <p14:sldId id="332"/>
            <p14:sldId id="305"/>
            <p14:sldId id="334"/>
            <p14:sldId id="335"/>
            <p14:sldId id="365"/>
            <p14:sldId id="364"/>
            <p14:sldId id="336"/>
            <p14:sldId id="308"/>
            <p14:sldId id="289"/>
            <p14:sldId id="306"/>
            <p14:sldId id="326"/>
            <p14:sldId id="338"/>
            <p14:sldId id="328"/>
            <p14:sldId id="366"/>
            <p14:sldId id="327"/>
            <p14:sldId id="337"/>
          </p14:sldIdLst>
        </p14:section>
        <p14:section name="Results and Experimental Evaluation" id="{7216A2D1-6374-4AD7-8197-E253293DD689}">
          <p14:sldIdLst>
            <p14:sldId id="350"/>
            <p14:sldId id="341"/>
            <p14:sldId id="349"/>
            <p14:sldId id="345"/>
            <p14:sldId id="346"/>
            <p14:sldId id="347"/>
            <p14:sldId id="319"/>
            <p14:sldId id="320"/>
            <p14:sldId id="352"/>
            <p14:sldId id="361"/>
            <p14:sldId id="322"/>
          </p14:sldIdLst>
        </p14:section>
        <p14:section name="Conclusion" id="{4CFDF8E4-E6CC-4051-9D85-51595AC00661}">
          <p14:sldIdLst>
            <p14:sldId id="264"/>
            <p14:sldId id="3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CDFF"/>
    <a:srgbClr val="81D2FB"/>
    <a:srgbClr val="7DF0FF"/>
    <a:srgbClr val="D3FBFB"/>
    <a:srgbClr val="00E0FE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/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יובל גבאי" userId="eef0e6f4-53cd-4b50-a6b4-5b6e28795071" providerId="ADAL" clId="{22F9AC31-2BAB-4027-804A-792D77453D12}"/>
    <pc:docChg chg="undo redo custSel addSld delSld modSld sldOrd addSection delSection modSection">
      <pc:chgData name="יובל גבאי" userId="eef0e6f4-53cd-4b50-a6b4-5b6e28795071" providerId="ADAL" clId="{22F9AC31-2BAB-4027-804A-792D77453D12}" dt="2024-04-08T11:37:30.043" v="12000" actId="27636"/>
      <pc:docMkLst>
        <pc:docMk/>
      </pc:docMkLst>
      <pc:sldChg chg="addSp delSp modSp new del mod setBg addAnim delAnim modAnim setClrOvrMap">
        <pc:chgData name="יובל גבאי" userId="eef0e6f4-53cd-4b50-a6b4-5b6e28795071" providerId="ADAL" clId="{22F9AC31-2BAB-4027-804A-792D77453D12}" dt="2024-02-29T20:55:51.746" v="10384" actId="47"/>
        <pc:sldMkLst>
          <pc:docMk/>
          <pc:sldMk cId="918833550" sldId="256"/>
        </pc:sldMkLst>
        <pc:spChg chg="mod">
          <ac:chgData name="יובל גבאי" userId="eef0e6f4-53cd-4b50-a6b4-5b6e28795071" providerId="ADAL" clId="{22F9AC31-2BAB-4027-804A-792D77453D12}" dt="2024-02-29T16:41:25.202" v="10251" actId="26606"/>
          <ac:spMkLst>
            <pc:docMk/>
            <pc:sldMk cId="918833550" sldId="256"/>
            <ac:spMk id="2" creationId="{423619EC-0CE2-EDE2-D700-75734055D700}"/>
          </ac:spMkLst>
        </pc:spChg>
        <pc:spChg chg="mod">
          <ac:chgData name="יובל גבאי" userId="eef0e6f4-53cd-4b50-a6b4-5b6e28795071" providerId="ADAL" clId="{22F9AC31-2BAB-4027-804A-792D77453D12}" dt="2024-02-29T16:41:25.202" v="10251" actId="26606"/>
          <ac:spMkLst>
            <pc:docMk/>
            <pc:sldMk cId="918833550" sldId="256"/>
            <ac:spMk id="3" creationId="{E355E93F-D25B-FCAF-BBDC-9B030E0B6DA9}"/>
          </ac:spMkLst>
        </pc:spChg>
        <pc:spChg chg="add del">
          <ac:chgData name="יובל גבאי" userId="eef0e6f4-53cd-4b50-a6b4-5b6e28795071" providerId="ADAL" clId="{22F9AC31-2BAB-4027-804A-792D77453D12}" dt="2024-02-29T10:36:29.762" v="8808" actId="26606"/>
          <ac:spMkLst>
            <pc:docMk/>
            <pc:sldMk cId="918833550" sldId="256"/>
            <ac:spMk id="6" creationId="{0671A8AE-40A1-4631-A6B8-581AFF065482}"/>
          </ac:spMkLst>
        </pc:spChg>
        <pc:spChg chg="add del">
          <ac:chgData name="יובל גבאי" userId="eef0e6f4-53cd-4b50-a6b4-5b6e28795071" providerId="ADAL" clId="{22F9AC31-2BAB-4027-804A-792D77453D12}" dt="2024-02-29T10:36:29.762" v="8808" actId="26606"/>
          <ac:spMkLst>
            <pc:docMk/>
            <pc:sldMk cId="918833550" sldId="256"/>
            <ac:spMk id="8" creationId="{AB58EF07-17C2-48CF-ABB0-EEF1F17CB8F0}"/>
          </ac:spMkLst>
        </pc:spChg>
        <pc:spChg chg="add del">
          <ac:chgData name="יובל גבאי" userId="eef0e6f4-53cd-4b50-a6b4-5b6e28795071" providerId="ADAL" clId="{22F9AC31-2BAB-4027-804A-792D77453D12}" dt="2024-02-29T10:35:14.761" v="8787" actId="26606"/>
          <ac:spMkLst>
            <pc:docMk/>
            <pc:sldMk cId="918833550" sldId="256"/>
            <ac:spMk id="9" creationId="{0671A8AE-40A1-4631-A6B8-581AFF065482}"/>
          </ac:spMkLst>
        </pc:spChg>
        <pc:spChg chg="add del">
          <ac:chgData name="יובל גבאי" userId="eef0e6f4-53cd-4b50-a6b4-5b6e28795071" providerId="ADAL" clId="{22F9AC31-2BAB-4027-804A-792D77453D12}" dt="2024-02-29T10:36:29.762" v="8808" actId="26606"/>
          <ac:spMkLst>
            <pc:docMk/>
            <pc:sldMk cId="918833550" sldId="256"/>
            <ac:spMk id="10" creationId="{AF2F604E-43BE-4DC3-B983-E071523364F8}"/>
          </ac:spMkLst>
        </pc:spChg>
        <pc:spChg chg="add del">
          <ac:chgData name="יובל גבאי" userId="eef0e6f4-53cd-4b50-a6b4-5b6e28795071" providerId="ADAL" clId="{22F9AC31-2BAB-4027-804A-792D77453D12}" dt="2024-02-29T10:35:14.761" v="8787" actId="26606"/>
          <ac:spMkLst>
            <pc:docMk/>
            <pc:sldMk cId="918833550" sldId="256"/>
            <ac:spMk id="11" creationId="{AB58EF07-17C2-48CF-ABB0-EEF1F17CB8F0}"/>
          </ac:spMkLst>
        </pc:spChg>
        <pc:spChg chg="add del">
          <ac:chgData name="יובל גבאי" userId="eef0e6f4-53cd-4b50-a6b4-5b6e28795071" providerId="ADAL" clId="{22F9AC31-2BAB-4027-804A-792D77453D12}" dt="2024-02-29T10:36:29.762" v="8808" actId="26606"/>
          <ac:spMkLst>
            <pc:docMk/>
            <pc:sldMk cId="918833550" sldId="256"/>
            <ac:spMk id="12" creationId="{08C9B587-E65E-4B52-B37C-ABEBB6E87928}"/>
          </ac:spMkLst>
        </pc:spChg>
        <pc:spChg chg="add del">
          <ac:chgData name="יובל גבאי" userId="eef0e6f4-53cd-4b50-a6b4-5b6e28795071" providerId="ADAL" clId="{22F9AC31-2BAB-4027-804A-792D77453D12}" dt="2024-02-29T10:35:14.761" v="8787" actId="26606"/>
          <ac:spMkLst>
            <pc:docMk/>
            <pc:sldMk cId="918833550" sldId="256"/>
            <ac:spMk id="13" creationId="{AF2F604E-43BE-4DC3-B983-E071523364F8}"/>
          </ac:spMkLst>
        </pc:spChg>
        <pc:spChg chg="add del">
          <ac:chgData name="יובל גבאי" userId="eef0e6f4-53cd-4b50-a6b4-5b6e28795071" providerId="ADAL" clId="{22F9AC31-2BAB-4027-804A-792D77453D12}" dt="2024-02-29T10:36:52.547" v="8812" actId="26606"/>
          <ac:spMkLst>
            <pc:docMk/>
            <pc:sldMk cId="918833550" sldId="256"/>
            <ac:spMk id="14" creationId="{3AD630B4-4CCC-7B1D-1803-DAED942D7E50}"/>
          </ac:spMkLst>
        </pc:spChg>
        <pc:spChg chg="add del">
          <ac:chgData name="יובל גבאי" userId="eef0e6f4-53cd-4b50-a6b4-5b6e28795071" providerId="ADAL" clId="{22F9AC31-2BAB-4027-804A-792D77453D12}" dt="2024-02-29T10:35:14.761" v="8787" actId="26606"/>
          <ac:spMkLst>
            <pc:docMk/>
            <pc:sldMk cId="918833550" sldId="256"/>
            <ac:spMk id="15" creationId="{08C9B587-E65E-4B52-B37C-ABEBB6E87928}"/>
          </ac:spMkLst>
        </pc:spChg>
        <pc:spChg chg="add del">
          <ac:chgData name="יובל גבאי" userId="eef0e6f4-53cd-4b50-a6b4-5b6e28795071" providerId="ADAL" clId="{22F9AC31-2BAB-4027-804A-792D77453D12}" dt="2024-02-29T10:35:57.583" v="8804" actId="26606"/>
          <ac:spMkLst>
            <pc:docMk/>
            <pc:sldMk cId="918833550" sldId="256"/>
            <ac:spMk id="17" creationId="{71B2258F-86CA-4D4D-8270-BC05FCDEBFB3}"/>
          </ac:spMkLst>
        </pc:spChg>
        <pc:spChg chg="add mod">
          <ac:chgData name="יובל גבאי" userId="eef0e6f4-53cd-4b50-a6b4-5b6e28795071" providerId="ADAL" clId="{22F9AC31-2BAB-4027-804A-792D77453D12}" dt="2024-02-29T16:39:58.030" v="10231"/>
          <ac:spMkLst>
            <pc:docMk/>
            <pc:sldMk cId="918833550" sldId="256"/>
            <ac:spMk id="18" creationId="{47112013-9032-B524-7F3F-53C2C0E24F43}"/>
          </ac:spMkLst>
        </pc:spChg>
        <pc:spChg chg="add del">
          <ac:chgData name="יובל גבאי" userId="eef0e6f4-53cd-4b50-a6b4-5b6e28795071" providerId="ADAL" clId="{22F9AC31-2BAB-4027-804A-792D77453D12}" dt="2024-02-29T15:40:06.814" v="9939" actId="26606"/>
          <ac:spMkLst>
            <pc:docMk/>
            <pc:sldMk cId="918833550" sldId="256"/>
            <ac:spMk id="20" creationId="{C1DD1A8A-57D5-4A81-AD04-532B043C5611}"/>
          </ac:spMkLst>
        </pc:spChg>
        <pc:spChg chg="add del">
          <ac:chgData name="יובל גבאי" userId="eef0e6f4-53cd-4b50-a6b4-5b6e28795071" providerId="ADAL" clId="{22F9AC31-2BAB-4027-804A-792D77453D12}" dt="2024-02-29T15:40:06.814" v="9939" actId="26606"/>
          <ac:spMkLst>
            <pc:docMk/>
            <pc:sldMk cId="918833550" sldId="256"/>
            <ac:spMk id="22" creationId="{007891EC-4501-44ED-A8C8-B11B6DB767AB}"/>
          </ac:spMkLst>
        </pc:spChg>
        <pc:spChg chg="add del">
          <ac:chgData name="יובל גבאי" userId="eef0e6f4-53cd-4b50-a6b4-5b6e28795071" providerId="ADAL" clId="{22F9AC31-2BAB-4027-804A-792D77453D12}" dt="2024-02-29T15:40:45.791" v="9941" actId="26606"/>
          <ac:spMkLst>
            <pc:docMk/>
            <pc:sldMk cId="918833550" sldId="256"/>
            <ac:spMk id="23" creationId="{71B2258F-86CA-4D4D-8270-BC05FCDEBFB3}"/>
          </ac:spMkLst>
        </pc:spChg>
        <pc:spChg chg="add mod">
          <ac:chgData name="יובל גבאי" userId="eef0e6f4-53cd-4b50-a6b4-5b6e28795071" providerId="ADAL" clId="{22F9AC31-2BAB-4027-804A-792D77453D12}" dt="2024-02-29T16:41:47.492" v="10271" actId="1076"/>
          <ac:spMkLst>
            <pc:docMk/>
            <pc:sldMk cId="918833550" sldId="256"/>
            <ac:spMk id="25" creationId="{D09D3B3D-BADF-36D2-8FC6-0FE63DD859B8}"/>
          </ac:spMkLst>
        </pc:spChg>
        <pc:spChg chg="add del">
          <ac:chgData name="יובל גבאי" userId="eef0e6f4-53cd-4b50-a6b4-5b6e28795071" providerId="ADAL" clId="{22F9AC31-2BAB-4027-804A-792D77453D12}" dt="2024-02-29T15:40:58.343" v="9945" actId="26606"/>
          <ac:spMkLst>
            <pc:docMk/>
            <pc:sldMk cId="918833550" sldId="256"/>
            <ac:spMk id="26" creationId="{C1DD1A8A-57D5-4A81-AD04-532B043C5611}"/>
          </ac:spMkLst>
        </pc:spChg>
        <pc:spChg chg="add del">
          <ac:chgData name="יובל גבאי" userId="eef0e6f4-53cd-4b50-a6b4-5b6e28795071" providerId="ADAL" clId="{22F9AC31-2BAB-4027-804A-792D77453D12}" dt="2024-02-29T15:40:05.975" v="9938" actId="26606"/>
          <ac:spMkLst>
            <pc:docMk/>
            <pc:sldMk cId="918833550" sldId="256"/>
            <ac:spMk id="27" creationId="{657F69E0-C4B0-4BEC-A689-4F8D877F05D4}"/>
          </ac:spMkLst>
        </pc:spChg>
        <pc:spChg chg="add del">
          <ac:chgData name="יובל גבאי" userId="eef0e6f4-53cd-4b50-a6b4-5b6e28795071" providerId="ADAL" clId="{22F9AC31-2BAB-4027-804A-792D77453D12}" dt="2024-02-29T15:40:05.975" v="9938" actId="26606"/>
          <ac:spMkLst>
            <pc:docMk/>
            <pc:sldMk cId="918833550" sldId="256"/>
            <ac:spMk id="29" creationId="{9F6380B4-6A1C-481E-8408-B4E6C75B9B81}"/>
          </ac:spMkLst>
        </pc:spChg>
        <pc:spChg chg="add del">
          <ac:chgData name="יובל גבאי" userId="eef0e6f4-53cd-4b50-a6b4-5b6e28795071" providerId="ADAL" clId="{22F9AC31-2BAB-4027-804A-792D77453D12}" dt="2024-02-29T15:40:58.343" v="9945" actId="26606"/>
          <ac:spMkLst>
            <pc:docMk/>
            <pc:sldMk cId="918833550" sldId="256"/>
            <ac:spMk id="30" creationId="{007891EC-4501-44ED-A8C8-B11B6DB767AB}"/>
          </ac:spMkLst>
        </pc:spChg>
        <pc:spChg chg="add del">
          <ac:chgData name="יובל גבאי" userId="eef0e6f4-53cd-4b50-a6b4-5b6e28795071" providerId="ADAL" clId="{22F9AC31-2BAB-4027-804A-792D77453D12}" dt="2024-02-29T16:41:25.202" v="10251" actId="26606"/>
          <ac:spMkLst>
            <pc:docMk/>
            <pc:sldMk cId="918833550" sldId="256"/>
            <ac:spMk id="33" creationId="{8870DEF6-46A2-D4F8-8BE6-91165D93ECC4}"/>
          </ac:spMkLst>
        </pc:spChg>
        <pc:spChg chg="add del">
          <ac:chgData name="יובל גבאי" userId="eef0e6f4-53cd-4b50-a6b4-5b6e28795071" providerId="ADAL" clId="{22F9AC31-2BAB-4027-804A-792D77453D12}" dt="2024-02-29T16:40:30.160" v="10237" actId="26606"/>
          <ac:spMkLst>
            <pc:docMk/>
            <pc:sldMk cId="918833550" sldId="256"/>
            <ac:spMk id="40" creationId="{71B2258F-86CA-4D4D-8270-BC05FCDEBFB3}"/>
          </ac:spMkLst>
        </pc:spChg>
        <pc:spChg chg="add del">
          <ac:chgData name="יובל גבאי" userId="eef0e6f4-53cd-4b50-a6b4-5b6e28795071" providerId="ADAL" clId="{22F9AC31-2BAB-4027-804A-792D77453D12}" dt="2024-02-29T16:40:48.922" v="10239" actId="26606"/>
          <ac:spMkLst>
            <pc:docMk/>
            <pc:sldMk cId="918833550" sldId="256"/>
            <ac:spMk id="42" creationId="{0B77F870-CF5C-45AC-8915-06EF587E0FFB}"/>
          </ac:spMkLst>
        </pc:spChg>
        <pc:spChg chg="add del">
          <ac:chgData name="יובל גבאי" userId="eef0e6f4-53cd-4b50-a6b4-5b6e28795071" providerId="ADAL" clId="{22F9AC31-2BAB-4027-804A-792D77453D12}" dt="2024-02-29T16:40:48.922" v="10239" actId="26606"/>
          <ac:spMkLst>
            <pc:docMk/>
            <pc:sldMk cId="918833550" sldId="256"/>
            <ac:spMk id="43" creationId="{021FA10E-71D7-4C85-959A-469B0DC36640}"/>
          </ac:spMkLst>
        </pc:spChg>
        <pc:spChg chg="add del">
          <ac:chgData name="יובל גבאי" userId="eef0e6f4-53cd-4b50-a6b4-5b6e28795071" providerId="ADAL" clId="{22F9AC31-2BAB-4027-804A-792D77453D12}" dt="2024-02-29T16:40:49.506" v="10241" actId="26606"/>
          <ac:spMkLst>
            <pc:docMk/>
            <pc:sldMk cId="918833550" sldId="256"/>
            <ac:spMk id="46" creationId="{71B2258F-86CA-4D4D-8270-BC05FCDEBFB3}"/>
          </ac:spMkLst>
        </pc:spChg>
        <pc:spChg chg="add del">
          <ac:chgData name="יובל גבאי" userId="eef0e6f4-53cd-4b50-a6b4-5b6e28795071" providerId="ADAL" clId="{22F9AC31-2BAB-4027-804A-792D77453D12}" dt="2024-02-29T16:41:02.773" v="10243" actId="26606"/>
          <ac:spMkLst>
            <pc:docMk/>
            <pc:sldMk cId="918833550" sldId="256"/>
            <ac:spMk id="49" creationId="{3AD630B4-4CCC-7B1D-1803-DAED942D7E50}"/>
          </ac:spMkLst>
        </pc:spChg>
        <pc:spChg chg="add del">
          <ac:chgData name="יובל גבאי" userId="eef0e6f4-53cd-4b50-a6b4-5b6e28795071" providerId="ADAL" clId="{22F9AC31-2BAB-4027-804A-792D77453D12}" dt="2024-02-29T16:41:03.893" v="10245" actId="26606"/>
          <ac:spMkLst>
            <pc:docMk/>
            <pc:sldMk cId="918833550" sldId="256"/>
            <ac:spMk id="53" creationId="{71B2258F-86CA-4D4D-8270-BC05FCDEBFB3}"/>
          </ac:spMkLst>
        </pc:spChg>
        <pc:spChg chg="add del">
          <ac:chgData name="יובל גבאי" userId="eef0e6f4-53cd-4b50-a6b4-5b6e28795071" providerId="ADAL" clId="{22F9AC31-2BAB-4027-804A-792D77453D12}" dt="2024-02-29T16:41:16.713" v="10247" actId="26606"/>
          <ac:spMkLst>
            <pc:docMk/>
            <pc:sldMk cId="918833550" sldId="256"/>
            <ac:spMk id="56" creationId="{021FA10E-71D7-4C85-959A-469B0DC36640}"/>
          </ac:spMkLst>
        </pc:spChg>
        <pc:spChg chg="add del">
          <ac:chgData name="יובל גבאי" userId="eef0e6f4-53cd-4b50-a6b4-5b6e28795071" providerId="ADAL" clId="{22F9AC31-2BAB-4027-804A-792D77453D12}" dt="2024-02-29T16:41:16.713" v="10247" actId="26606"/>
          <ac:spMkLst>
            <pc:docMk/>
            <pc:sldMk cId="918833550" sldId="256"/>
            <ac:spMk id="57" creationId="{0B77F870-CF5C-45AC-8915-06EF587E0FFB}"/>
          </ac:spMkLst>
        </pc:spChg>
        <pc:spChg chg="add del">
          <ac:chgData name="יובל גבאי" userId="eef0e6f4-53cd-4b50-a6b4-5b6e28795071" providerId="ADAL" clId="{22F9AC31-2BAB-4027-804A-792D77453D12}" dt="2024-02-29T16:41:18.842" v="10249" actId="26606"/>
          <ac:spMkLst>
            <pc:docMk/>
            <pc:sldMk cId="918833550" sldId="256"/>
            <ac:spMk id="60" creationId="{71B2258F-86CA-4D4D-8270-BC05FCDEBFB3}"/>
          </ac:spMkLst>
        </pc:spChg>
        <pc:spChg chg="add del">
          <ac:chgData name="יובל גבאי" userId="eef0e6f4-53cd-4b50-a6b4-5b6e28795071" providerId="ADAL" clId="{22F9AC31-2BAB-4027-804A-792D77453D12}" dt="2024-02-29T16:41:25.202" v="10251" actId="26606"/>
          <ac:spMkLst>
            <pc:docMk/>
            <pc:sldMk cId="918833550" sldId="256"/>
            <ac:spMk id="63" creationId="{3AD630B4-4CCC-7B1D-1803-DAED942D7E50}"/>
          </ac:spMkLst>
        </pc:spChg>
        <pc:picChg chg="add del">
          <ac:chgData name="יובל גבאי" userId="eef0e6f4-53cd-4b50-a6b4-5b6e28795071" providerId="ADAL" clId="{22F9AC31-2BAB-4027-804A-792D77453D12}" dt="2024-02-29T10:35:14.761" v="8787" actId="26606"/>
          <ac:picMkLst>
            <pc:docMk/>
            <pc:sldMk cId="918833550" sldId="256"/>
            <ac:picMk id="5" creationId="{B2C699DB-40DC-3D89-0BC7-4C85982FC5CF}"/>
          </ac:picMkLst>
        </pc:picChg>
        <pc:picChg chg="add del">
          <ac:chgData name="יובל גבאי" userId="eef0e6f4-53cd-4b50-a6b4-5b6e28795071" providerId="ADAL" clId="{22F9AC31-2BAB-4027-804A-792D77453D12}" dt="2024-02-29T10:36:29.762" v="8808" actId="26606"/>
          <ac:picMkLst>
            <pc:docMk/>
            <pc:sldMk cId="918833550" sldId="256"/>
            <ac:picMk id="7" creationId="{DDD48C95-E8F1-2F5A-8FEF-5BEF03F7581A}"/>
          </ac:picMkLst>
        </pc:picChg>
        <pc:picChg chg="add del mod">
          <ac:chgData name="יובל גבאי" userId="eef0e6f4-53cd-4b50-a6b4-5b6e28795071" providerId="ADAL" clId="{22F9AC31-2BAB-4027-804A-792D77453D12}" dt="2024-02-29T16:25:04.543" v="10093" actId="478"/>
          <ac:picMkLst>
            <pc:docMk/>
            <pc:sldMk cId="918833550" sldId="256"/>
            <ac:picMk id="14" creationId="{AB96541D-89C6-FB2B-30FB-2B941804EE79}"/>
          </ac:picMkLst>
        </pc:picChg>
        <pc:picChg chg="add del mod">
          <ac:chgData name="יובל גבאי" userId="eef0e6f4-53cd-4b50-a6b4-5b6e28795071" providerId="ADAL" clId="{22F9AC31-2BAB-4027-804A-792D77453D12}" dt="2024-02-29T16:26:56.771" v="10108" actId="478"/>
          <ac:picMkLst>
            <pc:docMk/>
            <pc:sldMk cId="918833550" sldId="256"/>
            <ac:picMk id="15" creationId="{C3462321-4021-C366-03AF-10B7D60C1BA6}"/>
          </ac:picMkLst>
        </pc:picChg>
        <pc:picChg chg="add del">
          <ac:chgData name="יובל גבאי" userId="eef0e6f4-53cd-4b50-a6b4-5b6e28795071" providerId="ADAL" clId="{22F9AC31-2BAB-4027-804A-792D77453D12}" dt="2024-02-29T10:36:52.547" v="8812" actId="26606"/>
          <ac:picMkLst>
            <pc:docMk/>
            <pc:sldMk cId="918833550" sldId="256"/>
            <ac:picMk id="16" creationId="{31F984B4-EB46-0211-FDB1-2DDE76C27923}"/>
          </ac:picMkLst>
        </pc:picChg>
        <pc:picChg chg="add del mod">
          <ac:chgData name="יובל גבאי" userId="eef0e6f4-53cd-4b50-a6b4-5b6e28795071" providerId="ADAL" clId="{22F9AC31-2BAB-4027-804A-792D77453D12}" dt="2024-02-29T16:26:56.771" v="10108" actId="478"/>
          <ac:picMkLst>
            <pc:docMk/>
            <pc:sldMk cId="918833550" sldId="256"/>
            <ac:picMk id="16" creationId="{8F7C40A9-181B-5215-317A-1704BC9A8904}"/>
          </ac:picMkLst>
        </pc:picChg>
        <pc:picChg chg="add del mod">
          <ac:chgData name="יובל גבאי" userId="eef0e6f4-53cd-4b50-a6b4-5b6e28795071" providerId="ADAL" clId="{22F9AC31-2BAB-4027-804A-792D77453D12}" dt="2024-02-29T16:30:42.624" v="10123" actId="478"/>
          <ac:picMkLst>
            <pc:docMk/>
            <pc:sldMk cId="918833550" sldId="256"/>
            <ac:picMk id="17" creationId="{EAB2519C-3CDF-D505-D5BB-911C80D8F1C2}"/>
          </ac:picMkLst>
        </pc:picChg>
        <pc:picChg chg="add del mod">
          <ac:chgData name="יובל גבאי" userId="eef0e6f4-53cd-4b50-a6b4-5b6e28795071" providerId="ADAL" clId="{22F9AC31-2BAB-4027-804A-792D77453D12}" dt="2024-02-29T10:35:57.583" v="8804" actId="26606"/>
          <ac:picMkLst>
            <pc:docMk/>
            <pc:sldMk cId="918833550" sldId="256"/>
            <ac:picMk id="18" creationId="{1E067B38-25C1-6E61-F166-5203517C6F8A}"/>
          </ac:picMkLst>
        </pc:picChg>
        <pc:picChg chg="add del mod">
          <ac:chgData name="יובל גבאי" userId="eef0e6f4-53cd-4b50-a6b4-5b6e28795071" providerId="ADAL" clId="{22F9AC31-2BAB-4027-804A-792D77453D12}" dt="2024-02-29T15:40:06.814" v="9939" actId="26606"/>
          <ac:picMkLst>
            <pc:docMk/>
            <pc:sldMk cId="918833550" sldId="256"/>
            <ac:picMk id="21" creationId="{371B79FD-0C14-F472-F173-5A82BCB2393D}"/>
          </ac:picMkLst>
        </pc:picChg>
        <pc:picChg chg="add del">
          <ac:chgData name="יובל גבאי" userId="eef0e6f4-53cd-4b50-a6b4-5b6e28795071" providerId="ADAL" clId="{22F9AC31-2BAB-4027-804A-792D77453D12}" dt="2024-02-29T15:40:45.791" v="9941" actId="26606"/>
          <ac:picMkLst>
            <pc:docMk/>
            <pc:sldMk cId="918833550" sldId="256"/>
            <ac:picMk id="24" creationId="{29CF541C-2753-611D-F65C-682707BB810C}"/>
          </ac:picMkLst>
        </pc:picChg>
        <pc:picChg chg="add del">
          <ac:chgData name="יובל גבאי" userId="eef0e6f4-53cd-4b50-a6b4-5b6e28795071" providerId="ADAL" clId="{22F9AC31-2BAB-4027-804A-792D77453D12}" dt="2024-02-29T15:40:58.343" v="9945" actId="26606"/>
          <ac:picMkLst>
            <pc:docMk/>
            <pc:sldMk cId="918833550" sldId="256"/>
            <ac:picMk id="28" creationId="{E82E8E9C-5D99-F84D-C83F-84726E90BE18}"/>
          </ac:picMkLst>
        </pc:picChg>
        <pc:picChg chg="add del mod">
          <ac:chgData name="יובל גבאי" userId="eef0e6f4-53cd-4b50-a6b4-5b6e28795071" providerId="ADAL" clId="{22F9AC31-2BAB-4027-804A-792D77453D12}" dt="2024-02-29T16:19:02.690" v="10069" actId="478"/>
          <ac:picMkLst>
            <pc:docMk/>
            <pc:sldMk cId="918833550" sldId="256"/>
            <ac:picMk id="32" creationId="{4B11EFF8-786E-E8F7-B44E-AFAD5C6B4391}"/>
          </ac:picMkLst>
        </pc:picChg>
        <pc:picChg chg="add del">
          <ac:chgData name="יובל גבאי" userId="eef0e6f4-53cd-4b50-a6b4-5b6e28795071" providerId="ADAL" clId="{22F9AC31-2BAB-4027-804A-792D77453D12}" dt="2024-02-29T16:40:30.160" v="10237" actId="26606"/>
          <ac:picMkLst>
            <pc:docMk/>
            <pc:sldMk cId="918833550" sldId="256"/>
            <ac:picMk id="36" creationId="{3868923C-AFEF-27AA-022D-4293049319FA}"/>
          </ac:picMkLst>
        </pc:picChg>
        <pc:picChg chg="add del">
          <ac:chgData name="יובל גבאי" userId="eef0e6f4-53cd-4b50-a6b4-5b6e28795071" providerId="ADAL" clId="{22F9AC31-2BAB-4027-804A-792D77453D12}" dt="2024-02-29T16:40:48.922" v="10239" actId="26606"/>
          <ac:picMkLst>
            <pc:docMk/>
            <pc:sldMk cId="918833550" sldId="256"/>
            <ac:picMk id="44" creationId="{C13EF8B1-4678-FF5A-A6DC-2E642E3B7BE3}"/>
          </ac:picMkLst>
        </pc:picChg>
        <pc:picChg chg="add del">
          <ac:chgData name="יובל גבאי" userId="eef0e6f4-53cd-4b50-a6b4-5b6e28795071" providerId="ADAL" clId="{22F9AC31-2BAB-4027-804A-792D77453D12}" dt="2024-02-29T16:40:49.506" v="10241" actId="26606"/>
          <ac:picMkLst>
            <pc:docMk/>
            <pc:sldMk cId="918833550" sldId="256"/>
            <ac:picMk id="47" creationId="{3868923C-AFEF-27AA-022D-4293049319FA}"/>
          </ac:picMkLst>
        </pc:picChg>
        <pc:picChg chg="add del">
          <ac:chgData name="יובל גבאי" userId="eef0e6f4-53cd-4b50-a6b4-5b6e28795071" providerId="ADAL" clId="{22F9AC31-2BAB-4027-804A-792D77453D12}" dt="2024-02-29T16:41:02.773" v="10243" actId="26606"/>
          <ac:picMkLst>
            <pc:docMk/>
            <pc:sldMk cId="918833550" sldId="256"/>
            <ac:picMk id="50" creationId="{8929FC82-3CEB-1990-7F08-2CC272A0A2BE}"/>
          </ac:picMkLst>
        </pc:picChg>
        <pc:picChg chg="add del">
          <ac:chgData name="יובל גבאי" userId="eef0e6f4-53cd-4b50-a6b4-5b6e28795071" providerId="ADAL" clId="{22F9AC31-2BAB-4027-804A-792D77453D12}" dt="2024-02-29T16:41:03.893" v="10245" actId="26606"/>
          <ac:picMkLst>
            <pc:docMk/>
            <pc:sldMk cId="918833550" sldId="256"/>
            <ac:picMk id="54" creationId="{3868923C-AFEF-27AA-022D-4293049319FA}"/>
          </ac:picMkLst>
        </pc:picChg>
        <pc:picChg chg="add del">
          <ac:chgData name="יובל גבאי" userId="eef0e6f4-53cd-4b50-a6b4-5b6e28795071" providerId="ADAL" clId="{22F9AC31-2BAB-4027-804A-792D77453D12}" dt="2024-02-29T16:41:16.713" v="10247" actId="26606"/>
          <ac:picMkLst>
            <pc:docMk/>
            <pc:sldMk cId="918833550" sldId="256"/>
            <ac:picMk id="58" creationId="{C13EF8B1-4678-FF5A-A6DC-2E642E3B7BE3}"/>
          </ac:picMkLst>
        </pc:picChg>
        <pc:picChg chg="add del">
          <ac:chgData name="יובל גבאי" userId="eef0e6f4-53cd-4b50-a6b4-5b6e28795071" providerId="ADAL" clId="{22F9AC31-2BAB-4027-804A-792D77453D12}" dt="2024-02-29T16:41:18.842" v="10249" actId="26606"/>
          <ac:picMkLst>
            <pc:docMk/>
            <pc:sldMk cId="918833550" sldId="256"/>
            <ac:picMk id="61" creationId="{3868923C-AFEF-27AA-022D-4293049319FA}"/>
          </ac:picMkLst>
        </pc:picChg>
        <pc:picChg chg="add del">
          <ac:chgData name="יובל גבאי" userId="eef0e6f4-53cd-4b50-a6b4-5b6e28795071" providerId="ADAL" clId="{22F9AC31-2BAB-4027-804A-792D77453D12}" dt="2024-02-29T16:41:25.202" v="10251" actId="26606"/>
          <ac:picMkLst>
            <pc:docMk/>
            <pc:sldMk cId="918833550" sldId="256"/>
            <ac:picMk id="64" creationId="{8929FC82-3CEB-1990-7F08-2CC272A0A2BE}"/>
          </ac:picMkLst>
        </pc:picChg>
        <pc:picChg chg="add mod">
          <ac:chgData name="יובל גבאי" userId="eef0e6f4-53cd-4b50-a6b4-5b6e28795071" providerId="ADAL" clId="{22F9AC31-2BAB-4027-804A-792D77453D12}" dt="2024-02-29T16:39:55.714" v="10230" actId="1076"/>
          <ac:picMkLst>
            <pc:docMk/>
            <pc:sldMk cId="918833550" sldId="256"/>
            <ac:picMk id="1030" creationId="{48E78FDE-76BB-0DAB-ADD2-5F1BDF232A01}"/>
          </ac:picMkLst>
        </pc:picChg>
        <pc:picChg chg="add mod">
          <ac:chgData name="יובל גבאי" userId="eef0e6f4-53cd-4b50-a6b4-5b6e28795071" providerId="ADAL" clId="{22F9AC31-2BAB-4027-804A-792D77453D12}" dt="2024-02-29T16:18:09.040" v="10064" actId="1076"/>
          <ac:picMkLst>
            <pc:docMk/>
            <pc:sldMk cId="918833550" sldId="256"/>
            <ac:picMk id="29698" creationId="{7793C737-AB51-65C7-25D0-BBEEFB8DB2B4}"/>
          </ac:picMkLst>
        </pc:picChg>
        <pc:picChg chg="add del mod">
          <ac:chgData name="יובל גבאי" userId="eef0e6f4-53cd-4b50-a6b4-5b6e28795071" providerId="ADAL" clId="{22F9AC31-2BAB-4027-804A-792D77453D12}" dt="2024-02-29T16:19:21.358" v="10073" actId="478"/>
          <ac:picMkLst>
            <pc:docMk/>
            <pc:sldMk cId="918833550" sldId="256"/>
            <ac:picMk id="29700" creationId="{B0BAF92E-4A3C-192C-33F6-1E5141CB6237}"/>
          </ac:picMkLst>
        </pc:picChg>
        <pc:picChg chg="add del mod">
          <ac:chgData name="יובל גבאי" userId="eef0e6f4-53cd-4b50-a6b4-5b6e28795071" providerId="ADAL" clId="{22F9AC31-2BAB-4027-804A-792D77453D12}" dt="2024-02-29T16:20:37.156" v="10080" actId="478"/>
          <ac:picMkLst>
            <pc:docMk/>
            <pc:sldMk cId="918833550" sldId="256"/>
            <ac:picMk id="29702" creationId="{87E1B243-668D-1671-C6E8-B3EB3BB13255}"/>
          </ac:picMkLst>
        </pc:picChg>
        <pc:picChg chg="add del mod">
          <ac:chgData name="יובל גבאי" userId="eef0e6f4-53cd-4b50-a6b4-5b6e28795071" providerId="ADAL" clId="{22F9AC31-2BAB-4027-804A-792D77453D12}" dt="2024-02-29T16:21:18.832" v="10084" actId="478"/>
          <ac:picMkLst>
            <pc:docMk/>
            <pc:sldMk cId="918833550" sldId="256"/>
            <ac:picMk id="29704" creationId="{DF34445D-AEB6-3C17-12DD-8DCC54C5A993}"/>
          </ac:picMkLst>
        </pc:picChg>
        <pc:picChg chg="add del mod">
          <ac:chgData name="יובל גבאי" userId="eef0e6f4-53cd-4b50-a6b4-5b6e28795071" providerId="ADAL" clId="{22F9AC31-2BAB-4027-804A-792D77453D12}" dt="2024-02-29T16:23:44.514" v="10089" actId="478"/>
          <ac:picMkLst>
            <pc:docMk/>
            <pc:sldMk cId="918833550" sldId="256"/>
            <ac:picMk id="29706" creationId="{B348B325-55BE-32C9-4384-6B8A721A6C0D}"/>
          </ac:picMkLst>
        </pc:picChg>
        <pc:picChg chg="add del mod">
          <ac:chgData name="יובל גבאי" userId="eef0e6f4-53cd-4b50-a6b4-5b6e28795071" providerId="ADAL" clId="{22F9AC31-2BAB-4027-804A-792D77453D12}" dt="2024-02-29T16:26:09.585" v="10097" actId="478"/>
          <ac:picMkLst>
            <pc:docMk/>
            <pc:sldMk cId="918833550" sldId="256"/>
            <ac:picMk id="29708" creationId="{EDDAB259-C707-45E7-8DE2-BB054598D66D}"/>
          </ac:picMkLst>
        </pc:picChg>
        <pc:picChg chg="add del mod">
          <ac:chgData name="יובל גבאי" userId="eef0e6f4-53cd-4b50-a6b4-5b6e28795071" providerId="ADAL" clId="{22F9AC31-2BAB-4027-804A-792D77453D12}" dt="2024-02-29T16:26:56.771" v="10108" actId="478"/>
          <ac:picMkLst>
            <pc:docMk/>
            <pc:sldMk cId="918833550" sldId="256"/>
            <ac:picMk id="29710" creationId="{F274464B-B0E6-34BC-3077-1284AF1B8447}"/>
          </ac:picMkLst>
        </pc:picChg>
        <pc:picChg chg="add del mod">
          <ac:chgData name="יובל גבאי" userId="eef0e6f4-53cd-4b50-a6b4-5b6e28795071" providerId="ADAL" clId="{22F9AC31-2BAB-4027-804A-792D77453D12}" dt="2024-02-29T16:29:29.261" v="10113" actId="478"/>
          <ac:picMkLst>
            <pc:docMk/>
            <pc:sldMk cId="918833550" sldId="256"/>
            <ac:picMk id="29712" creationId="{1B329D2D-A079-846D-D67A-AD895E143C91}"/>
          </ac:picMkLst>
        </pc:picChg>
        <pc:picChg chg="add del mod">
          <ac:chgData name="יובל גבאי" userId="eef0e6f4-53cd-4b50-a6b4-5b6e28795071" providerId="ADAL" clId="{22F9AC31-2BAB-4027-804A-792D77453D12}" dt="2024-02-29T16:40:20.082" v="10234" actId="478"/>
          <ac:picMkLst>
            <pc:docMk/>
            <pc:sldMk cId="918833550" sldId="256"/>
            <ac:picMk id="29714" creationId="{07E46C66-2661-9B57-810C-E9A3245AFAC8}"/>
          </ac:picMkLst>
        </pc:picChg>
        <pc:cxnChg chg="add del mod">
          <ac:chgData name="יובל גבאי" userId="eef0e6f4-53cd-4b50-a6b4-5b6e28795071" providerId="ADAL" clId="{22F9AC31-2BAB-4027-804A-792D77453D12}" dt="2024-02-29T15:38:52.518" v="9926" actId="478"/>
          <ac:cxnSpMkLst>
            <pc:docMk/>
            <pc:sldMk cId="918833550" sldId="256"/>
            <ac:cxnSpMk id="4" creationId="{60B0B17D-FFED-B481-AAD0-E381AF8E3D16}"/>
          </ac:cxnSpMkLst>
        </pc:cxnChg>
        <pc:cxnChg chg="add del mod">
          <ac:chgData name="יובל גבאי" userId="eef0e6f4-53cd-4b50-a6b4-5b6e28795071" providerId="ADAL" clId="{22F9AC31-2BAB-4027-804A-792D77453D12}" dt="2024-02-29T15:36:34.664" v="9869" actId="478"/>
          <ac:cxnSpMkLst>
            <pc:docMk/>
            <pc:sldMk cId="918833550" sldId="256"/>
            <ac:cxnSpMk id="5" creationId="{E2BBCD4F-C4BC-2A79-7E57-70E1F7876F80}"/>
          </ac:cxnSpMkLst>
        </pc:cxnChg>
        <pc:cxnChg chg="add del mod">
          <ac:chgData name="יובל גבאי" userId="eef0e6f4-53cd-4b50-a6b4-5b6e28795071" providerId="ADAL" clId="{22F9AC31-2BAB-4027-804A-792D77453D12}" dt="2024-02-29T15:38:52.518" v="9926" actId="478"/>
          <ac:cxnSpMkLst>
            <pc:docMk/>
            <pc:sldMk cId="918833550" sldId="256"/>
            <ac:cxnSpMk id="10" creationId="{44CDB7C4-BC0B-08DD-3DD8-156BA99FA0C1}"/>
          </ac:cxnSpMkLst>
        </pc:cxnChg>
        <pc:cxnChg chg="add del mod">
          <ac:chgData name="יובל גבאי" userId="eef0e6f4-53cd-4b50-a6b4-5b6e28795071" providerId="ADAL" clId="{22F9AC31-2BAB-4027-804A-792D77453D12}" dt="2024-02-29T15:39:35.562" v="9933" actId="478"/>
          <ac:cxnSpMkLst>
            <pc:docMk/>
            <pc:sldMk cId="918833550" sldId="256"/>
            <ac:cxnSpMk id="11" creationId="{A625638A-160B-03D4-06E2-0EAC6B3171C7}"/>
          </ac:cxnSpMkLst>
        </pc:cxnChg>
        <pc:cxnChg chg="add del mod">
          <ac:chgData name="יובל גבאי" userId="eef0e6f4-53cd-4b50-a6b4-5b6e28795071" providerId="ADAL" clId="{22F9AC31-2BAB-4027-804A-792D77453D12}" dt="2024-02-29T16:40:20.806" v="10235" actId="478"/>
          <ac:cxnSpMkLst>
            <pc:docMk/>
            <pc:sldMk cId="918833550" sldId="256"/>
            <ac:cxnSpMk id="12" creationId="{DC897E38-841F-462A-B708-B55FAD0BD45A}"/>
          </ac:cxnSpMkLst>
        </pc:cxnChg>
        <pc:cxnChg chg="add del">
          <ac:chgData name="יובל גבאי" userId="eef0e6f4-53cd-4b50-a6b4-5b6e28795071" providerId="ADAL" clId="{22F9AC31-2BAB-4027-804A-792D77453D12}" dt="2024-02-29T10:36:52.547" v="8812" actId="26606"/>
          <ac:cxnSpMkLst>
            <pc:docMk/>
            <pc:sldMk cId="918833550" sldId="256"/>
            <ac:cxnSpMk id="19" creationId="{49264613-F0F7-08CE-0ADF-98407A64DAE6}"/>
          </ac:cxnSpMkLst>
        </pc:cxnChg>
        <pc:cxnChg chg="add del">
          <ac:chgData name="יובל גבאי" userId="eef0e6f4-53cd-4b50-a6b4-5b6e28795071" providerId="ADAL" clId="{22F9AC31-2BAB-4027-804A-792D77453D12}" dt="2024-02-29T16:41:25.202" v="10251" actId="26606"/>
          <ac:cxnSpMkLst>
            <pc:docMk/>
            <pc:sldMk cId="918833550" sldId="256"/>
            <ac:cxnSpMk id="34" creationId="{522632D6-DED9-FDEC-FD9F-09FF0A4544CC}"/>
          </ac:cxnSpMkLst>
        </pc:cxnChg>
        <pc:cxnChg chg="add del">
          <ac:chgData name="יובל גבאי" userId="eef0e6f4-53cd-4b50-a6b4-5b6e28795071" providerId="ADAL" clId="{22F9AC31-2BAB-4027-804A-792D77453D12}" dt="2024-02-29T16:41:02.773" v="10243" actId="26606"/>
          <ac:cxnSpMkLst>
            <pc:docMk/>
            <pc:sldMk cId="918833550" sldId="256"/>
            <ac:cxnSpMk id="51" creationId="{49264613-F0F7-08CE-0ADF-98407A64DAE6}"/>
          </ac:cxnSpMkLst>
        </pc:cxnChg>
        <pc:cxnChg chg="add del">
          <ac:chgData name="יובל גבאי" userId="eef0e6f4-53cd-4b50-a6b4-5b6e28795071" providerId="ADAL" clId="{22F9AC31-2BAB-4027-804A-792D77453D12}" dt="2024-02-29T16:41:25.202" v="10251" actId="26606"/>
          <ac:cxnSpMkLst>
            <pc:docMk/>
            <pc:sldMk cId="918833550" sldId="256"/>
            <ac:cxnSpMk id="65" creationId="{49264613-F0F7-08CE-0ADF-98407A64DAE6}"/>
          </ac:cxnSpMkLst>
        </pc:cxnChg>
      </pc:sldChg>
      <pc:sldChg chg="addSp delSp modSp new del mod">
        <pc:chgData name="יובל גבאי" userId="eef0e6f4-53cd-4b50-a6b4-5b6e28795071" providerId="ADAL" clId="{22F9AC31-2BAB-4027-804A-792D77453D12}" dt="2024-02-22T10:56:48.136" v="2127" actId="47"/>
        <pc:sldMkLst>
          <pc:docMk/>
          <pc:sldMk cId="2057987476" sldId="257"/>
        </pc:sldMkLst>
        <pc:spChg chg="mod">
          <ac:chgData name="יובל גבאי" userId="eef0e6f4-53cd-4b50-a6b4-5b6e28795071" providerId="ADAL" clId="{22F9AC31-2BAB-4027-804A-792D77453D12}" dt="2024-02-15T18:54:10.272" v="45" actId="207"/>
          <ac:spMkLst>
            <pc:docMk/>
            <pc:sldMk cId="2057987476" sldId="257"/>
            <ac:spMk id="2" creationId="{41D156D0-696D-E0D8-B3B5-E379DF8F52C0}"/>
          </ac:spMkLst>
        </pc:spChg>
        <pc:spChg chg="mod">
          <ac:chgData name="יובל גבאי" userId="eef0e6f4-53cd-4b50-a6b4-5b6e28795071" providerId="ADAL" clId="{22F9AC31-2BAB-4027-804A-792D77453D12}" dt="2024-02-17T22:59:05.543" v="922" actId="20577"/>
          <ac:spMkLst>
            <pc:docMk/>
            <pc:sldMk cId="2057987476" sldId="257"/>
            <ac:spMk id="3" creationId="{311DDDC0-58B0-952E-3FAB-D1B2D3622692}"/>
          </ac:spMkLst>
        </pc:spChg>
        <pc:spChg chg="add del">
          <ac:chgData name="יובל גבאי" userId="eef0e6f4-53cd-4b50-a6b4-5b6e28795071" providerId="ADAL" clId="{22F9AC31-2BAB-4027-804A-792D77453D12}" dt="2024-02-15T18:54:03.849" v="39" actId="22"/>
          <ac:spMkLst>
            <pc:docMk/>
            <pc:sldMk cId="2057987476" sldId="257"/>
            <ac:spMk id="5" creationId="{829E86F8-B384-B561-B1A1-7E2CBD5BA8D2}"/>
          </ac:spMkLst>
        </pc:spChg>
        <pc:spChg chg="add mod">
          <ac:chgData name="יובל גבאי" userId="eef0e6f4-53cd-4b50-a6b4-5b6e28795071" providerId="ADAL" clId="{22F9AC31-2BAB-4027-804A-792D77453D12}" dt="2024-02-15T19:03:54.955" v="156" actId="1076"/>
          <ac:spMkLst>
            <pc:docMk/>
            <pc:sldMk cId="2057987476" sldId="257"/>
            <ac:spMk id="7" creationId="{8DA369B4-36FF-846B-B4F9-997331766AED}"/>
          </ac:spMkLst>
        </pc:spChg>
      </pc:sldChg>
      <pc:sldChg chg="addSp modSp new del mod">
        <pc:chgData name="יובל גבאי" userId="eef0e6f4-53cd-4b50-a6b4-5b6e28795071" providerId="ADAL" clId="{22F9AC31-2BAB-4027-804A-792D77453D12}" dt="2024-02-26T15:40:47.846" v="4952" actId="47"/>
        <pc:sldMkLst>
          <pc:docMk/>
          <pc:sldMk cId="3926231297" sldId="258"/>
        </pc:sldMkLst>
        <pc:spChg chg="mod">
          <ac:chgData name="יובל גבאי" userId="eef0e6f4-53cd-4b50-a6b4-5b6e28795071" providerId="ADAL" clId="{22F9AC31-2BAB-4027-804A-792D77453D12}" dt="2024-02-15T18:54:33.074" v="61" actId="20577"/>
          <ac:spMkLst>
            <pc:docMk/>
            <pc:sldMk cId="3926231297" sldId="258"/>
            <ac:spMk id="2" creationId="{CF026FBB-A395-A182-E622-0520763AED31}"/>
          </ac:spMkLst>
        </pc:spChg>
        <pc:spChg chg="mod">
          <ac:chgData name="יובל גבאי" userId="eef0e6f4-53cd-4b50-a6b4-5b6e28795071" providerId="ADAL" clId="{22F9AC31-2BAB-4027-804A-792D77453D12}" dt="2024-02-15T18:54:40.561" v="64"/>
          <ac:spMkLst>
            <pc:docMk/>
            <pc:sldMk cId="3926231297" sldId="258"/>
            <ac:spMk id="3" creationId="{902A2CCE-B463-38C0-2E76-ECF92B8790A3}"/>
          </ac:spMkLst>
        </pc:spChg>
        <pc:spChg chg="add mod">
          <ac:chgData name="יובל גבאי" userId="eef0e6f4-53cd-4b50-a6b4-5b6e28795071" providerId="ADAL" clId="{22F9AC31-2BAB-4027-804A-792D77453D12}" dt="2024-02-26T09:22:18.101" v="4750"/>
          <ac:spMkLst>
            <pc:docMk/>
            <pc:sldMk cId="3926231297" sldId="258"/>
            <ac:spMk id="4" creationId="{47A13F8B-043A-5B4F-A4FD-A2B78F726929}"/>
          </ac:spMkLst>
        </pc:spChg>
      </pc:sldChg>
      <pc:sldChg chg="addSp modSp new add del mod">
        <pc:chgData name="יובל גבאי" userId="eef0e6f4-53cd-4b50-a6b4-5b6e28795071" providerId="ADAL" clId="{22F9AC31-2BAB-4027-804A-792D77453D12}" dt="2024-02-26T09:36:38.745" v="4825"/>
        <pc:sldMkLst>
          <pc:docMk/>
          <pc:sldMk cId="4138880134" sldId="259"/>
        </pc:sldMkLst>
        <pc:spChg chg="mod">
          <ac:chgData name="יובל גבאי" userId="eef0e6f4-53cd-4b50-a6b4-5b6e28795071" providerId="ADAL" clId="{22F9AC31-2BAB-4027-804A-792D77453D12}" dt="2024-02-15T18:54:59.377" v="74" actId="20577"/>
          <ac:spMkLst>
            <pc:docMk/>
            <pc:sldMk cId="4138880134" sldId="259"/>
            <ac:spMk id="2" creationId="{DCBD3DE6-F23C-3D91-238B-95C107745FD0}"/>
          </ac:spMkLst>
        </pc:spChg>
        <pc:spChg chg="mod">
          <ac:chgData name="יובל גבאי" userId="eef0e6f4-53cd-4b50-a6b4-5b6e28795071" providerId="ADAL" clId="{22F9AC31-2BAB-4027-804A-792D77453D12}" dt="2024-02-15T18:55:06.399" v="77"/>
          <ac:spMkLst>
            <pc:docMk/>
            <pc:sldMk cId="4138880134" sldId="259"/>
            <ac:spMk id="3" creationId="{CD6BE18E-1305-8F15-2DE0-D58FC638879E}"/>
          </ac:spMkLst>
        </pc:spChg>
        <pc:spChg chg="add mod">
          <ac:chgData name="יובל גבאי" userId="eef0e6f4-53cd-4b50-a6b4-5b6e28795071" providerId="ADAL" clId="{22F9AC31-2BAB-4027-804A-792D77453D12}" dt="2024-02-26T09:36:38.745" v="4825"/>
          <ac:spMkLst>
            <pc:docMk/>
            <pc:sldMk cId="4138880134" sldId="259"/>
            <ac:spMk id="4" creationId="{AD5BD28E-1C0E-6CA3-AD26-250AEEE6B99B}"/>
          </ac:spMkLst>
        </pc:spChg>
      </pc:sldChg>
      <pc:sldChg chg="modSp new mod ord">
        <pc:chgData name="יובל גבאי" userId="eef0e6f4-53cd-4b50-a6b4-5b6e28795071" providerId="ADAL" clId="{22F9AC31-2BAB-4027-804A-792D77453D12}" dt="2024-02-22T12:02:29.274" v="2299"/>
        <pc:sldMkLst>
          <pc:docMk/>
          <pc:sldMk cId="1850920994" sldId="260"/>
        </pc:sldMkLst>
        <pc:spChg chg="mod">
          <ac:chgData name="יובל גבאי" userId="eef0e6f4-53cd-4b50-a6b4-5b6e28795071" providerId="ADAL" clId="{22F9AC31-2BAB-4027-804A-792D77453D12}" dt="2024-02-15T18:55:19.305" v="84" actId="20577"/>
          <ac:spMkLst>
            <pc:docMk/>
            <pc:sldMk cId="1850920994" sldId="260"/>
            <ac:spMk id="2" creationId="{39151330-1B51-4849-FDD7-6DE2EC959D86}"/>
          </ac:spMkLst>
        </pc:spChg>
        <pc:spChg chg="mod">
          <ac:chgData name="יובל גבאי" userId="eef0e6f4-53cd-4b50-a6b4-5b6e28795071" providerId="ADAL" clId="{22F9AC31-2BAB-4027-804A-792D77453D12}" dt="2024-02-15T18:55:26.123" v="87"/>
          <ac:spMkLst>
            <pc:docMk/>
            <pc:sldMk cId="1850920994" sldId="260"/>
            <ac:spMk id="3" creationId="{6549C807-010E-2794-C5DC-DC0ABBB22925}"/>
          </ac:spMkLst>
        </pc:spChg>
      </pc:sldChg>
      <pc:sldChg chg="modSp new del mod">
        <pc:chgData name="יובל גבאי" userId="eef0e6f4-53cd-4b50-a6b4-5b6e28795071" providerId="ADAL" clId="{22F9AC31-2BAB-4027-804A-792D77453D12}" dt="2024-02-26T09:23:51.169" v="4785" actId="18676"/>
        <pc:sldMkLst>
          <pc:docMk/>
          <pc:sldMk cId="1913287904" sldId="261"/>
        </pc:sldMkLst>
        <pc:spChg chg="mod">
          <ac:chgData name="יובל גבאי" userId="eef0e6f4-53cd-4b50-a6b4-5b6e28795071" providerId="ADAL" clId="{22F9AC31-2BAB-4027-804A-792D77453D12}" dt="2024-02-20T15:30:08.230" v="1328" actId="20577"/>
          <ac:spMkLst>
            <pc:docMk/>
            <pc:sldMk cId="1913287904" sldId="261"/>
            <ac:spMk id="2" creationId="{3C411976-94A9-6846-5CF0-FABA144432EE}"/>
          </ac:spMkLst>
        </pc:spChg>
        <pc:spChg chg="mod">
          <ac:chgData name="יובל גבאי" userId="eef0e6f4-53cd-4b50-a6b4-5b6e28795071" providerId="ADAL" clId="{22F9AC31-2BAB-4027-804A-792D77453D12}" dt="2024-02-20T15:32:03.937" v="1349" actId="113"/>
          <ac:spMkLst>
            <pc:docMk/>
            <pc:sldMk cId="1913287904" sldId="261"/>
            <ac:spMk id="3" creationId="{53A133B0-D680-1597-518A-524943D5CE69}"/>
          </ac:spMkLst>
        </pc:spChg>
      </pc:sldChg>
      <pc:sldChg chg="modSp new del mod">
        <pc:chgData name="יובל גבאי" userId="eef0e6f4-53cd-4b50-a6b4-5b6e28795071" providerId="ADAL" clId="{22F9AC31-2BAB-4027-804A-792D77453D12}" dt="2024-02-26T09:23:59.939" v="4786" actId="18676"/>
        <pc:sldMkLst>
          <pc:docMk/>
          <pc:sldMk cId="3885973264" sldId="262"/>
        </pc:sldMkLst>
        <pc:spChg chg="mod">
          <ac:chgData name="יובל גבאי" userId="eef0e6f4-53cd-4b50-a6b4-5b6e28795071" providerId="ADAL" clId="{22F9AC31-2BAB-4027-804A-792D77453D12}" dt="2024-02-15T18:55:55.177" v="104" actId="27636"/>
          <ac:spMkLst>
            <pc:docMk/>
            <pc:sldMk cId="3885973264" sldId="262"/>
            <ac:spMk id="2" creationId="{C8A94831-13F1-61BC-DE99-9E10AB49FC95}"/>
          </ac:spMkLst>
        </pc:spChg>
        <pc:spChg chg="mod">
          <ac:chgData name="יובל גבאי" userId="eef0e6f4-53cd-4b50-a6b4-5b6e28795071" providerId="ADAL" clId="{22F9AC31-2BAB-4027-804A-792D77453D12}" dt="2024-02-15T18:56:03.126" v="107"/>
          <ac:spMkLst>
            <pc:docMk/>
            <pc:sldMk cId="3885973264" sldId="262"/>
            <ac:spMk id="3" creationId="{448EC425-D02B-8769-B80A-6A406F4F4D29}"/>
          </ac:spMkLst>
        </pc:spChg>
      </pc:sldChg>
      <pc:sldChg chg="addSp modSp new del mod">
        <pc:chgData name="יובל גבאי" userId="eef0e6f4-53cd-4b50-a6b4-5b6e28795071" providerId="ADAL" clId="{22F9AC31-2BAB-4027-804A-792D77453D12}" dt="2024-02-27T16:33:17.213" v="7113" actId="47"/>
        <pc:sldMkLst>
          <pc:docMk/>
          <pc:sldMk cId="902966677" sldId="263"/>
        </pc:sldMkLst>
        <pc:spChg chg="mod">
          <ac:chgData name="יובל גבאי" userId="eef0e6f4-53cd-4b50-a6b4-5b6e28795071" providerId="ADAL" clId="{22F9AC31-2BAB-4027-804A-792D77453D12}" dt="2024-02-15T18:56:12.802" v="116" actId="27636"/>
          <ac:spMkLst>
            <pc:docMk/>
            <pc:sldMk cId="902966677" sldId="263"/>
            <ac:spMk id="2" creationId="{ADC5A251-B7A5-FE5A-C051-B1A175ADB000}"/>
          </ac:spMkLst>
        </pc:spChg>
        <pc:spChg chg="mod">
          <ac:chgData name="יובל גבאי" userId="eef0e6f4-53cd-4b50-a6b4-5b6e28795071" providerId="ADAL" clId="{22F9AC31-2BAB-4027-804A-792D77453D12}" dt="2024-02-15T18:56:18.769" v="119"/>
          <ac:spMkLst>
            <pc:docMk/>
            <pc:sldMk cId="902966677" sldId="263"/>
            <ac:spMk id="3" creationId="{FF21E1CE-5AF4-80E8-98A2-313B1A9CF05A}"/>
          </ac:spMkLst>
        </pc:spChg>
        <pc:spChg chg="add mod">
          <ac:chgData name="יובל גבאי" userId="eef0e6f4-53cd-4b50-a6b4-5b6e28795071" providerId="ADAL" clId="{22F9AC31-2BAB-4027-804A-792D77453D12}" dt="2024-02-26T09:24:52.931" v="4799" actId="20577"/>
          <ac:spMkLst>
            <pc:docMk/>
            <pc:sldMk cId="902966677" sldId="263"/>
            <ac:spMk id="4" creationId="{E27C4B51-D804-98A1-2336-8202A6CFE6C0}"/>
          </ac:spMkLst>
        </pc:spChg>
      </pc:sldChg>
      <pc:sldChg chg="addSp delSp modSp new mod">
        <pc:chgData name="יובל גבאי" userId="eef0e6f4-53cd-4b50-a6b4-5b6e28795071" providerId="ADAL" clId="{22F9AC31-2BAB-4027-804A-792D77453D12}" dt="2024-03-03T19:01:54.246" v="11110" actId="208"/>
        <pc:sldMkLst>
          <pc:docMk/>
          <pc:sldMk cId="3051944717" sldId="264"/>
        </pc:sldMkLst>
        <pc:spChg chg="mod">
          <ac:chgData name="יובל גבאי" userId="eef0e6f4-53cd-4b50-a6b4-5b6e28795071" providerId="ADAL" clId="{22F9AC31-2BAB-4027-804A-792D77453D12}" dt="2024-02-27T16:34:36.861" v="7118" actId="20577"/>
          <ac:spMkLst>
            <pc:docMk/>
            <pc:sldMk cId="3051944717" sldId="264"/>
            <ac:spMk id="2" creationId="{4383084C-B00C-C162-C675-33E3E7F163DF}"/>
          </ac:spMkLst>
        </pc:spChg>
        <pc:spChg chg="mod">
          <ac:chgData name="יובל גבאי" userId="eef0e6f4-53cd-4b50-a6b4-5b6e28795071" providerId="ADAL" clId="{22F9AC31-2BAB-4027-804A-792D77453D12}" dt="2024-03-03T19:01:45.101" v="11109" actId="13926"/>
          <ac:spMkLst>
            <pc:docMk/>
            <pc:sldMk cId="3051944717" sldId="264"/>
            <ac:spMk id="3" creationId="{AAEF57F2-C722-8596-7F16-D49221FAE73C}"/>
          </ac:spMkLst>
        </pc:spChg>
        <pc:cxnChg chg="add del mod">
          <ac:chgData name="יובל גבאי" userId="eef0e6f4-53cd-4b50-a6b4-5b6e28795071" providerId="ADAL" clId="{22F9AC31-2BAB-4027-804A-792D77453D12}" dt="2024-03-03T16:56:13.584" v="10970" actId="478"/>
          <ac:cxnSpMkLst>
            <pc:docMk/>
            <pc:sldMk cId="3051944717" sldId="264"/>
            <ac:cxnSpMk id="4" creationId="{C293ECCB-EFA7-BC3F-605D-A20529DE6E28}"/>
          </ac:cxnSpMkLst>
        </pc:cxnChg>
        <pc:cxnChg chg="add mod">
          <ac:chgData name="יובל גבאי" userId="eef0e6f4-53cd-4b50-a6b4-5b6e28795071" providerId="ADAL" clId="{22F9AC31-2BAB-4027-804A-792D77453D12}" dt="2024-03-03T19:01:54.246" v="11110" actId="208"/>
          <ac:cxnSpMkLst>
            <pc:docMk/>
            <pc:sldMk cId="3051944717" sldId="264"/>
            <ac:cxnSpMk id="5" creationId="{BC7F5B7B-34CB-F506-A553-B5324AE960A9}"/>
          </ac:cxnSpMkLst>
        </pc:cxnChg>
      </pc:sldChg>
      <pc:sldChg chg="modSp new del mod">
        <pc:chgData name="יובל גבאי" userId="eef0e6f4-53cd-4b50-a6b4-5b6e28795071" providerId="ADAL" clId="{22F9AC31-2BAB-4027-804A-792D77453D12}" dt="2024-02-29T16:17:03.720" v="10054" actId="47"/>
        <pc:sldMkLst>
          <pc:docMk/>
          <pc:sldMk cId="1529279197" sldId="265"/>
        </pc:sldMkLst>
        <pc:spChg chg="mod">
          <ac:chgData name="יובל גבאי" userId="eef0e6f4-53cd-4b50-a6b4-5b6e28795071" providerId="ADAL" clId="{22F9AC31-2BAB-4027-804A-792D77453D12}" dt="2024-02-15T18:56:40.879" v="134" actId="20577"/>
          <ac:spMkLst>
            <pc:docMk/>
            <pc:sldMk cId="1529279197" sldId="265"/>
            <ac:spMk id="2" creationId="{45FE578E-1B7C-D145-01DB-3D722EE28099}"/>
          </ac:spMkLst>
        </pc:spChg>
        <pc:spChg chg="mod">
          <ac:chgData name="יובל גבאי" userId="eef0e6f4-53cd-4b50-a6b4-5b6e28795071" providerId="ADAL" clId="{22F9AC31-2BAB-4027-804A-792D77453D12}" dt="2024-02-15T18:56:47.830" v="137"/>
          <ac:spMkLst>
            <pc:docMk/>
            <pc:sldMk cId="1529279197" sldId="265"/>
            <ac:spMk id="3" creationId="{E2169C50-2EAC-1905-C2B6-260E5E7C756B}"/>
          </ac:spMkLst>
        </pc:spChg>
      </pc:sldChg>
      <pc:sldChg chg="addSp delSp modSp new mod ord modNotesTx">
        <pc:chgData name="יובל גבאי" userId="eef0e6f4-53cd-4b50-a6b4-5b6e28795071" providerId="ADAL" clId="{22F9AC31-2BAB-4027-804A-792D77453D12}" dt="2024-03-05T15:28:58.493" v="11903" actId="6549"/>
        <pc:sldMkLst>
          <pc:docMk/>
          <pc:sldMk cId="628672696" sldId="266"/>
        </pc:sldMkLst>
        <pc:spChg chg="mod">
          <ac:chgData name="יובל גבאי" userId="eef0e6f4-53cd-4b50-a6b4-5b6e28795071" providerId="ADAL" clId="{22F9AC31-2BAB-4027-804A-792D77453D12}" dt="2024-02-17T22:27:27.648" v="512"/>
          <ac:spMkLst>
            <pc:docMk/>
            <pc:sldMk cId="628672696" sldId="266"/>
            <ac:spMk id="2" creationId="{53A6B573-9ADF-DA7C-661C-3F68F4AEAF01}"/>
          </ac:spMkLst>
        </pc:spChg>
        <pc:spChg chg="mod">
          <ac:chgData name="יובל גבאי" userId="eef0e6f4-53cd-4b50-a6b4-5b6e28795071" providerId="ADAL" clId="{22F9AC31-2BAB-4027-804A-792D77453D12}" dt="2024-02-17T22:55:39.237" v="884" actId="6549"/>
          <ac:spMkLst>
            <pc:docMk/>
            <pc:sldMk cId="628672696" sldId="266"/>
            <ac:spMk id="3" creationId="{2AD02B2E-0F61-4F68-567C-2FC548D4080A}"/>
          </ac:spMkLst>
        </pc:spChg>
        <pc:spChg chg="add del mod">
          <ac:chgData name="יובל גבאי" userId="eef0e6f4-53cd-4b50-a6b4-5b6e28795071" providerId="ADAL" clId="{22F9AC31-2BAB-4027-804A-792D77453D12}" dt="2024-02-29T15:37:55.021" v="9907" actId="478"/>
          <ac:spMkLst>
            <pc:docMk/>
            <pc:sldMk cId="628672696" sldId="266"/>
            <ac:spMk id="3" creationId="{C0F0D9A3-9527-A083-05D4-86A2B4F1B0B5}"/>
          </ac:spMkLst>
        </pc:spChg>
        <pc:spChg chg="add del">
          <ac:chgData name="יובל גבאי" userId="eef0e6f4-53cd-4b50-a6b4-5b6e28795071" providerId="ADAL" clId="{22F9AC31-2BAB-4027-804A-792D77453D12}" dt="2024-02-15T19:01:07.598" v="144"/>
          <ac:spMkLst>
            <pc:docMk/>
            <pc:sldMk cId="628672696" sldId="266"/>
            <ac:spMk id="4" creationId="{AF2EC8C4-ED2D-88EF-D1E3-478068F26BA1}"/>
          </ac:spMkLst>
        </pc:spChg>
        <pc:spChg chg="add del">
          <ac:chgData name="יובל גבאי" userId="eef0e6f4-53cd-4b50-a6b4-5b6e28795071" providerId="ADAL" clId="{22F9AC31-2BAB-4027-804A-792D77453D12}" dt="2024-02-15T19:01:07.598" v="144"/>
          <ac:spMkLst>
            <pc:docMk/>
            <pc:sldMk cId="628672696" sldId="266"/>
            <ac:spMk id="5" creationId="{3AE32969-AC33-F3D6-C744-BDABBBC0C4AC}"/>
          </ac:spMkLst>
        </pc:spChg>
        <pc:spChg chg="add del">
          <ac:chgData name="יובל גבאי" userId="eef0e6f4-53cd-4b50-a6b4-5b6e28795071" providerId="ADAL" clId="{22F9AC31-2BAB-4027-804A-792D77453D12}" dt="2024-02-15T19:01:07.598" v="144"/>
          <ac:spMkLst>
            <pc:docMk/>
            <pc:sldMk cId="628672696" sldId="266"/>
            <ac:spMk id="6" creationId="{48ADEE36-8601-CC0D-D764-D076AF4752B3}"/>
          </ac:spMkLst>
        </pc:spChg>
        <pc:spChg chg="add del">
          <ac:chgData name="יובל גבאי" userId="eef0e6f4-53cd-4b50-a6b4-5b6e28795071" providerId="ADAL" clId="{22F9AC31-2BAB-4027-804A-792D77453D12}" dt="2024-02-15T19:01:11.849" v="146"/>
          <ac:spMkLst>
            <pc:docMk/>
            <pc:sldMk cId="628672696" sldId="266"/>
            <ac:spMk id="7" creationId="{A35621C4-4239-911D-46FE-D73ADD780A6D}"/>
          </ac:spMkLst>
        </pc:spChg>
        <pc:spChg chg="add del">
          <ac:chgData name="יובל גבאי" userId="eef0e6f4-53cd-4b50-a6b4-5b6e28795071" providerId="ADAL" clId="{22F9AC31-2BAB-4027-804A-792D77453D12}" dt="2024-02-15T19:01:11.849" v="146"/>
          <ac:spMkLst>
            <pc:docMk/>
            <pc:sldMk cId="628672696" sldId="266"/>
            <ac:spMk id="8" creationId="{70D71EB4-A7AC-8813-828E-8AF1A4859CE3}"/>
          </ac:spMkLst>
        </pc:spChg>
        <pc:spChg chg="mod">
          <ac:chgData name="יובל גבאי" userId="eef0e6f4-53cd-4b50-a6b4-5b6e28795071" providerId="ADAL" clId="{22F9AC31-2BAB-4027-804A-792D77453D12}" dt="2024-03-05T09:14:03.900" v="11760" actId="115"/>
          <ac:spMkLst>
            <pc:docMk/>
            <pc:sldMk cId="628672696" sldId="266"/>
            <ac:spMk id="9" creationId="{9A0C2617-CEC9-EC19-36F4-67656463FA9D}"/>
          </ac:spMkLst>
        </pc:spChg>
        <pc:spChg chg="add del">
          <ac:chgData name="יובל גבאי" userId="eef0e6f4-53cd-4b50-a6b4-5b6e28795071" providerId="ADAL" clId="{22F9AC31-2BAB-4027-804A-792D77453D12}" dt="2024-02-15T19:01:11.849" v="146"/>
          <ac:spMkLst>
            <pc:docMk/>
            <pc:sldMk cId="628672696" sldId="266"/>
            <ac:spMk id="9" creationId="{B8E4ECDE-35B6-5EC0-66B2-21F37D8CA79B}"/>
          </ac:spMkLst>
        </pc:spChg>
        <pc:picChg chg="mod">
          <ac:chgData name="יובל גבאי" userId="eef0e6f4-53cd-4b50-a6b4-5b6e28795071" providerId="ADAL" clId="{22F9AC31-2BAB-4027-804A-792D77453D12}" dt="2024-02-26T15:39:50.254" v="4895" actId="1076"/>
          <ac:picMkLst>
            <pc:docMk/>
            <pc:sldMk cId="628672696" sldId="266"/>
            <ac:picMk id="5" creationId="{7AB09780-0E80-A022-EFE3-34B1EF950D7A}"/>
          </ac:picMkLst>
        </pc:picChg>
        <pc:picChg chg="mod">
          <ac:chgData name="יובל גבאי" userId="eef0e6f4-53cd-4b50-a6b4-5b6e28795071" providerId="ADAL" clId="{22F9AC31-2BAB-4027-804A-792D77453D12}" dt="2024-02-22T11:20:08.508" v="2292" actId="1076"/>
          <ac:picMkLst>
            <pc:docMk/>
            <pc:sldMk cId="628672696" sldId="266"/>
            <ac:picMk id="10" creationId="{3CD18188-B70A-3222-93E9-C205D7459C0E}"/>
          </ac:picMkLst>
        </pc:picChg>
        <pc:cxnChg chg="add mod">
          <ac:chgData name="יובל גבאי" userId="eef0e6f4-53cd-4b50-a6b4-5b6e28795071" providerId="ADAL" clId="{22F9AC31-2BAB-4027-804A-792D77453D12}" dt="2024-02-29T15:15:35.108" v="9640"/>
          <ac:cxnSpMkLst>
            <pc:docMk/>
            <pc:sldMk cId="628672696" sldId="266"/>
            <ac:cxnSpMk id="4" creationId="{79BA6C7A-5EE8-3788-574E-8710DAD07F12}"/>
          </ac:cxnSpMkLst>
        </pc:cxnChg>
        <pc:cxnChg chg="add mod">
          <ac:chgData name="יובל גבאי" userId="eef0e6f4-53cd-4b50-a6b4-5b6e28795071" providerId="ADAL" clId="{22F9AC31-2BAB-4027-804A-792D77453D12}" dt="2024-02-29T15:16:26.838" v="9644" actId="208"/>
          <ac:cxnSpMkLst>
            <pc:docMk/>
            <pc:sldMk cId="628672696" sldId="266"/>
            <ac:cxnSpMk id="6" creationId="{E3872AC8-DCD4-DC8F-8C5D-A69A5D6CFB50}"/>
          </ac:cxnSpMkLst>
        </pc:cxnChg>
      </pc:sldChg>
      <pc:sldChg chg="addSp delSp modSp new del mod">
        <pc:chgData name="יובל גבאי" userId="eef0e6f4-53cd-4b50-a6b4-5b6e28795071" providerId="ADAL" clId="{22F9AC31-2BAB-4027-804A-792D77453D12}" dt="2024-02-17T22:53:21.633" v="847" actId="47"/>
        <pc:sldMkLst>
          <pc:docMk/>
          <pc:sldMk cId="1223904054" sldId="267"/>
        </pc:sldMkLst>
        <pc:spChg chg="del">
          <ac:chgData name="יובל גבאי" userId="eef0e6f4-53cd-4b50-a6b4-5b6e28795071" providerId="ADAL" clId="{22F9AC31-2BAB-4027-804A-792D77453D12}" dt="2024-02-15T19:06:36.439" v="162"/>
          <ac:spMkLst>
            <pc:docMk/>
            <pc:sldMk cId="1223904054" sldId="267"/>
            <ac:spMk id="3" creationId="{9A9B1BB5-18E4-5D58-B692-AF49A1DE018A}"/>
          </ac:spMkLst>
        </pc:spChg>
        <pc:spChg chg="add mod">
          <ac:chgData name="יובל גבאי" userId="eef0e6f4-53cd-4b50-a6b4-5b6e28795071" providerId="ADAL" clId="{22F9AC31-2BAB-4027-804A-792D77453D12}" dt="2024-02-15T19:06:36.439" v="162"/>
          <ac:spMkLst>
            <pc:docMk/>
            <pc:sldMk cId="1223904054" sldId="267"/>
            <ac:spMk id="10" creationId="{2FC6EA1A-23EF-E08F-1BB4-FCF7968E9822}"/>
          </ac:spMkLst>
        </pc:spChg>
        <pc:picChg chg="add del">
          <ac:chgData name="יובל גבאי" userId="eef0e6f4-53cd-4b50-a6b4-5b6e28795071" providerId="ADAL" clId="{22F9AC31-2BAB-4027-804A-792D77453D12}" dt="2024-02-15T19:04:02.542" v="157" actId="478"/>
          <ac:picMkLst>
            <pc:docMk/>
            <pc:sldMk cId="1223904054" sldId="267"/>
            <ac:picMk id="5" creationId="{1A000C88-78CC-66D2-F723-D1FDD415F8EA}"/>
          </ac:picMkLst>
        </pc:picChg>
        <pc:picChg chg="add mod">
          <ac:chgData name="יובל גבאי" userId="eef0e6f4-53cd-4b50-a6b4-5b6e28795071" providerId="ADAL" clId="{22F9AC31-2BAB-4027-804A-792D77453D12}" dt="2024-02-15T19:05:06.884" v="159" actId="1076"/>
          <ac:picMkLst>
            <pc:docMk/>
            <pc:sldMk cId="1223904054" sldId="267"/>
            <ac:picMk id="7" creationId="{E32198FF-8391-26CA-4EDD-D0FBED6E2F1E}"/>
          </ac:picMkLst>
        </pc:picChg>
        <pc:picChg chg="add mod">
          <ac:chgData name="יובל גבאי" userId="eef0e6f4-53cd-4b50-a6b4-5b6e28795071" providerId="ADAL" clId="{22F9AC31-2BAB-4027-804A-792D77453D12}" dt="2024-02-15T19:05:42.614" v="161" actId="1076"/>
          <ac:picMkLst>
            <pc:docMk/>
            <pc:sldMk cId="1223904054" sldId="267"/>
            <ac:picMk id="9" creationId="{00F30C84-15B3-EC38-FD64-C558114B8388}"/>
          </ac:picMkLst>
        </pc:picChg>
      </pc:sldChg>
      <pc:sldChg chg="addSp modSp new mod modNotesTx">
        <pc:chgData name="יובל גבאי" userId="eef0e6f4-53cd-4b50-a6b4-5b6e28795071" providerId="ADAL" clId="{22F9AC31-2BAB-4027-804A-792D77453D12}" dt="2024-02-17T23:12:02.103" v="966" actId="207"/>
        <pc:sldMkLst>
          <pc:docMk/>
          <pc:sldMk cId="4069981597" sldId="268"/>
        </pc:sldMkLst>
        <pc:spChg chg="mod">
          <ac:chgData name="יובל גבאי" userId="eef0e6f4-53cd-4b50-a6b4-5b6e28795071" providerId="ADAL" clId="{22F9AC31-2BAB-4027-804A-792D77453D12}" dt="2024-02-15T19:23:46.298" v="166"/>
          <ac:spMkLst>
            <pc:docMk/>
            <pc:sldMk cId="4069981597" sldId="268"/>
            <ac:spMk id="2" creationId="{8C40847B-1D8C-F016-2230-30AEA4E00384}"/>
          </ac:spMkLst>
        </pc:spChg>
        <pc:spChg chg="mod">
          <ac:chgData name="יובל גבאי" userId="eef0e6f4-53cd-4b50-a6b4-5b6e28795071" providerId="ADAL" clId="{22F9AC31-2BAB-4027-804A-792D77453D12}" dt="2024-02-17T22:57:07.978" v="896" actId="20577"/>
          <ac:spMkLst>
            <pc:docMk/>
            <pc:sldMk cId="4069981597" sldId="268"/>
            <ac:spMk id="3" creationId="{F3365B63-13AB-A3C1-BFBD-A2D98B51142F}"/>
          </ac:spMkLst>
        </pc:spChg>
        <pc:spChg chg="add mod">
          <ac:chgData name="יובל גבאי" userId="eef0e6f4-53cd-4b50-a6b4-5b6e28795071" providerId="ADAL" clId="{22F9AC31-2BAB-4027-804A-792D77453D12}" dt="2024-02-17T23:12:02.103" v="966" actId="207"/>
          <ac:spMkLst>
            <pc:docMk/>
            <pc:sldMk cId="4069981597" sldId="268"/>
            <ac:spMk id="5" creationId="{6B1E08D2-3AFE-A7C8-9C95-561BE66CB049}"/>
          </ac:spMkLst>
        </pc:spChg>
      </pc:sldChg>
      <pc:sldChg chg="addSp modSp new add del mod ord">
        <pc:chgData name="יובל גבאי" userId="eef0e6f4-53cd-4b50-a6b4-5b6e28795071" providerId="ADAL" clId="{22F9AC31-2BAB-4027-804A-792D77453D12}" dt="2024-02-20T14:16:29.719" v="1195" actId="47"/>
        <pc:sldMkLst>
          <pc:docMk/>
          <pc:sldMk cId="4110714019" sldId="269"/>
        </pc:sldMkLst>
        <pc:spChg chg="mod">
          <ac:chgData name="יובל גבאי" userId="eef0e6f4-53cd-4b50-a6b4-5b6e28795071" providerId="ADAL" clId="{22F9AC31-2BAB-4027-804A-792D77453D12}" dt="2024-02-15T19:24:45.659" v="175"/>
          <ac:spMkLst>
            <pc:docMk/>
            <pc:sldMk cId="4110714019" sldId="269"/>
            <ac:spMk id="2" creationId="{F6C18AD7-221D-F69D-0DDD-6062D65715D1}"/>
          </ac:spMkLst>
        </pc:spChg>
        <pc:spChg chg="mod">
          <ac:chgData name="יובל גבאי" userId="eef0e6f4-53cd-4b50-a6b4-5b6e28795071" providerId="ADAL" clId="{22F9AC31-2BAB-4027-804A-792D77453D12}" dt="2024-02-20T14:16:28.583" v="1194" actId="6549"/>
          <ac:spMkLst>
            <pc:docMk/>
            <pc:sldMk cId="4110714019" sldId="269"/>
            <ac:spMk id="3" creationId="{B0972AEB-D696-DF17-D5D5-93940478C194}"/>
          </ac:spMkLst>
        </pc:spChg>
        <pc:spChg chg="add mod">
          <ac:chgData name="יובל גבאי" userId="eef0e6f4-53cd-4b50-a6b4-5b6e28795071" providerId="ADAL" clId="{22F9AC31-2BAB-4027-804A-792D77453D12}" dt="2024-02-17T23:12:18.332" v="980" actId="20577"/>
          <ac:spMkLst>
            <pc:docMk/>
            <pc:sldMk cId="4110714019" sldId="269"/>
            <ac:spMk id="4" creationId="{D461BE24-BBA3-D154-C686-BB0101FED602}"/>
          </ac:spMkLst>
        </pc:spChg>
      </pc:sldChg>
      <pc:sldChg chg="addSp delSp modSp add del mod">
        <pc:chgData name="יובל גבאי" userId="eef0e6f4-53cd-4b50-a6b4-5b6e28795071" providerId="ADAL" clId="{22F9AC31-2BAB-4027-804A-792D77453D12}" dt="2024-02-17T22:53:16.442" v="846" actId="47"/>
        <pc:sldMkLst>
          <pc:docMk/>
          <pc:sldMk cId="3135523114" sldId="270"/>
        </pc:sldMkLst>
        <pc:spChg chg="del">
          <ac:chgData name="יובל גבאי" userId="eef0e6f4-53cd-4b50-a6b4-5b6e28795071" providerId="ADAL" clId="{22F9AC31-2BAB-4027-804A-792D77453D12}" dt="2024-02-17T21:55:46.771" v="180" actId="478"/>
          <ac:spMkLst>
            <pc:docMk/>
            <pc:sldMk cId="3135523114" sldId="270"/>
            <ac:spMk id="3" creationId="{2AD02B2E-0F61-4F68-567C-2FC548D4080A}"/>
          </ac:spMkLst>
        </pc:spChg>
        <pc:spChg chg="add del mod">
          <ac:chgData name="יובל גבאי" userId="eef0e6f4-53cd-4b50-a6b4-5b6e28795071" providerId="ADAL" clId="{22F9AC31-2BAB-4027-804A-792D77453D12}" dt="2024-02-17T21:55:48.822" v="181"/>
          <ac:spMkLst>
            <pc:docMk/>
            <pc:sldMk cId="3135523114" sldId="270"/>
            <ac:spMk id="5" creationId="{D0137080-969E-082B-AEDC-FF06F6CCFC72}"/>
          </ac:spMkLst>
        </pc:spChg>
        <pc:picChg chg="add mod">
          <ac:chgData name="יובל גבאי" userId="eef0e6f4-53cd-4b50-a6b4-5b6e28795071" providerId="ADAL" clId="{22F9AC31-2BAB-4027-804A-792D77453D12}" dt="2024-02-17T21:55:48.822" v="181"/>
          <ac:picMkLst>
            <pc:docMk/>
            <pc:sldMk cId="3135523114" sldId="270"/>
            <ac:picMk id="1026" creationId="{3221E72D-E163-3122-5DFC-0222D01C5CC3}"/>
          </ac:picMkLst>
        </pc:picChg>
      </pc:sldChg>
      <pc:sldChg chg="addSp delSp modSp add mod modNotesTx">
        <pc:chgData name="יובל גבאי" userId="eef0e6f4-53cd-4b50-a6b4-5b6e28795071" providerId="ADAL" clId="{22F9AC31-2BAB-4027-804A-792D77453D12}" dt="2024-02-17T22:56:13.849" v="889" actId="6549"/>
        <pc:sldMkLst>
          <pc:docMk/>
          <pc:sldMk cId="3215269492" sldId="271"/>
        </pc:sldMkLst>
        <pc:spChg chg="del">
          <ac:chgData name="יובל גבאי" userId="eef0e6f4-53cd-4b50-a6b4-5b6e28795071" providerId="ADAL" clId="{22F9AC31-2BAB-4027-804A-792D77453D12}" dt="2024-02-17T22:02:54.095" v="183" actId="478"/>
          <ac:spMkLst>
            <pc:docMk/>
            <pc:sldMk cId="3215269492" sldId="271"/>
            <ac:spMk id="3" creationId="{2AD02B2E-0F61-4F68-567C-2FC548D4080A}"/>
          </ac:spMkLst>
        </pc:spChg>
        <pc:spChg chg="add mod">
          <ac:chgData name="יובל גבאי" userId="eef0e6f4-53cd-4b50-a6b4-5b6e28795071" providerId="ADAL" clId="{22F9AC31-2BAB-4027-804A-792D77453D12}" dt="2024-02-17T22:11:02.799" v="276" actId="1076"/>
          <ac:spMkLst>
            <pc:docMk/>
            <pc:sldMk cId="3215269492" sldId="271"/>
            <ac:spMk id="5" creationId="{87BF408C-AD70-B8D4-B7C8-A648BD5D8EA7}"/>
          </ac:spMkLst>
        </pc:spChg>
        <pc:picChg chg="add del mod">
          <ac:chgData name="יובל גבאי" userId="eef0e6f4-53cd-4b50-a6b4-5b6e28795071" providerId="ADAL" clId="{22F9AC31-2BAB-4027-804A-792D77453D12}" dt="2024-02-17T22:08:57.828" v="267" actId="478"/>
          <ac:picMkLst>
            <pc:docMk/>
            <pc:sldMk cId="3215269492" sldId="271"/>
            <ac:picMk id="2050" creationId="{69AD780D-9067-4D63-3C6B-C7A0EA437CF8}"/>
          </ac:picMkLst>
        </pc:picChg>
        <pc:picChg chg="add mod">
          <ac:chgData name="יובל גבאי" userId="eef0e6f4-53cd-4b50-a6b4-5b6e28795071" providerId="ADAL" clId="{22F9AC31-2BAB-4027-804A-792D77453D12}" dt="2024-02-17T22:10:46.853" v="271" actId="1076"/>
          <ac:picMkLst>
            <pc:docMk/>
            <pc:sldMk cId="3215269492" sldId="271"/>
            <ac:picMk id="2052" creationId="{465A7E04-FBE2-E20D-0F19-18B3447ED99A}"/>
          </ac:picMkLst>
        </pc:picChg>
        <pc:cxnChg chg="add">
          <ac:chgData name="יובל גבאי" userId="eef0e6f4-53cd-4b50-a6b4-5b6e28795071" providerId="ADAL" clId="{22F9AC31-2BAB-4027-804A-792D77453D12}" dt="2024-02-17T22:11:20.443" v="277" actId="11529"/>
          <ac:cxnSpMkLst>
            <pc:docMk/>
            <pc:sldMk cId="3215269492" sldId="271"/>
            <ac:cxnSpMk id="7" creationId="{F5445600-3EFB-6744-10FC-68BDA390A8A8}"/>
          </ac:cxnSpMkLst>
        </pc:cxnChg>
        <pc:cxnChg chg="add mod">
          <ac:chgData name="יובל גבאי" userId="eef0e6f4-53cd-4b50-a6b4-5b6e28795071" providerId="ADAL" clId="{22F9AC31-2BAB-4027-804A-792D77453D12}" dt="2024-02-17T22:11:28.750" v="280" actId="14100"/>
          <ac:cxnSpMkLst>
            <pc:docMk/>
            <pc:sldMk cId="3215269492" sldId="271"/>
            <ac:cxnSpMk id="8" creationId="{5C69980B-FC9C-E3FD-7C86-3C709F199808}"/>
          </ac:cxnSpMkLst>
        </pc:cxnChg>
        <pc:cxnChg chg="add mod">
          <ac:chgData name="יובל גבאי" userId="eef0e6f4-53cd-4b50-a6b4-5b6e28795071" providerId="ADAL" clId="{22F9AC31-2BAB-4027-804A-792D77453D12}" dt="2024-02-17T22:11:33.415" v="283" actId="14100"/>
          <ac:cxnSpMkLst>
            <pc:docMk/>
            <pc:sldMk cId="3215269492" sldId="271"/>
            <ac:cxnSpMk id="11" creationId="{ACF23C6B-2B5A-005C-939E-C69EFD69A59C}"/>
          </ac:cxnSpMkLst>
        </pc:cxnChg>
        <pc:cxnChg chg="add mod">
          <ac:chgData name="יובל גבאי" userId="eef0e6f4-53cd-4b50-a6b4-5b6e28795071" providerId="ADAL" clId="{22F9AC31-2BAB-4027-804A-792D77453D12}" dt="2024-02-17T22:12:23.031" v="288" actId="1582"/>
          <ac:cxnSpMkLst>
            <pc:docMk/>
            <pc:sldMk cId="3215269492" sldId="271"/>
            <ac:cxnSpMk id="14" creationId="{3603CE42-3845-101F-C493-53489C4770AC}"/>
          </ac:cxnSpMkLst>
        </pc:cxnChg>
        <pc:cxnChg chg="add mod">
          <ac:chgData name="יובל גבאי" userId="eef0e6f4-53cd-4b50-a6b4-5b6e28795071" providerId="ADAL" clId="{22F9AC31-2BAB-4027-804A-792D77453D12}" dt="2024-02-17T22:12:40.302" v="291" actId="14100"/>
          <ac:cxnSpMkLst>
            <pc:docMk/>
            <pc:sldMk cId="3215269492" sldId="271"/>
            <ac:cxnSpMk id="16" creationId="{4E485C81-2A98-781D-D133-544C6696CBEB}"/>
          </ac:cxnSpMkLst>
        </pc:cxnChg>
      </pc:sldChg>
      <pc:sldChg chg="addSp modSp new mod modNotesTx">
        <pc:chgData name="יובל גבאי" userId="eef0e6f4-53cd-4b50-a6b4-5b6e28795071" providerId="ADAL" clId="{22F9AC31-2BAB-4027-804A-792D77453D12}" dt="2024-02-18T07:57:10.198" v="1059" actId="20577"/>
        <pc:sldMkLst>
          <pc:docMk/>
          <pc:sldMk cId="114191793" sldId="272"/>
        </pc:sldMkLst>
        <pc:picChg chg="add mod">
          <ac:chgData name="יובל גבאי" userId="eef0e6f4-53cd-4b50-a6b4-5b6e28795071" providerId="ADAL" clId="{22F9AC31-2BAB-4027-804A-792D77453D12}" dt="2024-02-17T22:20:19.240" v="459" actId="1076"/>
          <ac:picMkLst>
            <pc:docMk/>
            <pc:sldMk cId="114191793" sldId="272"/>
            <ac:picMk id="3074" creationId="{61BE1391-CAC9-CD29-5B4B-58494020318C}"/>
          </ac:picMkLst>
        </pc:picChg>
        <pc:cxnChg chg="add mod">
          <ac:chgData name="יובל גבאי" userId="eef0e6f4-53cd-4b50-a6b4-5b6e28795071" providerId="ADAL" clId="{22F9AC31-2BAB-4027-804A-792D77453D12}" dt="2024-02-17T22:20:45.729" v="466" actId="1076"/>
          <ac:cxnSpMkLst>
            <pc:docMk/>
            <pc:sldMk cId="114191793" sldId="272"/>
            <ac:cxnSpMk id="5" creationId="{89FA9809-84FE-C597-278C-816AB425A881}"/>
          </ac:cxnSpMkLst>
        </pc:cxnChg>
        <pc:cxnChg chg="add mod">
          <ac:chgData name="יובל גבאי" userId="eef0e6f4-53cd-4b50-a6b4-5b6e28795071" providerId="ADAL" clId="{22F9AC31-2BAB-4027-804A-792D77453D12}" dt="2024-02-17T22:20:42.895" v="464" actId="1076"/>
          <ac:cxnSpMkLst>
            <pc:docMk/>
            <pc:sldMk cId="114191793" sldId="272"/>
            <ac:cxnSpMk id="6" creationId="{4AD7B932-5A4C-3AE2-0CD2-BAF5B9DBEBF2}"/>
          </ac:cxnSpMkLst>
        </pc:cxnChg>
        <pc:cxnChg chg="add mod">
          <ac:chgData name="יובל גבאי" userId="eef0e6f4-53cd-4b50-a6b4-5b6e28795071" providerId="ADAL" clId="{22F9AC31-2BAB-4027-804A-792D77453D12}" dt="2024-02-17T22:21:19.902" v="472" actId="1076"/>
          <ac:cxnSpMkLst>
            <pc:docMk/>
            <pc:sldMk cId="114191793" sldId="272"/>
            <ac:cxnSpMk id="10" creationId="{12E28D30-DD97-68E3-5316-ADC1A0094ABB}"/>
          </ac:cxnSpMkLst>
        </pc:cxnChg>
        <pc:cxnChg chg="add mod">
          <ac:chgData name="יובל גבאי" userId="eef0e6f4-53cd-4b50-a6b4-5b6e28795071" providerId="ADAL" clId="{22F9AC31-2BAB-4027-804A-792D77453D12}" dt="2024-02-17T22:21:14.436" v="470" actId="1076"/>
          <ac:cxnSpMkLst>
            <pc:docMk/>
            <pc:sldMk cId="114191793" sldId="272"/>
            <ac:cxnSpMk id="11" creationId="{0D5EC6BC-2E93-B5A6-6C93-71C45811E5DD}"/>
          </ac:cxnSpMkLst>
        </pc:cxnChg>
      </pc:sldChg>
      <pc:sldChg chg="addSp modSp new mod modNotesTx">
        <pc:chgData name="יובל גבאי" userId="eef0e6f4-53cd-4b50-a6b4-5b6e28795071" providerId="ADAL" clId="{22F9AC31-2BAB-4027-804A-792D77453D12}" dt="2024-02-17T22:45:04.386" v="716" actId="20577"/>
        <pc:sldMkLst>
          <pc:docMk/>
          <pc:sldMk cId="1897255937" sldId="273"/>
        </pc:sldMkLst>
        <pc:spChg chg="add mod">
          <ac:chgData name="יובל גבאי" userId="eef0e6f4-53cd-4b50-a6b4-5b6e28795071" providerId="ADAL" clId="{22F9AC31-2BAB-4027-804A-792D77453D12}" dt="2024-02-17T22:35:45.628" v="529" actId="207"/>
          <ac:spMkLst>
            <pc:docMk/>
            <pc:sldMk cId="1897255937" sldId="273"/>
            <ac:spMk id="10" creationId="{11A9BB74-092E-9457-1285-68C0F1CD22C2}"/>
          </ac:spMkLst>
        </pc:spChg>
        <pc:spChg chg="add mod">
          <ac:chgData name="יובל גבאי" userId="eef0e6f4-53cd-4b50-a6b4-5b6e28795071" providerId="ADAL" clId="{22F9AC31-2BAB-4027-804A-792D77453D12}" dt="2024-02-17T22:35:58.741" v="541" actId="1037"/>
          <ac:spMkLst>
            <pc:docMk/>
            <pc:sldMk cId="1897255937" sldId="273"/>
            <ac:spMk id="11" creationId="{59FA1F74-262A-09A2-4736-653B240F8C88}"/>
          </ac:spMkLst>
        </pc:spChg>
        <pc:picChg chg="add mod">
          <ac:chgData name="יובל גבאי" userId="eef0e6f4-53cd-4b50-a6b4-5b6e28795071" providerId="ADAL" clId="{22F9AC31-2BAB-4027-804A-792D77453D12}" dt="2024-02-17T22:35:06.902" v="523" actId="14100"/>
          <ac:picMkLst>
            <pc:docMk/>
            <pc:sldMk cId="1897255937" sldId="273"/>
            <ac:picMk id="5" creationId="{6D418DD4-A81D-E69B-306F-024CBE59C722}"/>
          </ac:picMkLst>
        </pc:picChg>
        <pc:picChg chg="add mod">
          <ac:chgData name="יובל גבאי" userId="eef0e6f4-53cd-4b50-a6b4-5b6e28795071" providerId="ADAL" clId="{22F9AC31-2BAB-4027-804A-792D77453D12}" dt="2024-02-17T22:35:12.378" v="527" actId="1076"/>
          <ac:picMkLst>
            <pc:docMk/>
            <pc:sldMk cId="1897255937" sldId="273"/>
            <ac:picMk id="7" creationId="{B893DFC4-5DF7-88B9-7AB2-042FBEF0E677}"/>
          </ac:picMkLst>
        </pc:picChg>
        <pc:picChg chg="add mod">
          <ac:chgData name="יובל גבאי" userId="eef0e6f4-53cd-4b50-a6b4-5b6e28795071" providerId="ADAL" clId="{22F9AC31-2BAB-4027-804A-792D77453D12}" dt="2024-02-17T22:35:08.808" v="524" actId="14100"/>
          <ac:picMkLst>
            <pc:docMk/>
            <pc:sldMk cId="1897255937" sldId="273"/>
            <ac:picMk id="9" creationId="{C9F6C171-049C-72F7-1552-90927E733024}"/>
          </ac:picMkLst>
        </pc:picChg>
        <pc:cxnChg chg="add mod">
          <ac:chgData name="יובל גבאי" userId="eef0e6f4-53cd-4b50-a6b4-5b6e28795071" providerId="ADAL" clId="{22F9AC31-2BAB-4027-804A-792D77453D12}" dt="2024-02-17T22:36:12.168" v="545" actId="14100"/>
          <ac:cxnSpMkLst>
            <pc:docMk/>
            <pc:sldMk cId="1897255937" sldId="273"/>
            <ac:cxnSpMk id="12" creationId="{FECAA04C-62BA-1A31-1AE6-C56187A64B84}"/>
          </ac:cxnSpMkLst>
        </pc:cxnChg>
        <pc:cxnChg chg="add mod">
          <ac:chgData name="יובל גבאי" userId="eef0e6f4-53cd-4b50-a6b4-5b6e28795071" providerId="ADAL" clId="{22F9AC31-2BAB-4027-804A-792D77453D12}" dt="2024-02-17T22:36:19.362" v="548" actId="14100"/>
          <ac:cxnSpMkLst>
            <pc:docMk/>
            <pc:sldMk cId="1897255937" sldId="273"/>
            <ac:cxnSpMk id="15" creationId="{F23DF9BE-DA2D-2610-7143-64F00C4596C6}"/>
          </ac:cxnSpMkLst>
        </pc:cxnChg>
      </pc:sldChg>
      <pc:sldChg chg="addSp delSp modSp new mod modNotesTx">
        <pc:chgData name="יובל גבאי" userId="eef0e6f4-53cd-4b50-a6b4-5b6e28795071" providerId="ADAL" clId="{22F9AC31-2BAB-4027-804A-792D77453D12}" dt="2024-02-17T22:53:03.549" v="845" actId="6549"/>
        <pc:sldMkLst>
          <pc:docMk/>
          <pc:sldMk cId="3330565401" sldId="274"/>
        </pc:sldMkLst>
        <pc:spChg chg="add mod">
          <ac:chgData name="יובל גבאי" userId="eef0e6f4-53cd-4b50-a6b4-5b6e28795071" providerId="ADAL" clId="{22F9AC31-2BAB-4027-804A-792D77453D12}" dt="2024-02-17T22:52:09.344" v="824" actId="208"/>
          <ac:spMkLst>
            <pc:docMk/>
            <pc:sldMk cId="3330565401" sldId="274"/>
            <ac:spMk id="8" creationId="{013AAF99-4D94-7F3D-8FB1-E58441927566}"/>
          </ac:spMkLst>
        </pc:spChg>
        <pc:spChg chg="add mod">
          <ac:chgData name="יובל גבאי" userId="eef0e6f4-53cd-4b50-a6b4-5b6e28795071" providerId="ADAL" clId="{22F9AC31-2BAB-4027-804A-792D77453D12}" dt="2024-02-17T22:52:19.454" v="828" actId="1076"/>
          <ac:spMkLst>
            <pc:docMk/>
            <pc:sldMk cId="3330565401" sldId="274"/>
            <ac:spMk id="9" creationId="{FF0D4360-CF1E-8969-FA4B-9143C86D96B9}"/>
          </ac:spMkLst>
        </pc:spChg>
        <pc:spChg chg="add mod">
          <ac:chgData name="יובל גבאי" userId="eef0e6f4-53cd-4b50-a6b4-5b6e28795071" providerId="ADAL" clId="{22F9AC31-2BAB-4027-804A-792D77453D12}" dt="2024-02-17T22:52:31.619" v="831" actId="1076"/>
          <ac:spMkLst>
            <pc:docMk/>
            <pc:sldMk cId="3330565401" sldId="274"/>
            <ac:spMk id="10" creationId="{7F851C6B-E6AF-47FE-7F49-B90B53564CE4}"/>
          </ac:spMkLst>
        </pc:spChg>
        <pc:spChg chg="add mod">
          <ac:chgData name="יובל גבאי" userId="eef0e6f4-53cd-4b50-a6b4-5b6e28795071" providerId="ADAL" clId="{22F9AC31-2BAB-4027-804A-792D77453D12}" dt="2024-02-17T22:52:36.549" v="833" actId="571"/>
          <ac:spMkLst>
            <pc:docMk/>
            <pc:sldMk cId="3330565401" sldId="274"/>
            <ac:spMk id="12" creationId="{40951CBF-7DE8-C503-5B20-CB45D0FFEF91}"/>
          </ac:spMkLst>
        </pc:spChg>
        <pc:spChg chg="add mod">
          <ac:chgData name="יובל גבאי" userId="eef0e6f4-53cd-4b50-a6b4-5b6e28795071" providerId="ADAL" clId="{22F9AC31-2BAB-4027-804A-792D77453D12}" dt="2024-02-17T22:52:41.237" v="834" actId="571"/>
          <ac:spMkLst>
            <pc:docMk/>
            <pc:sldMk cId="3330565401" sldId="274"/>
            <ac:spMk id="13" creationId="{39EDD773-A7EA-8132-AF3D-1BDB00AD1474}"/>
          </ac:spMkLst>
        </pc:spChg>
        <pc:picChg chg="add del mod">
          <ac:chgData name="יובל גבאי" userId="eef0e6f4-53cd-4b50-a6b4-5b6e28795071" providerId="ADAL" clId="{22F9AC31-2BAB-4027-804A-792D77453D12}" dt="2024-02-17T22:49:03.019" v="743" actId="478"/>
          <ac:picMkLst>
            <pc:docMk/>
            <pc:sldMk cId="3330565401" sldId="274"/>
            <ac:picMk id="5" creationId="{5755C2DB-9BE8-9174-CA87-CD075301E8A3}"/>
          </ac:picMkLst>
        </pc:picChg>
        <pc:picChg chg="add mod">
          <ac:chgData name="יובל גבאי" userId="eef0e6f4-53cd-4b50-a6b4-5b6e28795071" providerId="ADAL" clId="{22F9AC31-2BAB-4027-804A-792D77453D12}" dt="2024-02-17T22:52:16.001" v="827" actId="1076"/>
          <ac:picMkLst>
            <pc:docMk/>
            <pc:sldMk cId="3330565401" sldId="274"/>
            <ac:picMk id="7" creationId="{69F648BF-C3F9-7DFA-37C0-39D1C4541E34}"/>
          </ac:picMkLst>
        </pc:picChg>
        <pc:picChg chg="add mod">
          <ac:chgData name="יובל גבאי" userId="eef0e6f4-53cd-4b50-a6b4-5b6e28795071" providerId="ADAL" clId="{22F9AC31-2BAB-4027-804A-792D77453D12}" dt="2024-02-17T22:52:36.549" v="833" actId="571"/>
          <ac:picMkLst>
            <pc:docMk/>
            <pc:sldMk cId="3330565401" sldId="274"/>
            <ac:picMk id="11" creationId="{9D421E0A-7F7E-8469-61AD-C3543AF9546D}"/>
          </ac:picMkLst>
        </pc:picChg>
      </pc:sldChg>
      <pc:sldChg chg="addSp delSp modSp new mod ord modNotesTx">
        <pc:chgData name="יובל גבאי" userId="eef0e6f4-53cd-4b50-a6b4-5b6e28795071" providerId="ADAL" clId="{22F9AC31-2BAB-4027-804A-792D77453D12}" dt="2024-03-05T15:29:07.747" v="11905" actId="6549"/>
        <pc:sldMkLst>
          <pc:docMk/>
          <pc:sldMk cId="604732431" sldId="275"/>
        </pc:sldMkLst>
        <pc:spChg chg="mod">
          <ac:chgData name="יובל גבאי" userId="eef0e6f4-53cd-4b50-a6b4-5b6e28795071" providerId="ADAL" clId="{22F9AC31-2BAB-4027-804A-792D77453D12}" dt="2024-02-29T14:27:29.480" v="9367" actId="2711"/>
          <ac:spMkLst>
            <pc:docMk/>
            <pc:sldMk cId="604732431" sldId="275"/>
            <ac:spMk id="2" creationId="{E71D1093-BD5D-9512-A79E-18CC6378CE40}"/>
          </ac:spMkLst>
        </pc:spChg>
        <pc:spChg chg="mod">
          <ac:chgData name="יובל גבאי" userId="eef0e6f4-53cd-4b50-a6b4-5b6e28795071" providerId="ADAL" clId="{22F9AC31-2BAB-4027-804A-792D77453D12}" dt="2024-03-05T09:14:25.709" v="11763" actId="14100"/>
          <ac:spMkLst>
            <pc:docMk/>
            <pc:sldMk cId="604732431" sldId="275"/>
            <ac:spMk id="3" creationId="{4809CF4C-BEC2-FC6F-11D1-64C93BD9674C}"/>
          </ac:spMkLst>
        </pc:spChg>
        <pc:spChg chg="add mod">
          <ac:chgData name="יובל גבאי" userId="eef0e6f4-53cd-4b50-a6b4-5b6e28795071" providerId="ADAL" clId="{22F9AC31-2BAB-4027-804A-792D77453D12}" dt="2024-02-17T23:13:18.671" v="1058" actId="1076"/>
          <ac:spMkLst>
            <pc:docMk/>
            <pc:sldMk cId="604732431" sldId="275"/>
            <ac:spMk id="4" creationId="{08816D28-7922-42A2-6F6F-B514E00097EE}"/>
          </ac:spMkLst>
        </pc:spChg>
        <pc:spChg chg="add del mod">
          <ac:chgData name="יובל גבאי" userId="eef0e6f4-53cd-4b50-a6b4-5b6e28795071" providerId="ADAL" clId="{22F9AC31-2BAB-4027-804A-792D77453D12}" dt="2024-02-29T15:38:00.406" v="9910" actId="478"/>
          <ac:spMkLst>
            <pc:docMk/>
            <pc:sldMk cId="604732431" sldId="275"/>
            <ac:spMk id="4" creationId="{AEAE1FE9-76CC-6913-B78C-4B586A47910B}"/>
          </ac:spMkLst>
        </pc:spChg>
        <pc:cxnChg chg="add mod">
          <ac:chgData name="יובל גבאי" userId="eef0e6f4-53cd-4b50-a6b4-5b6e28795071" providerId="ADAL" clId="{22F9AC31-2BAB-4027-804A-792D77453D12}" dt="2024-02-29T15:16:38.052" v="9647"/>
          <ac:cxnSpMkLst>
            <pc:docMk/>
            <pc:sldMk cId="604732431" sldId="275"/>
            <ac:cxnSpMk id="5" creationId="{79D30F80-A5CB-951F-5165-0CD2192F175D}"/>
          </ac:cxnSpMkLst>
        </pc:cxnChg>
      </pc:sldChg>
      <pc:sldChg chg="addSp delSp new del mod">
        <pc:chgData name="יובל גבאי" userId="eef0e6f4-53cd-4b50-a6b4-5b6e28795071" providerId="ADAL" clId="{22F9AC31-2BAB-4027-804A-792D77453D12}" dt="2024-02-17T22:48:59.947" v="742" actId="680"/>
        <pc:sldMkLst>
          <pc:docMk/>
          <pc:sldMk cId="1828891428" sldId="275"/>
        </pc:sldMkLst>
        <pc:picChg chg="add del">
          <ac:chgData name="יובל גבאי" userId="eef0e6f4-53cd-4b50-a6b4-5b6e28795071" providerId="ADAL" clId="{22F9AC31-2BAB-4027-804A-792D77453D12}" dt="2024-02-17T22:48:59.490" v="741" actId="22"/>
          <ac:picMkLst>
            <pc:docMk/>
            <pc:sldMk cId="1828891428" sldId="275"/>
            <ac:picMk id="5" creationId="{CA3A9981-6CF6-4689-A348-5E1642373612}"/>
          </ac:picMkLst>
        </pc:picChg>
      </pc:sldChg>
      <pc:sldChg chg="addSp delSp modSp new mod ord">
        <pc:chgData name="יובל גבאי" userId="eef0e6f4-53cd-4b50-a6b4-5b6e28795071" providerId="ADAL" clId="{22F9AC31-2BAB-4027-804A-792D77453D12}" dt="2024-02-20T15:22:09.370" v="1317" actId="20577"/>
        <pc:sldMkLst>
          <pc:docMk/>
          <pc:sldMk cId="1599708334" sldId="276"/>
        </pc:sldMkLst>
        <pc:spChg chg="del">
          <ac:chgData name="יובל גבאי" userId="eef0e6f4-53cd-4b50-a6b4-5b6e28795071" providerId="ADAL" clId="{22F9AC31-2BAB-4027-804A-792D77453D12}" dt="2024-02-20T15:20:51.734" v="1282" actId="478"/>
          <ac:spMkLst>
            <pc:docMk/>
            <pc:sldMk cId="1599708334" sldId="276"/>
            <ac:spMk id="2" creationId="{25CE9F2B-1A3A-6998-33E8-30E491DA32AC}"/>
          </ac:spMkLst>
        </pc:spChg>
        <pc:spChg chg="mod">
          <ac:chgData name="יובל גבאי" userId="eef0e6f4-53cd-4b50-a6b4-5b6e28795071" providerId="ADAL" clId="{22F9AC31-2BAB-4027-804A-792D77453D12}" dt="2024-02-20T15:22:09.370" v="1317" actId="20577"/>
          <ac:spMkLst>
            <pc:docMk/>
            <pc:sldMk cId="1599708334" sldId="276"/>
            <ac:spMk id="3" creationId="{65AE0DF8-A460-E4FF-5899-A27D41C753AF}"/>
          </ac:spMkLst>
        </pc:spChg>
        <pc:picChg chg="add mod">
          <ac:chgData name="יובל גבאי" userId="eef0e6f4-53cd-4b50-a6b4-5b6e28795071" providerId="ADAL" clId="{22F9AC31-2BAB-4027-804A-792D77453D12}" dt="2024-02-20T15:20:47.572" v="1281" actId="1076"/>
          <ac:picMkLst>
            <pc:docMk/>
            <pc:sldMk cId="1599708334" sldId="276"/>
            <ac:picMk id="5" creationId="{69100946-CF65-7C66-1055-9688B29B3E6B}"/>
          </ac:picMkLst>
        </pc:picChg>
      </pc:sldChg>
      <pc:sldChg chg="modSp mod">
        <pc:chgData name="יובל גבאי" userId="eef0e6f4-53cd-4b50-a6b4-5b6e28795071" providerId="ADAL" clId="{22F9AC31-2BAB-4027-804A-792D77453D12}" dt="2024-02-21T13:48:55.158" v="1758" actId="15"/>
        <pc:sldMkLst>
          <pc:docMk/>
          <pc:sldMk cId="2927390247" sldId="279"/>
        </pc:sldMkLst>
        <pc:spChg chg="mod">
          <ac:chgData name="יובל גבאי" userId="eef0e6f4-53cd-4b50-a6b4-5b6e28795071" providerId="ADAL" clId="{22F9AC31-2BAB-4027-804A-792D77453D12}" dt="2024-02-21T13:48:55.158" v="1758" actId="15"/>
          <ac:spMkLst>
            <pc:docMk/>
            <pc:sldMk cId="2927390247" sldId="279"/>
            <ac:spMk id="3" creationId="{136A7664-E3D8-A436-4F04-A41C9515213A}"/>
          </ac:spMkLst>
        </pc:spChg>
      </pc:sldChg>
      <pc:sldChg chg="modSp mod">
        <pc:chgData name="יובל גבאי" userId="eef0e6f4-53cd-4b50-a6b4-5b6e28795071" providerId="ADAL" clId="{22F9AC31-2BAB-4027-804A-792D77453D12}" dt="2024-02-21T13:49:25.426" v="1761" actId="12"/>
        <pc:sldMkLst>
          <pc:docMk/>
          <pc:sldMk cId="4189522227" sldId="281"/>
        </pc:sldMkLst>
        <pc:spChg chg="mod">
          <ac:chgData name="יובל גבאי" userId="eef0e6f4-53cd-4b50-a6b4-5b6e28795071" providerId="ADAL" clId="{22F9AC31-2BAB-4027-804A-792D77453D12}" dt="2024-02-21T13:49:25.426" v="1761" actId="12"/>
          <ac:spMkLst>
            <pc:docMk/>
            <pc:sldMk cId="4189522227" sldId="281"/>
            <ac:spMk id="3" creationId="{DE21CCD2-EE39-D855-D53F-2E942350B03D}"/>
          </ac:spMkLst>
        </pc:spChg>
      </pc:sldChg>
      <pc:sldChg chg="addSp delSp modSp add del mod modNotesTx">
        <pc:chgData name="יובל גבאי" userId="eef0e6f4-53cd-4b50-a6b4-5b6e28795071" providerId="ADAL" clId="{22F9AC31-2BAB-4027-804A-792D77453D12}" dt="2024-02-22T11:04:08.650" v="2128" actId="47"/>
        <pc:sldMkLst>
          <pc:docMk/>
          <pc:sldMk cId="2267390337" sldId="285"/>
        </pc:sldMkLst>
        <pc:spChg chg="mod">
          <ac:chgData name="יובל גבאי" userId="eef0e6f4-53cd-4b50-a6b4-5b6e28795071" providerId="ADAL" clId="{22F9AC31-2BAB-4027-804A-792D77453D12}" dt="2024-02-20T14:16:12.264" v="1193" actId="115"/>
          <ac:spMkLst>
            <pc:docMk/>
            <pc:sldMk cId="2267390337" sldId="285"/>
            <ac:spMk id="3" creationId="{B0972AEB-D696-DF17-D5D5-93940478C194}"/>
          </ac:spMkLst>
        </pc:spChg>
        <pc:spChg chg="del">
          <ac:chgData name="יובל גבאי" userId="eef0e6f4-53cd-4b50-a6b4-5b6e28795071" providerId="ADAL" clId="{22F9AC31-2BAB-4027-804A-792D77453D12}" dt="2024-02-20T14:09:38.414" v="1067" actId="478"/>
          <ac:spMkLst>
            <pc:docMk/>
            <pc:sldMk cId="2267390337" sldId="285"/>
            <ac:spMk id="4" creationId="{D461BE24-BBA3-D154-C686-BB0101FED602}"/>
          </ac:spMkLst>
        </pc:spChg>
        <pc:spChg chg="add mod">
          <ac:chgData name="יובל גבאי" userId="eef0e6f4-53cd-4b50-a6b4-5b6e28795071" providerId="ADAL" clId="{22F9AC31-2BAB-4027-804A-792D77453D12}" dt="2024-02-20T14:40:49.945" v="1244" actId="20577"/>
          <ac:spMkLst>
            <pc:docMk/>
            <pc:sldMk cId="2267390337" sldId="285"/>
            <ac:spMk id="6" creationId="{E92AD904-DF15-0533-1AE9-648C8A905BF3}"/>
          </ac:spMkLst>
        </pc:spChg>
      </pc:sldChg>
      <pc:sldChg chg="modSp new mod">
        <pc:chgData name="יובל גבאי" userId="eef0e6f4-53cd-4b50-a6b4-5b6e28795071" providerId="ADAL" clId="{22F9AC31-2BAB-4027-804A-792D77453D12}" dt="2024-02-20T15:17:35.505" v="1271"/>
        <pc:sldMkLst>
          <pc:docMk/>
          <pc:sldMk cId="2196365500" sldId="286"/>
        </pc:sldMkLst>
        <pc:spChg chg="mod">
          <ac:chgData name="יובל גבאי" userId="eef0e6f4-53cd-4b50-a6b4-5b6e28795071" providerId="ADAL" clId="{22F9AC31-2BAB-4027-804A-792D77453D12}" dt="2024-02-20T15:17:35.505" v="1271"/>
          <ac:spMkLst>
            <pc:docMk/>
            <pc:sldMk cId="2196365500" sldId="286"/>
            <ac:spMk id="2" creationId="{B8530C3D-4EEA-0768-BE7F-8D44F46B6884}"/>
          </ac:spMkLst>
        </pc:spChg>
        <pc:spChg chg="mod">
          <ac:chgData name="יובל גבאי" userId="eef0e6f4-53cd-4b50-a6b4-5b6e28795071" providerId="ADAL" clId="{22F9AC31-2BAB-4027-804A-792D77453D12}" dt="2024-02-20T15:17:27.731" v="1268"/>
          <ac:spMkLst>
            <pc:docMk/>
            <pc:sldMk cId="2196365500" sldId="286"/>
            <ac:spMk id="3" creationId="{18ABFB8E-B909-076F-5731-BEA328800F1A}"/>
          </ac:spMkLst>
        </pc:spChg>
      </pc:sldChg>
      <pc:sldChg chg="new del">
        <pc:chgData name="יובל גבאי" userId="eef0e6f4-53cd-4b50-a6b4-5b6e28795071" providerId="ADAL" clId="{22F9AC31-2BAB-4027-804A-792D77453D12}" dt="2024-02-20T14:54:09.726" v="1260" actId="680"/>
        <pc:sldMkLst>
          <pc:docMk/>
          <pc:sldMk cId="3093446204" sldId="286"/>
        </pc:sldMkLst>
      </pc:sldChg>
      <pc:sldChg chg="modSp new mod">
        <pc:chgData name="יובל גבאי" userId="eef0e6f4-53cd-4b50-a6b4-5b6e28795071" providerId="ADAL" clId="{22F9AC31-2BAB-4027-804A-792D77453D12}" dt="2024-02-20T15:18:04.041" v="1278"/>
        <pc:sldMkLst>
          <pc:docMk/>
          <pc:sldMk cId="2476819978" sldId="287"/>
        </pc:sldMkLst>
        <pc:spChg chg="mod">
          <ac:chgData name="יובל גבאי" userId="eef0e6f4-53cd-4b50-a6b4-5b6e28795071" providerId="ADAL" clId="{22F9AC31-2BAB-4027-804A-792D77453D12}" dt="2024-02-20T15:17:49.866" v="1275"/>
          <ac:spMkLst>
            <pc:docMk/>
            <pc:sldMk cId="2476819978" sldId="287"/>
            <ac:spMk id="2" creationId="{E0751856-FB61-79D3-D503-D6EE32AA7D5D}"/>
          </ac:spMkLst>
        </pc:spChg>
        <pc:spChg chg="mod">
          <ac:chgData name="יובל גבאי" userId="eef0e6f4-53cd-4b50-a6b4-5b6e28795071" providerId="ADAL" clId="{22F9AC31-2BAB-4027-804A-792D77453D12}" dt="2024-02-20T15:18:04.041" v="1278"/>
          <ac:spMkLst>
            <pc:docMk/>
            <pc:sldMk cId="2476819978" sldId="287"/>
            <ac:spMk id="3" creationId="{378681CB-2E8B-9376-B8DF-59C20E772F9F}"/>
          </ac:spMkLst>
        </pc:spChg>
      </pc:sldChg>
      <pc:sldChg chg="add del">
        <pc:chgData name="יובל גבאי" userId="eef0e6f4-53cd-4b50-a6b4-5b6e28795071" providerId="ADAL" clId="{22F9AC31-2BAB-4027-804A-792D77453D12}" dt="2024-02-26T09:23:44.383" v="4784" actId="2696"/>
        <pc:sldMkLst>
          <pc:docMk/>
          <pc:sldMk cId="121634237" sldId="288"/>
        </pc:sldMkLst>
      </pc:sldChg>
      <pc:sldChg chg="addSp delSp modSp add del mod ord modNotesTx">
        <pc:chgData name="יובל גבאי" userId="eef0e6f4-53cd-4b50-a6b4-5b6e28795071" providerId="ADAL" clId="{22F9AC31-2BAB-4027-804A-792D77453D12}" dt="2024-03-05T16:10:54.125" v="11979" actId="20577"/>
        <pc:sldMkLst>
          <pc:docMk/>
          <pc:sldMk cId="185781455" sldId="289"/>
        </pc:sldMkLst>
        <pc:spChg chg="mod">
          <ac:chgData name="יובל גבאי" userId="eef0e6f4-53cd-4b50-a6b4-5b6e28795071" providerId="ADAL" clId="{22F9AC31-2BAB-4027-804A-792D77453D12}" dt="2024-02-25T10:48:54.698" v="3756" actId="20577"/>
          <ac:spMkLst>
            <pc:docMk/>
            <pc:sldMk cId="185781455" sldId="289"/>
            <ac:spMk id="2" creationId="{3C411976-94A9-6846-5CF0-FABA144432EE}"/>
          </ac:spMkLst>
        </pc:spChg>
        <pc:spChg chg="mod">
          <ac:chgData name="יובל גבאי" userId="eef0e6f4-53cd-4b50-a6b4-5b6e28795071" providerId="ADAL" clId="{22F9AC31-2BAB-4027-804A-792D77453D12}" dt="2024-03-03T18:49:21.962" v="11017" actId="1076"/>
          <ac:spMkLst>
            <pc:docMk/>
            <pc:sldMk cId="185781455" sldId="289"/>
            <ac:spMk id="3" creationId="{53A133B0-D680-1597-518A-524943D5CE69}"/>
          </ac:spMkLst>
        </pc:spChg>
        <pc:spChg chg="add mod">
          <ac:chgData name="יובל גבאי" userId="eef0e6f4-53cd-4b50-a6b4-5b6e28795071" providerId="ADAL" clId="{22F9AC31-2BAB-4027-804A-792D77453D12}" dt="2024-03-03T18:49:22.498" v="11018" actId="1076"/>
          <ac:spMkLst>
            <pc:docMk/>
            <pc:sldMk cId="185781455" sldId="289"/>
            <ac:spMk id="6" creationId="{7FBB107E-63B5-9D98-2384-F64A26821996}"/>
          </ac:spMkLst>
        </pc:spChg>
        <pc:spChg chg="add del mod">
          <ac:chgData name="יובל גבאי" userId="eef0e6f4-53cd-4b50-a6b4-5b6e28795071" providerId="ADAL" clId="{22F9AC31-2BAB-4027-804A-792D77453D12}" dt="2024-02-26T09:22:28.433" v="4752" actId="478"/>
          <ac:spMkLst>
            <pc:docMk/>
            <pc:sldMk cId="185781455" sldId="289"/>
            <ac:spMk id="7" creationId="{5504D856-C5EF-F4DE-EAD0-67EF8AEA6261}"/>
          </ac:spMkLst>
        </pc:spChg>
        <pc:spChg chg="add del mod">
          <ac:chgData name="יובל גבאי" userId="eef0e6f4-53cd-4b50-a6b4-5b6e28795071" providerId="ADAL" clId="{22F9AC31-2BAB-4027-804A-792D77453D12}" dt="2024-02-20T15:55:10.076" v="1426" actId="478"/>
          <ac:spMkLst>
            <pc:docMk/>
            <pc:sldMk cId="185781455" sldId="289"/>
            <ac:spMk id="7" creationId="{715546F2-E2D6-56EB-CCF0-A3C3FE1DC955}"/>
          </ac:spMkLst>
        </pc:spChg>
        <pc:spChg chg="add mod">
          <ac:chgData name="יובל גבאי" userId="eef0e6f4-53cd-4b50-a6b4-5b6e28795071" providerId="ADAL" clId="{22F9AC31-2BAB-4027-804A-792D77453D12}" dt="2024-03-05T16:10:54.125" v="11979" actId="20577"/>
          <ac:spMkLst>
            <pc:docMk/>
            <pc:sldMk cId="185781455" sldId="289"/>
            <ac:spMk id="8" creationId="{12B4100A-3AFD-E834-49C6-ED3E8FB4724C}"/>
          </ac:spMkLst>
        </pc:spChg>
        <pc:spChg chg="add del mod">
          <ac:chgData name="יובל גבאי" userId="eef0e6f4-53cd-4b50-a6b4-5b6e28795071" providerId="ADAL" clId="{22F9AC31-2BAB-4027-804A-792D77453D12}" dt="2024-02-29T15:38:15.317" v="9918" actId="478"/>
          <ac:spMkLst>
            <pc:docMk/>
            <pc:sldMk cId="185781455" sldId="289"/>
            <ac:spMk id="9" creationId="{D1C1DCC3-FA35-2F11-DBA5-80508D1508CD}"/>
          </ac:spMkLst>
        </pc:spChg>
        <pc:spChg chg="add mod">
          <ac:chgData name="יובל גבאי" userId="eef0e6f4-53cd-4b50-a6b4-5b6e28795071" providerId="ADAL" clId="{22F9AC31-2BAB-4027-804A-792D77453D12}" dt="2024-02-26T09:22:34.355" v="4759"/>
          <ac:spMkLst>
            <pc:docMk/>
            <pc:sldMk cId="185781455" sldId="289"/>
            <ac:spMk id="10" creationId="{8365D030-5F89-C884-58E2-55FB0C5B8BFC}"/>
          </ac:spMkLst>
        </pc:spChg>
        <pc:picChg chg="add mod ord modCrop">
          <ac:chgData name="יובל גבאי" userId="eef0e6f4-53cd-4b50-a6b4-5b6e28795071" providerId="ADAL" clId="{22F9AC31-2BAB-4027-804A-792D77453D12}" dt="2024-03-03T18:49:21.962" v="11017" actId="1076"/>
          <ac:picMkLst>
            <pc:docMk/>
            <pc:sldMk cId="185781455" sldId="289"/>
            <ac:picMk id="4" creationId="{DB6ADAB9-35C2-305C-1116-A9D004A4DDF2}"/>
          </ac:picMkLst>
        </pc:picChg>
        <pc:picChg chg="add mod ord modCrop">
          <ac:chgData name="יובל גבאי" userId="eef0e6f4-53cd-4b50-a6b4-5b6e28795071" providerId="ADAL" clId="{22F9AC31-2BAB-4027-804A-792D77453D12}" dt="2024-03-03T18:49:22.498" v="11018" actId="1076"/>
          <ac:picMkLst>
            <pc:docMk/>
            <pc:sldMk cId="185781455" sldId="289"/>
            <ac:picMk id="5" creationId="{E3A0D50C-69B1-1BF4-9997-1F1340717DDB}"/>
          </ac:picMkLst>
        </pc:picChg>
        <pc:cxnChg chg="add mod">
          <ac:chgData name="יובל גבאי" userId="eef0e6f4-53cd-4b50-a6b4-5b6e28795071" providerId="ADAL" clId="{22F9AC31-2BAB-4027-804A-792D77453D12}" dt="2024-02-29T15:19:40.860" v="9684"/>
          <ac:cxnSpMkLst>
            <pc:docMk/>
            <pc:sldMk cId="185781455" sldId="289"/>
            <ac:cxnSpMk id="7" creationId="{96BA68F6-D8E9-E9D5-564C-A1A37C72BCA6}"/>
          </ac:cxnSpMkLst>
        </pc:cxnChg>
        <pc:cxnChg chg="add mod">
          <ac:chgData name="יובל גבאי" userId="eef0e6f4-53cd-4b50-a6b4-5b6e28795071" providerId="ADAL" clId="{22F9AC31-2BAB-4027-804A-792D77453D12}" dt="2024-02-29T15:20:06.347" v="9689" actId="208"/>
          <ac:cxnSpMkLst>
            <pc:docMk/>
            <pc:sldMk cId="185781455" sldId="289"/>
            <ac:cxnSpMk id="10" creationId="{271B1BAE-6D2D-797B-4279-15A018F515FC}"/>
          </ac:cxnSpMkLst>
        </pc:cxnChg>
      </pc:sldChg>
      <pc:sldChg chg="add del">
        <pc:chgData name="יובל גבאי" userId="eef0e6f4-53cd-4b50-a6b4-5b6e28795071" providerId="ADAL" clId="{22F9AC31-2BAB-4027-804A-792D77453D12}" dt="2024-02-20T15:29:57.404" v="1322"/>
        <pc:sldMkLst>
          <pc:docMk/>
          <pc:sldMk cId="812753762" sldId="289"/>
        </pc:sldMkLst>
      </pc:sldChg>
      <pc:sldChg chg="addSp delSp modSp new del mod modNotesTx">
        <pc:chgData name="יובל גבאי" userId="eef0e6f4-53cd-4b50-a6b4-5b6e28795071" providerId="ADAL" clId="{22F9AC31-2BAB-4027-804A-792D77453D12}" dt="2024-02-22T12:23:53.471" v="2477" actId="47"/>
        <pc:sldMkLst>
          <pc:docMk/>
          <pc:sldMk cId="3401956682" sldId="290"/>
        </pc:sldMkLst>
        <pc:spChg chg="mod">
          <ac:chgData name="יובל גבאי" userId="eef0e6f4-53cd-4b50-a6b4-5b6e28795071" providerId="ADAL" clId="{22F9AC31-2BAB-4027-804A-792D77453D12}" dt="2024-02-20T15:48:14.868" v="1378" actId="21"/>
          <ac:spMkLst>
            <pc:docMk/>
            <pc:sldMk cId="3401956682" sldId="290"/>
            <ac:spMk id="2" creationId="{D939F241-A62C-E338-5DBC-57C216D12B36}"/>
          </ac:spMkLst>
        </pc:spChg>
        <pc:spChg chg="mod">
          <ac:chgData name="יובל גבאי" userId="eef0e6f4-53cd-4b50-a6b4-5b6e28795071" providerId="ADAL" clId="{22F9AC31-2BAB-4027-804A-792D77453D12}" dt="2024-02-21T13:23:30.395" v="1543" actId="113"/>
          <ac:spMkLst>
            <pc:docMk/>
            <pc:sldMk cId="3401956682" sldId="290"/>
            <ac:spMk id="3" creationId="{D55D3295-45CD-5E39-FDEF-B82A2A6D2391}"/>
          </ac:spMkLst>
        </pc:spChg>
        <pc:spChg chg="add mod">
          <ac:chgData name="יובל גבאי" userId="eef0e6f4-53cd-4b50-a6b4-5b6e28795071" providerId="ADAL" clId="{22F9AC31-2BAB-4027-804A-792D77453D12}" dt="2024-02-20T16:38:59.685" v="1470" actId="1076"/>
          <ac:spMkLst>
            <pc:docMk/>
            <pc:sldMk cId="3401956682" sldId="290"/>
            <ac:spMk id="7" creationId="{1F8718C0-1663-3D33-D030-346DBF2153C3}"/>
          </ac:spMkLst>
        </pc:spChg>
        <pc:spChg chg="add del">
          <ac:chgData name="יובל גבאי" userId="eef0e6f4-53cd-4b50-a6b4-5b6e28795071" providerId="ADAL" clId="{22F9AC31-2BAB-4027-804A-792D77453D12}" dt="2024-02-21T13:34:18.244" v="1606" actId="22"/>
          <ac:spMkLst>
            <pc:docMk/>
            <pc:sldMk cId="3401956682" sldId="290"/>
            <ac:spMk id="13" creationId="{2D9AA746-F0C9-460D-D0F7-10096337B27D}"/>
          </ac:spMkLst>
        </pc:spChg>
        <pc:spChg chg="add mod">
          <ac:chgData name="יובל גבאי" userId="eef0e6f4-53cd-4b50-a6b4-5b6e28795071" providerId="ADAL" clId="{22F9AC31-2BAB-4027-804A-792D77453D12}" dt="2024-02-21T13:34:30.286" v="1614" actId="1076"/>
          <ac:spMkLst>
            <pc:docMk/>
            <pc:sldMk cId="3401956682" sldId="290"/>
            <ac:spMk id="15" creationId="{FFD4FBFC-DC31-AA8F-2661-2706A90EDFFA}"/>
          </ac:spMkLst>
        </pc:spChg>
        <pc:spChg chg="add mod">
          <ac:chgData name="יובל גבאי" userId="eef0e6f4-53cd-4b50-a6b4-5b6e28795071" providerId="ADAL" clId="{22F9AC31-2BAB-4027-804A-792D77453D12}" dt="2024-02-21T13:34:37.035" v="1619" actId="20577"/>
          <ac:spMkLst>
            <pc:docMk/>
            <pc:sldMk cId="3401956682" sldId="290"/>
            <ac:spMk id="16" creationId="{7EBAFD17-6B6E-15FD-CA3D-08019084F880}"/>
          </ac:spMkLst>
        </pc:spChg>
        <pc:spChg chg="add mod">
          <ac:chgData name="יובל גבאי" userId="eef0e6f4-53cd-4b50-a6b4-5b6e28795071" providerId="ADAL" clId="{22F9AC31-2BAB-4027-804A-792D77453D12}" dt="2024-02-21T13:34:49.374" v="1626" actId="14100"/>
          <ac:spMkLst>
            <pc:docMk/>
            <pc:sldMk cId="3401956682" sldId="290"/>
            <ac:spMk id="17" creationId="{06F8CAF3-ED64-6E90-EF4B-1ED5D2CCDFF8}"/>
          </ac:spMkLst>
        </pc:spChg>
        <pc:picChg chg="add mod ord">
          <ac:chgData name="יובל גבאי" userId="eef0e6f4-53cd-4b50-a6b4-5b6e28795071" providerId="ADAL" clId="{22F9AC31-2BAB-4027-804A-792D77453D12}" dt="2024-02-21T13:29:11.753" v="1547" actId="167"/>
          <ac:picMkLst>
            <pc:docMk/>
            <pc:sldMk cId="3401956682" sldId="290"/>
            <ac:picMk id="5" creationId="{3CA36480-F1F4-B0A1-871A-C1A34F6916EB}"/>
          </ac:picMkLst>
        </pc:picChg>
        <pc:picChg chg="add mod">
          <ac:chgData name="יובל גבאי" userId="eef0e6f4-53cd-4b50-a6b4-5b6e28795071" providerId="ADAL" clId="{22F9AC31-2BAB-4027-804A-792D77453D12}" dt="2024-02-21T13:29:01.863" v="1544" actId="14100"/>
          <ac:picMkLst>
            <pc:docMk/>
            <pc:sldMk cId="3401956682" sldId="290"/>
            <ac:picMk id="9" creationId="{5A945A62-BA42-735F-42E5-E120D4D232E3}"/>
          </ac:picMkLst>
        </pc:picChg>
        <pc:picChg chg="add mod">
          <ac:chgData name="יובל גבאי" userId="eef0e6f4-53cd-4b50-a6b4-5b6e28795071" providerId="ADAL" clId="{22F9AC31-2BAB-4027-804A-792D77453D12}" dt="2024-02-21T13:34:27.698" v="1613" actId="1076"/>
          <ac:picMkLst>
            <pc:docMk/>
            <pc:sldMk cId="3401956682" sldId="290"/>
            <ac:picMk id="11" creationId="{0C6187F7-25F4-B85E-F251-A67A60FD06B2}"/>
          </ac:picMkLst>
        </pc:picChg>
      </pc:sldChg>
      <pc:sldChg chg="new del">
        <pc:chgData name="יובל גבאי" userId="eef0e6f4-53cd-4b50-a6b4-5b6e28795071" providerId="ADAL" clId="{22F9AC31-2BAB-4027-804A-792D77453D12}" dt="2024-02-21T14:02:56.430" v="1841" actId="47"/>
        <pc:sldMkLst>
          <pc:docMk/>
          <pc:sldMk cId="3427746982" sldId="291"/>
        </pc:sldMkLst>
      </pc:sldChg>
      <pc:sldChg chg="addSp modSp mod">
        <pc:chgData name="יובל גבאי" userId="eef0e6f4-53cd-4b50-a6b4-5b6e28795071" providerId="ADAL" clId="{22F9AC31-2BAB-4027-804A-792D77453D12}" dt="2024-02-26T09:25:31.414" v="4803"/>
        <pc:sldMkLst>
          <pc:docMk/>
          <pc:sldMk cId="828535713" sldId="292"/>
        </pc:sldMkLst>
        <pc:spChg chg="mod">
          <ac:chgData name="יובל גבאי" userId="eef0e6f4-53cd-4b50-a6b4-5b6e28795071" providerId="ADAL" clId="{22F9AC31-2BAB-4027-804A-792D77453D12}" dt="2024-02-21T13:49:52.705" v="1779" actId="207"/>
          <ac:spMkLst>
            <pc:docMk/>
            <pc:sldMk cId="828535713" sldId="292"/>
            <ac:spMk id="2" creationId="{AD70E033-128B-F2C9-0974-DF95ED2902E4}"/>
          </ac:spMkLst>
        </pc:spChg>
        <pc:spChg chg="add mod">
          <ac:chgData name="יובל גבאי" userId="eef0e6f4-53cd-4b50-a6b4-5b6e28795071" providerId="ADAL" clId="{22F9AC31-2BAB-4027-804A-792D77453D12}" dt="2024-02-26T09:25:31.414" v="4803"/>
          <ac:spMkLst>
            <pc:docMk/>
            <pc:sldMk cId="828535713" sldId="292"/>
            <ac:spMk id="4" creationId="{88101BC4-E9A2-E45D-CEE8-922441DA16D8}"/>
          </ac:spMkLst>
        </pc:spChg>
      </pc:sldChg>
      <pc:sldChg chg="addSp delSp modSp add del mod ord modNotesTx">
        <pc:chgData name="יובל גבאי" userId="eef0e6f4-53cd-4b50-a6b4-5b6e28795071" providerId="ADAL" clId="{22F9AC31-2BAB-4027-804A-792D77453D12}" dt="2024-02-29T09:22:39.996" v="8600" actId="47"/>
        <pc:sldMkLst>
          <pc:docMk/>
          <pc:sldMk cId="2149502930" sldId="293"/>
        </pc:sldMkLst>
        <pc:spChg chg="mod">
          <ac:chgData name="יובל גבאי" userId="eef0e6f4-53cd-4b50-a6b4-5b6e28795071" providerId="ADAL" clId="{22F9AC31-2BAB-4027-804A-792D77453D12}" dt="2024-02-21T13:59:39.150" v="1815" actId="1076"/>
          <ac:spMkLst>
            <pc:docMk/>
            <pc:sldMk cId="2149502930" sldId="293"/>
            <ac:spMk id="2" creationId="{D939F241-A62C-E338-5DBC-57C216D12B36}"/>
          </ac:spMkLst>
        </pc:spChg>
        <pc:spChg chg="mod">
          <ac:chgData name="יובל גבאי" userId="eef0e6f4-53cd-4b50-a6b4-5b6e28795071" providerId="ADAL" clId="{22F9AC31-2BAB-4027-804A-792D77453D12}" dt="2024-02-21T13:57:39.572" v="1797" actId="21"/>
          <ac:spMkLst>
            <pc:docMk/>
            <pc:sldMk cId="2149502930" sldId="293"/>
            <ac:spMk id="3" creationId="{D55D3295-45CD-5E39-FDEF-B82A2A6D2391}"/>
          </ac:spMkLst>
        </pc:spChg>
        <pc:spChg chg="add mod">
          <ac:chgData name="יובל גבאי" userId="eef0e6f4-53cd-4b50-a6b4-5b6e28795071" providerId="ADAL" clId="{22F9AC31-2BAB-4027-804A-792D77453D12}" dt="2024-02-26T09:20:57.351" v="4730"/>
          <ac:spMkLst>
            <pc:docMk/>
            <pc:sldMk cId="2149502930" sldId="293"/>
            <ac:spMk id="4" creationId="{0F164B0B-054E-D64A-8533-B40E04DD5389}"/>
          </ac:spMkLst>
        </pc:spChg>
        <pc:spChg chg="add del">
          <ac:chgData name="יובל גבאי" userId="eef0e6f4-53cd-4b50-a6b4-5b6e28795071" providerId="ADAL" clId="{22F9AC31-2BAB-4027-804A-792D77453D12}" dt="2024-02-23T10:45:18.563" v="3659" actId="22"/>
          <ac:spMkLst>
            <pc:docMk/>
            <pc:sldMk cId="2149502930" sldId="293"/>
            <ac:spMk id="5" creationId="{5A282D18-01E2-FA6A-5D8B-56676CFE3DB5}"/>
          </ac:spMkLst>
        </pc:spChg>
        <pc:spChg chg="add del">
          <ac:chgData name="יובל גבאי" userId="eef0e6f4-53cd-4b50-a6b4-5b6e28795071" providerId="ADAL" clId="{22F9AC31-2BAB-4027-804A-792D77453D12}" dt="2024-02-26T04:35:04.795" v="4206" actId="22"/>
          <ac:spMkLst>
            <pc:docMk/>
            <pc:sldMk cId="2149502930" sldId="293"/>
            <ac:spMk id="5" creationId="{62F5CE86-FB55-D205-7AD3-538BD96AB124}"/>
          </ac:spMkLst>
        </pc:spChg>
        <pc:spChg chg="del">
          <ac:chgData name="יובל גבאי" userId="eef0e6f4-53cd-4b50-a6b4-5b6e28795071" providerId="ADAL" clId="{22F9AC31-2BAB-4027-804A-792D77453D12}" dt="2024-02-21T13:57:25.199" v="1796" actId="478"/>
          <ac:spMkLst>
            <pc:docMk/>
            <pc:sldMk cId="2149502930" sldId="293"/>
            <ac:spMk id="7" creationId="{1F8718C0-1663-3D33-D030-346DBF2153C3}"/>
          </ac:spMkLst>
        </pc:spChg>
        <pc:spChg chg="add del mod">
          <ac:chgData name="יובל גבאי" userId="eef0e6f4-53cd-4b50-a6b4-5b6e28795071" providerId="ADAL" clId="{22F9AC31-2BAB-4027-804A-792D77453D12}" dt="2024-02-26T05:16:55.914" v="4408" actId="1076"/>
          <ac:spMkLst>
            <pc:docMk/>
            <pc:sldMk cId="2149502930" sldId="293"/>
            <ac:spMk id="7" creationId="{8E0D0B98-3239-1327-E6AE-F9059A2EAB25}"/>
          </ac:spMkLst>
        </pc:spChg>
        <pc:spChg chg="add del mod">
          <ac:chgData name="יובל גבאי" userId="eef0e6f4-53cd-4b50-a6b4-5b6e28795071" providerId="ADAL" clId="{22F9AC31-2BAB-4027-804A-792D77453D12}" dt="2024-02-23T11:25:02.861" v="3681" actId="478"/>
          <ac:spMkLst>
            <pc:docMk/>
            <pc:sldMk cId="2149502930" sldId="293"/>
            <ac:spMk id="8" creationId="{8E0D0B98-3239-1327-E6AE-F9059A2EAB25}"/>
          </ac:spMkLst>
        </pc:spChg>
        <pc:spChg chg="add del">
          <ac:chgData name="יובל גבאי" userId="eef0e6f4-53cd-4b50-a6b4-5b6e28795071" providerId="ADAL" clId="{22F9AC31-2BAB-4027-804A-792D77453D12}" dt="2024-02-26T04:35:05.657" v="4208" actId="22"/>
          <ac:spMkLst>
            <pc:docMk/>
            <pc:sldMk cId="2149502930" sldId="293"/>
            <ac:spMk id="9" creationId="{1E0BFECF-5D56-E368-D1D9-C3CC919E35A1}"/>
          </ac:spMkLst>
        </pc:spChg>
        <pc:spChg chg="add mod">
          <ac:chgData name="יובל גבאי" userId="eef0e6f4-53cd-4b50-a6b4-5b6e28795071" providerId="ADAL" clId="{22F9AC31-2BAB-4027-804A-792D77453D12}" dt="2024-02-27T13:31:58.062" v="6267" actId="1076"/>
          <ac:spMkLst>
            <pc:docMk/>
            <pc:sldMk cId="2149502930" sldId="293"/>
            <ac:spMk id="12" creationId="{0D444E33-702E-B8D8-2C46-FC9801B40109}"/>
          </ac:spMkLst>
        </pc:spChg>
        <pc:spChg chg="mod">
          <ac:chgData name="יובל גבאי" userId="eef0e6f4-53cd-4b50-a6b4-5b6e28795071" providerId="ADAL" clId="{22F9AC31-2BAB-4027-804A-792D77453D12}" dt="2024-02-21T14:00:19.037" v="1836" actId="1076"/>
          <ac:spMkLst>
            <pc:docMk/>
            <pc:sldMk cId="2149502930" sldId="293"/>
            <ac:spMk id="15" creationId="{FFD4FBFC-DC31-AA8F-2661-2706A90EDFFA}"/>
          </ac:spMkLst>
        </pc:spChg>
        <pc:spChg chg="mod">
          <ac:chgData name="יובל גבאי" userId="eef0e6f4-53cd-4b50-a6b4-5b6e28795071" providerId="ADAL" clId="{22F9AC31-2BAB-4027-804A-792D77453D12}" dt="2024-02-21T14:00:29.011" v="1839" actId="122"/>
          <ac:spMkLst>
            <pc:docMk/>
            <pc:sldMk cId="2149502930" sldId="293"/>
            <ac:spMk id="16" creationId="{7EBAFD17-6B6E-15FD-CA3D-08019084F880}"/>
          </ac:spMkLst>
        </pc:spChg>
        <pc:spChg chg="mod">
          <ac:chgData name="יובל גבאי" userId="eef0e6f4-53cd-4b50-a6b4-5b6e28795071" providerId="ADAL" clId="{22F9AC31-2BAB-4027-804A-792D77453D12}" dt="2024-02-21T14:00:26.955" v="1838" actId="1076"/>
          <ac:spMkLst>
            <pc:docMk/>
            <pc:sldMk cId="2149502930" sldId="293"/>
            <ac:spMk id="17" creationId="{06F8CAF3-ED64-6E90-EF4B-1ED5D2CCDFF8}"/>
          </ac:spMkLst>
        </pc:spChg>
        <pc:picChg chg="del mod">
          <ac:chgData name="יובל גבאי" userId="eef0e6f4-53cd-4b50-a6b4-5b6e28795071" providerId="ADAL" clId="{22F9AC31-2BAB-4027-804A-792D77453D12}" dt="2024-02-21T13:58:39.127" v="1800" actId="478"/>
          <ac:picMkLst>
            <pc:docMk/>
            <pc:sldMk cId="2149502930" sldId="293"/>
            <ac:picMk id="5" creationId="{3CA36480-F1F4-B0A1-871A-C1A34F6916EB}"/>
          </ac:picMkLst>
        </pc:picChg>
        <pc:picChg chg="add mod ord modCrop">
          <ac:chgData name="יובל גבאי" userId="eef0e6f4-53cd-4b50-a6b4-5b6e28795071" providerId="ADAL" clId="{22F9AC31-2BAB-4027-804A-792D77453D12}" dt="2024-02-27T13:31:54.574" v="6266" actId="14100"/>
          <ac:picMkLst>
            <pc:docMk/>
            <pc:sldMk cId="2149502930" sldId="293"/>
            <ac:picMk id="6" creationId="{8DA64A2E-FFAA-D6C4-57F6-C6EBBCBEF538}"/>
          </ac:picMkLst>
        </pc:picChg>
        <pc:picChg chg="del">
          <ac:chgData name="יובל גבאי" userId="eef0e6f4-53cd-4b50-a6b4-5b6e28795071" providerId="ADAL" clId="{22F9AC31-2BAB-4027-804A-792D77453D12}" dt="2024-02-21T13:57:20.691" v="1795" actId="478"/>
          <ac:picMkLst>
            <pc:docMk/>
            <pc:sldMk cId="2149502930" sldId="293"/>
            <ac:picMk id="9" creationId="{5A945A62-BA42-735F-42E5-E120D4D232E3}"/>
          </ac:picMkLst>
        </pc:picChg>
        <pc:picChg chg="mod">
          <ac:chgData name="יובל גבאי" userId="eef0e6f4-53cd-4b50-a6b4-5b6e28795071" providerId="ADAL" clId="{22F9AC31-2BAB-4027-804A-792D77453D12}" dt="2024-02-21T14:00:21.029" v="1837" actId="1076"/>
          <ac:picMkLst>
            <pc:docMk/>
            <pc:sldMk cId="2149502930" sldId="293"/>
            <ac:picMk id="11" creationId="{0C6187F7-25F4-B85E-F251-A67A60FD06B2}"/>
          </ac:picMkLst>
        </pc:picChg>
      </pc:sldChg>
      <pc:sldChg chg="addSp delSp modSp add mod modNotesTx">
        <pc:chgData name="יובל גבאי" userId="eef0e6f4-53cd-4b50-a6b4-5b6e28795071" providerId="ADAL" clId="{22F9AC31-2BAB-4027-804A-792D77453D12}" dt="2024-04-08T11:37:30.043" v="12000" actId="27636"/>
        <pc:sldMkLst>
          <pc:docMk/>
          <pc:sldMk cId="3033552828" sldId="294"/>
        </pc:sldMkLst>
        <pc:spChg chg="mod">
          <ac:chgData name="יובל גבאי" userId="eef0e6f4-53cd-4b50-a6b4-5b6e28795071" providerId="ADAL" clId="{22F9AC31-2BAB-4027-804A-792D77453D12}" dt="2024-02-29T15:13:46.679" v="9637" actId="6549"/>
          <ac:spMkLst>
            <pc:docMk/>
            <pc:sldMk cId="3033552828" sldId="294"/>
            <ac:spMk id="2" creationId="{F6C18AD7-221D-F69D-0DDD-6062D65715D1}"/>
          </ac:spMkLst>
        </pc:spChg>
        <pc:spChg chg="mod">
          <ac:chgData name="יובל גבאי" userId="eef0e6f4-53cd-4b50-a6b4-5b6e28795071" providerId="ADAL" clId="{22F9AC31-2BAB-4027-804A-792D77453D12}" dt="2024-04-08T11:37:30.043" v="12000" actId="27636"/>
          <ac:spMkLst>
            <pc:docMk/>
            <pc:sldMk cId="3033552828" sldId="294"/>
            <ac:spMk id="3" creationId="{B0972AEB-D696-DF17-D5D5-93940478C194}"/>
          </ac:spMkLst>
        </pc:spChg>
        <pc:spChg chg="add del mod">
          <ac:chgData name="יובל גבאי" userId="eef0e6f4-53cd-4b50-a6b4-5b6e28795071" providerId="ADAL" clId="{22F9AC31-2BAB-4027-804A-792D77453D12}" dt="2024-02-29T15:37:52.958" v="9906" actId="478"/>
          <ac:spMkLst>
            <pc:docMk/>
            <pc:sldMk cId="3033552828" sldId="294"/>
            <ac:spMk id="4" creationId="{7874507C-CA0C-A660-9455-DB88A65C13BF}"/>
          </ac:spMkLst>
        </pc:spChg>
        <pc:spChg chg="del">
          <ac:chgData name="יובל גבאי" userId="eef0e6f4-53cd-4b50-a6b4-5b6e28795071" providerId="ADAL" clId="{22F9AC31-2BAB-4027-804A-792D77453D12}" dt="2024-02-22T10:27:40.592" v="1920" actId="478"/>
          <ac:spMkLst>
            <pc:docMk/>
            <pc:sldMk cId="3033552828" sldId="294"/>
            <ac:spMk id="6" creationId="{E92AD904-DF15-0533-1AE9-648C8A905BF3}"/>
          </ac:spMkLst>
        </pc:spChg>
        <pc:picChg chg="add del mod">
          <ac:chgData name="יובל גבאי" userId="eef0e6f4-53cd-4b50-a6b4-5b6e28795071" providerId="ADAL" clId="{22F9AC31-2BAB-4027-804A-792D77453D12}" dt="2024-02-29T16:45:19.962" v="10274" actId="478"/>
          <ac:picMkLst>
            <pc:docMk/>
            <pc:sldMk cId="3033552828" sldId="294"/>
            <ac:picMk id="28674" creationId="{CC813758-348A-940A-AA6B-72B652C01600}"/>
          </ac:picMkLst>
        </pc:picChg>
        <pc:cxnChg chg="add mod">
          <ac:chgData name="יובל גבאי" userId="eef0e6f4-53cd-4b50-a6b4-5b6e28795071" providerId="ADAL" clId="{22F9AC31-2BAB-4027-804A-792D77453D12}" dt="2024-02-29T15:13:42.858" v="9636"/>
          <ac:cxnSpMkLst>
            <pc:docMk/>
            <pc:sldMk cId="3033552828" sldId="294"/>
            <ac:cxnSpMk id="5" creationId="{3EBCD9EF-861C-6CBF-D60D-B2C27E1FF553}"/>
          </ac:cxnSpMkLst>
        </pc:cxnChg>
      </pc:sldChg>
      <pc:sldChg chg="addSp delSp modSp mod setBg modNotesTx">
        <pc:chgData name="יובל גבאי" userId="eef0e6f4-53cd-4b50-a6b4-5b6e28795071" providerId="ADAL" clId="{22F9AC31-2BAB-4027-804A-792D77453D12}" dt="2024-03-05T15:29:02.433" v="11904" actId="6549"/>
        <pc:sldMkLst>
          <pc:docMk/>
          <pc:sldMk cId="61346264" sldId="295"/>
        </pc:sldMkLst>
        <pc:spChg chg="mod">
          <ac:chgData name="יובל גבאי" userId="eef0e6f4-53cd-4b50-a6b4-5b6e28795071" providerId="ADAL" clId="{22F9AC31-2BAB-4027-804A-792D77453D12}" dt="2024-02-29T14:26:46.591" v="9362" actId="26606"/>
          <ac:spMkLst>
            <pc:docMk/>
            <pc:sldMk cId="61346264" sldId="295"/>
            <ac:spMk id="2" creationId="{2BDD9428-2D03-C7BF-EABB-21D1E29468A6}"/>
          </ac:spMkLst>
        </pc:spChg>
        <pc:spChg chg="add del mod">
          <ac:chgData name="יובל גבאי" userId="eef0e6f4-53cd-4b50-a6b4-5b6e28795071" providerId="ADAL" clId="{22F9AC31-2BAB-4027-804A-792D77453D12}" dt="2024-03-05T09:14:14.110" v="11762" actId="20577"/>
          <ac:spMkLst>
            <pc:docMk/>
            <pc:sldMk cId="61346264" sldId="295"/>
            <ac:spMk id="3" creationId="{653BE748-81AC-C51A-8838-B8330ADD62FF}"/>
          </ac:spMkLst>
        </pc:spChg>
        <pc:spChg chg="add del mod">
          <ac:chgData name="יובל גבאי" userId="eef0e6f4-53cd-4b50-a6b4-5b6e28795071" providerId="ADAL" clId="{22F9AC31-2BAB-4027-804A-792D77453D12}" dt="2024-02-26T09:22:03.447" v="4740" actId="478"/>
          <ac:spMkLst>
            <pc:docMk/>
            <pc:sldMk cId="61346264" sldId="295"/>
            <ac:spMk id="4" creationId="{22E79739-F899-BA0D-8A91-64E7C1A78143}"/>
          </ac:spMkLst>
        </pc:spChg>
        <pc:spChg chg="add del mod">
          <ac:chgData name="יובל גבאי" userId="eef0e6f4-53cd-4b50-a6b4-5b6e28795071" providerId="ADAL" clId="{22F9AC31-2BAB-4027-804A-792D77453D12}" dt="2024-02-29T15:37:58.183" v="9909" actId="478"/>
          <ac:spMkLst>
            <pc:docMk/>
            <pc:sldMk cId="61346264" sldId="295"/>
            <ac:spMk id="5" creationId="{BB479DD5-FE0F-DC4B-1F38-37288416C0FF}"/>
          </ac:spMkLst>
        </pc:spChg>
        <pc:spChg chg="add mod">
          <ac:chgData name="יובל גבאי" userId="eef0e6f4-53cd-4b50-a6b4-5b6e28795071" providerId="ADAL" clId="{22F9AC31-2BAB-4027-804A-792D77453D12}" dt="2024-02-27T13:31:17.144" v="6253" actId="13926"/>
          <ac:spMkLst>
            <pc:docMk/>
            <pc:sldMk cId="61346264" sldId="295"/>
            <ac:spMk id="6" creationId="{93395606-0C3E-300B-D794-8FDE2098B8EC}"/>
          </ac:spMkLst>
        </pc:spChg>
        <pc:spChg chg="add del">
          <ac:chgData name="יובל גבאי" userId="eef0e6f4-53cd-4b50-a6b4-5b6e28795071" providerId="ADAL" clId="{22F9AC31-2BAB-4027-804A-792D77453D12}" dt="2024-02-29T14:26:46.591" v="9362" actId="26606"/>
          <ac:spMkLst>
            <pc:docMk/>
            <pc:sldMk cId="61346264" sldId="295"/>
            <ac:spMk id="14" creationId="{4FFBEE45-F140-49D5-85EA-C78C24340B23}"/>
          </ac:spMkLst>
        </pc:spChg>
        <pc:spChg chg="add del">
          <ac:chgData name="יובל גבאי" userId="eef0e6f4-53cd-4b50-a6b4-5b6e28795071" providerId="ADAL" clId="{22F9AC31-2BAB-4027-804A-792D77453D12}" dt="2024-02-29T14:26:46.591" v="9362" actId="26606"/>
          <ac:spMkLst>
            <pc:docMk/>
            <pc:sldMk cId="61346264" sldId="295"/>
            <ac:spMk id="16" creationId="{653BE748-81AC-C51A-8838-B8330ADD62FF}"/>
          </ac:spMkLst>
        </pc:spChg>
        <pc:graphicFrameChg chg="add del">
          <ac:chgData name="יובל גבאי" userId="eef0e6f4-53cd-4b50-a6b4-5b6e28795071" providerId="ADAL" clId="{22F9AC31-2BAB-4027-804A-792D77453D12}" dt="2024-02-29T14:14:00.520" v="9346" actId="26606"/>
          <ac:graphicFrameMkLst>
            <pc:docMk/>
            <pc:sldMk cId="61346264" sldId="295"/>
            <ac:graphicFrameMk id="9" creationId="{5B092040-A36C-C55B-AEAB-CBB37FD46505}"/>
          </ac:graphicFrameMkLst>
        </pc:graphicFrameChg>
        <pc:graphicFrameChg chg="add del">
          <ac:chgData name="יובל גבאי" userId="eef0e6f4-53cd-4b50-a6b4-5b6e28795071" providerId="ADAL" clId="{22F9AC31-2BAB-4027-804A-792D77453D12}" dt="2024-02-29T14:26:42.744" v="9358" actId="26606"/>
          <ac:graphicFrameMkLst>
            <pc:docMk/>
            <pc:sldMk cId="61346264" sldId="295"/>
            <ac:graphicFrameMk id="10" creationId="{5B092040-A36C-C55B-AEAB-CBB37FD46505}"/>
          </ac:graphicFrameMkLst>
        </pc:graphicFrameChg>
        <pc:graphicFrameChg chg="add del">
          <ac:chgData name="יובל גבאי" userId="eef0e6f4-53cd-4b50-a6b4-5b6e28795071" providerId="ADAL" clId="{22F9AC31-2BAB-4027-804A-792D77453D12}" dt="2024-02-29T14:14:02.006" v="9348" actId="26606"/>
          <ac:graphicFrameMkLst>
            <pc:docMk/>
            <pc:sldMk cId="61346264" sldId="295"/>
            <ac:graphicFrameMk id="11" creationId="{8A99F290-768A-E0A8-A4D7-4CC616DCF507}"/>
          </ac:graphicFrameMkLst>
        </pc:graphicFrameChg>
        <pc:graphicFrameChg chg="add del">
          <ac:chgData name="יובל גבאי" userId="eef0e6f4-53cd-4b50-a6b4-5b6e28795071" providerId="ADAL" clId="{22F9AC31-2BAB-4027-804A-792D77453D12}" dt="2024-02-29T14:26:43.338" v="9360" actId="26606"/>
          <ac:graphicFrameMkLst>
            <pc:docMk/>
            <pc:sldMk cId="61346264" sldId="295"/>
            <ac:graphicFrameMk id="12" creationId="{A46B26AF-613D-F536-3BC4-8ECC076C09E3}"/>
          </ac:graphicFrameMkLst>
        </pc:graphicFrameChg>
        <pc:graphicFrameChg chg="add del">
          <ac:chgData name="יובל גבאי" userId="eef0e6f4-53cd-4b50-a6b4-5b6e28795071" providerId="ADAL" clId="{22F9AC31-2BAB-4027-804A-792D77453D12}" dt="2024-02-29T14:14:03.399" v="9350" actId="26606"/>
          <ac:graphicFrameMkLst>
            <pc:docMk/>
            <pc:sldMk cId="61346264" sldId="295"/>
            <ac:graphicFrameMk id="13" creationId="{5B092040-A36C-C55B-AEAB-CBB37FD46505}"/>
          </ac:graphicFrameMkLst>
        </pc:graphicFrameChg>
        <pc:graphicFrameChg chg="add del">
          <ac:chgData name="יובל גבאי" userId="eef0e6f4-53cd-4b50-a6b4-5b6e28795071" providerId="ADAL" clId="{22F9AC31-2BAB-4027-804A-792D77453D12}" dt="2024-02-29T14:14:04.023" v="9352" actId="26606"/>
          <ac:graphicFrameMkLst>
            <pc:docMk/>
            <pc:sldMk cId="61346264" sldId="295"/>
            <ac:graphicFrameMk id="15" creationId="{943A9B0E-AD98-54EE-E374-0C8744D18D74}"/>
          </ac:graphicFrameMkLst>
        </pc:graphicFrameChg>
        <pc:graphicFrameChg chg="add del">
          <ac:chgData name="יובל גבאי" userId="eef0e6f4-53cd-4b50-a6b4-5b6e28795071" providerId="ADAL" clId="{22F9AC31-2BAB-4027-804A-792D77453D12}" dt="2024-02-29T14:14:04.422" v="9354" actId="26606"/>
          <ac:graphicFrameMkLst>
            <pc:docMk/>
            <pc:sldMk cId="61346264" sldId="295"/>
            <ac:graphicFrameMk id="17" creationId="{8A99F290-768A-E0A8-A4D7-4CC616DCF507}"/>
          </ac:graphicFrameMkLst>
        </pc:graphicFrameChg>
        <pc:graphicFrameChg chg="add del">
          <ac:chgData name="יובל גבאי" userId="eef0e6f4-53cd-4b50-a6b4-5b6e28795071" providerId="ADAL" clId="{22F9AC31-2BAB-4027-804A-792D77453D12}" dt="2024-02-29T14:14:09.659" v="9356" actId="26606"/>
          <ac:graphicFrameMkLst>
            <pc:docMk/>
            <pc:sldMk cId="61346264" sldId="295"/>
            <ac:graphicFrameMk id="19" creationId="{5B092040-A36C-C55B-AEAB-CBB37FD46505}"/>
          </ac:graphicFrameMkLst>
        </pc:graphicFrameChg>
        <pc:cxnChg chg="add mod">
          <ac:chgData name="יובל גבאי" userId="eef0e6f4-53cd-4b50-a6b4-5b6e28795071" providerId="ADAL" clId="{22F9AC31-2BAB-4027-804A-792D77453D12}" dt="2024-02-29T15:16:35.518" v="9646" actId="1076"/>
          <ac:cxnSpMkLst>
            <pc:docMk/>
            <pc:sldMk cId="61346264" sldId="295"/>
            <ac:cxnSpMk id="4" creationId="{8401EE84-4CD5-364E-BFB1-C0ED8D09DFBC}"/>
          </ac:cxnSpMkLst>
        </pc:cxnChg>
      </pc:sldChg>
      <pc:sldChg chg="modSp new del mod">
        <pc:chgData name="יובל גבאי" userId="eef0e6f4-53cd-4b50-a6b4-5b6e28795071" providerId="ADAL" clId="{22F9AC31-2BAB-4027-804A-792D77453D12}" dt="2024-02-22T12:24:10.134" v="2480" actId="2696"/>
        <pc:sldMkLst>
          <pc:docMk/>
          <pc:sldMk cId="2418126349" sldId="296"/>
        </pc:sldMkLst>
        <pc:spChg chg="mod">
          <ac:chgData name="יובל גבאי" userId="eef0e6f4-53cd-4b50-a6b4-5b6e28795071" providerId="ADAL" clId="{22F9AC31-2BAB-4027-804A-792D77453D12}" dt="2024-02-22T12:18:26.416" v="2473" actId="20577"/>
          <ac:spMkLst>
            <pc:docMk/>
            <pc:sldMk cId="2418126349" sldId="296"/>
            <ac:spMk id="2" creationId="{CC623991-7CD9-F4FB-84BF-0864DA6E6622}"/>
          </ac:spMkLst>
        </pc:spChg>
        <pc:spChg chg="mod">
          <ac:chgData name="יובל גבאי" userId="eef0e6f4-53cd-4b50-a6b4-5b6e28795071" providerId="ADAL" clId="{22F9AC31-2BAB-4027-804A-792D77453D12}" dt="2024-02-22T12:23:09.671" v="2476" actId="6549"/>
          <ac:spMkLst>
            <pc:docMk/>
            <pc:sldMk cId="2418126349" sldId="296"/>
            <ac:spMk id="3" creationId="{0FEA21CC-E67C-223C-8065-42024AE08265}"/>
          </ac:spMkLst>
        </pc:spChg>
      </pc:sldChg>
      <pc:sldChg chg="addSp delSp modSp add del mod">
        <pc:chgData name="יובל גבאי" userId="eef0e6f4-53cd-4b50-a6b4-5b6e28795071" providerId="ADAL" clId="{22F9AC31-2BAB-4027-804A-792D77453D12}" dt="2024-02-23T10:05:01.929" v="3378" actId="47"/>
        <pc:sldMkLst>
          <pc:docMk/>
          <pc:sldMk cId="3114338809" sldId="296"/>
        </pc:sldMkLst>
        <pc:spChg chg="del mod">
          <ac:chgData name="יובל גבאי" userId="eef0e6f4-53cd-4b50-a6b4-5b6e28795071" providerId="ADAL" clId="{22F9AC31-2BAB-4027-804A-792D77453D12}" dt="2024-02-23T09:42:33.056" v="3328" actId="478"/>
          <ac:spMkLst>
            <pc:docMk/>
            <pc:sldMk cId="3114338809" sldId="296"/>
            <ac:spMk id="3" creationId="{0FEA21CC-E67C-223C-8065-42024AE08265}"/>
          </ac:spMkLst>
        </pc:spChg>
        <pc:spChg chg="add mod">
          <ac:chgData name="יובל גבאי" userId="eef0e6f4-53cd-4b50-a6b4-5b6e28795071" providerId="ADAL" clId="{22F9AC31-2BAB-4027-804A-792D77453D12}" dt="2024-02-23T09:42:33.056" v="3328" actId="478"/>
          <ac:spMkLst>
            <pc:docMk/>
            <pc:sldMk cId="3114338809" sldId="296"/>
            <ac:spMk id="5" creationId="{BC4E13C2-A11A-BD2A-89D0-03B508826D1D}"/>
          </ac:spMkLst>
        </pc:spChg>
      </pc:sldChg>
      <pc:sldChg chg="addSp delSp modSp add del mod">
        <pc:chgData name="יובל גבאי" userId="eef0e6f4-53cd-4b50-a6b4-5b6e28795071" providerId="ADAL" clId="{22F9AC31-2BAB-4027-804A-792D77453D12}" dt="2024-02-27T15:48:36.259" v="6799" actId="478"/>
        <pc:sldMkLst>
          <pc:docMk/>
          <pc:sldMk cId="1568650711" sldId="297"/>
        </pc:sldMkLst>
        <pc:spChg chg="mod">
          <ac:chgData name="יובל גבאי" userId="eef0e6f4-53cd-4b50-a6b4-5b6e28795071" providerId="ADAL" clId="{22F9AC31-2BAB-4027-804A-792D77453D12}" dt="2024-02-22T14:57:52.474" v="2511" actId="14100"/>
          <ac:spMkLst>
            <pc:docMk/>
            <pc:sldMk cId="1568650711" sldId="297"/>
            <ac:spMk id="3" creationId="{64AE96AB-3490-DB52-40E8-81337467D3E4}"/>
          </ac:spMkLst>
        </pc:spChg>
        <pc:spChg chg="add mod">
          <ac:chgData name="יובל גבאי" userId="eef0e6f4-53cd-4b50-a6b4-5b6e28795071" providerId="ADAL" clId="{22F9AC31-2BAB-4027-804A-792D77453D12}" dt="2024-02-26T09:36:39.894" v="4826"/>
          <ac:spMkLst>
            <pc:docMk/>
            <pc:sldMk cId="1568650711" sldId="297"/>
            <ac:spMk id="4" creationId="{56A5F7F4-7C02-F0F4-9C20-A5118F58DB67}"/>
          </ac:spMkLst>
        </pc:spChg>
        <pc:spChg chg="add mod">
          <ac:chgData name="יובל גבאי" userId="eef0e6f4-53cd-4b50-a6b4-5b6e28795071" providerId="ADAL" clId="{22F9AC31-2BAB-4027-804A-792D77453D12}" dt="2024-02-26T09:23:11.402" v="4777" actId="20577"/>
          <ac:spMkLst>
            <pc:docMk/>
            <pc:sldMk cId="1568650711" sldId="297"/>
            <ac:spMk id="4" creationId="{F36F5DE6-3B7C-CCC6-01FA-5BE19149F417}"/>
          </ac:spMkLst>
        </pc:spChg>
        <pc:graphicFrameChg chg="add del mod modGraphic">
          <ac:chgData name="יובל גבאי" userId="eef0e6f4-53cd-4b50-a6b4-5b6e28795071" providerId="ADAL" clId="{22F9AC31-2BAB-4027-804A-792D77453D12}" dt="2024-02-26T16:32:48.259" v="4976" actId="21"/>
          <ac:graphicFrameMkLst>
            <pc:docMk/>
            <pc:sldMk cId="1568650711" sldId="297"/>
            <ac:graphicFrameMk id="5" creationId="{9BE1D1C7-4AA1-526B-26C7-50A436E88216}"/>
          </ac:graphicFrameMkLst>
        </pc:graphicFrameChg>
        <pc:picChg chg="mod">
          <ac:chgData name="יובל גבאי" userId="eef0e6f4-53cd-4b50-a6b4-5b6e28795071" providerId="ADAL" clId="{22F9AC31-2BAB-4027-804A-792D77453D12}" dt="2024-02-22T14:58:06.064" v="2514" actId="1076"/>
          <ac:picMkLst>
            <pc:docMk/>
            <pc:sldMk cId="1568650711" sldId="297"/>
            <ac:picMk id="5" creationId="{D5EE198F-3B12-DE90-8851-D8B185EEE83E}"/>
          </ac:picMkLst>
        </pc:picChg>
        <pc:picChg chg="add del mod">
          <ac:chgData name="יובל גבאי" userId="eef0e6f4-53cd-4b50-a6b4-5b6e28795071" providerId="ADAL" clId="{22F9AC31-2BAB-4027-804A-792D77453D12}" dt="2024-02-27T15:48:36.259" v="6799" actId="478"/>
          <ac:picMkLst>
            <pc:docMk/>
            <pc:sldMk cId="1568650711" sldId="297"/>
            <ac:picMk id="6" creationId="{3CF1DCF9-0A27-7B1F-AE41-927DD7A846A6}"/>
          </ac:picMkLst>
        </pc:picChg>
      </pc:sldChg>
      <pc:sldChg chg="addSp delSp modSp add mod modNotesTx">
        <pc:chgData name="יובל גבאי" userId="eef0e6f4-53cd-4b50-a6b4-5b6e28795071" providerId="ADAL" clId="{22F9AC31-2BAB-4027-804A-792D77453D12}" dt="2024-03-05T15:44:07.198" v="11953"/>
        <pc:sldMkLst>
          <pc:docMk/>
          <pc:sldMk cId="3925616019" sldId="299"/>
        </pc:sldMkLst>
        <pc:spChg chg="del mod">
          <ac:chgData name="יובל גבאי" userId="eef0e6f4-53cd-4b50-a6b4-5b6e28795071" providerId="ADAL" clId="{22F9AC31-2BAB-4027-804A-792D77453D12}" dt="2024-02-27T07:12:16.937" v="5779" actId="478"/>
          <ac:spMkLst>
            <pc:docMk/>
            <pc:sldMk cId="3925616019" sldId="299"/>
            <ac:spMk id="2" creationId="{D939F241-A62C-E338-5DBC-57C216D12B36}"/>
          </ac:spMkLst>
        </pc:spChg>
        <pc:spChg chg="mod">
          <ac:chgData name="יובל גבאי" userId="eef0e6f4-53cd-4b50-a6b4-5b6e28795071" providerId="ADAL" clId="{22F9AC31-2BAB-4027-804A-792D77453D12}" dt="2024-03-05T15:44:07.198" v="11953"/>
          <ac:spMkLst>
            <pc:docMk/>
            <pc:sldMk cId="3925616019" sldId="299"/>
            <ac:spMk id="3" creationId="{D55D3295-45CD-5E39-FDEF-B82A2A6D2391}"/>
          </ac:spMkLst>
        </pc:spChg>
        <pc:spChg chg="add del mod">
          <ac:chgData name="יובל גבאי" userId="eef0e6f4-53cd-4b50-a6b4-5b6e28795071" providerId="ADAL" clId="{22F9AC31-2BAB-4027-804A-792D77453D12}" dt="2024-02-29T15:38:06.001" v="9913" actId="478"/>
          <ac:spMkLst>
            <pc:docMk/>
            <pc:sldMk cId="3925616019" sldId="299"/>
            <ac:spMk id="4" creationId="{FE2CBADA-E031-CF67-77DC-8F975F605081}"/>
          </ac:spMkLst>
        </pc:spChg>
        <pc:spChg chg="add del mod">
          <ac:chgData name="יובל גבאי" userId="eef0e6f4-53cd-4b50-a6b4-5b6e28795071" providerId="ADAL" clId="{22F9AC31-2BAB-4027-804A-792D77453D12}" dt="2024-02-27T07:12:39.738" v="5798" actId="478"/>
          <ac:spMkLst>
            <pc:docMk/>
            <pc:sldMk cId="3925616019" sldId="299"/>
            <ac:spMk id="5" creationId="{EFEA3A9B-2EAD-7603-2DB8-C9320DAC0689}"/>
          </ac:spMkLst>
        </pc:spChg>
        <pc:spChg chg="add del mod">
          <ac:chgData name="יובל גבאי" userId="eef0e6f4-53cd-4b50-a6b4-5b6e28795071" providerId="ADAL" clId="{22F9AC31-2BAB-4027-804A-792D77453D12}" dt="2024-02-27T07:12:36.120" v="5797" actId="14100"/>
          <ac:spMkLst>
            <pc:docMk/>
            <pc:sldMk cId="3925616019" sldId="299"/>
            <ac:spMk id="7" creationId="{F246E707-87EF-4D82-1CA8-F7F5A3A73831}"/>
          </ac:spMkLst>
        </pc:spChg>
        <pc:spChg chg="add mod">
          <ac:chgData name="יובל גבאי" userId="eef0e6f4-53cd-4b50-a6b4-5b6e28795071" providerId="ADAL" clId="{22F9AC31-2BAB-4027-804A-792D77453D12}" dt="2024-02-27T07:12:22.155" v="5781"/>
          <ac:spMkLst>
            <pc:docMk/>
            <pc:sldMk cId="3925616019" sldId="299"/>
            <ac:spMk id="8" creationId="{AB1CA519-7CE1-3BAC-3039-D082FF5D8EE6}"/>
          </ac:spMkLst>
        </pc:spChg>
        <pc:spChg chg="del">
          <ac:chgData name="יובל גבאי" userId="eef0e6f4-53cd-4b50-a6b4-5b6e28795071" providerId="ADAL" clId="{22F9AC31-2BAB-4027-804A-792D77453D12}" dt="2024-02-22T15:15:03.234" v="2531" actId="478"/>
          <ac:spMkLst>
            <pc:docMk/>
            <pc:sldMk cId="3925616019" sldId="299"/>
            <ac:spMk id="15" creationId="{FFD4FBFC-DC31-AA8F-2661-2706A90EDFFA}"/>
          </ac:spMkLst>
        </pc:spChg>
        <pc:spChg chg="del">
          <ac:chgData name="יובל גבאי" userId="eef0e6f4-53cd-4b50-a6b4-5b6e28795071" providerId="ADAL" clId="{22F9AC31-2BAB-4027-804A-792D77453D12}" dt="2024-02-22T15:15:03.234" v="2531" actId="478"/>
          <ac:spMkLst>
            <pc:docMk/>
            <pc:sldMk cId="3925616019" sldId="299"/>
            <ac:spMk id="16" creationId="{7EBAFD17-6B6E-15FD-CA3D-08019084F880}"/>
          </ac:spMkLst>
        </pc:spChg>
        <pc:spChg chg="del">
          <ac:chgData name="יובל גבאי" userId="eef0e6f4-53cd-4b50-a6b4-5b6e28795071" providerId="ADAL" clId="{22F9AC31-2BAB-4027-804A-792D77453D12}" dt="2024-02-22T15:15:03.234" v="2531" actId="478"/>
          <ac:spMkLst>
            <pc:docMk/>
            <pc:sldMk cId="3925616019" sldId="299"/>
            <ac:spMk id="17" creationId="{06F8CAF3-ED64-6E90-EF4B-1ED5D2CCDFF8}"/>
          </ac:spMkLst>
        </pc:spChg>
        <pc:picChg chg="del">
          <ac:chgData name="יובל גבאי" userId="eef0e6f4-53cd-4b50-a6b4-5b6e28795071" providerId="ADAL" clId="{22F9AC31-2BAB-4027-804A-792D77453D12}" dt="2024-02-22T15:14:05.236" v="2516" actId="478"/>
          <ac:picMkLst>
            <pc:docMk/>
            <pc:sldMk cId="3925616019" sldId="299"/>
            <ac:picMk id="6" creationId="{8DA64A2E-FFAA-D6C4-57F6-C6EBBCBEF538}"/>
          </ac:picMkLst>
        </pc:picChg>
        <pc:picChg chg="del">
          <ac:chgData name="יובל גבאי" userId="eef0e6f4-53cd-4b50-a6b4-5b6e28795071" providerId="ADAL" clId="{22F9AC31-2BAB-4027-804A-792D77453D12}" dt="2024-02-22T15:15:03.234" v="2531" actId="478"/>
          <ac:picMkLst>
            <pc:docMk/>
            <pc:sldMk cId="3925616019" sldId="299"/>
            <ac:picMk id="11" creationId="{0C6187F7-25F4-B85E-F251-A67A60FD06B2}"/>
          </ac:picMkLst>
        </pc:picChg>
        <pc:picChg chg="add del mod">
          <ac:chgData name="יובל גבאי" userId="eef0e6f4-53cd-4b50-a6b4-5b6e28795071" providerId="ADAL" clId="{22F9AC31-2BAB-4027-804A-792D77453D12}" dt="2024-02-27T07:12:43.897" v="5799" actId="1076"/>
          <ac:picMkLst>
            <pc:docMk/>
            <pc:sldMk cId="3925616019" sldId="299"/>
            <ac:picMk id="1026" creationId="{93136BB3-3F20-DB83-67B5-8BBDCBE705CD}"/>
          </ac:picMkLst>
        </pc:picChg>
        <pc:picChg chg="add mod">
          <ac:chgData name="יובל גבאי" userId="eef0e6f4-53cd-4b50-a6b4-5b6e28795071" providerId="ADAL" clId="{22F9AC31-2BAB-4027-804A-792D77453D12}" dt="2024-02-22T16:09:47.619" v="2838" actId="1076"/>
          <ac:picMkLst>
            <pc:docMk/>
            <pc:sldMk cId="3925616019" sldId="299"/>
            <ac:picMk id="1028" creationId="{337A14CB-F175-DA81-F803-3F25066E34BE}"/>
          </ac:picMkLst>
        </pc:picChg>
        <pc:cxnChg chg="add del mod">
          <ac:chgData name="יובל גבאי" userId="eef0e6f4-53cd-4b50-a6b4-5b6e28795071" providerId="ADAL" clId="{22F9AC31-2BAB-4027-804A-792D77453D12}" dt="2024-02-29T15:17:07.035" v="9655" actId="478"/>
          <ac:cxnSpMkLst>
            <pc:docMk/>
            <pc:sldMk cId="3925616019" sldId="299"/>
            <ac:cxnSpMk id="2" creationId="{0A7059E3-F6AB-F11A-71BE-7B832E54C111}"/>
          </ac:cxnSpMkLst>
        </pc:cxnChg>
        <pc:cxnChg chg="add mod">
          <ac:chgData name="יובל גבאי" userId="eef0e6f4-53cd-4b50-a6b4-5b6e28795071" providerId="ADAL" clId="{22F9AC31-2BAB-4027-804A-792D77453D12}" dt="2024-02-29T15:17:10.482" v="9656"/>
          <ac:cxnSpMkLst>
            <pc:docMk/>
            <pc:sldMk cId="3925616019" sldId="299"/>
            <ac:cxnSpMk id="5" creationId="{B54166A9-8B90-151C-2295-2F3AD32B0485}"/>
          </ac:cxnSpMkLst>
        </pc:cxnChg>
      </pc:sldChg>
      <pc:sldChg chg="addSp modSp add del">
        <pc:chgData name="יובל גבאי" userId="eef0e6f4-53cd-4b50-a6b4-5b6e28795071" providerId="ADAL" clId="{22F9AC31-2BAB-4027-804A-792D77453D12}" dt="2024-02-26T09:36:40.995" v="4827"/>
        <pc:sldMkLst>
          <pc:docMk/>
          <pc:sldMk cId="3049695096" sldId="300"/>
        </pc:sldMkLst>
        <pc:spChg chg="add mod">
          <ac:chgData name="יובל גבאי" userId="eef0e6f4-53cd-4b50-a6b4-5b6e28795071" providerId="ADAL" clId="{22F9AC31-2BAB-4027-804A-792D77453D12}" dt="2024-02-26T09:36:40.995" v="4827"/>
          <ac:spMkLst>
            <pc:docMk/>
            <pc:sldMk cId="3049695096" sldId="300"/>
            <ac:spMk id="4" creationId="{12AF66D2-E0AB-C39D-DA0F-AD89906FE940}"/>
          </ac:spMkLst>
        </pc:spChg>
        <pc:spChg chg="add mod">
          <ac:chgData name="יובל גבאי" userId="eef0e6f4-53cd-4b50-a6b4-5b6e28795071" providerId="ADAL" clId="{22F9AC31-2BAB-4027-804A-792D77453D12}" dt="2024-02-26T09:23:15.913" v="4779"/>
          <ac:spMkLst>
            <pc:docMk/>
            <pc:sldMk cId="3049695096" sldId="300"/>
            <ac:spMk id="4" creationId="{CD4303D0-D261-E00B-CCFC-0F65C3A3F216}"/>
          </ac:spMkLst>
        </pc:spChg>
      </pc:sldChg>
      <pc:sldChg chg="addSp modSp add del mod ord">
        <pc:chgData name="יובל גבאי" userId="eef0e6f4-53cd-4b50-a6b4-5b6e28795071" providerId="ADAL" clId="{22F9AC31-2BAB-4027-804A-792D77453D12}" dt="2024-02-26T09:31:54.418" v="4822" actId="47"/>
        <pc:sldMkLst>
          <pc:docMk/>
          <pc:sldMk cId="1123318640" sldId="302"/>
        </pc:sldMkLst>
        <pc:spChg chg="mod">
          <ac:chgData name="יובל גבאי" userId="eef0e6f4-53cd-4b50-a6b4-5b6e28795071" providerId="ADAL" clId="{22F9AC31-2BAB-4027-804A-792D77453D12}" dt="2024-02-22T16:35:00.184" v="2994" actId="27636"/>
          <ac:spMkLst>
            <pc:docMk/>
            <pc:sldMk cId="1123318640" sldId="302"/>
            <ac:spMk id="3" creationId="{E85E47A1-9D45-D349-37B6-A339E0F257FA}"/>
          </ac:spMkLst>
        </pc:spChg>
        <pc:spChg chg="add mod">
          <ac:chgData name="יובל גבאי" userId="eef0e6f4-53cd-4b50-a6b4-5b6e28795071" providerId="ADAL" clId="{22F9AC31-2BAB-4027-804A-792D77453D12}" dt="2024-02-26T09:23:20.802" v="4780"/>
          <ac:spMkLst>
            <pc:docMk/>
            <pc:sldMk cId="1123318640" sldId="302"/>
            <ac:spMk id="4" creationId="{963A224A-0FBC-7761-F501-199B73241A58}"/>
          </ac:spMkLst>
        </pc:spChg>
      </pc:sldChg>
      <pc:sldChg chg="modSp add del modNotesTx">
        <pc:chgData name="יובל גבאי" userId="eef0e6f4-53cd-4b50-a6b4-5b6e28795071" providerId="ADAL" clId="{22F9AC31-2BAB-4027-804A-792D77453D12}" dt="2024-02-22T16:19:22.768" v="2863" actId="47"/>
        <pc:sldMkLst>
          <pc:docMk/>
          <pc:sldMk cId="217730937" sldId="303"/>
        </pc:sldMkLst>
        <pc:picChg chg="mod">
          <ac:chgData name="יובל גבאי" userId="eef0e6f4-53cd-4b50-a6b4-5b6e28795071" providerId="ADAL" clId="{22F9AC31-2BAB-4027-804A-792D77453D12}" dt="2024-02-22T16:15:37.156" v="2862" actId="1076"/>
          <ac:picMkLst>
            <pc:docMk/>
            <pc:sldMk cId="217730937" sldId="303"/>
            <ac:picMk id="1026" creationId="{93136BB3-3F20-DB83-67B5-8BBDCBE705CD}"/>
          </ac:picMkLst>
        </pc:picChg>
      </pc:sldChg>
      <pc:sldChg chg="addSp delSp modSp mod">
        <pc:chgData name="יובל גבאי" userId="eef0e6f4-53cd-4b50-a6b4-5b6e28795071" providerId="ADAL" clId="{22F9AC31-2BAB-4027-804A-792D77453D12}" dt="2024-02-23T11:37:03.940" v="3704" actId="1076"/>
        <pc:sldMkLst>
          <pc:docMk/>
          <pc:sldMk cId="4265812199" sldId="303"/>
        </pc:sldMkLst>
        <pc:spChg chg="del">
          <ac:chgData name="יובל גבאי" userId="eef0e6f4-53cd-4b50-a6b4-5b6e28795071" providerId="ADAL" clId="{22F9AC31-2BAB-4027-804A-792D77453D12}" dt="2024-02-23T07:25:40.619" v="3069" actId="478"/>
          <ac:spMkLst>
            <pc:docMk/>
            <pc:sldMk cId="4265812199" sldId="303"/>
            <ac:spMk id="2" creationId="{6FB318A4-5F38-0091-31BA-5DFCEB81D217}"/>
          </ac:spMkLst>
        </pc:spChg>
        <pc:spChg chg="mod">
          <ac:chgData name="יובל גבאי" userId="eef0e6f4-53cd-4b50-a6b4-5b6e28795071" providerId="ADAL" clId="{22F9AC31-2BAB-4027-804A-792D77453D12}" dt="2024-02-23T11:36:57.752" v="3700" actId="1076"/>
          <ac:spMkLst>
            <pc:docMk/>
            <pc:sldMk cId="4265812199" sldId="303"/>
            <ac:spMk id="3" creationId="{BDD81045-5B62-7ACE-3CF6-041856FF8847}"/>
          </ac:spMkLst>
        </pc:spChg>
        <pc:picChg chg="add del mod">
          <ac:chgData name="יובל גבאי" userId="eef0e6f4-53cd-4b50-a6b4-5b6e28795071" providerId="ADAL" clId="{22F9AC31-2BAB-4027-804A-792D77453D12}" dt="2024-02-23T07:26:06.244" v="3078" actId="478"/>
          <ac:picMkLst>
            <pc:docMk/>
            <pc:sldMk cId="4265812199" sldId="303"/>
            <ac:picMk id="5" creationId="{7C7FA9D0-1B6A-5B67-2E2D-4B1595208791}"/>
          </ac:picMkLst>
        </pc:picChg>
        <pc:picChg chg="add mod">
          <ac:chgData name="יובל גבאי" userId="eef0e6f4-53cd-4b50-a6b4-5b6e28795071" providerId="ADAL" clId="{22F9AC31-2BAB-4027-804A-792D77453D12}" dt="2024-02-23T07:25:32.630" v="3066" actId="1076"/>
          <ac:picMkLst>
            <pc:docMk/>
            <pc:sldMk cId="4265812199" sldId="303"/>
            <ac:picMk id="7" creationId="{905C8D2E-8F0A-4B55-171C-8B3F0DBC350C}"/>
          </ac:picMkLst>
        </pc:picChg>
        <pc:picChg chg="add mod">
          <ac:chgData name="יובל גבאי" userId="eef0e6f4-53cd-4b50-a6b4-5b6e28795071" providerId="ADAL" clId="{22F9AC31-2BAB-4027-804A-792D77453D12}" dt="2024-02-23T07:25:42.520" v="3071" actId="1076"/>
          <ac:picMkLst>
            <pc:docMk/>
            <pc:sldMk cId="4265812199" sldId="303"/>
            <ac:picMk id="8" creationId="{610CE80F-9C23-4B3D-20EA-36980A2127B9}"/>
          </ac:picMkLst>
        </pc:picChg>
        <pc:picChg chg="add mod">
          <ac:chgData name="יובל גבאי" userId="eef0e6f4-53cd-4b50-a6b4-5b6e28795071" providerId="ADAL" clId="{22F9AC31-2BAB-4027-804A-792D77453D12}" dt="2024-02-23T07:25:46.662" v="3072" actId="571"/>
          <ac:picMkLst>
            <pc:docMk/>
            <pc:sldMk cId="4265812199" sldId="303"/>
            <ac:picMk id="9" creationId="{F51369B7-A12F-D0C4-B857-408D4A08970A}"/>
          </ac:picMkLst>
        </pc:picChg>
        <pc:picChg chg="add mod">
          <ac:chgData name="יובל גבאי" userId="eef0e6f4-53cd-4b50-a6b4-5b6e28795071" providerId="ADAL" clId="{22F9AC31-2BAB-4027-804A-792D77453D12}" dt="2024-02-23T07:25:50.289" v="3073" actId="571"/>
          <ac:picMkLst>
            <pc:docMk/>
            <pc:sldMk cId="4265812199" sldId="303"/>
            <ac:picMk id="10" creationId="{B89EE37B-A3A0-5714-ECA9-379FF93EC861}"/>
          </ac:picMkLst>
        </pc:picChg>
        <pc:picChg chg="add mod">
          <ac:chgData name="יובל גבאי" userId="eef0e6f4-53cd-4b50-a6b4-5b6e28795071" providerId="ADAL" clId="{22F9AC31-2BAB-4027-804A-792D77453D12}" dt="2024-02-23T07:26:33.908" v="3116" actId="1036"/>
          <ac:picMkLst>
            <pc:docMk/>
            <pc:sldMk cId="4265812199" sldId="303"/>
            <ac:picMk id="11" creationId="{170AAA14-BB89-105B-B266-F5590812BA99}"/>
          </ac:picMkLst>
        </pc:picChg>
        <pc:picChg chg="add mod">
          <ac:chgData name="יובל גבאי" userId="eef0e6f4-53cd-4b50-a6b4-5b6e28795071" providerId="ADAL" clId="{22F9AC31-2BAB-4027-804A-792D77453D12}" dt="2024-02-23T07:26:33.908" v="3116" actId="1036"/>
          <ac:picMkLst>
            <pc:docMk/>
            <pc:sldMk cId="4265812199" sldId="303"/>
            <ac:picMk id="12" creationId="{0662F8B8-AABC-6042-1CFA-797CA5219D6C}"/>
          </ac:picMkLst>
        </pc:picChg>
        <pc:picChg chg="add mod">
          <ac:chgData name="יובל גבאי" userId="eef0e6f4-53cd-4b50-a6b4-5b6e28795071" providerId="ADAL" clId="{22F9AC31-2BAB-4027-804A-792D77453D12}" dt="2024-02-23T11:36:57.752" v="3700" actId="1076"/>
          <ac:picMkLst>
            <pc:docMk/>
            <pc:sldMk cId="4265812199" sldId="303"/>
            <ac:picMk id="3074" creationId="{165B24C5-5EE4-3F58-94B0-9EFBBBA305DE}"/>
          </ac:picMkLst>
        </pc:picChg>
        <pc:picChg chg="add mod">
          <ac:chgData name="יובל גבאי" userId="eef0e6f4-53cd-4b50-a6b4-5b6e28795071" providerId="ADAL" clId="{22F9AC31-2BAB-4027-804A-792D77453D12}" dt="2024-02-23T11:37:03.940" v="3704" actId="1076"/>
          <ac:picMkLst>
            <pc:docMk/>
            <pc:sldMk cId="4265812199" sldId="303"/>
            <ac:picMk id="3076" creationId="{A9645ED3-E2B9-33B4-9875-9D445BC76EF1}"/>
          </ac:picMkLst>
        </pc:picChg>
      </pc:sldChg>
      <pc:sldChg chg="addSp delSp modSp new mod ord modNotesTx">
        <pc:chgData name="יובל גבאי" userId="eef0e6f4-53cd-4b50-a6b4-5b6e28795071" providerId="ADAL" clId="{22F9AC31-2BAB-4027-804A-792D77453D12}" dt="2024-03-05T15:29:13.268" v="11906" actId="6549"/>
        <pc:sldMkLst>
          <pc:docMk/>
          <pc:sldMk cId="1615853516" sldId="304"/>
        </pc:sldMkLst>
        <pc:spChg chg="mod">
          <ac:chgData name="יובל גבאי" userId="eef0e6f4-53cd-4b50-a6b4-5b6e28795071" providerId="ADAL" clId="{22F9AC31-2BAB-4027-804A-792D77453D12}" dt="2024-02-27T07:14:29.913" v="5808" actId="14100"/>
          <ac:spMkLst>
            <pc:docMk/>
            <pc:sldMk cId="1615853516" sldId="304"/>
            <ac:spMk id="2" creationId="{53EAFC95-1BF8-88EA-6E5D-A24E25FFA0A8}"/>
          </ac:spMkLst>
        </pc:spChg>
        <pc:spChg chg="mod">
          <ac:chgData name="יובל גבאי" userId="eef0e6f4-53cd-4b50-a6b4-5b6e28795071" providerId="ADAL" clId="{22F9AC31-2BAB-4027-804A-792D77453D12}" dt="2024-02-27T07:14:35.469" v="5826" actId="1035"/>
          <ac:spMkLst>
            <pc:docMk/>
            <pc:sldMk cId="1615853516" sldId="304"/>
            <ac:spMk id="3" creationId="{A4BD51A3-BFFD-644B-F27C-A5E82FBFF6D7}"/>
          </ac:spMkLst>
        </pc:spChg>
        <pc:spChg chg="add mod">
          <ac:chgData name="יובל גבאי" userId="eef0e6f4-53cd-4b50-a6b4-5b6e28795071" providerId="ADAL" clId="{22F9AC31-2BAB-4027-804A-792D77453D12}" dt="2024-02-27T07:14:35.469" v="5826" actId="1035"/>
          <ac:spMkLst>
            <pc:docMk/>
            <pc:sldMk cId="1615853516" sldId="304"/>
            <ac:spMk id="4" creationId="{43DBB990-07E5-055C-7CC4-1F7C17E49E4F}"/>
          </ac:spMkLst>
        </pc:spChg>
        <pc:spChg chg="add mod">
          <ac:chgData name="יובל גבאי" userId="eef0e6f4-53cd-4b50-a6b4-5b6e28795071" providerId="ADAL" clId="{22F9AC31-2BAB-4027-804A-792D77453D12}" dt="2024-02-27T07:14:35.469" v="5826" actId="1035"/>
          <ac:spMkLst>
            <pc:docMk/>
            <pc:sldMk cId="1615853516" sldId="304"/>
            <ac:spMk id="5" creationId="{EE767E48-CBC0-8154-2F5D-BC92BBC38444}"/>
          </ac:spMkLst>
        </pc:spChg>
        <pc:spChg chg="add del mod">
          <ac:chgData name="יובל גבאי" userId="eef0e6f4-53cd-4b50-a6b4-5b6e28795071" providerId="ADAL" clId="{22F9AC31-2BAB-4027-804A-792D77453D12}" dt="2024-02-24T17:59:52.837" v="3713" actId="478"/>
          <ac:spMkLst>
            <pc:docMk/>
            <pc:sldMk cId="1615853516" sldId="304"/>
            <ac:spMk id="6" creationId="{0FACF467-42EB-A83E-683C-EA212EFBC23D}"/>
          </ac:spMkLst>
        </pc:spChg>
        <pc:spChg chg="add mod">
          <ac:chgData name="יובל גבאי" userId="eef0e6f4-53cd-4b50-a6b4-5b6e28795071" providerId="ADAL" clId="{22F9AC31-2BAB-4027-804A-792D77453D12}" dt="2024-02-27T07:14:35.469" v="5826" actId="1035"/>
          <ac:spMkLst>
            <pc:docMk/>
            <pc:sldMk cId="1615853516" sldId="304"/>
            <ac:spMk id="6" creationId="{8D44D610-6620-F63E-F83B-AAEE7958D6D3}"/>
          </ac:spMkLst>
        </pc:spChg>
        <pc:spChg chg="add mod">
          <ac:chgData name="יובל גבאי" userId="eef0e6f4-53cd-4b50-a6b4-5b6e28795071" providerId="ADAL" clId="{22F9AC31-2BAB-4027-804A-792D77453D12}" dt="2024-02-27T07:14:35.469" v="5826" actId="1035"/>
          <ac:spMkLst>
            <pc:docMk/>
            <pc:sldMk cId="1615853516" sldId="304"/>
            <ac:spMk id="7" creationId="{1A1ACD46-A24C-3983-2AEA-84E682476044}"/>
          </ac:spMkLst>
        </pc:spChg>
        <pc:spChg chg="add mod">
          <ac:chgData name="יובל גבאי" userId="eef0e6f4-53cd-4b50-a6b4-5b6e28795071" providerId="ADAL" clId="{22F9AC31-2BAB-4027-804A-792D77453D12}" dt="2024-02-27T07:14:35.469" v="5826" actId="1035"/>
          <ac:spMkLst>
            <pc:docMk/>
            <pc:sldMk cId="1615853516" sldId="304"/>
            <ac:spMk id="8" creationId="{414C55B7-F892-2962-E349-F922C4C972D2}"/>
          </ac:spMkLst>
        </pc:spChg>
        <pc:spChg chg="add mod">
          <ac:chgData name="יובל גבאי" userId="eef0e6f4-53cd-4b50-a6b4-5b6e28795071" providerId="ADAL" clId="{22F9AC31-2BAB-4027-804A-792D77453D12}" dt="2024-02-27T07:14:35.469" v="5826" actId="1035"/>
          <ac:spMkLst>
            <pc:docMk/>
            <pc:sldMk cId="1615853516" sldId="304"/>
            <ac:spMk id="9" creationId="{9AA539EE-DF8C-0EB6-3C33-9A0736C4343C}"/>
          </ac:spMkLst>
        </pc:spChg>
        <pc:spChg chg="add mod">
          <ac:chgData name="יובל גבאי" userId="eef0e6f4-53cd-4b50-a6b4-5b6e28795071" providerId="ADAL" clId="{22F9AC31-2BAB-4027-804A-792D77453D12}" dt="2024-02-27T07:14:35.469" v="5826" actId="1035"/>
          <ac:spMkLst>
            <pc:docMk/>
            <pc:sldMk cId="1615853516" sldId="304"/>
            <ac:spMk id="10" creationId="{9D02272C-5BF7-43AE-CA35-30A76206EE0A}"/>
          </ac:spMkLst>
        </pc:spChg>
        <pc:spChg chg="add mod">
          <ac:chgData name="יובל גבאי" userId="eef0e6f4-53cd-4b50-a6b4-5b6e28795071" providerId="ADAL" clId="{22F9AC31-2BAB-4027-804A-792D77453D12}" dt="2024-02-23T09:32:04.313" v="3270" actId="571"/>
          <ac:spMkLst>
            <pc:docMk/>
            <pc:sldMk cId="1615853516" sldId="304"/>
            <ac:spMk id="11" creationId="{0C6E77FF-F3BE-6E95-6A9C-41704F78767C}"/>
          </ac:spMkLst>
        </pc:spChg>
        <pc:spChg chg="add mod">
          <ac:chgData name="יובל גבאי" userId="eef0e6f4-53cd-4b50-a6b4-5b6e28795071" providerId="ADAL" clId="{22F9AC31-2BAB-4027-804A-792D77453D12}" dt="2024-02-27T07:14:35.469" v="5826" actId="1035"/>
          <ac:spMkLst>
            <pc:docMk/>
            <pc:sldMk cId="1615853516" sldId="304"/>
            <ac:spMk id="11" creationId="{B6216B3B-9DDD-2B44-5356-A2D150185D3C}"/>
          </ac:spMkLst>
        </pc:spChg>
        <pc:spChg chg="add mod">
          <ac:chgData name="יובל גבאי" userId="eef0e6f4-53cd-4b50-a6b4-5b6e28795071" providerId="ADAL" clId="{22F9AC31-2BAB-4027-804A-792D77453D12}" dt="2024-02-27T07:14:35.469" v="5826" actId="1035"/>
          <ac:spMkLst>
            <pc:docMk/>
            <pc:sldMk cId="1615853516" sldId="304"/>
            <ac:spMk id="12" creationId="{C897C264-D3F5-DC3C-9CBC-DE2AA4670EB5}"/>
          </ac:spMkLst>
        </pc:spChg>
        <pc:spChg chg="add mod">
          <ac:chgData name="יובל גבאי" userId="eef0e6f4-53cd-4b50-a6b4-5b6e28795071" providerId="ADAL" clId="{22F9AC31-2BAB-4027-804A-792D77453D12}" dt="2024-02-27T07:14:35.469" v="5826" actId="1035"/>
          <ac:spMkLst>
            <pc:docMk/>
            <pc:sldMk cId="1615853516" sldId="304"/>
            <ac:spMk id="13" creationId="{9AD5946F-A6CB-5C28-F5F9-5ED14FB2133D}"/>
          </ac:spMkLst>
        </pc:spChg>
        <pc:spChg chg="add mod">
          <ac:chgData name="יובל גבאי" userId="eef0e6f4-53cd-4b50-a6b4-5b6e28795071" providerId="ADAL" clId="{22F9AC31-2BAB-4027-804A-792D77453D12}" dt="2024-02-27T07:14:35.469" v="5826" actId="1035"/>
          <ac:spMkLst>
            <pc:docMk/>
            <pc:sldMk cId="1615853516" sldId="304"/>
            <ac:spMk id="14" creationId="{79C4F64A-D3B4-726E-AE5A-EB0CC5CBE872}"/>
          </ac:spMkLst>
        </pc:spChg>
        <pc:spChg chg="add del mod">
          <ac:chgData name="יובל גבאי" userId="eef0e6f4-53cd-4b50-a6b4-5b6e28795071" providerId="ADAL" clId="{22F9AC31-2BAB-4027-804A-792D77453D12}" dt="2024-02-24T18:01:18.262" v="3737" actId="478"/>
          <ac:spMkLst>
            <pc:docMk/>
            <pc:sldMk cId="1615853516" sldId="304"/>
            <ac:spMk id="14" creationId="{FEE1AB70-3C73-562B-6B25-B137598161BB}"/>
          </ac:spMkLst>
        </pc:spChg>
        <pc:spChg chg="add del mod">
          <ac:chgData name="יובל גבאי" userId="eef0e6f4-53cd-4b50-a6b4-5b6e28795071" providerId="ADAL" clId="{22F9AC31-2BAB-4027-804A-792D77453D12}" dt="2024-02-29T15:38:04.473" v="9912" actId="478"/>
          <ac:spMkLst>
            <pc:docMk/>
            <pc:sldMk cId="1615853516" sldId="304"/>
            <ac:spMk id="15" creationId="{66068B86-66F5-62BB-203B-ACA936A4B0D0}"/>
          </ac:spMkLst>
        </pc:spChg>
        <pc:spChg chg="add del mod">
          <ac:chgData name="יובל גבאי" userId="eef0e6f4-53cd-4b50-a6b4-5b6e28795071" providerId="ADAL" clId="{22F9AC31-2BAB-4027-804A-792D77453D12}" dt="2024-02-27T07:19:45.453" v="5835" actId="478"/>
          <ac:spMkLst>
            <pc:docMk/>
            <pc:sldMk cId="1615853516" sldId="304"/>
            <ac:spMk id="19" creationId="{97AFBF00-333B-8F2F-8F2E-6DA761549BCD}"/>
          </ac:spMkLst>
        </pc:spChg>
        <pc:spChg chg="add mod">
          <ac:chgData name="יובל גבאי" userId="eef0e6f4-53cd-4b50-a6b4-5b6e28795071" providerId="ADAL" clId="{22F9AC31-2BAB-4027-804A-792D77453D12}" dt="2024-02-27T13:26:27.924" v="6048" actId="14100"/>
          <ac:spMkLst>
            <pc:docMk/>
            <pc:sldMk cId="1615853516" sldId="304"/>
            <ac:spMk id="21" creationId="{0E42DF91-64A8-5386-16DC-06FC50E08641}"/>
          </ac:spMkLst>
        </pc:spChg>
        <pc:cxnChg chg="add mod">
          <ac:chgData name="יובל גבאי" userId="eef0e6f4-53cd-4b50-a6b4-5b6e28795071" providerId="ADAL" clId="{22F9AC31-2BAB-4027-804A-792D77453D12}" dt="2024-02-27T07:14:35.469" v="5826" actId="1035"/>
          <ac:cxnSpMkLst>
            <pc:docMk/>
            <pc:sldMk cId="1615853516" sldId="304"/>
            <ac:cxnSpMk id="16" creationId="{09D8DEAB-97AF-D45D-D28B-FBA1427EE8EC}"/>
          </ac:cxnSpMkLst>
        </pc:cxnChg>
        <pc:cxnChg chg="add mod">
          <ac:chgData name="יובל גבאי" userId="eef0e6f4-53cd-4b50-a6b4-5b6e28795071" providerId="ADAL" clId="{22F9AC31-2BAB-4027-804A-792D77453D12}" dt="2024-02-27T07:14:35.469" v="5826" actId="1035"/>
          <ac:cxnSpMkLst>
            <pc:docMk/>
            <pc:sldMk cId="1615853516" sldId="304"/>
            <ac:cxnSpMk id="17" creationId="{2CC42FFF-D5B3-98F2-680A-6873849B9CC4}"/>
          </ac:cxnSpMkLst>
        </pc:cxnChg>
        <pc:cxnChg chg="add mod">
          <ac:chgData name="יובל גבאי" userId="eef0e6f4-53cd-4b50-a6b4-5b6e28795071" providerId="ADAL" clId="{22F9AC31-2BAB-4027-804A-792D77453D12}" dt="2024-02-29T15:16:53.900" v="9652" actId="208"/>
          <ac:cxnSpMkLst>
            <pc:docMk/>
            <pc:sldMk cId="1615853516" sldId="304"/>
            <ac:cxnSpMk id="18" creationId="{1FF1A35B-1B8C-358E-42A0-BD015FA2B456}"/>
          </ac:cxnSpMkLst>
        </pc:cxnChg>
        <pc:cxnChg chg="add mod">
          <ac:chgData name="יובל גבאי" userId="eef0e6f4-53cd-4b50-a6b4-5b6e28795071" providerId="ADAL" clId="{22F9AC31-2BAB-4027-804A-792D77453D12}" dt="2024-02-27T07:14:35.469" v="5826" actId="1035"/>
          <ac:cxnSpMkLst>
            <pc:docMk/>
            <pc:sldMk cId="1615853516" sldId="304"/>
            <ac:cxnSpMk id="22" creationId="{5B44EE52-D72A-66A9-BEC4-D0CA3033CF94}"/>
          </ac:cxnSpMkLst>
        </pc:cxnChg>
        <pc:cxnChg chg="add mod">
          <ac:chgData name="יובל גבאי" userId="eef0e6f4-53cd-4b50-a6b4-5b6e28795071" providerId="ADAL" clId="{22F9AC31-2BAB-4027-804A-792D77453D12}" dt="2024-02-27T07:14:35.469" v="5826" actId="1035"/>
          <ac:cxnSpMkLst>
            <pc:docMk/>
            <pc:sldMk cId="1615853516" sldId="304"/>
            <ac:cxnSpMk id="24" creationId="{9CEDA464-C6AA-950F-3188-71389E470527}"/>
          </ac:cxnSpMkLst>
        </pc:cxnChg>
      </pc:sldChg>
      <pc:sldChg chg="addSp delSp modSp add mod modNotesTx">
        <pc:chgData name="יובל גבאי" userId="eef0e6f4-53cd-4b50-a6b4-5b6e28795071" providerId="ADAL" clId="{22F9AC31-2BAB-4027-804A-792D77453D12}" dt="2024-03-05T15:29:26.116" v="11908" actId="6549"/>
        <pc:sldMkLst>
          <pc:docMk/>
          <pc:sldMk cId="1688488483" sldId="305"/>
        </pc:sldMkLst>
        <pc:spChg chg="del">
          <ac:chgData name="יובל גבאי" userId="eef0e6f4-53cd-4b50-a6b4-5b6e28795071" providerId="ADAL" clId="{22F9AC31-2BAB-4027-804A-792D77453D12}" dt="2024-02-23T10:02:41.318" v="3369" actId="478"/>
          <ac:spMkLst>
            <pc:docMk/>
            <pc:sldMk cId="1688488483" sldId="305"/>
            <ac:spMk id="3" creationId="{0FEA21CC-E67C-223C-8065-42024AE08265}"/>
          </ac:spMkLst>
        </pc:spChg>
        <pc:spChg chg="add del mod">
          <ac:chgData name="יובל גבאי" userId="eef0e6f4-53cd-4b50-a6b4-5b6e28795071" providerId="ADAL" clId="{22F9AC31-2BAB-4027-804A-792D77453D12}" dt="2024-02-29T15:38:09.243" v="9915" actId="478"/>
          <ac:spMkLst>
            <pc:docMk/>
            <pc:sldMk cId="1688488483" sldId="305"/>
            <ac:spMk id="3" creationId="{F104FEF4-324C-6707-40BD-474208098C6B}"/>
          </ac:spMkLst>
        </pc:spChg>
        <pc:spChg chg="add mod">
          <ac:chgData name="יובל גבאי" userId="eef0e6f4-53cd-4b50-a6b4-5b6e28795071" providerId="ADAL" clId="{22F9AC31-2BAB-4027-804A-792D77453D12}" dt="2024-02-27T13:28:46.693" v="6049" actId="1076"/>
          <ac:spMkLst>
            <pc:docMk/>
            <pc:sldMk cId="1688488483" sldId="305"/>
            <ac:spMk id="4" creationId="{999B2406-EEEF-811A-B425-8DFE07E6193E}"/>
          </ac:spMkLst>
        </pc:spChg>
        <pc:spChg chg="add del mod">
          <ac:chgData name="יובל גבאי" userId="eef0e6f4-53cd-4b50-a6b4-5b6e28795071" providerId="ADAL" clId="{22F9AC31-2BAB-4027-804A-792D77453D12}" dt="2024-02-23T10:02:43.185" v="3370" actId="478"/>
          <ac:spMkLst>
            <pc:docMk/>
            <pc:sldMk cId="1688488483" sldId="305"/>
            <ac:spMk id="5" creationId="{1588D600-7381-8BC6-1760-C30A3C0FAABA}"/>
          </ac:spMkLst>
        </pc:spChg>
        <pc:spChg chg="add mod">
          <ac:chgData name="יובל גבאי" userId="eef0e6f4-53cd-4b50-a6b4-5b6e28795071" providerId="ADAL" clId="{22F9AC31-2BAB-4027-804A-792D77453D12}" dt="2024-02-27T13:24:38.179" v="6044" actId="1035"/>
          <ac:spMkLst>
            <pc:docMk/>
            <pc:sldMk cId="1688488483" sldId="305"/>
            <ac:spMk id="5" creationId="{78E5153A-BC0D-4290-06BF-AD57FE3869B3}"/>
          </ac:spMkLst>
        </pc:spChg>
        <pc:spChg chg="add del">
          <ac:chgData name="יובל גבאי" userId="eef0e6f4-53cd-4b50-a6b4-5b6e28795071" providerId="ADAL" clId="{22F9AC31-2BAB-4027-804A-792D77453D12}" dt="2024-02-27T12:34:45.759" v="5914" actId="478"/>
          <ac:spMkLst>
            <pc:docMk/>
            <pc:sldMk cId="1688488483" sldId="305"/>
            <ac:spMk id="6" creationId="{CAF1DD6F-31D6-B9D6-A415-756506F3DDE2}"/>
          </ac:spMkLst>
        </pc:spChg>
        <pc:spChg chg="add del">
          <ac:chgData name="יובל גבאי" userId="eef0e6f4-53cd-4b50-a6b4-5b6e28795071" providerId="ADAL" clId="{22F9AC31-2BAB-4027-804A-792D77453D12}" dt="2024-02-23T10:02:48.020" v="3372" actId="478"/>
          <ac:spMkLst>
            <pc:docMk/>
            <pc:sldMk cId="1688488483" sldId="305"/>
            <ac:spMk id="7" creationId="{4AEEA868-3F87-13F8-DD8A-B4306F5CA206}"/>
          </ac:spMkLst>
        </pc:spChg>
        <pc:spChg chg="add del">
          <ac:chgData name="יובל גבאי" userId="eef0e6f4-53cd-4b50-a6b4-5b6e28795071" providerId="ADAL" clId="{22F9AC31-2BAB-4027-804A-792D77453D12}" dt="2024-02-27T12:36:03.663" v="5916" actId="478"/>
          <ac:spMkLst>
            <pc:docMk/>
            <pc:sldMk cId="1688488483" sldId="305"/>
            <ac:spMk id="7" creationId="{67EA4F45-02D9-3CB0-B63B-61E49487843B}"/>
          </ac:spMkLst>
        </pc:spChg>
        <pc:spChg chg="add mod">
          <ac:chgData name="יובל גבאי" userId="eef0e6f4-53cd-4b50-a6b4-5b6e28795071" providerId="ADAL" clId="{22F9AC31-2BAB-4027-804A-792D77453D12}" dt="2024-02-27T13:28:49.358" v="6050" actId="1076"/>
          <ac:spMkLst>
            <pc:docMk/>
            <pc:sldMk cId="1688488483" sldId="305"/>
            <ac:spMk id="8" creationId="{3B407749-17F8-5C42-2F0C-88AFDCE63805}"/>
          </ac:spMkLst>
        </pc:spChg>
        <pc:spChg chg="add del">
          <ac:chgData name="יובל גבאי" userId="eef0e6f4-53cd-4b50-a6b4-5b6e28795071" providerId="ADAL" clId="{22F9AC31-2BAB-4027-804A-792D77453D12}" dt="2024-02-27T13:09:14.727" v="5935" actId="22"/>
          <ac:spMkLst>
            <pc:docMk/>
            <pc:sldMk cId="1688488483" sldId="305"/>
            <ac:spMk id="10" creationId="{7E348B5F-8087-FBCE-B13F-0DC50653E1E4}"/>
          </ac:spMkLst>
        </pc:spChg>
        <pc:spChg chg="add mod">
          <ac:chgData name="יובל גבאי" userId="eef0e6f4-53cd-4b50-a6b4-5b6e28795071" providerId="ADAL" clId="{22F9AC31-2BAB-4027-804A-792D77453D12}" dt="2024-02-27T17:37:38.553" v="7155" actId="6549"/>
          <ac:spMkLst>
            <pc:docMk/>
            <pc:sldMk cId="1688488483" sldId="305"/>
            <ac:spMk id="12" creationId="{D142D28E-615A-F728-2CD2-1E3F2AE8B083}"/>
          </ac:spMkLst>
        </pc:spChg>
        <pc:spChg chg="add mod">
          <ac:chgData name="יובל גבאי" userId="eef0e6f4-53cd-4b50-a6b4-5b6e28795071" providerId="ADAL" clId="{22F9AC31-2BAB-4027-804A-792D77453D12}" dt="2024-02-27T13:24:51.393" v="6047" actId="1076"/>
          <ac:spMkLst>
            <pc:docMk/>
            <pc:sldMk cId="1688488483" sldId="305"/>
            <ac:spMk id="14" creationId="{8A5ECF87-2EB5-DAB9-FBE8-FE83C432EA3A}"/>
          </ac:spMkLst>
        </pc:spChg>
        <pc:picChg chg="add mod">
          <ac:chgData name="יובל גבאי" userId="eef0e6f4-53cd-4b50-a6b4-5b6e28795071" providerId="ADAL" clId="{22F9AC31-2BAB-4027-804A-792D77453D12}" dt="2024-02-27T13:24:38.179" v="6044" actId="1035"/>
          <ac:picMkLst>
            <pc:docMk/>
            <pc:sldMk cId="1688488483" sldId="305"/>
            <ac:picMk id="2050" creationId="{502FB894-96AE-FD26-01CE-CF7E048C644B}"/>
          </ac:picMkLst>
        </pc:picChg>
        <pc:cxnChg chg="add mod">
          <ac:chgData name="יובל גבאי" userId="eef0e6f4-53cd-4b50-a6b4-5b6e28795071" providerId="ADAL" clId="{22F9AC31-2BAB-4027-804A-792D77453D12}" dt="2024-02-29T15:17:53.519" v="9665"/>
          <ac:cxnSpMkLst>
            <pc:docMk/>
            <pc:sldMk cId="1688488483" sldId="305"/>
            <ac:cxnSpMk id="6" creationId="{3448528E-8F8D-14D0-F3D3-095BCCCB0889}"/>
          </ac:cxnSpMkLst>
        </pc:cxnChg>
        <pc:cxnChg chg="add mod">
          <ac:chgData name="יובל גבאי" userId="eef0e6f4-53cd-4b50-a6b4-5b6e28795071" providerId="ADAL" clId="{22F9AC31-2BAB-4027-804A-792D77453D12}" dt="2024-02-27T13:24:46.955" v="6046" actId="14100"/>
          <ac:cxnSpMkLst>
            <pc:docMk/>
            <pc:sldMk cId="1688488483" sldId="305"/>
            <ac:cxnSpMk id="16" creationId="{218FEBF2-7188-BA45-4038-E0CFB9C35911}"/>
          </ac:cxnSpMkLst>
        </pc:cxnChg>
      </pc:sldChg>
      <pc:sldChg chg="addSp delSp modSp new mod modNotesTx">
        <pc:chgData name="יובל גבאי" userId="eef0e6f4-53cd-4b50-a6b4-5b6e28795071" providerId="ADAL" clId="{22F9AC31-2BAB-4027-804A-792D77453D12}" dt="2024-03-05T09:49:46.034" v="11900" actId="20577"/>
        <pc:sldMkLst>
          <pc:docMk/>
          <pc:sldMk cId="3146492352" sldId="306"/>
        </pc:sldMkLst>
        <pc:spChg chg="mod">
          <ac:chgData name="יובל גבאי" userId="eef0e6f4-53cd-4b50-a6b4-5b6e28795071" providerId="ADAL" clId="{22F9AC31-2BAB-4027-804A-792D77453D12}" dt="2024-03-01T09:47:03.295" v="10508" actId="20577"/>
          <ac:spMkLst>
            <pc:docMk/>
            <pc:sldMk cId="3146492352" sldId="306"/>
            <ac:spMk id="2" creationId="{AA08031F-141A-BD03-BD0D-05DEA1713B47}"/>
          </ac:spMkLst>
        </pc:spChg>
        <pc:spChg chg="del mod">
          <ac:chgData name="יובל גבאי" userId="eef0e6f4-53cd-4b50-a6b4-5b6e28795071" providerId="ADAL" clId="{22F9AC31-2BAB-4027-804A-792D77453D12}" dt="2024-02-26T06:04:54.181" v="4540" actId="478"/>
          <ac:spMkLst>
            <pc:docMk/>
            <pc:sldMk cId="3146492352" sldId="306"/>
            <ac:spMk id="3" creationId="{3CB0314E-5678-B5FB-FE17-47AC9D922388}"/>
          </ac:spMkLst>
        </pc:spChg>
        <pc:spChg chg="add del mod">
          <ac:chgData name="יובל גבאי" userId="eef0e6f4-53cd-4b50-a6b4-5b6e28795071" providerId="ADAL" clId="{22F9AC31-2BAB-4027-804A-792D77453D12}" dt="2024-02-26T09:22:40.794" v="4761" actId="478"/>
          <ac:spMkLst>
            <pc:docMk/>
            <pc:sldMk cId="3146492352" sldId="306"/>
            <ac:spMk id="3" creationId="{F4333935-17A4-4C7F-13C2-1EE39CDE1D3A}"/>
          </ac:spMkLst>
        </pc:spChg>
        <pc:spChg chg="add mod">
          <ac:chgData name="יובל גבאי" userId="eef0e6f4-53cd-4b50-a6b4-5b6e28795071" providerId="ADAL" clId="{22F9AC31-2BAB-4027-804A-792D77453D12}" dt="2024-03-05T09:49:46.034" v="11900" actId="20577"/>
          <ac:spMkLst>
            <pc:docMk/>
            <pc:sldMk cId="3146492352" sldId="306"/>
            <ac:spMk id="8" creationId="{AE6B7CCD-49B3-3D59-D7EF-69016FC34626}"/>
          </ac:spMkLst>
        </pc:spChg>
        <pc:spChg chg="add mod">
          <ac:chgData name="יובל גבאי" userId="eef0e6f4-53cd-4b50-a6b4-5b6e28795071" providerId="ADAL" clId="{22F9AC31-2BAB-4027-804A-792D77453D12}" dt="2024-02-26T09:22:37.491" v="4760"/>
          <ac:spMkLst>
            <pc:docMk/>
            <pc:sldMk cId="3146492352" sldId="306"/>
            <ac:spMk id="8" creationId="{F422643D-2765-49EA-878A-5D19434EAF8A}"/>
          </ac:spMkLst>
        </pc:spChg>
        <pc:spChg chg="add del mod">
          <ac:chgData name="יובל גבאי" userId="eef0e6f4-53cd-4b50-a6b4-5b6e28795071" providerId="ADAL" clId="{22F9AC31-2BAB-4027-804A-792D77453D12}" dt="2024-02-29T15:38:17.214" v="9919" actId="478"/>
          <ac:spMkLst>
            <pc:docMk/>
            <pc:sldMk cId="3146492352" sldId="306"/>
            <ac:spMk id="10" creationId="{C4776E99-4F18-8DED-6B49-85ED8BA24C5A}"/>
          </ac:spMkLst>
        </pc:spChg>
        <pc:grpChg chg="add mod">
          <ac:chgData name="יובל גבאי" userId="eef0e6f4-53cd-4b50-a6b4-5b6e28795071" providerId="ADAL" clId="{22F9AC31-2BAB-4027-804A-792D77453D12}" dt="2024-03-05T09:46:48.944" v="11868" actId="14100"/>
          <ac:grpSpMkLst>
            <pc:docMk/>
            <pc:sldMk cId="3146492352" sldId="306"/>
            <ac:grpSpMk id="14" creationId="{58E92689-7D2E-C387-B8F6-FCD63860072A}"/>
          </ac:grpSpMkLst>
        </pc:grpChg>
        <pc:grpChg chg="add mod">
          <ac:chgData name="יובל גבאי" userId="eef0e6f4-53cd-4b50-a6b4-5b6e28795071" providerId="ADAL" clId="{22F9AC31-2BAB-4027-804A-792D77453D12}" dt="2024-03-05T09:46:48.944" v="11868" actId="14100"/>
          <ac:grpSpMkLst>
            <pc:docMk/>
            <pc:sldMk cId="3146492352" sldId="306"/>
            <ac:grpSpMk id="42" creationId="{FAB56AC5-9C5B-7959-A270-38126BCE128A}"/>
          </ac:grpSpMkLst>
        </pc:grpChg>
        <pc:picChg chg="mod">
          <ac:chgData name="יובל גבאי" userId="eef0e6f4-53cd-4b50-a6b4-5b6e28795071" providerId="ADAL" clId="{22F9AC31-2BAB-4027-804A-792D77453D12}" dt="2024-03-05T09:46:48.944" v="11868" actId="14100"/>
          <ac:picMkLst>
            <pc:docMk/>
            <pc:sldMk cId="3146492352" sldId="306"/>
            <ac:picMk id="4" creationId="{CA25BA06-7D99-92EC-AE9D-DF12D39E6CC1}"/>
          </ac:picMkLst>
        </pc:picChg>
        <pc:picChg chg="mod">
          <ac:chgData name="יובל גבאי" userId="eef0e6f4-53cd-4b50-a6b4-5b6e28795071" providerId="ADAL" clId="{22F9AC31-2BAB-4027-804A-792D77453D12}" dt="2024-03-05T09:46:48.944" v="11868" actId="14100"/>
          <ac:picMkLst>
            <pc:docMk/>
            <pc:sldMk cId="3146492352" sldId="306"/>
            <ac:picMk id="5" creationId="{DCE56EBE-E608-0CCD-FC53-D2084D142521}"/>
          </ac:picMkLst>
        </pc:picChg>
        <pc:picChg chg="mod">
          <ac:chgData name="יובל גבאי" userId="eef0e6f4-53cd-4b50-a6b4-5b6e28795071" providerId="ADAL" clId="{22F9AC31-2BAB-4027-804A-792D77453D12}" dt="2024-03-05T09:46:48.944" v="11868" actId="14100"/>
          <ac:picMkLst>
            <pc:docMk/>
            <pc:sldMk cId="3146492352" sldId="306"/>
            <ac:picMk id="6" creationId="{236A8583-5DA6-FAE2-4C79-AC4B08FC1B9F}"/>
          </ac:picMkLst>
        </pc:picChg>
        <pc:picChg chg="mod">
          <ac:chgData name="יובל גבאי" userId="eef0e6f4-53cd-4b50-a6b4-5b6e28795071" providerId="ADAL" clId="{22F9AC31-2BAB-4027-804A-792D77453D12}" dt="2024-03-05T09:46:48.944" v="11868" actId="14100"/>
          <ac:picMkLst>
            <pc:docMk/>
            <pc:sldMk cId="3146492352" sldId="306"/>
            <ac:picMk id="7" creationId="{7FBFF2B2-5010-2FC6-E03A-86C440A6BFB8}"/>
          </ac:picMkLst>
        </pc:picChg>
        <pc:picChg chg="mod">
          <ac:chgData name="יובל גבאי" userId="eef0e6f4-53cd-4b50-a6b4-5b6e28795071" providerId="ADAL" clId="{22F9AC31-2BAB-4027-804A-792D77453D12}" dt="2024-03-05T09:46:48.944" v="11868" actId="14100"/>
          <ac:picMkLst>
            <pc:docMk/>
            <pc:sldMk cId="3146492352" sldId="306"/>
            <ac:picMk id="32" creationId="{44D04F0F-3FB2-EBD8-806B-99D921576BC8}"/>
          </ac:picMkLst>
        </pc:picChg>
        <pc:cxnChg chg="add mod">
          <ac:chgData name="יובל גבאי" userId="eef0e6f4-53cd-4b50-a6b4-5b6e28795071" providerId="ADAL" clId="{22F9AC31-2BAB-4027-804A-792D77453D12}" dt="2024-02-29T15:20:08.732" v="9690"/>
          <ac:cxnSpMkLst>
            <pc:docMk/>
            <pc:sldMk cId="3146492352" sldId="306"/>
            <ac:cxnSpMk id="3" creationId="{0B46D891-5A03-2B8C-C5CD-DFBE80E658D0}"/>
          </ac:cxnSpMkLst>
        </pc:cxnChg>
        <pc:cxnChg chg="mod">
          <ac:chgData name="יובל גבאי" userId="eef0e6f4-53cd-4b50-a6b4-5b6e28795071" providerId="ADAL" clId="{22F9AC31-2BAB-4027-804A-792D77453D12}" dt="2024-03-05T09:46:48.944" v="11868" actId="14100"/>
          <ac:cxnSpMkLst>
            <pc:docMk/>
            <pc:sldMk cId="3146492352" sldId="306"/>
            <ac:cxnSpMk id="9" creationId="{CBBEAD05-F030-42B0-0994-61B3B3F83BA0}"/>
          </ac:cxnSpMkLst>
        </pc:cxnChg>
        <pc:cxnChg chg="add mod">
          <ac:chgData name="יובל גבאי" userId="eef0e6f4-53cd-4b50-a6b4-5b6e28795071" providerId="ADAL" clId="{22F9AC31-2BAB-4027-804A-792D77453D12}" dt="2024-03-05T09:46:48.944" v="11868" actId="14100"/>
          <ac:cxnSpMkLst>
            <pc:docMk/>
            <pc:sldMk cId="3146492352" sldId="306"/>
            <ac:cxnSpMk id="10" creationId="{96B67911-30ED-3CAD-A90B-F881EFC3CFC6}"/>
          </ac:cxnSpMkLst>
        </pc:cxnChg>
        <pc:cxnChg chg="mod">
          <ac:chgData name="יובל גבאי" userId="eef0e6f4-53cd-4b50-a6b4-5b6e28795071" providerId="ADAL" clId="{22F9AC31-2BAB-4027-804A-792D77453D12}" dt="2024-03-05T09:46:48.944" v="11868" actId="14100"/>
          <ac:cxnSpMkLst>
            <pc:docMk/>
            <pc:sldMk cId="3146492352" sldId="306"/>
            <ac:cxnSpMk id="11" creationId="{FB67E5B3-150B-6755-6C09-852DAE6E7BB2}"/>
          </ac:cxnSpMkLst>
        </pc:cxnChg>
        <pc:cxnChg chg="add mod">
          <ac:chgData name="יובל גבאי" userId="eef0e6f4-53cd-4b50-a6b4-5b6e28795071" providerId="ADAL" clId="{22F9AC31-2BAB-4027-804A-792D77453D12}" dt="2024-03-05T09:48:05.317" v="11879" actId="14100"/>
          <ac:cxnSpMkLst>
            <pc:docMk/>
            <pc:sldMk cId="3146492352" sldId="306"/>
            <ac:cxnSpMk id="16" creationId="{0B0FCC18-DC15-B9E4-21F9-23FB7903E1D7}"/>
          </ac:cxnSpMkLst>
        </pc:cxnChg>
        <pc:cxnChg chg="mod">
          <ac:chgData name="יובל גבאי" userId="eef0e6f4-53cd-4b50-a6b4-5b6e28795071" providerId="ADAL" clId="{22F9AC31-2BAB-4027-804A-792D77453D12}" dt="2024-03-05T09:46:48.944" v="11868" actId="14100"/>
          <ac:cxnSpMkLst>
            <pc:docMk/>
            <pc:sldMk cId="3146492352" sldId="306"/>
            <ac:cxnSpMk id="17" creationId="{F2094896-E748-8353-D546-79B8E1CA743E}"/>
          </ac:cxnSpMkLst>
        </pc:cxnChg>
        <pc:cxnChg chg="add mod">
          <ac:chgData name="יובל גבאי" userId="eef0e6f4-53cd-4b50-a6b4-5b6e28795071" providerId="ADAL" clId="{22F9AC31-2BAB-4027-804A-792D77453D12}" dt="2024-03-05T09:48:16.271" v="11886" actId="13822"/>
          <ac:cxnSpMkLst>
            <pc:docMk/>
            <pc:sldMk cId="3146492352" sldId="306"/>
            <ac:cxnSpMk id="19" creationId="{9B415199-36FE-5262-9540-E55D2AA3EE71}"/>
          </ac:cxnSpMkLst>
        </pc:cxnChg>
        <pc:cxnChg chg="mod">
          <ac:chgData name="יובל גבאי" userId="eef0e6f4-53cd-4b50-a6b4-5b6e28795071" providerId="ADAL" clId="{22F9AC31-2BAB-4027-804A-792D77453D12}" dt="2024-03-05T09:46:48.944" v="11868" actId="14100"/>
          <ac:cxnSpMkLst>
            <pc:docMk/>
            <pc:sldMk cId="3146492352" sldId="306"/>
            <ac:cxnSpMk id="21" creationId="{356F1549-BD85-30A5-A6EC-2A148B28D25C}"/>
          </ac:cxnSpMkLst>
        </pc:cxnChg>
        <pc:cxnChg chg="mod">
          <ac:chgData name="יובל גבאי" userId="eef0e6f4-53cd-4b50-a6b4-5b6e28795071" providerId="ADAL" clId="{22F9AC31-2BAB-4027-804A-792D77453D12}" dt="2024-03-05T09:46:48.944" v="11868" actId="14100"/>
          <ac:cxnSpMkLst>
            <pc:docMk/>
            <pc:sldMk cId="3146492352" sldId="306"/>
            <ac:cxnSpMk id="23" creationId="{FAA3C6F0-B232-FA1C-58D2-369FE3A7F46D}"/>
          </ac:cxnSpMkLst>
        </pc:cxnChg>
        <pc:cxnChg chg="del mod">
          <ac:chgData name="יובל גבאי" userId="eef0e6f4-53cd-4b50-a6b4-5b6e28795071" providerId="ADAL" clId="{22F9AC31-2BAB-4027-804A-792D77453D12}" dt="2024-03-05T09:40:09.550" v="11860" actId="478"/>
          <ac:cxnSpMkLst>
            <pc:docMk/>
            <pc:sldMk cId="3146492352" sldId="306"/>
            <ac:cxnSpMk id="30" creationId="{72A4BA70-06A0-8A64-CDE1-F55C3343F517}"/>
          </ac:cxnSpMkLst>
        </pc:cxnChg>
        <pc:cxnChg chg="mod">
          <ac:chgData name="יובל גבאי" userId="eef0e6f4-53cd-4b50-a6b4-5b6e28795071" providerId="ADAL" clId="{22F9AC31-2BAB-4027-804A-792D77453D12}" dt="2024-03-05T09:46:48.944" v="11868" actId="14100"/>
          <ac:cxnSpMkLst>
            <pc:docMk/>
            <pc:sldMk cId="3146492352" sldId="306"/>
            <ac:cxnSpMk id="34" creationId="{3ABABA91-E77F-11CE-E7BF-64653DD96579}"/>
          </ac:cxnSpMkLst>
        </pc:cxnChg>
        <pc:cxnChg chg="mod">
          <ac:chgData name="יובל גבאי" userId="eef0e6f4-53cd-4b50-a6b4-5b6e28795071" providerId="ADAL" clId="{22F9AC31-2BAB-4027-804A-792D77453D12}" dt="2024-03-05T09:46:48.944" v="11868" actId="14100"/>
          <ac:cxnSpMkLst>
            <pc:docMk/>
            <pc:sldMk cId="3146492352" sldId="306"/>
            <ac:cxnSpMk id="36" creationId="{EB108955-25DB-C950-00CD-AC625DE16465}"/>
          </ac:cxnSpMkLst>
        </pc:cxnChg>
        <pc:cxnChg chg="mod">
          <ac:chgData name="יובל גבאי" userId="eef0e6f4-53cd-4b50-a6b4-5b6e28795071" providerId="ADAL" clId="{22F9AC31-2BAB-4027-804A-792D77453D12}" dt="2024-03-05T09:46:48.944" v="11868" actId="14100"/>
          <ac:cxnSpMkLst>
            <pc:docMk/>
            <pc:sldMk cId="3146492352" sldId="306"/>
            <ac:cxnSpMk id="39" creationId="{7CE0E7CF-11CA-4EBB-C003-A2A00BFC722F}"/>
          </ac:cxnSpMkLst>
        </pc:cxnChg>
      </pc:sldChg>
      <pc:sldChg chg="addSp delSp modSp new mod">
        <pc:chgData name="יובל גבאי" userId="eef0e6f4-53cd-4b50-a6b4-5b6e28795071" providerId="ADAL" clId="{22F9AC31-2BAB-4027-804A-792D77453D12}" dt="2024-02-29T15:38:02.168" v="9911" actId="478"/>
        <pc:sldMkLst>
          <pc:docMk/>
          <pc:sldMk cId="148178124" sldId="307"/>
        </pc:sldMkLst>
        <pc:spChg chg="mod">
          <ac:chgData name="יובל גבאי" userId="eef0e6f4-53cd-4b50-a6b4-5b6e28795071" providerId="ADAL" clId="{22F9AC31-2BAB-4027-804A-792D77453D12}" dt="2024-02-26T09:38:24.234" v="4850" actId="20577"/>
          <ac:spMkLst>
            <pc:docMk/>
            <pc:sldMk cId="148178124" sldId="307"/>
            <ac:spMk id="2" creationId="{A48598B1-01DE-0BE1-2C97-62F05ED1CEB6}"/>
          </ac:spMkLst>
        </pc:spChg>
        <pc:spChg chg="del">
          <ac:chgData name="יובל גבאי" userId="eef0e6f4-53cd-4b50-a6b4-5b6e28795071" providerId="ADAL" clId="{22F9AC31-2BAB-4027-804A-792D77453D12}" dt="2024-02-23T10:12:33.255" v="3404" actId="478"/>
          <ac:spMkLst>
            <pc:docMk/>
            <pc:sldMk cId="148178124" sldId="307"/>
            <ac:spMk id="3" creationId="{08076F81-B1ED-BDFA-7D18-CF69312250C1}"/>
          </ac:spMkLst>
        </pc:spChg>
        <pc:spChg chg="add del mod">
          <ac:chgData name="יובל גבאי" userId="eef0e6f4-53cd-4b50-a6b4-5b6e28795071" providerId="ADAL" clId="{22F9AC31-2BAB-4027-804A-792D77453D12}" dt="2024-02-29T15:38:02.168" v="9911" actId="478"/>
          <ac:spMkLst>
            <pc:docMk/>
            <pc:sldMk cId="148178124" sldId="307"/>
            <ac:spMk id="3" creationId="{B1B773AF-17BB-9202-F9BF-B29689F8AB32}"/>
          </ac:spMkLst>
        </pc:spChg>
        <pc:cxnChg chg="add mod">
          <ac:chgData name="יובל גבאי" userId="eef0e6f4-53cd-4b50-a6b4-5b6e28795071" providerId="ADAL" clId="{22F9AC31-2BAB-4027-804A-792D77453D12}" dt="2024-02-29T15:16:43.334" v="9649" actId="1076"/>
          <ac:cxnSpMkLst>
            <pc:docMk/>
            <pc:sldMk cId="148178124" sldId="307"/>
            <ac:cxnSpMk id="4" creationId="{453E2238-61BC-C90C-7DB7-BDD97836420D}"/>
          </ac:cxnSpMkLst>
        </pc:cxnChg>
      </pc:sldChg>
      <pc:sldChg chg="addSp modSp add del mod">
        <pc:chgData name="יובל גבאי" userId="eef0e6f4-53cd-4b50-a6b4-5b6e28795071" providerId="ADAL" clId="{22F9AC31-2BAB-4027-804A-792D77453D12}" dt="2024-02-29T15:19:38.965" v="9683" actId="1076"/>
        <pc:sldMkLst>
          <pc:docMk/>
          <pc:sldMk cId="1758523913" sldId="308"/>
        </pc:sldMkLst>
        <pc:spChg chg="mod">
          <ac:chgData name="יובל גבאי" userId="eef0e6f4-53cd-4b50-a6b4-5b6e28795071" providerId="ADAL" clId="{22F9AC31-2BAB-4027-804A-792D77453D12}" dt="2024-02-23T10:37:26.048" v="3554"/>
          <ac:spMkLst>
            <pc:docMk/>
            <pc:sldMk cId="1758523913" sldId="308"/>
            <ac:spMk id="2" creationId="{A48598B1-01DE-0BE1-2C97-62F05ED1CEB6}"/>
          </ac:spMkLst>
        </pc:spChg>
        <pc:cxnChg chg="add mod">
          <ac:chgData name="יובל גבאי" userId="eef0e6f4-53cd-4b50-a6b4-5b6e28795071" providerId="ADAL" clId="{22F9AC31-2BAB-4027-804A-792D77453D12}" dt="2024-02-29T15:19:38.965" v="9683" actId="1076"/>
          <ac:cxnSpMkLst>
            <pc:docMk/>
            <pc:sldMk cId="1758523913" sldId="308"/>
            <ac:cxnSpMk id="3" creationId="{FB73D9E4-FDD5-6F65-64C6-CAAE96D8A40D}"/>
          </ac:cxnSpMkLst>
        </pc:cxnChg>
      </pc:sldChg>
      <pc:sldChg chg="addSp modSp">
        <pc:chgData name="יובל גבאי" userId="eef0e6f4-53cd-4b50-a6b4-5b6e28795071" providerId="ADAL" clId="{22F9AC31-2BAB-4027-804A-792D77453D12}" dt="2024-02-26T09:24:56.153" v="4800"/>
        <pc:sldMkLst>
          <pc:docMk/>
          <pc:sldMk cId="4224144104" sldId="309"/>
        </pc:sldMkLst>
        <pc:spChg chg="add mod">
          <ac:chgData name="יובל גבאי" userId="eef0e6f4-53cd-4b50-a6b4-5b6e28795071" providerId="ADAL" clId="{22F9AC31-2BAB-4027-804A-792D77453D12}" dt="2024-02-26T09:24:56.153" v="4800"/>
          <ac:spMkLst>
            <pc:docMk/>
            <pc:sldMk cId="4224144104" sldId="309"/>
            <ac:spMk id="4" creationId="{551670F7-1802-7064-5E44-BAAD4A98EFF2}"/>
          </ac:spMkLst>
        </pc:spChg>
      </pc:sldChg>
      <pc:sldChg chg="addSp modSp">
        <pc:chgData name="יובל גבאי" userId="eef0e6f4-53cd-4b50-a6b4-5b6e28795071" providerId="ADAL" clId="{22F9AC31-2BAB-4027-804A-792D77453D12}" dt="2024-02-26T09:24:57.856" v="4801"/>
        <pc:sldMkLst>
          <pc:docMk/>
          <pc:sldMk cId="3367988986" sldId="310"/>
        </pc:sldMkLst>
        <pc:spChg chg="add mod">
          <ac:chgData name="יובל גבאי" userId="eef0e6f4-53cd-4b50-a6b4-5b6e28795071" providerId="ADAL" clId="{22F9AC31-2BAB-4027-804A-792D77453D12}" dt="2024-02-26T09:24:57.856" v="4801"/>
          <ac:spMkLst>
            <pc:docMk/>
            <pc:sldMk cId="3367988986" sldId="310"/>
            <ac:spMk id="4" creationId="{2C9C1EF9-007B-4ADE-57F3-B22CB1D48761}"/>
          </ac:spMkLst>
        </pc:spChg>
      </pc:sldChg>
      <pc:sldChg chg="addSp modSp">
        <pc:chgData name="יובל גבאי" userId="eef0e6f4-53cd-4b50-a6b4-5b6e28795071" providerId="ADAL" clId="{22F9AC31-2BAB-4027-804A-792D77453D12}" dt="2024-02-26T09:24:59.207" v="4802"/>
        <pc:sldMkLst>
          <pc:docMk/>
          <pc:sldMk cId="2663874462" sldId="311"/>
        </pc:sldMkLst>
        <pc:spChg chg="add mod">
          <ac:chgData name="יובל גבאי" userId="eef0e6f4-53cd-4b50-a6b4-5b6e28795071" providerId="ADAL" clId="{22F9AC31-2BAB-4027-804A-792D77453D12}" dt="2024-02-26T09:24:59.207" v="4802"/>
          <ac:spMkLst>
            <pc:docMk/>
            <pc:sldMk cId="2663874462" sldId="311"/>
            <ac:spMk id="4" creationId="{0992841C-91EF-2239-86F9-522E7FB3B937}"/>
          </ac:spMkLst>
        </pc:spChg>
      </pc:sldChg>
      <pc:sldChg chg="del">
        <pc:chgData name="יובל גבאי" userId="eef0e6f4-53cd-4b50-a6b4-5b6e28795071" providerId="ADAL" clId="{22F9AC31-2BAB-4027-804A-792D77453D12}" dt="2024-02-27T16:33:17.948" v="7114" actId="47"/>
        <pc:sldMkLst>
          <pc:docMk/>
          <pc:sldMk cId="2949511839" sldId="312"/>
        </pc:sldMkLst>
      </pc:sldChg>
      <pc:sldChg chg="addSp delSp modSp mod modNotesTx">
        <pc:chgData name="יובל גבאי" userId="eef0e6f4-53cd-4b50-a6b4-5b6e28795071" providerId="ADAL" clId="{22F9AC31-2BAB-4027-804A-792D77453D12}" dt="2024-03-05T15:29:56.529" v="11914" actId="6549"/>
        <pc:sldMkLst>
          <pc:docMk/>
          <pc:sldMk cId="2994680595" sldId="313"/>
        </pc:sldMkLst>
        <pc:spChg chg="mod">
          <ac:chgData name="יובל גבאי" userId="eef0e6f4-53cd-4b50-a6b4-5b6e28795071" providerId="ADAL" clId="{22F9AC31-2BAB-4027-804A-792D77453D12}" dt="2024-02-29T15:22:11.597" v="9698" actId="113"/>
          <ac:spMkLst>
            <pc:docMk/>
            <pc:sldMk cId="2994680595" sldId="313"/>
            <ac:spMk id="2" creationId="{13F99EA5-8C3A-6788-5A11-87F643DEA8F8}"/>
          </ac:spMkLst>
        </pc:spChg>
        <pc:spChg chg="del">
          <ac:chgData name="יובל גבאי" userId="eef0e6f4-53cd-4b50-a6b4-5b6e28795071" providerId="ADAL" clId="{22F9AC31-2BAB-4027-804A-792D77453D12}" dt="2024-02-29T09:54:32.195" v="8725" actId="478"/>
          <ac:spMkLst>
            <pc:docMk/>
            <pc:sldMk cId="2994680595" sldId="313"/>
            <ac:spMk id="3" creationId="{2DDAFC61-D6C1-1D05-C02D-AA0ECFE9FA28}"/>
          </ac:spMkLst>
        </pc:spChg>
        <pc:cxnChg chg="add mod">
          <ac:chgData name="יובל גבאי" userId="eef0e6f4-53cd-4b50-a6b4-5b6e28795071" providerId="ADAL" clId="{22F9AC31-2BAB-4027-804A-792D77453D12}" dt="2024-02-29T15:21:59.967" v="9696" actId="1076"/>
          <ac:cxnSpMkLst>
            <pc:docMk/>
            <pc:sldMk cId="2994680595" sldId="313"/>
            <ac:cxnSpMk id="3" creationId="{64E5DAB3-CAE7-EFC7-5DD7-4FFECBA07859}"/>
          </ac:cxnSpMkLst>
        </pc:cxnChg>
      </pc:sldChg>
      <pc:sldChg chg="addSp modSp">
        <pc:chgData name="יובל גבאי" userId="eef0e6f4-53cd-4b50-a6b4-5b6e28795071" providerId="ADAL" clId="{22F9AC31-2BAB-4027-804A-792D77453D12}" dt="2024-02-26T09:24:30.760" v="4787"/>
        <pc:sldMkLst>
          <pc:docMk/>
          <pc:sldMk cId="4141303234" sldId="314"/>
        </pc:sldMkLst>
        <pc:spChg chg="add mod">
          <ac:chgData name="יובל גבאי" userId="eef0e6f4-53cd-4b50-a6b4-5b6e28795071" providerId="ADAL" clId="{22F9AC31-2BAB-4027-804A-792D77453D12}" dt="2024-02-26T09:24:30.760" v="4787"/>
          <ac:spMkLst>
            <pc:docMk/>
            <pc:sldMk cId="4141303234" sldId="314"/>
            <ac:spMk id="4" creationId="{D6E7653F-708D-DC79-5D0C-4EFFC4439592}"/>
          </ac:spMkLst>
        </pc:spChg>
      </pc:sldChg>
      <pc:sldChg chg="addSp modSp mod">
        <pc:chgData name="יובל גבאי" userId="eef0e6f4-53cd-4b50-a6b4-5b6e28795071" providerId="ADAL" clId="{22F9AC31-2BAB-4027-804A-792D77453D12}" dt="2024-02-28T18:09:31.836" v="7659" actId="20577"/>
        <pc:sldMkLst>
          <pc:docMk/>
          <pc:sldMk cId="2499489715" sldId="315"/>
        </pc:sldMkLst>
        <pc:spChg chg="mod">
          <ac:chgData name="יובל גבאי" userId="eef0e6f4-53cd-4b50-a6b4-5b6e28795071" providerId="ADAL" clId="{22F9AC31-2BAB-4027-804A-792D77453D12}" dt="2024-02-25T16:38:13.741" v="3758" actId="27636"/>
          <ac:spMkLst>
            <pc:docMk/>
            <pc:sldMk cId="2499489715" sldId="315"/>
            <ac:spMk id="3" creationId="{491BA574-B590-5BB5-2931-ED224F5BD44D}"/>
          </ac:spMkLst>
        </pc:spChg>
        <pc:spChg chg="add mod">
          <ac:chgData name="יובל גבאי" userId="eef0e6f4-53cd-4b50-a6b4-5b6e28795071" providerId="ADAL" clId="{22F9AC31-2BAB-4027-804A-792D77453D12}" dt="2024-02-26T09:24:32.242" v="4788"/>
          <ac:spMkLst>
            <pc:docMk/>
            <pc:sldMk cId="2499489715" sldId="315"/>
            <ac:spMk id="4" creationId="{D1150C58-414F-EC88-87A0-BCCE9189CBA6}"/>
          </ac:spMkLst>
        </pc:spChg>
        <pc:spChg chg="add mod">
          <ac:chgData name="יובל גבאי" userId="eef0e6f4-53cd-4b50-a6b4-5b6e28795071" providerId="ADAL" clId="{22F9AC31-2BAB-4027-804A-792D77453D12}" dt="2024-02-28T18:09:31.836" v="7659" actId="20577"/>
          <ac:spMkLst>
            <pc:docMk/>
            <pc:sldMk cId="2499489715" sldId="315"/>
            <ac:spMk id="5" creationId="{B28306CA-EAF9-0310-8163-E7206D0D3BF6}"/>
          </ac:spMkLst>
        </pc:spChg>
      </pc:sldChg>
      <pc:sldChg chg="addSp modSp">
        <pc:chgData name="יובל גבאי" userId="eef0e6f4-53cd-4b50-a6b4-5b6e28795071" providerId="ADAL" clId="{22F9AC31-2BAB-4027-804A-792D77453D12}" dt="2024-02-26T09:24:33.357" v="4789"/>
        <pc:sldMkLst>
          <pc:docMk/>
          <pc:sldMk cId="1687419928" sldId="316"/>
        </pc:sldMkLst>
        <pc:spChg chg="add mod">
          <ac:chgData name="יובל גבאי" userId="eef0e6f4-53cd-4b50-a6b4-5b6e28795071" providerId="ADAL" clId="{22F9AC31-2BAB-4027-804A-792D77453D12}" dt="2024-02-26T09:24:33.357" v="4789"/>
          <ac:spMkLst>
            <pc:docMk/>
            <pc:sldMk cId="1687419928" sldId="316"/>
            <ac:spMk id="4" creationId="{5646B751-88CF-FFE5-B2A5-0EE67E8B67AE}"/>
          </ac:spMkLst>
        </pc:spChg>
      </pc:sldChg>
      <pc:sldChg chg="addSp modSp del">
        <pc:chgData name="יובל גבאי" userId="eef0e6f4-53cd-4b50-a6b4-5b6e28795071" providerId="ADAL" clId="{22F9AC31-2BAB-4027-804A-792D77453D12}" dt="2024-02-28T21:26:37.033" v="8428" actId="47"/>
        <pc:sldMkLst>
          <pc:docMk/>
          <pc:sldMk cId="2358980050" sldId="317"/>
        </pc:sldMkLst>
        <pc:spChg chg="add mod">
          <ac:chgData name="יובל גבאי" userId="eef0e6f4-53cd-4b50-a6b4-5b6e28795071" providerId="ADAL" clId="{22F9AC31-2BAB-4027-804A-792D77453D12}" dt="2024-02-26T09:24:39.548" v="4791"/>
          <ac:spMkLst>
            <pc:docMk/>
            <pc:sldMk cId="2358980050" sldId="317"/>
            <ac:spMk id="4" creationId="{6609D5E8-7BAE-7BE3-0B9F-028B81505463}"/>
          </ac:spMkLst>
        </pc:spChg>
      </pc:sldChg>
      <pc:sldChg chg="addSp modSp">
        <pc:chgData name="יובל גבאי" userId="eef0e6f4-53cd-4b50-a6b4-5b6e28795071" providerId="ADAL" clId="{22F9AC31-2BAB-4027-804A-792D77453D12}" dt="2024-02-26T09:24:37.605" v="4790"/>
        <pc:sldMkLst>
          <pc:docMk/>
          <pc:sldMk cId="1116606947" sldId="318"/>
        </pc:sldMkLst>
        <pc:spChg chg="add mod">
          <ac:chgData name="יובל גבאי" userId="eef0e6f4-53cd-4b50-a6b4-5b6e28795071" providerId="ADAL" clId="{22F9AC31-2BAB-4027-804A-792D77453D12}" dt="2024-02-26T09:24:37.605" v="4790"/>
          <ac:spMkLst>
            <pc:docMk/>
            <pc:sldMk cId="1116606947" sldId="318"/>
            <ac:spMk id="4" creationId="{0B07A3A0-0C94-7EA6-A030-71A2EBF1EF12}"/>
          </ac:spMkLst>
        </pc:spChg>
      </pc:sldChg>
      <pc:sldChg chg="addSp delSp modSp mod modNotesTx">
        <pc:chgData name="יובל גבאי" userId="eef0e6f4-53cd-4b50-a6b4-5b6e28795071" providerId="ADAL" clId="{22F9AC31-2BAB-4027-804A-792D77453D12}" dt="2024-03-05T15:30:12.770" v="11917" actId="6549"/>
        <pc:sldMkLst>
          <pc:docMk/>
          <pc:sldMk cId="3446299355" sldId="319"/>
        </pc:sldMkLst>
        <pc:spChg chg="del mod">
          <ac:chgData name="יובל גבאי" userId="eef0e6f4-53cd-4b50-a6b4-5b6e28795071" providerId="ADAL" clId="{22F9AC31-2BAB-4027-804A-792D77453D12}" dt="2024-02-29T15:29:02.347" v="9762" actId="478"/>
          <ac:spMkLst>
            <pc:docMk/>
            <pc:sldMk cId="3446299355" sldId="319"/>
            <ac:spMk id="2" creationId="{457E60FA-58DE-68A0-4D05-35D6D7456AD9}"/>
          </ac:spMkLst>
        </pc:spChg>
        <pc:spChg chg="mod">
          <ac:chgData name="יובל גבאי" userId="eef0e6f4-53cd-4b50-a6b4-5b6e28795071" providerId="ADAL" clId="{22F9AC31-2BAB-4027-804A-792D77453D12}" dt="2024-03-03T18:56:38.473" v="11045"/>
          <ac:spMkLst>
            <pc:docMk/>
            <pc:sldMk cId="3446299355" sldId="319"/>
            <ac:spMk id="3" creationId="{EF440ED9-29D7-7504-9F11-053661B3ED50}"/>
          </ac:spMkLst>
        </pc:spChg>
        <pc:spChg chg="add del mod">
          <ac:chgData name="יובל גבאי" userId="eef0e6f4-53cd-4b50-a6b4-5b6e28795071" providerId="ADAL" clId="{22F9AC31-2BAB-4027-804A-792D77453D12}" dt="2024-02-29T15:38:32.396" v="9923" actId="478"/>
          <ac:spMkLst>
            <pc:docMk/>
            <pc:sldMk cId="3446299355" sldId="319"/>
            <ac:spMk id="4" creationId="{35A1B81E-883B-796E-FD78-CA2175F6075A}"/>
          </ac:spMkLst>
        </pc:spChg>
        <pc:spChg chg="add del mod">
          <ac:chgData name="יובל גבאי" userId="eef0e6f4-53cd-4b50-a6b4-5b6e28795071" providerId="ADAL" clId="{22F9AC31-2BAB-4027-804A-792D77453D12}" dt="2024-02-29T15:29:14.540" v="9766" actId="478"/>
          <ac:spMkLst>
            <pc:docMk/>
            <pc:sldMk cId="3446299355" sldId="319"/>
            <ac:spMk id="7" creationId="{A48E7C65-3A85-58DD-5257-8CB5C988164F}"/>
          </ac:spMkLst>
        </pc:spChg>
        <pc:spChg chg="add del mod">
          <ac:chgData name="יובל גבאי" userId="eef0e6f4-53cd-4b50-a6b4-5b6e28795071" providerId="ADAL" clId="{22F9AC31-2BAB-4027-804A-792D77453D12}" dt="2024-02-29T15:29:20.869" v="9770" actId="478"/>
          <ac:spMkLst>
            <pc:docMk/>
            <pc:sldMk cId="3446299355" sldId="319"/>
            <ac:spMk id="10" creationId="{DC97023B-310F-2F61-A0D6-425EC90EBB1E}"/>
          </ac:spMkLst>
        </pc:spChg>
        <pc:spChg chg="add del">
          <ac:chgData name="יובל גבאי" userId="eef0e6f4-53cd-4b50-a6b4-5b6e28795071" providerId="ADAL" clId="{22F9AC31-2BAB-4027-804A-792D77453D12}" dt="2024-02-29T15:29:26.524" v="9776" actId="22"/>
          <ac:spMkLst>
            <pc:docMk/>
            <pc:sldMk cId="3446299355" sldId="319"/>
            <ac:spMk id="12" creationId="{89358DF9-E7DD-4D29-7672-D089FC4892C8}"/>
          </ac:spMkLst>
        </pc:spChg>
        <pc:spChg chg="add del">
          <ac:chgData name="יובל גבאי" userId="eef0e6f4-53cd-4b50-a6b4-5b6e28795071" providerId="ADAL" clId="{22F9AC31-2BAB-4027-804A-792D77453D12}" dt="2024-02-29T15:29:36.177" v="9782" actId="478"/>
          <ac:spMkLst>
            <pc:docMk/>
            <pc:sldMk cId="3446299355" sldId="319"/>
            <ac:spMk id="14" creationId="{192D6FAA-EBDD-F54A-99EC-8DD47BFEE57B}"/>
          </ac:spMkLst>
        </pc:spChg>
        <pc:spChg chg="add mod">
          <ac:chgData name="יובל גבאי" userId="eef0e6f4-53cd-4b50-a6b4-5b6e28795071" providerId="ADAL" clId="{22F9AC31-2BAB-4027-804A-792D77453D12}" dt="2024-02-29T15:29:34.247" v="9781"/>
          <ac:spMkLst>
            <pc:docMk/>
            <pc:sldMk cId="3446299355" sldId="319"/>
            <ac:spMk id="15" creationId="{F4C7F9A7-2A81-886C-041C-44C08A66F83E}"/>
          </ac:spMkLst>
        </pc:spChg>
        <pc:cxnChg chg="add mod">
          <ac:chgData name="יובל גבאי" userId="eef0e6f4-53cd-4b50-a6b4-5b6e28795071" providerId="ADAL" clId="{22F9AC31-2BAB-4027-804A-792D77453D12}" dt="2024-02-29T15:28:43.500" v="9756"/>
          <ac:cxnSpMkLst>
            <pc:docMk/>
            <pc:sldMk cId="3446299355" sldId="319"/>
            <ac:cxnSpMk id="5" creationId="{416971F3-344E-8D4E-B83A-E91E14C9FC0A}"/>
          </ac:cxnSpMkLst>
        </pc:cxnChg>
      </pc:sldChg>
      <pc:sldChg chg="addSp delSp modSp mod">
        <pc:chgData name="יובל גבאי" userId="eef0e6f4-53cd-4b50-a6b4-5b6e28795071" providerId="ADAL" clId="{22F9AC31-2BAB-4027-804A-792D77453D12}" dt="2024-02-29T15:42:48.741" v="9953"/>
        <pc:sldMkLst>
          <pc:docMk/>
          <pc:sldMk cId="1175162857" sldId="320"/>
        </pc:sldMkLst>
        <pc:spChg chg="mod">
          <ac:chgData name="יובל גבאי" userId="eef0e6f4-53cd-4b50-a6b4-5b6e28795071" providerId="ADAL" clId="{22F9AC31-2BAB-4027-804A-792D77453D12}" dt="2024-02-29T15:42:48.741" v="9953"/>
          <ac:spMkLst>
            <pc:docMk/>
            <pc:sldMk cId="1175162857" sldId="320"/>
            <ac:spMk id="2" creationId="{C1229374-67FD-D1A9-D455-D624E60AEC3F}"/>
          </ac:spMkLst>
        </pc:spChg>
        <pc:spChg chg="add del mod">
          <ac:chgData name="יובל גבאי" userId="eef0e6f4-53cd-4b50-a6b4-5b6e28795071" providerId="ADAL" clId="{22F9AC31-2BAB-4027-804A-792D77453D12}" dt="2024-02-29T15:38:35.123" v="9925" actId="478"/>
          <ac:spMkLst>
            <pc:docMk/>
            <pc:sldMk cId="1175162857" sldId="320"/>
            <ac:spMk id="4" creationId="{42B38CBE-0B66-1038-2023-F7B2C309E2A3}"/>
          </ac:spMkLst>
        </pc:spChg>
        <pc:cxnChg chg="add mod">
          <ac:chgData name="יובל גבאי" userId="eef0e6f4-53cd-4b50-a6b4-5b6e28795071" providerId="ADAL" clId="{22F9AC31-2BAB-4027-804A-792D77453D12}" dt="2024-02-29T15:29:57.669" v="9784"/>
          <ac:cxnSpMkLst>
            <pc:docMk/>
            <pc:sldMk cId="1175162857" sldId="320"/>
            <ac:cxnSpMk id="5" creationId="{909A72C7-2AFA-54AD-3B60-10E71366620E}"/>
          </ac:cxnSpMkLst>
        </pc:cxnChg>
      </pc:sldChg>
      <pc:sldChg chg="addSp modSp del mod">
        <pc:chgData name="יובל גבאי" userId="eef0e6f4-53cd-4b50-a6b4-5b6e28795071" providerId="ADAL" clId="{22F9AC31-2BAB-4027-804A-792D77453D12}" dt="2024-03-01T13:06:18.396" v="10767" actId="47"/>
        <pc:sldMkLst>
          <pc:docMk/>
          <pc:sldMk cId="4001693817" sldId="321"/>
        </pc:sldMkLst>
        <pc:spChg chg="mod">
          <ac:chgData name="יובל גבאי" userId="eef0e6f4-53cd-4b50-a6b4-5b6e28795071" providerId="ADAL" clId="{22F9AC31-2BAB-4027-804A-792D77453D12}" dt="2024-02-29T15:33:01.016" v="9829"/>
          <ac:spMkLst>
            <pc:docMk/>
            <pc:sldMk cId="4001693817" sldId="321"/>
            <ac:spMk id="2" creationId="{3B2D5AFE-F4CF-3CF1-96EA-18F600A46F18}"/>
          </ac:spMkLst>
        </pc:spChg>
        <pc:spChg chg="mod">
          <ac:chgData name="יובל גבאי" userId="eef0e6f4-53cd-4b50-a6b4-5b6e28795071" providerId="ADAL" clId="{22F9AC31-2BAB-4027-804A-792D77453D12}" dt="2024-03-01T09:54:18.530" v="10576"/>
          <ac:spMkLst>
            <pc:docMk/>
            <pc:sldMk cId="4001693817" sldId="321"/>
            <ac:spMk id="3" creationId="{7D8B5679-1D9A-0371-195B-F69DC30065A5}"/>
          </ac:spMkLst>
        </pc:spChg>
        <pc:picChg chg="add mod">
          <ac:chgData name="יובל גבאי" userId="eef0e6f4-53cd-4b50-a6b4-5b6e28795071" providerId="ADAL" clId="{22F9AC31-2BAB-4027-804A-792D77453D12}" dt="2024-03-01T12:59:16.986" v="10729" actId="1076"/>
          <ac:picMkLst>
            <pc:docMk/>
            <pc:sldMk cId="4001693817" sldId="321"/>
            <ac:picMk id="5" creationId="{774BBAF2-9C52-5AE5-5083-75AA4D7D82AC}"/>
          </ac:picMkLst>
        </pc:picChg>
        <pc:picChg chg="add mod">
          <ac:chgData name="יובל גבאי" userId="eef0e6f4-53cd-4b50-a6b4-5b6e28795071" providerId="ADAL" clId="{22F9AC31-2BAB-4027-804A-792D77453D12}" dt="2024-02-29T15:34:05.869" v="9837"/>
          <ac:picMkLst>
            <pc:docMk/>
            <pc:sldMk cId="4001693817" sldId="321"/>
            <ac:picMk id="3074" creationId="{F46966D9-0B34-2E1F-F9ED-513DA91A9F68}"/>
          </ac:picMkLst>
        </pc:picChg>
        <pc:cxnChg chg="add mod">
          <ac:chgData name="יובל גבאי" userId="eef0e6f4-53cd-4b50-a6b4-5b6e28795071" providerId="ADAL" clId="{22F9AC31-2BAB-4027-804A-792D77453D12}" dt="2024-02-29T15:32:46.224" v="9826"/>
          <ac:cxnSpMkLst>
            <pc:docMk/>
            <pc:sldMk cId="4001693817" sldId="321"/>
            <ac:cxnSpMk id="4" creationId="{81B10F5B-4034-6863-B294-AFF718CB0052}"/>
          </ac:cxnSpMkLst>
        </pc:cxnChg>
      </pc:sldChg>
      <pc:sldChg chg="addSp delSp modSp mod modNotesTx">
        <pc:chgData name="יובל גבאי" userId="eef0e6f4-53cd-4b50-a6b4-5b6e28795071" providerId="ADAL" clId="{22F9AC31-2BAB-4027-804A-792D77453D12}" dt="2024-03-05T15:30:25.928" v="11920" actId="6549"/>
        <pc:sldMkLst>
          <pc:docMk/>
          <pc:sldMk cId="1914031480" sldId="322"/>
        </pc:sldMkLst>
        <pc:spChg chg="mod">
          <ac:chgData name="יובל גבאי" userId="eef0e6f4-53cd-4b50-a6b4-5b6e28795071" providerId="ADAL" clId="{22F9AC31-2BAB-4027-804A-792D77453D12}" dt="2024-02-29T15:34:27.352" v="9841"/>
          <ac:spMkLst>
            <pc:docMk/>
            <pc:sldMk cId="1914031480" sldId="322"/>
            <ac:spMk id="2" creationId="{3FE0293B-34BF-4645-0E2D-84EB7B6865BD}"/>
          </ac:spMkLst>
        </pc:spChg>
        <pc:spChg chg="mod">
          <ac:chgData name="יובל גבאי" userId="eef0e6f4-53cd-4b50-a6b4-5b6e28795071" providerId="ADAL" clId="{22F9AC31-2BAB-4027-804A-792D77453D12}" dt="2024-02-29T16:11:07.364" v="9992" actId="13926"/>
          <ac:spMkLst>
            <pc:docMk/>
            <pc:sldMk cId="1914031480" sldId="322"/>
            <ac:spMk id="3" creationId="{5932C333-9009-6803-40DC-041B4E8E531E}"/>
          </ac:spMkLst>
        </pc:spChg>
        <pc:spChg chg="add del mod">
          <ac:chgData name="יובל גבאי" userId="eef0e6f4-53cd-4b50-a6b4-5b6e28795071" providerId="ADAL" clId="{22F9AC31-2BAB-4027-804A-792D77453D12}" dt="2024-02-29T15:34:28.996" v="9842" actId="478"/>
          <ac:spMkLst>
            <pc:docMk/>
            <pc:sldMk cId="1914031480" sldId="322"/>
            <ac:spMk id="4" creationId="{EB4B9F96-E5E5-084D-FD3F-3D52C00B484E}"/>
          </ac:spMkLst>
        </pc:spChg>
        <pc:spChg chg="add mod">
          <ac:chgData name="יובל גבאי" userId="eef0e6f4-53cd-4b50-a6b4-5b6e28795071" providerId="ADAL" clId="{22F9AC31-2BAB-4027-804A-792D77453D12}" dt="2024-02-29T16:10:28.326" v="9990" actId="207"/>
          <ac:spMkLst>
            <pc:docMk/>
            <pc:sldMk cId="1914031480" sldId="322"/>
            <ac:spMk id="9" creationId="{DA46CD21-2588-D3C4-F478-C9314EA32A35}"/>
          </ac:spMkLst>
        </pc:spChg>
        <pc:spChg chg="add mod">
          <ac:chgData name="יובל גבאי" userId="eef0e6f4-53cd-4b50-a6b4-5b6e28795071" providerId="ADAL" clId="{22F9AC31-2BAB-4027-804A-792D77453D12}" dt="2024-02-29T16:11:35.638" v="9995" actId="207"/>
          <ac:spMkLst>
            <pc:docMk/>
            <pc:sldMk cId="1914031480" sldId="322"/>
            <ac:spMk id="10" creationId="{505D1AE5-1952-8EC0-513A-F362FCEBED70}"/>
          </ac:spMkLst>
        </pc:spChg>
        <pc:picChg chg="del mod">
          <ac:chgData name="יובל גבאי" userId="eef0e6f4-53cd-4b50-a6b4-5b6e28795071" providerId="ADAL" clId="{22F9AC31-2BAB-4027-804A-792D77453D12}" dt="2024-02-29T16:06:28.164" v="9969" actId="478"/>
          <ac:picMkLst>
            <pc:docMk/>
            <pc:sldMk cId="1914031480" sldId="322"/>
            <ac:picMk id="5" creationId="{C20EF1F1-732C-28F3-04AD-90F2E5051CB7}"/>
          </ac:picMkLst>
        </pc:picChg>
        <pc:picChg chg="add mod">
          <ac:chgData name="יובל גבאי" userId="eef0e6f4-53cd-4b50-a6b4-5b6e28795071" providerId="ADAL" clId="{22F9AC31-2BAB-4027-804A-792D77453D12}" dt="2024-02-29T16:09:48.169" v="9985" actId="1076"/>
          <ac:picMkLst>
            <pc:docMk/>
            <pc:sldMk cId="1914031480" sldId="322"/>
            <ac:picMk id="8" creationId="{983E960E-213B-C883-FF77-5AD6667DA03D}"/>
          </ac:picMkLst>
        </pc:picChg>
        <pc:cxnChg chg="add mod">
          <ac:chgData name="יובל גבאי" userId="eef0e6f4-53cd-4b50-a6b4-5b6e28795071" providerId="ADAL" clId="{22F9AC31-2BAB-4027-804A-792D77453D12}" dt="2024-02-29T15:34:17.822" v="9838"/>
          <ac:cxnSpMkLst>
            <pc:docMk/>
            <pc:sldMk cId="1914031480" sldId="322"/>
            <ac:cxnSpMk id="6" creationId="{0D3AB2B4-EE61-FC94-C415-1A7C3D8594E4}"/>
          </ac:cxnSpMkLst>
        </pc:cxnChg>
      </pc:sldChg>
      <pc:sldChg chg="addSp delSp modSp new del mod setBg modShow">
        <pc:chgData name="יובל גבאי" userId="eef0e6f4-53cd-4b50-a6b4-5b6e28795071" providerId="ADAL" clId="{22F9AC31-2BAB-4027-804A-792D77453D12}" dt="2024-02-29T09:17:36.166" v="8596" actId="47"/>
        <pc:sldMkLst>
          <pc:docMk/>
          <pc:sldMk cId="2900992663" sldId="323"/>
        </pc:sldMkLst>
        <pc:spChg chg="add mod">
          <ac:chgData name="יובל גבאי" userId="eef0e6f4-53cd-4b50-a6b4-5b6e28795071" providerId="ADAL" clId="{22F9AC31-2BAB-4027-804A-792D77453D12}" dt="2024-02-26T09:20:59.320" v="4731"/>
          <ac:spMkLst>
            <pc:docMk/>
            <pc:sldMk cId="2900992663" sldId="323"/>
            <ac:spMk id="2" creationId="{45D87526-C3D7-A4D6-F1BD-FF56ED9EA3FB}"/>
          </ac:spMkLst>
        </pc:spChg>
        <pc:spChg chg="del">
          <ac:chgData name="יובל גבאי" userId="eef0e6f4-53cd-4b50-a6b4-5b6e28795071" providerId="ADAL" clId="{22F9AC31-2BAB-4027-804A-792D77453D12}" dt="2024-02-26T05:09:05.822" v="4347" actId="478"/>
          <ac:spMkLst>
            <pc:docMk/>
            <pc:sldMk cId="2900992663" sldId="323"/>
            <ac:spMk id="2" creationId="{62A03FC2-93B3-C226-0D1F-CED8EB1DB71F}"/>
          </ac:spMkLst>
        </pc:spChg>
        <pc:spChg chg="mod">
          <ac:chgData name="יובל גבאי" userId="eef0e6f4-53cd-4b50-a6b4-5b6e28795071" providerId="ADAL" clId="{22F9AC31-2BAB-4027-804A-792D77453D12}" dt="2024-02-27T13:45:27.825" v="6270" actId="20577"/>
          <ac:spMkLst>
            <pc:docMk/>
            <pc:sldMk cId="2900992663" sldId="323"/>
            <ac:spMk id="3" creationId="{36DA0935-5B7E-E930-E8F6-42AAAEA154AA}"/>
          </ac:spMkLst>
        </pc:spChg>
        <pc:spChg chg="add">
          <ac:chgData name="יובל גבאי" userId="eef0e6f4-53cd-4b50-a6b4-5b6e28795071" providerId="ADAL" clId="{22F9AC31-2BAB-4027-804A-792D77453D12}" dt="2024-02-26T04:40:35.479" v="4228"/>
          <ac:spMkLst>
            <pc:docMk/>
            <pc:sldMk cId="2900992663" sldId="323"/>
            <ac:spMk id="4" creationId="{CDA8820A-2EDB-6984-9DE8-75C343021B95}"/>
          </ac:spMkLst>
        </pc:spChg>
        <pc:spChg chg="add">
          <ac:chgData name="יובל גבאי" userId="eef0e6f4-53cd-4b50-a6b4-5b6e28795071" providerId="ADAL" clId="{22F9AC31-2BAB-4027-804A-792D77453D12}" dt="2024-02-26T04:56:12.054" v="4231"/>
          <ac:spMkLst>
            <pc:docMk/>
            <pc:sldMk cId="2900992663" sldId="323"/>
            <ac:spMk id="5" creationId="{74A2126D-1892-AE3F-6F4D-344783FE742E}"/>
          </ac:spMkLst>
        </pc:spChg>
        <pc:spChg chg="add">
          <ac:chgData name="יובל גבאי" userId="eef0e6f4-53cd-4b50-a6b4-5b6e28795071" providerId="ADAL" clId="{22F9AC31-2BAB-4027-804A-792D77453D12}" dt="2024-02-26T04:56:12.054" v="4231"/>
          <ac:spMkLst>
            <pc:docMk/>
            <pc:sldMk cId="2900992663" sldId="323"/>
            <ac:spMk id="6" creationId="{76DE9B1B-3D15-8F92-0E74-D8BE38CE35B0}"/>
          </ac:spMkLst>
        </pc:spChg>
        <pc:spChg chg="add">
          <ac:chgData name="יובל גבאי" userId="eef0e6f4-53cd-4b50-a6b4-5b6e28795071" providerId="ADAL" clId="{22F9AC31-2BAB-4027-804A-792D77453D12}" dt="2024-02-26T04:56:12.054" v="4231"/>
          <ac:spMkLst>
            <pc:docMk/>
            <pc:sldMk cId="2900992663" sldId="323"/>
            <ac:spMk id="7" creationId="{B7F6ACC9-8161-74F6-6968-863667CBD042}"/>
          </ac:spMkLst>
        </pc:spChg>
        <pc:spChg chg="add">
          <ac:chgData name="יובל גבאי" userId="eef0e6f4-53cd-4b50-a6b4-5b6e28795071" providerId="ADAL" clId="{22F9AC31-2BAB-4027-804A-792D77453D12}" dt="2024-02-26T04:56:12.054" v="4231"/>
          <ac:spMkLst>
            <pc:docMk/>
            <pc:sldMk cId="2900992663" sldId="323"/>
            <ac:spMk id="8" creationId="{06876837-9BB5-CC2E-1528-99108A959BC7}"/>
          </ac:spMkLst>
        </pc:spChg>
        <pc:spChg chg="add">
          <ac:chgData name="יובל גבאי" userId="eef0e6f4-53cd-4b50-a6b4-5b6e28795071" providerId="ADAL" clId="{22F9AC31-2BAB-4027-804A-792D77453D12}" dt="2024-02-26T04:56:12.054" v="4231"/>
          <ac:spMkLst>
            <pc:docMk/>
            <pc:sldMk cId="2900992663" sldId="323"/>
            <ac:spMk id="9" creationId="{9B9737B5-E496-A415-2AAD-A2B15BA1A856}"/>
          </ac:spMkLst>
        </pc:spChg>
        <pc:spChg chg="add">
          <ac:chgData name="יובל גבאי" userId="eef0e6f4-53cd-4b50-a6b4-5b6e28795071" providerId="ADAL" clId="{22F9AC31-2BAB-4027-804A-792D77453D12}" dt="2024-02-26T04:56:12.054" v="4231"/>
          <ac:spMkLst>
            <pc:docMk/>
            <pc:sldMk cId="2900992663" sldId="323"/>
            <ac:spMk id="10" creationId="{EAD21B85-9421-C468-E114-A5ED2CFEA365}"/>
          </ac:spMkLst>
        </pc:spChg>
        <pc:spChg chg="add del mod">
          <ac:chgData name="יובל גבאי" userId="eef0e6f4-53cd-4b50-a6b4-5b6e28795071" providerId="ADAL" clId="{22F9AC31-2BAB-4027-804A-792D77453D12}" dt="2024-02-26T04:57:58.777" v="4254"/>
          <ac:spMkLst>
            <pc:docMk/>
            <pc:sldMk cId="2900992663" sldId="323"/>
            <ac:spMk id="11" creationId="{D9C83E9D-735C-326A-BA2E-2F654279F5C9}"/>
          </ac:spMkLst>
        </pc:spChg>
        <pc:spChg chg="add">
          <ac:chgData name="יובל גבאי" userId="eef0e6f4-53cd-4b50-a6b4-5b6e28795071" providerId="ADAL" clId="{22F9AC31-2BAB-4027-804A-792D77453D12}" dt="2024-02-26T04:56:26.978" v="4234"/>
          <ac:spMkLst>
            <pc:docMk/>
            <pc:sldMk cId="2900992663" sldId="323"/>
            <ac:spMk id="12" creationId="{E26B0536-1D48-FF01-3496-8CE67A63A4C1}"/>
          </ac:spMkLst>
        </pc:spChg>
        <pc:spChg chg="add">
          <ac:chgData name="יובל גבאי" userId="eef0e6f4-53cd-4b50-a6b4-5b6e28795071" providerId="ADAL" clId="{22F9AC31-2BAB-4027-804A-792D77453D12}" dt="2024-02-26T04:56:26.978" v="4234"/>
          <ac:spMkLst>
            <pc:docMk/>
            <pc:sldMk cId="2900992663" sldId="323"/>
            <ac:spMk id="13" creationId="{D510135C-955F-A416-E0A8-917B46534F5D}"/>
          </ac:spMkLst>
        </pc:spChg>
        <pc:spChg chg="add mod">
          <ac:chgData name="יובל גבאי" userId="eef0e6f4-53cd-4b50-a6b4-5b6e28795071" providerId="ADAL" clId="{22F9AC31-2BAB-4027-804A-792D77453D12}" dt="2024-02-26T04:58:03.395" v="4257" actId="14100"/>
          <ac:spMkLst>
            <pc:docMk/>
            <pc:sldMk cId="2900992663" sldId="323"/>
            <ac:spMk id="14" creationId="{587E94FC-D8B0-5CFF-7DB6-ED6E8E2BC130}"/>
          </ac:spMkLst>
        </pc:spChg>
        <pc:spChg chg="add">
          <ac:chgData name="יובל גבאי" userId="eef0e6f4-53cd-4b50-a6b4-5b6e28795071" providerId="ADAL" clId="{22F9AC31-2BAB-4027-804A-792D77453D12}" dt="2024-02-26T05:01:04.660" v="4265"/>
          <ac:spMkLst>
            <pc:docMk/>
            <pc:sldMk cId="2900992663" sldId="323"/>
            <ac:spMk id="15" creationId="{3B21CAEA-A7EE-E9FB-D827-765A6AABEDD7}"/>
          </ac:spMkLst>
        </pc:spChg>
        <pc:spChg chg="add">
          <ac:chgData name="יובל גבאי" userId="eef0e6f4-53cd-4b50-a6b4-5b6e28795071" providerId="ADAL" clId="{22F9AC31-2BAB-4027-804A-792D77453D12}" dt="2024-02-26T05:01:04.660" v="4265"/>
          <ac:spMkLst>
            <pc:docMk/>
            <pc:sldMk cId="2900992663" sldId="323"/>
            <ac:spMk id="16" creationId="{E6B54AD4-7B94-CEE6-7E00-C12197FCAA62}"/>
          </ac:spMkLst>
        </pc:spChg>
        <pc:picChg chg="add del mod">
          <ac:chgData name="יובל גבאי" userId="eef0e6f4-53cd-4b50-a6b4-5b6e28795071" providerId="ADAL" clId="{22F9AC31-2BAB-4027-804A-792D77453D12}" dt="2024-02-26T05:05:38.558" v="4310" actId="478"/>
          <ac:picMkLst>
            <pc:docMk/>
            <pc:sldMk cId="2900992663" sldId="323"/>
            <ac:picMk id="18" creationId="{51FE0A5C-4529-85FD-27EC-A6DAF5EFFB7E}"/>
          </ac:picMkLst>
        </pc:picChg>
        <pc:picChg chg="add mod">
          <ac:chgData name="יובל גבאי" userId="eef0e6f4-53cd-4b50-a6b4-5b6e28795071" providerId="ADAL" clId="{22F9AC31-2BAB-4027-804A-792D77453D12}" dt="2024-02-26T05:09:36.054" v="4367" actId="1036"/>
          <ac:picMkLst>
            <pc:docMk/>
            <pc:sldMk cId="2900992663" sldId="323"/>
            <ac:picMk id="20" creationId="{36548D77-5BAD-A026-FF1B-98E9C9E53DDB}"/>
          </ac:picMkLst>
        </pc:picChg>
        <pc:picChg chg="add mod">
          <ac:chgData name="יובל גבאי" userId="eef0e6f4-53cd-4b50-a6b4-5b6e28795071" providerId="ADAL" clId="{22F9AC31-2BAB-4027-804A-792D77453D12}" dt="2024-02-26T05:09:25.914" v="4358" actId="1035"/>
          <ac:picMkLst>
            <pc:docMk/>
            <pc:sldMk cId="2900992663" sldId="323"/>
            <ac:picMk id="22" creationId="{A0C96CBB-4422-C608-5CBB-249E555C1D3A}"/>
          </ac:picMkLst>
        </pc:picChg>
        <pc:picChg chg="add mod">
          <ac:chgData name="יובל גבאי" userId="eef0e6f4-53cd-4b50-a6b4-5b6e28795071" providerId="ADAL" clId="{22F9AC31-2BAB-4027-804A-792D77453D12}" dt="2024-02-26T05:09:39.706" v="4368" actId="14100"/>
          <ac:picMkLst>
            <pc:docMk/>
            <pc:sldMk cId="2900992663" sldId="323"/>
            <ac:picMk id="24" creationId="{39FC56BD-6934-0800-D667-8454DF1D3A2B}"/>
          </ac:picMkLst>
        </pc:picChg>
        <pc:picChg chg="add mod">
          <ac:chgData name="יובל גבאי" userId="eef0e6f4-53cd-4b50-a6b4-5b6e28795071" providerId="ADAL" clId="{22F9AC31-2BAB-4027-804A-792D77453D12}" dt="2024-02-27T13:33:06.674" v="6268" actId="1076"/>
          <ac:picMkLst>
            <pc:docMk/>
            <pc:sldMk cId="2900992663" sldId="323"/>
            <ac:picMk id="26" creationId="{021A6F46-809A-94C7-F9DA-46628E6E302B}"/>
          </ac:picMkLst>
        </pc:picChg>
        <pc:picChg chg="add mod">
          <ac:chgData name="יובל גבאי" userId="eef0e6f4-53cd-4b50-a6b4-5b6e28795071" providerId="ADAL" clId="{22F9AC31-2BAB-4027-804A-792D77453D12}" dt="2024-02-26T05:10:16.965" v="4381" actId="1076"/>
          <ac:picMkLst>
            <pc:docMk/>
            <pc:sldMk cId="2900992663" sldId="323"/>
            <ac:picMk id="28" creationId="{4043C0A6-2979-D57C-9B37-0707EEBD9523}"/>
          </ac:picMkLst>
        </pc:picChg>
        <pc:picChg chg="add mod">
          <ac:chgData name="יובל גבאי" userId="eef0e6f4-53cd-4b50-a6b4-5b6e28795071" providerId="ADAL" clId="{22F9AC31-2BAB-4027-804A-792D77453D12}" dt="2024-02-26T05:10:52.405" v="4396" actId="14100"/>
          <ac:picMkLst>
            <pc:docMk/>
            <pc:sldMk cId="2900992663" sldId="323"/>
            <ac:picMk id="30" creationId="{94CA5BF7-316C-812A-C19A-64904845A335}"/>
          </ac:picMkLst>
        </pc:picChg>
        <pc:picChg chg="add mod">
          <ac:chgData name="יובל גבאי" userId="eef0e6f4-53cd-4b50-a6b4-5b6e28795071" providerId="ADAL" clId="{22F9AC31-2BAB-4027-804A-792D77453D12}" dt="2024-02-26T05:11:19.938" v="4402" actId="1076"/>
          <ac:picMkLst>
            <pc:docMk/>
            <pc:sldMk cId="2900992663" sldId="323"/>
            <ac:picMk id="32" creationId="{B07DDCC5-3FE1-2B79-7B6D-7F84B354DA61}"/>
          </ac:picMkLst>
        </pc:picChg>
        <pc:picChg chg="add mod">
          <ac:chgData name="יובל גבאי" userId="eef0e6f4-53cd-4b50-a6b4-5b6e28795071" providerId="ADAL" clId="{22F9AC31-2BAB-4027-804A-792D77453D12}" dt="2024-02-26T05:13:37.423" v="4407" actId="1076"/>
          <ac:picMkLst>
            <pc:docMk/>
            <pc:sldMk cId="2900992663" sldId="323"/>
            <ac:picMk id="34" creationId="{92577DCD-A332-8363-A419-F15D512A168F}"/>
          </ac:picMkLst>
        </pc:picChg>
      </pc:sldChg>
      <pc:sldChg chg="addSp delSp modSp new del mod">
        <pc:chgData name="יובל גבאי" userId="eef0e6f4-53cd-4b50-a6b4-5b6e28795071" providerId="ADAL" clId="{22F9AC31-2BAB-4027-804A-792D77453D12}" dt="2024-02-26T06:03:58.875" v="4533" actId="47"/>
        <pc:sldMkLst>
          <pc:docMk/>
          <pc:sldMk cId="709917025" sldId="324"/>
        </pc:sldMkLst>
        <pc:spChg chg="del">
          <ac:chgData name="יובל גבאי" userId="eef0e6f4-53cd-4b50-a6b4-5b6e28795071" providerId="ADAL" clId="{22F9AC31-2BAB-4027-804A-792D77453D12}" dt="2024-02-26T05:57:01.689" v="4448" actId="478"/>
          <ac:spMkLst>
            <pc:docMk/>
            <pc:sldMk cId="709917025" sldId="324"/>
            <ac:spMk id="2" creationId="{E3E86A82-25D7-01E5-7E47-67DEEEB6AA45}"/>
          </ac:spMkLst>
        </pc:spChg>
        <pc:spChg chg="del">
          <ac:chgData name="יובל גבאי" userId="eef0e6f4-53cd-4b50-a6b4-5b6e28795071" providerId="ADAL" clId="{22F9AC31-2BAB-4027-804A-792D77453D12}" dt="2024-02-26T05:57:01.689" v="4448" actId="478"/>
          <ac:spMkLst>
            <pc:docMk/>
            <pc:sldMk cId="709917025" sldId="324"/>
            <ac:spMk id="3" creationId="{C54BCAC9-3AB5-AE1D-001E-B88EE4DFDB9E}"/>
          </ac:spMkLst>
        </pc:spChg>
        <pc:picChg chg="add mod">
          <ac:chgData name="יובל גבאי" userId="eef0e6f4-53cd-4b50-a6b4-5b6e28795071" providerId="ADAL" clId="{22F9AC31-2BAB-4027-804A-792D77453D12}" dt="2024-02-26T05:57:07.343" v="4449" actId="1076"/>
          <ac:picMkLst>
            <pc:docMk/>
            <pc:sldMk cId="709917025" sldId="324"/>
            <ac:picMk id="4" creationId="{4AEBC425-B9FF-1C95-2C3F-D6D141175513}"/>
          </ac:picMkLst>
        </pc:picChg>
        <pc:picChg chg="add mod">
          <ac:chgData name="יובל גבאי" userId="eef0e6f4-53cd-4b50-a6b4-5b6e28795071" providerId="ADAL" clId="{22F9AC31-2BAB-4027-804A-792D77453D12}" dt="2024-02-26T06:00:15.505" v="4476"/>
          <ac:picMkLst>
            <pc:docMk/>
            <pc:sldMk cId="709917025" sldId="324"/>
            <ac:picMk id="5" creationId="{BCF9EE5B-104E-EAB3-BD05-FFC8754130A0}"/>
          </ac:picMkLst>
        </pc:picChg>
      </pc:sldChg>
      <pc:sldChg chg="addSp delSp modSp new del mod setBg">
        <pc:chgData name="יובל גבאי" userId="eef0e6f4-53cd-4b50-a6b4-5b6e28795071" providerId="ADAL" clId="{22F9AC31-2BAB-4027-804A-792D77453D12}" dt="2024-02-26T06:05:07.562" v="4543" actId="47"/>
        <pc:sldMkLst>
          <pc:docMk/>
          <pc:sldMk cId="2555904101" sldId="325"/>
        </pc:sldMkLst>
        <pc:spChg chg="del mod">
          <ac:chgData name="יובל גבאי" userId="eef0e6f4-53cd-4b50-a6b4-5b6e28795071" providerId="ADAL" clId="{22F9AC31-2BAB-4027-804A-792D77453D12}" dt="2024-02-26T06:02:45.368" v="4509" actId="478"/>
          <ac:spMkLst>
            <pc:docMk/>
            <pc:sldMk cId="2555904101" sldId="325"/>
            <ac:spMk id="2" creationId="{42542AEF-7E45-7300-E087-7BD60585E78A}"/>
          </ac:spMkLst>
        </pc:spChg>
        <pc:spChg chg="del mod">
          <ac:chgData name="יובל גבאי" userId="eef0e6f4-53cd-4b50-a6b4-5b6e28795071" providerId="ADAL" clId="{22F9AC31-2BAB-4027-804A-792D77453D12}" dt="2024-02-26T06:02:45.368" v="4509" actId="478"/>
          <ac:spMkLst>
            <pc:docMk/>
            <pc:sldMk cId="2555904101" sldId="325"/>
            <ac:spMk id="3" creationId="{A99DD040-283D-768D-B90A-8372B47B30B3}"/>
          </ac:spMkLst>
        </pc:spChg>
        <pc:spChg chg="add del">
          <ac:chgData name="יובל גבאי" userId="eef0e6f4-53cd-4b50-a6b4-5b6e28795071" providerId="ADAL" clId="{22F9AC31-2BAB-4027-804A-792D77453D12}" dt="2024-02-26T05:58:48.390" v="4466" actId="26606"/>
          <ac:spMkLst>
            <pc:docMk/>
            <pc:sldMk cId="2555904101" sldId="325"/>
            <ac:spMk id="10" creationId="{385E1BDC-A9B0-4A87-82E3-F3187F69A802}"/>
          </ac:spMkLst>
        </pc:spChg>
        <pc:spChg chg="add del">
          <ac:chgData name="יובל גבאי" userId="eef0e6f4-53cd-4b50-a6b4-5b6e28795071" providerId="ADAL" clId="{22F9AC31-2BAB-4027-804A-792D77453D12}" dt="2024-02-26T05:58:48.390" v="4466" actId="26606"/>
          <ac:spMkLst>
            <pc:docMk/>
            <pc:sldMk cId="2555904101" sldId="325"/>
            <ac:spMk id="12" creationId="{0990C621-3B8B-4820-8328-D47EF7CE823C}"/>
          </ac:spMkLst>
        </pc:spChg>
        <pc:spChg chg="add del">
          <ac:chgData name="יובל גבאי" userId="eef0e6f4-53cd-4b50-a6b4-5b6e28795071" providerId="ADAL" clId="{22F9AC31-2BAB-4027-804A-792D77453D12}" dt="2024-02-26T05:58:48.390" v="4466" actId="26606"/>
          <ac:spMkLst>
            <pc:docMk/>
            <pc:sldMk cId="2555904101" sldId="325"/>
            <ac:spMk id="14" creationId="{C1A2385B-1D2A-4E17-84FA-6CB7F0AAE473}"/>
          </ac:spMkLst>
        </pc:spChg>
        <pc:spChg chg="add del">
          <ac:chgData name="יובל גבאי" userId="eef0e6f4-53cd-4b50-a6b4-5b6e28795071" providerId="ADAL" clId="{22F9AC31-2BAB-4027-804A-792D77453D12}" dt="2024-02-26T05:58:48.390" v="4466" actId="26606"/>
          <ac:spMkLst>
            <pc:docMk/>
            <pc:sldMk cId="2555904101" sldId="325"/>
            <ac:spMk id="16" creationId="{5E791F2F-79DB-4CC0-9FA1-001E3E91E8B7}"/>
          </ac:spMkLst>
        </pc:spChg>
        <pc:grpChg chg="add del mod">
          <ac:chgData name="יובל גבאי" userId="eef0e6f4-53cd-4b50-a6b4-5b6e28795071" providerId="ADAL" clId="{22F9AC31-2BAB-4027-804A-792D77453D12}" dt="2024-02-26T06:04:48.708" v="4538" actId="21"/>
          <ac:grpSpMkLst>
            <pc:docMk/>
            <pc:sldMk cId="2555904101" sldId="325"/>
            <ac:grpSpMk id="42" creationId="{FAB56AC5-9C5B-7959-A270-38126BCE128A}"/>
          </ac:grpSpMkLst>
        </pc:grpChg>
        <pc:picChg chg="add mod">
          <ac:chgData name="יובל גבאי" userId="eef0e6f4-53cd-4b50-a6b4-5b6e28795071" providerId="ADAL" clId="{22F9AC31-2BAB-4027-804A-792D77453D12}" dt="2024-02-26T06:04:29.462" v="4535" actId="164"/>
          <ac:picMkLst>
            <pc:docMk/>
            <pc:sldMk cId="2555904101" sldId="325"/>
            <ac:picMk id="4" creationId="{CA25BA06-7D99-92EC-AE9D-DF12D39E6CC1}"/>
          </ac:picMkLst>
        </pc:picChg>
        <pc:picChg chg="add mod">
          <ac:chgData name="יובל גבאי" userId="eef0e6f4-53cd-4b50-a6b4-5b6e28795071" providerId="ADAL" clId="{22F9AC31-2BAB-4027-804A-792D77453D12}" dt="2024-02-26T06:04:29.462" v="4535" actId="164"/>
          <ac:picMkLst>
            <pc:docMk/>
            <pc:sldMk cId="2555904101" sldId="325"/>
            <ac:picMk id="5" creationId="{DCE56EBE-E608-0CCD-FC53-D2084D142521}"/>
          </ac:picMkLst>
        </pc:picChg>
        <pc:picChg chg="add mod">
          <ac:chgData name="יובל גבאי" userId="eef0e6f4-53cd-4b50-a6b4-5b6e28795071" providerId="ADAL" clId="{22F9AC31-2BAB-4027-804A-792D77453D12}" dt="2024-02-26T06:04:29.462" v="4535" actId="164"/>
          <ac:picMkLst>
            <pc:docMk/>
            <pc:sldMk cId="2555904101" sldId="325"/>
            <ac:picMk id="6" creationId="{236A8583-5DA6-FAE2-4C79-AC4B08FC1B9F}"/>
          </ac:picMkLst>
        </pc:picChg>
        <pc:picChg chg="add mod">
          <ac:chgData name="יובל גבאי" userId="eef0e6f4-53cd-4b50-a6b4-5b6e28795071" providerId="ADAL" clId="{22F9AC31-2BAB-4027-804A-792D77453D12}" dt="2024-02-26T06:04:29.462" v="4535" actId="164"/>
          <ac:picMkLst>
            <pc:docMk/>
            <pc:sldMk cId="2555904101" sldId="325"/>
            <ac:picMk id="7" creationId="{7FBFF2B2-5010-2FC6-E03A-86C440A6BFB8}"/>
          </ac:picMkLst>
        </pc:picChg>
        <pc:picChg chg="add mod">
          <ac:chgData name="יובל גבאי" userId="eef0e6f4-53cd-4b50-a6b4-5b6e28795071" providerId="ADAL" clId="{22F9AC31-2BAB-4027-804A-792D77453D12}" dt="2024-02-26T06:04:29.462" v="4535" actId="164"/>
          <ac:picMkLst>
            <pc:docMk/>
            <pc:sldMk cId="2555904101" sldId="325"/>
            <ac:picMk id="32" creationId="{44D04F0F-3FB2-EBD8-806B-99D921576BC8}"/>
          </ac:picMkLst>
        </pc:picChg>
        <pc:cxnChg chg="add mod">
          <ac:chgData name="יובל גבאי" userId="eef0e6f4-53cd-4b50-a6b4-5b6e28795071" providerId="ADAL" clId="{22F9AC31-2BAB-4027-804A-792D77453D12}" dt="2024-02-26T06:04:29.462" v="4535" actId="164"/>
          <ac:cxnSpMkLst>
            <pc:docMk/>
            <pc:sldMk cId="2555904101" sldId="325"/>
            <ac:cxnSpMk id="9" creationId="{CBBEAD05-F030-42B0-0994-61B3B3F83BA0}"/>
          </ac:cxnSpMkLst>
        </pc:cxnChg>
        <pc:cxnChg chg="add mod">
          <ac:chgData name="יובל גבאי" userId="eef0e6f4-53cd-4b50-a6b4-5b6e28795071" providerId="ADAL" clId="{22F9AC31-2BAB-4027-804A-792D77453D12}" dt="2024-02-26T06:04:29.462" v="4535" actId="164"/>
          <ac:cxnSpMkLst>
            <pc:docMk/>
            <pc:sldMk cId="2555904101" sldId="325"/>
            <ac:cxnSpMk id="11" creationId="{FB67E5B3-150B-6755-6C09-852DAE6E7BB2}"/>
          </ac:cxnSpMkLst>
        </pc:cxnChg>
        <pc:cxnChg chg="add mod">
          <ac:chgData name="יובל גבאי" userId="eef0e6f4-53cd-4b50-a6b4-5b6e28795071" providerId="ADAL" clId="{22F9AC31-2BAB-4027-804A-792D77453D12}" dt="2024-02-26T06:04:29.462" v="4535" actId="164"/>
          <ac:cxnSpMkLst>
            <pc:docMk/>
            <pc:sldMk cId="2555904101" sldId="325"/>
            <ac:cxnSpMk id="17" creationId="{F2094896-E748-8353-D546-79B8E1CA743E}"/>
          </ac:cxnSpMkLst>
        </pc:cxnChg>
        <pc:cxnChg chg="add mod">
          <ac:chgData name="יובל גבאי" userId="eef0e6f4-53cd-4b50-a6b4-5b6e28795071" providerId="ADAL" clId="{22F9AC31-2BAB-4027-804A-792D77453D12}" dt="2024-02-26T06:04:29.462" v="4535" actId="164"/>
          <ac:cxnSpMkLst>
            <pc:docMk/>
            <pc:sldMk cId="2555904101" sldId="325"/>
            <ac:cxnSpMk id="21" creationId="{356F1549-BD85-30A5-A6EC-2A148B28D25C}"/>
          </ac:cxnSpMkLst>
        </pc:cxnChg>
        <pc:cxnChg chg="add mod">
          <ac:chgData name="יובל גבאי" userId="eef0e6f4-53cd-4b50-a6b4-5b6e28795071" providerId="ADAL" clId="{22F9AC31-2BAB-4027-804A-792D77453D12}" dt="2024-02-26T06:04:29.462" v="4535" actId="164"/>
          <ac:cxnSpMkLst>
            <pc:docMk/>
            <pc:sldMk cId="2555904101" sldId="325"/>
            <ac:cxnSpMk id="23" creationId="{FAA3C6F0-B232-FA1C-58D2-369FE3A7F46D}"/>
          </ac:cxnSpMkLst>
        </pc:cxnChg>
        <pc:cxnChg chg="add mod">
          <ac:chgData name="יובל גבאי" userId="eef0e6f4-53cd-4b50-a6b4-5b6e28795071" providerId="ADAL" clId="{22F9AC31-2BAB-4027-804A-792D77453D12}" dt="2024-02-26T06:04:29.462" v="4535" actId="164"/>
          <ac:cxnSpMkLst>
            <pc:docMk/>
            <pc:sldMk cId="2555904101" sldId="325"/>
            <ac:cxnSpMk id="30" creationId="{72A4BA70-06A0-8A64-CDE1-F55C3343F517}"/>
          </ac:cxnSpMkLst>
        </pc:cxnChg>
        <pc:cxnChg chg="add mod">
          <ac:chgData name="יובל גבאי" userId="eef0e6f4-53cd-4b50-a6b4-5b6e28795071" providerId="ADAL" clId="{22F9AC31-2BAB-4027-804A-792D77453D12}" dt="2024-02-26T06:04:29.462" v="4535" actId="164"/>
          <ac:cxnSpMkLst>
            <pc:docMk/>
            <pc:sldMk cId="2555904101" sldId="325"/>
            <ac:cxnSpMk id="34" creationId="{3ABABA91-E77F-11CE-E7BF-64653DD96579}"/>
          </ac:cxnSpMkLst>
        </pc:cxnChg>
        <pc:cxnChg chg="add mod">
          <ac:chgData name="יובל גבאי" userId="eef0e6f4-53cd-4b50-a6b4-5b6e28795071" providerId="ADAL" clId="{22F9AC31-2BAB-4027-804A-792D77453D12}" dt="2024-02-26T06:04:29.462" v="4535" actId="164"/>
          <ac:cxnSpMkLst>
            <pc:docMk/>
            <pc:sldMk cId="2555904101" sldId="325"/>
            <ac:cxnSpMk id="36" creationId="{EB108955-25DB-C950-00CD-AC625DE16465}"/>
          </ac:cxnSpMkLst>
        </pc:cxnChg>
        <pc:cxnChg chg="add mod">
          <ac:chgData name="יובל גבאי" userId="eef0e6f4-53cd-4b50-a6b4-5b6e28795071" providerId="ADAL" clId="{22F9AC31-2BAB-4027-804A-792D77453D12}" dt="2024-02-26T06:04:29.462" v="4535" actId="164"/>
          <ac:cxnSpMkLst>
            <pc:docMk/>
            <pc:sldMk cId="2555904101" sldId="325"/>
            <ac:cxnSpMk id="39" creationId="{7CE0E7CF-11CA-4EBB-C003-A2A00BFC722F}"/>
          </ac:cxnSpMkLst>
        </pc:cxnChg>
      </pc:sldChg>
      <pc:sldChg chg="addSp delSp modSp new mod modNotesTx">
        <pc:chgData name="יובל גבאי" userId="eef0e6f4-53cd-4b50-a6b4-5b6e28795071" providerId="ADAL" clId="{22F9AC31-2BAB-4027-804A-792D77453D12}" dt="2024-03-05T15:29:45.435" v="11912" actId="6549"/>
        <pc:sldMkLst>
          <pc:docMk/>
          <pc:sldMk cId="1855594823" sldId="326"/>
        </pc:sldMkLst>
        <pc:spChg chg="mod">
          <ac:chgData name="יובל גבאי" userId="eef0e6f4-53cd-4b50-a6b4-5b6e28795071" providerId="ADAL" clId="{22F9AC31-2BAB-4027-804A-792D77453D12}" dt="2024-02-26T06:05:28.685" v="4547"/>
          <ac:spMkLst>
            <pc:docMk/>
            <pc:sldMk cId="1855594823" sldId="326"/>
            <ac:spMk id="2" creationId="{D3765EB3-3B30-7EA8-D255-6334C7619F87}"/>
          </ac:spMkLst>
        </pc:spChg>
        <pc:spChg chg="mod">
          <ac:chgData name="יובל גבאי" userId="eef0e6f4-53cd-4b50-a6b4-5b6e28795071" providerId="ADAL" clId="{22F9AC31-2BAB-4027-804A-792D77453D12}" dt="2024-03-03T19:03:48.359" v="11116" actId="115"/>
          <ac:spMkLst>
            <pc:docMk/>
            <pc:sldMk cId="1855594823" sldId="326"/>
            <ac:spMk id="3" creationId="{03B58C0D-0885-1D35-FAD6-97AADFBAF923}"/>
          </ac:spMkLst>
        </pc:spChg>
        <pc:spChg chg="add del mod">
          <ac:chgData name="יובל גבאי" userId="eef0e6f4-53cd-4b50-a6b4-5b6e28795071" providerId="ADAL" clId="{22F9AC31-2BAB-4027-804A-792D77453D12}" dt="2024-02-26T09:22:43.845" v="4763" actId="478"/>
          <ac:spMkLst>
            <pc:docMk/>
            <pc:sldMk cId="1855594823" sldId="326"/>
            <ac:spMk id="4" creationId="{AAD171D9-FC62-5C86-52D2-CACD585ACE4E}"/>
          </ac:spMkLst>
        </pc:spChg>
        <pc:spChg chg="add del mod">
          <ac:chgData name="יובל גבאי" userId="eef0e6f4-53cd-4b50-a6b4-5b6e28795071" providerId="ADAL" clId="{22F9AC31-2BAB-4027-804A-792D77453D12}" dt="2024-02-29T15:38:19.247" v="9920" actId="478"/>
          <ac:spMkLst>
            <pc:docMk/>
            <pc:sldMk cId="1855594823" sldId="326"/>
            <ac:spMk id="5" creationId="{0141CCA0-84EE-6DDC-7A95-C60B1EAFFAAD}"/>
          </ac:spMkLst>
        </pc:spChg>
        <pc:picChg chg="add mod">
          <ac:chgData name="יובל גבאי" userId="eef0e6f4-53cd-4b50-a6b4-5b6e28795071" providerId="ADAL" clId="{22F9AC31-2BAB-4027-804A-792D77453D12}" dt="2024-02-29T14:42:42.958" v="9412" actId="1076"/>
          <ac:picMkLst>
            <pc:docMk/>
            <pc:sldMk cId="1855594823" sldId="326"/>
            <ac:picMk id="2050" creationId="{E0103188-D62B-F70F-EA09-EFF0AEE4D9CF}"/>
          </ac:picMkLst>
        </pc:picChg>
        <pc:cxnChg chg="add mod">
          <ac:chgData name="יובל גבאי" userId="eef0e6f4-53cd-4b50-a6b4-5b6e28795071" providerId="ADAL" clId="{22F9AC31-2BAB-4027-804A-792D77453D12}" dt="2024-02-29T15:20:12.500" v="9691"/>
          <ac:cxnSpMkLst>
            <pc:docMk/>
            <pc:sldMk cId="1855594823" sldId="326"/>
            <ac:cxnSpMk id="4" creationId="{DBC89648-9E13-3F03-54F8-2FEABAB079D0}"/>
          </ac:cxnSpMkLst>
        </pc:cxnChg>
      </pc:sldChg>
      <pc:sldChg chg="addSp delSp modSp new mod ord modNotesTx">
        <pc:chgData name="יובל גבאי" userId="eef0e6f4-53cd-4b50-a6b4-5b6e28795071" providerId="ADAL" clId="{22F9AC31-2BAB-4027-804A-792D77453D12}" dt="2024-03-05T15:29:51.894" v="11913" actId="6549"/>
        <pc:sldMkLst>
          <pc:docMk/>
          <pc:sldMk cId="1609649996" sldId="327"/>
        </pc:sldMkLst>
        <pc:spChg chg="mod">
          <ac:chgData name="יובל גבאי" userId="eef0e6f4-53cd-4b50-a6b4-5b6e28795071" providerId="ADAL" clId="{22F9AC31-2BAB-4027-804A-792D77453D12}" dt="2024-02-26T06:09:26.350" v="4559"/>
          <ac:spMkLst>
            <pc:docMk/>
            <pc:sldMk cId="1609649996" sldId="327"/>
            <ac:spMk id="2" creationId="{ECC2B308-37CC-3617-ACDD-60B31BBFBEA8}"/>
          </ac:spMkLst>
        </pc:spChg>
        <pc:spChg chg="add del mod">
          <ac:chgData name="יובל גבאי" userId="eef0e6f4-53cd-4b50-a6b4-5b6e28795071" providerId="ADAL" clId="{22F9AC31-2BAB-4027-804A-792D77453D12}" dt="2024-03-05T07:53:33.988" v="11727" actId="27636"/>
          <ac:spMkLst>
            <pc:docMk/>
            <pc:sldMk cId="1609649996" sldId="327"/>
            <ac:spMk id="3" creationId="{47112013-9032-B524-7F3F-53C2C0E24F43}"/>
          </ac:spMkLst>
        </pc:spChg>
        <pc:spChg chg="add del mod">
          <ac:chgData name="יובל גבאי" userId="eef0e6f4-53cd-4b50-a6b4-5b6e28795071" providerId="ADAL" clId="{22F9AC31-2BAB-4027-804A-792D77453D12}" dt="2024-02-29T15:38:21.474" v="9921" actId="478"/>
          <ac:spMkLst>
            <pc:docMk/>
            <pc:sldMk cId="1609649996" sldId="327"/>
            <ac:spMk id="4" creationId="{FAB0537E-3058-F17E-E949-FF4EB1219783}"/>
          </ac:spMkLst>
        </pc:spChg>
        <pc:spChg chg="add del">
          <ac:chgData name="יובל גבאי" userId="eef0e6f4-53cd-4b50-a6b4-5b6e28795071" providerId="ADAL" clId="{22F9AC31-2BAB-4027-804A-792D77453D12}" dt="2024-02-26T06:10:42.086" v="4561" actId="22"/>
          <ac:spMkLst>
            <pc:docMk/>
            <pc:sldMk cId="1609649996" sldId="327"/>
            <ac:spMk id="5" creationId="{2EF7E621-E29D-2929-83AD-4F11812983C2}"/>
          </ac:spMkLst>
        </pc:spChg>
        <pc:spChg chg="add mod">
          <ac:chgData name="יובל גבאי" userId="eef0e6f4-53cd-4b50-a6b4-5b6e28795071" providerId="ADAL" clId="{22F9AC31-2BAB-4027-804A-792D77453D12}" dt="2024-02-29T16:39:15.937" v="10224" actId="21"/>
          <ac:spMkLst>
            <pc:docMk/>
            <pc:sldMk cId="1609649996" sldId="327"/>
            <ac:spMk id="9" creationId="{524F6A53-55EF-4051-1945-07D6C13F9257}"/>
          </ac:spMkLst>
        </pc:spChg>
        <pc:picChg chg="add del mod">
          <ac:chgData name="יובל גבאי" userId="eef0e6f4-53cd-4b50-a6b4-5b6e28795071" providerId="ADAL" clId="{22F9AC31-2BAB-4027-804A-792D77453D12}" dt="2024-02-29T14:49:55.293" v="9438" actId="478"/>
          <ac:picMkLst>
            <pc:docMk/>
            <pc:sldMk cId="1609649996" sldId="327"/>
            <ac:picMk id="6" creationId="{94FC1625-78FB-268B-2FB7-9B2CB4FF0ED9}"/>
          </ac:picMkLst>
        </pc:picChg>
        <pc:picChg chg="add mod">
          <ac:chgData name="יובל גבאי" userId="eef0e6f4-53cd-4b50-a6b4-5b6e28795071" providerId="ADAL" clId="{22F9AC31-2BAB-4027-804A-792D77453D12}" dt="2024-02-29T14:53:27.220" v="9536" actId="1035"/>
          <ac:picMkLst>
            <pc:docMk/>
            <pc:sldMk cId="1609649996" sldId="327"/>
            <ac:picMk id="7" creationId="{4C3A2A94-7621-B38B-AAA7-1E49E2E590EA}"/>
          </ac:picMkLst>
        </pc:picChg>
        <pc:picChg chg="add del mod">
          <ac:chgData name="יובל גבאי" userId="eef0e6f4-53cd-4b50-a6b4-5b6e28795071" providerId="ADAL" clId="{22F9AC31-2BAB-4027-804A-792D77453D12}" dt="2024-02-29T14:50:54.001" v="9449" actId="478"/>
          <ac:picMkLst>
            <pc:docMk/>
            <pc:sldMk cId="1609649996" sldId="327"/>
            <ac:picMk id="1026" creationId="{8709DB7D-CD05-7F69-7EB6-6D8B721633ED}"/>
          </ac:picMkLst>
        </pc:picChg>
        <pc:picChg chg="add del mod">
          <ac:chgData name="יובל גבאי" userId="eef0e6f4-53cd-4b50-a6b4-5b6e28795071" providerId="ADAL" clId="{22F9AC31-2BAB-4027-804A-792D77453D12}" dt="2024-02-29T14:53:13.190" v="9524" actId="478"/>
          <ac:picMkLst>
            <pc:docMk/>
            <pc:sldMk cId="1609649996" sldId="327"/>
            <ac:picMk id="1028" creationId="{78199532-9F40-8830-AB2F-B36F1162E8E8}"/>
          </ac:picMkLst>
        </pc:picChg>
        <pc:picChg chg="add del mod">
          <ac:chgData name="יובל גבאי" userId="eef0e6f4-53cd-4b50-a6b4-5b6e28795071" providerId="ADAL" clId="{22F9AC31-2BAB-4027-804A-792D77453D12}" dt="2024-02-29T16:39:59.791" v="10233" actId="21"/>
          <ac:picMkLst>
            <pc:docMk/>
            <pc:sldMk cId="1609649996" sldId="327"/>
            <ac:picMk id="1030" creationId="{48E78FDE-76BB-0DAB-ADD2-5F1BDF232A01}"/>
          </ac:picMkLst>
        </pc:picChg>
        <pc:cxnChg chg="add mod">
          <ac:chgData name="יובל גבאי" userId="eef0e6f4-53cd-4b50-a6b4-5b6e28795071" providerId="ADAL" clId="{22F9AC31-2BAB-4027-804A-792D77453D12}" dt="2024-02-29T15:12:39.260" v="9629"/>
          <ac:cxnSpMkLst>
            <pc:docMk/>
            <pc:sldMk cId="1609649996" sldId="327"/>
            <ac:cxnSpMk id="8" creationId="{3BAE5669-FC3C-9329-2AA7-27BC588363C2}"/>
          </ac:cxnSpMkLst>
        </pc:cxnChg>
      </pc:sldChg>
      <pc:sldChg chg="addSp delSp modSp new mod modShow">
        <pc:chgData name="יובל גבאי" userId="eef0e6f4-53cd-4b50-a6b4-5b6e28795071" providerId="ADAL" clId="{22F9AC31-2BAB-4027-804A-792D77453D12}" dt="2024-03-05T07:26:33.404" v="11590"/>
        <pc:sldMkLst>
          <pc:docMk/>
          <pc:sldMk cId="1968703572" sldId="328"/>
        </pc:sldMkLst>
        <pc:spChg chg="mod">
          <ac:chgData name="יובל גבאי" userId="eef0e6f4-53cd-4b50-a6b4-5b6e28795071" providerId="ADAL" clId="{22F9AC31-2BAB-4027-804A-792D77453D12}" dt="2024-02-29T15:06:48.937" v="9577" actId="14100"/>
          <ac:spMkLst>
            <pc:docMk/>
            <pc:sldMk cId="1968703572" sldId="328"/>
            <ac:spMk id="2" creationId="{F5B00B49-D28B-EF2D-D96E-737C66FA854D}"/>
          </ac:spMkLst>
        </pc:spChg>
        <pc:spChg chg="mod">
          <ac:chgData name="יובל גבאי" userId="eef0e6f4-53cd-4b50-a6b4-5b6e28795071" providerId="ADAL" clId="{22F9AC31-2BAB-4027-804A-792D77453D12}" dt="2024-03-05T07:26:33.404" v="11590"/>
          <ac:spMkLst>
            <pc:docMk/>
            <pc:sldMk cId="1968703572" sldId="328"/>
            <ac:spMk id="3" creationId="{C8A067A8-478C-D982-24B3-E50362F49AC0}"/>
          </ac:spMkLst>
        </pc:spChg>
        <pc:spChg chg="add del mod">
          <ac:chgData name="יובל גבאי" userId="eef0e6f4-53cd-4b50-a6b4-5b6e28795071" providerId="ADAL" clId="{22F9AC31-2BAB-4027-804A-792D77453D12}" dt="2024-02-29T15:38:23.814" v="9922" actId="478"/>
          <ac:spMkLst>
            <pc:docMk/>
            <pc:sldMk cId="1968703572" sldId="328"/>
            <ac:spMk id="4" creationId="{5A4610D1-60B5-344F-FB4D-F8E19A83FF5C}"/>
          </ac:spMkLst>
        </pc:spChg>
        <pc:spChg chg="add del">
          <ac:chgData name="יובל גבאי" userId="eef0e6f4-53cd-4b50-a6b4-5b6e28795071" providerId="ADAL" clId="{22F9AC31-2BAB-4027-804A-792D77453D12}" dt="2024-02-26T06:18:52.234" v="4666" actId="22"/>
          <ac:spMkLst>
            <pc:docMk/>
            <pc:sldMk cId="1968703572" sldId="328"/>
            <ac:spMk id="5" creationId="{4BADC7F9-E357-2206-F0DF-DD37A6C07B72}"/>
          </ac:spMkLst>
        </pc:spChg>
        <pc:spChg chg="add del mod">
          <ac:chgData name="יובל גבאי" userId="eef0e6f4-53cd-4b50-a6b4-5b6e28795071" providerId="ADAL" clId="{22F9AC31-2BAB-4027-804A-792D77453D12}" dt="2024-02-29T10:41:50.595" v="8818" actId="478"/>
          <ac:spMkLst>
            <pc:docMk/>
            <pc:sldMk cId="1968703572" sldId="328"/>
            <ac:spMk id="6" creationId="{8EEE2759-96B6-1F81-5710-381B79546D6F}"/>
          </ac:spMkLst>
        </pc:spChg>
        <pc:spChg chg="add del mod">
          <ac:chgData name="יובל גבאי" userId="eef0e6f4-53cd-4b50-a6b4-5b6e28795071" providerId="ADAL" clId="{22F9AC31-2BAB-4027-804A-792D77453D12}" dt="2024-02-29T10:41:52.546" v="8819" actId="478"/>
          <ac:spMkLst>
            <pc:docMk/>
            <pc:sldMk cId="1968703572" sldId="328"/>
            <ac:spMk id="8" creationId="{DDDC8132-BD2C-F47B-77DB-CABE6126A93A}"/>
          </ac:spMkLst>
        </pc:spChg>
        <pc:picChg chg="add del mod">
          <ac:chgData name="יובל גבאי" userId="eef0e6f4-53cd-4b50-a6b4-5b6e28795071" providerId="ADAL" clId="{22F9AC31-2BAB-4027-804A-792D77453D12}" dt="2024-02-29T14:56:25.214" v="9555" actId="478"/>
          <ac:picMkLst>
            <pc:docMk/>
            <pc:sldMk cId="1968703572" sldId="328"/>
            <ac:picMk id="2050" creationId="{786CD0A3-7BC1-14AB-041E-6728AFEAE41C}"/>
          </ac:picMkLst>
        </pc:picChg>
        <pc:picChg chg="add del mod">
          <ac:chgData name="יובל גבאי" userId="eef0e6f4-53cd-4b50-a6b4-5b6e28795071" providerId="ADAL" clId="{22F9AC31-2BAB-4027-804A-792D77453D12}" dt="2024-02-29T15:12:32.795" v="9627"/>
          <ac:picMkLst>
            <pc:docMk/>
            <pc:sldMk cId="1968703572" sldId="328"/>
            <ac:picMk id="2052" creationId="{D00C0784-C167-EE4B-A032-5F55DA8E4F82}"/>
          </ac:picMkLst>
        </pc:picChg>
        <pc:picChg chg="add del mod">
          <ac:chgData name="יובל גבאי" userId="eef0e6f4-53cd-4b50-a6b4-5b6e28795071" providerId="ADAL" clId="{22F9AC31-2BAB-4027-804A-792D77453D12}" dt="2024-02-29T15:07:43.493" v="9603" actId="478"/>
          <ac:picMkLst>
            <pc:docMk/>
            <pc:sldMk cId="1968703572" sldId="328"/>
            <ac:picMk id="2054" creationId="{5A0FBE9F-F574-FCAC-E53A-3E41FE09010B}"/>
          </ac:picMkLst>
        </pc:picChg>
        <pc:cxnChg chg="add mod">
          <ac:chgData name="יובל גבאי" userId="eef0e6f4-53cd-4b50-a6b4-5b6e28795071" providerId="ADAL" clId="{22F9AC31-2BAB-4027-804A-792D77453D12}" dt="2024-02-29T15:21:44.785" v="9692" actId="208"/>
          <ac:cxnSpMkLst>
            <pc:docMk/>
            <pc:sldMk cId="1968703572" sldId="328"/>
            <ac:cxnSpMk id="6" creationId="{4F63445C-55CE-7913-3842-49073816F5D9}"/>
          </ac:cxnSpMkLst>
        </pc:cxnChg>
      </pc:sldChg>
      <pc:sldChg chg="addSp modSp del">
        <pc:chgData name="יובל גבאי" userId="eef0e6f4-53cd-4b50-a6b4-5b6e28795071" providerId="ADAL" clId="{22F9AC31-2BAB-4027-804A-792D77453D12}" dt="2024-02-26T09:23:44.383" v="4784" actId="2696"/>
        <pc:sldMkLst>
          <pc:docMk/>
          <pc:sldMk cId="1692088833" sldId="329"/>
        </pc:sldMkLst>
        <pc:spChg chg="add mod">
          <ac:chgData name="יובל גבאי" userId="eef0e6f4-53cd-4b50-a6b4-5b6e28795071" providerId="ADAL" clId="{22F9AC31-2BAB-4027-804A-792D77453D12}" dt="2024-02-26T09:23:14.562" v="4778"/>
          <ac:spMkLst>
            <pc:docMk/>
            <pc:sldMk cId="1692088833" sldId="329"/>
            <ac:spMk id="4" creationId="{9D273015-31D3-5E78-4950-CE912C2EE01F}"/>
          </ac:spMkLst>
        </pc:spChg>
      </pc:sldChg>
      <pc:sldChg chg="addSp modSp add">
        <pc:chgData name="יובל גבאי" userId="eef0e6f4-53cd-4b50-a6b4-5b6e28795071" providerId="ADAL" clId="{22F9AC31-2BAB-4027-804A-792D77453D12}" dt="2024-02-26T09:36:42.956" v="4828"/>
        <pc:sldMkLst>
          <pc:docMk/>
          <pc:sldMk cId="3609067676" sldId="329"/>
        </pc:sldMkLst>
        <pc:spChg chg="add mod">
          <ac:chgData name="יובל גבאי" userId="eef0e6f4-53cd-4b50-a6b4-5b6e28795071" providerId="ADAL" clId="{22F9AC31-2BAB-4027-804A-792D77453D12}" dt="2024-02-26T09:36:42.956" v="4828"/>
          <ac:spMkLst>
            <pc:docMk/>
            <pc:sldMk cId="3609067676" sldId="329"/>
            <ac:spMk id="4" creationId="{02CB58AC-73A3-8B68-A017-6938DA0A46EA}"/>
          </ac:spMkLst>
        </pc:spChg>
      </pc:sldChg>
      <pc:sldChg chg="addSp delSp modSp mod">
        <pc:chgData name="יובל גבאי" userId="eef0e6f4-53cd-4b50-a6b4-5b6e28795071" providerId="ADAL" clId="{22F9AC31-2BAB-4027-804A-792D77453D12}" dt="2024-02-26T15:29:29.568" v="4890" actId="1076"/>
        <pc:sldMkLst>
          <pc:docMk/>
          <pc:sldMk cId="1692088833" sldId="330"/>
        </pc:sldMkLst>
        <pc:spChg chg="mod">
          <ac:chgData name="יובל גבאי" userId="eef0e6f4-53cd-4b50-a6b4-5b6e28795071" providerId="ADAL" clId="{22F9AC31-2BAB-4027-804A-792D77453D12}" dt="2024-02-26T15:28:55.755" v="4881" actId="255"/>
          <ac:spMkLst>
            <pc:docMk/>
            <pc:sldMk cId="1692088833" sldId="330"/>
            <ac:spMk id="3" creationId="{989DA6F0-E2D3-ED34-426C-307B124D61EE}"/>
          </ac:spMkLst>
        </pc:spChg>
        <pc:spChg chg="add del">
          <ac:chgData name="יובל גבאי" userId="eef0e6f4-53cd-4b50-a6b4-5b6e28795071" providerId="ADAL" clId="{22F9AC31-2BAB-4027-804A-792D77453D12}" dt="2024-02-26T15:28:27.153" v="4871" actId="22"/>
          <ac:spMkLst>
            <pc:docMk/>
            <pc:sldMk cId="1692088833" sldId="330"/>
            <ac:spMk id="6" creationId="{0EFAE80C-D0DC-DFF6-9861-FF3DCDFAA2C3}"/>
          </ac:spMkLst>
        </pc:spChg>
        <pc:spChg chg="add del">
          <ac:chgData name="יובל גבאי" userId="eef0e6f4-53cd-4b50-a6b4-5b6e28795071" providerId="ADAL" clId="{22F9AC31-2BAB-4027-804A-792D77453D12}" dt="2024-02-26T15:28:28.908" v="4873" actId="22"/>
          <ac:spMkLst>
            <pc:docMk/>
            <pc:sldMk cId="1692088833" sldId="330"/>
            <ac:spMk id="8" creationId="{D1D0C6E5-FE3D-9FC0-6FFB-5498E46226E3}"/>
          </ac:spMkLst>
        </pc:spChg>
        <pc:spChg chg="add mod">
          <ac:chgData name="יובל גבאי" userId="eef0e6f4-53cd-4b50-a6b4-5b6e28795071" providerId="ADAL" clId="{22F9AC31-2BAB-4027-804A-792D77453D12}" dt="2024-02-26T15:29:21.251" v="4889" actId="255"/>
          <ac:spMkLst>
            <pc:docMk/>
            <pc:sldMk cId="1692088833" sldId="330"/>
            <ac:spMk id="10" creationId="{9D0B675C-72A4-D55C-2598-01E9D0AD884D}"/>
          </ac:spMkLst>
        </pc:spChg>
        <pc:picChg chg="mod">
          <ac:chgData name="יובל גבאי" userId="eef0e6f4-53cd-4b50-a6b4-5b6e28795071" providerId="ADAL" clId="{22F9AC31-2BAB-4027-804A-792D77453D12}" dt="2024-02-26T15:29:29.568" v="4890" actId="1076"/>
          <ac:picMkLst>
            <pc:docMk/>
            <pc:sldMk cId="1692088833" sldId="330"/>
            <ac:picMk id="5" creationId="{9023E713-FE34-AF9F-93EA-627F9CC2526A}"/>
          </ac:picMkLst>
        </pc:picChg>
      </pc:sldChg>
      <pc:sldChg chg="addSp delSp modSp new del mod">
        <pc:chgData name="יובל גבאי" userId="eef0e6f4-53cd-4b50-a6b4-5b6e28795071" providerId="ADAL" clId="{22F9AC31-2BAB-4027-804A-792D77453D12}" dt="2024-02-27T15:54:55.489" v="6923" actId="47"/>
        <pc:sldMkLst>
          <pc:docMk/>
          <pc:sldMk cId="2394462903" sldId="331"/>
        </pc:sldMkLst>
        <pc:spChg chg="add del mod">
          <ac:chgData name="יובל גבאי" userId="eef0e6f4-53cd-4b50-a6b4-5b6e28795071" providerId="ADAL" clId="{22F9AC31-2BAB-4027-804A-792D77453D12}" dt="2024-02-27T15:44:12.984" v="6731" actId="478"/>
          <ac:spMkLst>
            <pc:docMk/>
            <pc:sldMk cId="2394462903" sldId="331"/>
            <ac:spMk id="2" creationId="{D5E0C0E1-BF9E-284F-33D8-FB8CE76AF154}"/>
          </ac:spMkLst>
        </pc:spChg>
        <pc:spChg chg="del">
          <ac:chgData name="יובל גבאי" userId="eef0e6f4-53cd-4b50-a6b4-5b6e28795071" providerId="ADAL" clId="{22F9AC31-2BAB-4027-804A-792D77453D12}" dt="2024-02-26T16:30:26.311" v="4957" actId="478"/>
          <ac:spMkLst>
            <pc:docMk/>
            <pc:sldMk cId="2394462903" sldId="331"/>
            <ac:spMk id="2" creationId="{EC8A2455-8FFE-A239-C672-8C5EB6F6CC5A}"/>
          </ac:spMkLst>
        </pc:spChg>
        <pc:spChg chg="add mod">
          <ac:chgData name="יובל גבאי" userId="eef0e6f4-53cd-4b50-a6b4-5b6e28795071" providerId="ADAL" clId="{22F9AC31-2BAB-4027-804A-792D77453D12}" dt="2024-02-27T15:47:47.724" v="6792" actId="1076"/>
          <ac:spMkLst>
            <pc:docMk/>
            <pc:sldMk cId="2394462903" sldId="331"/>
            <ac:spMk id="3" creationId="{11C26B37-2BCF-91AB-786C-AD5E5DDAD715}"/>
          </ac:spMkLst>
        </pc:spChg>
        <pc:spChg chg="del">
          <ac:chgData name="יובל גבאי" userId="eef0e6f4-53cd-4b50-a6b4-5b6e28795071" providerId="ADAL" clId="{22F9AC31-2BAB-4027-804A-792D77453D12}" dt="2024-02-26T16:30:26.311" v="4957" actId="478"/>
          <ac:spMkLst>
            <pc:docMk/>
            <pc:sldMk cId="2394462903" sldId="331"/>
            <ac:spMk id="3" creationId="{3AEB4A17-A13A-9B69-CE97-78F2A8D2288A}"/>
          </ac:spMkLst>
        </pc:spChg>
        <pc:spChg chg="add del">
          <ac:chgData name="יובל גבאי" userId="eef0e6f4-53cd-4b50-a6b4-5b6e28795071" providerId="ADAL" clId="{22F9AC31-2BAB-4027-804A-792D77453D12}" dt="2024-02-27T15:44:44.416" v="6740" actId="478"/>
          <ac:spMkLst>
            <pc:docMk/>
            <pc:sldMk cId="2394462903" sldId="331"/>
            <ac:spMk id="4" creationId="{67E5CCD0-2AA6-96EA-BB85-32B006306E70}"/>
          </ac:spMkLst>
        </pc:spChg>
        <pc:spChg chg="add mod">
          <ac:chgData name="יובל גבאי" userId="eef0e6f4-53cd-4b50-a6b4-5b6e28795071" providerId="ADAL" clId="{22F9AC31-2BAB-4027-804A-792D77453D12}" dt="2024-02-27T15:47:50.694" v="6793" actId="1076"/>
          <ac:spMkLst>
            <pc:docMk/>
            <pc:sldMk cId="2394462903" sldId="331"/>
            <ac:spMk id="12" creationId="{FFBB7674-DA4B-A1CC-DBD7-D38F849E41EA}"/>
          </ac:spMkLst>
        </pc:spChg>
        <pc:spChg chg="add mod">
          <ac:chgData name="יובל גבאי" userId="eef0e6f4-53cd-4b50-a6b4-5b6e28795071" providerId="ADAL" clId="{22F9AC31-2BAB-4027-804A-792D77453D12}" dt="2024-02-27T15:47:56.973" v="6794" actId="1076"/>
          <ac:spMkLst>
            <pc:docMk/>
            <pc:sldMk cId="2394462903" sldId="331"/>
            <ac:spMk id="13" creationId="{C61E7B0F-8CBD-5C69-EA79-7CC061FEAEE4}"/>
          </ac:spMkLst>
        </pc:spChg>
        <pc:spChg chg="add mod">
          <ac:chgData name="יובל גבאי" userId="eef0e6f4-53cd-4b50-a6b4-5b6e28795071" providerId="ADAL" clId="{22F9AC31-2BAB-4027-804A-792D77453D12}" dt="2024-02-27T15:47:21.538" v="6783" actId="1076"/>
          <ac:spMkLst>
            <pc:docMk/>
            <pc:sldMk cId="2394462903" sldId="331"/>
            <ac:spMk id="14" creationId="{BE76CAB8-D316-BACE-504D-DBC74202A129}"/>
          </ac:spMkLst>
        </pc:spChg>
        <pc:spChg chg="add mod">
          <ac:chgData name="יובל גבאי" userId="eef0e6f4-53cd-4b50-a6b4-5b6e28795071" providerId="ADAL" clId="{22F9AC31-2BAB-4027-804A-792D77453D12}" dt="2024-02-27T15:47:21.538" v="6783" actId="1076"/>
          <ac:spMkLst>
            <pc:docMk/>
            <pc:sldMk cId="2394462903" sldId="331"/>
            <ac:spMk id="15" creationId="{A91BA68E-EB28-BE69-6879-1361AC791A50}"/>
          </ac:spMkLst>
        </pc:spChg>
        <pc:spChg chg="add mod">
          <ac:chgData name="יובל גבאי" userId="eef0e6f4-53cd-4b50-a6b4-5b6e28795071" providerId="ADAL" clId="{22F9AC31-2BAB-4027-804A-792D77453D12}" dt="2024-02-27T15:47:21.538" v="6783" actId="1076"/>
          <ac:spMkLst>
            <pc:docMk/>
            <pc:sldMk cId="2394462903" sldId="331"/>
            <ac:spMk id="16" creationId="{5FC8B7BA-DE5B-FF8D-5B4C-F2633A63FE8A}"/>
          </ac:spMkLst>
        </pc:spChg>
        <pc:spChg chg="add mod">
          <ac:chgData name="יובל גבאי" userId="eef0e6f4-53cd-4b50-a6b4-5b6e28795071" providerId="ADAL" clId="{22F9AC31-2BAB-4027-804A-792D77453D12}" dt="2024-02-27T15:48:24.445" v="6797" actId="1076"/>
          <ac:spMkLst>
            <pc:docMk/>
            <pc:sldMk cId="2394462903" sldId="331"/>
            <ac:spMk id="17" creationId="{A81615D2-3B68-703E-8C6C-6CA139B8813A}"/>
          </ac:spMkLst>
        </pc:spChg>
        <pc:spChg chg="add mod">
          <ac:chgData name="יובל גבאי" userId="eef0e6f4-53cd-4b50-a6b4-5b6e28795071" providerId="ADAL" clId="{22F9AC31-2BAB-4027-804A-792D77453D12}" dt="2024-02-27T15:48:24.445" v="6797" actId="1076"/>
          <ac:spMkLst>
            <pc:docMk/>
            <pc:sldMk cId="2394462903" sldId="331"/>
            <ac:spMk id="22" creationId="{908EA7DA-E047-DC23-956E-00F5DF124098}"/>
          </ac:spMkLst>
        </pc:spChg>
        <pc:spChg chg="add mod">
          <ac:chgData name="יובל גבאי" userId="eef0e6f4-53cd-4b50-a6b4-5b6e28795071" providerId="ADAL" clId="{22F9AC31-2BAB-4027-804A-792D77453D12}" dt="2024-02-27T15:47:38.727" v="6790" actId="14100"/>
          <ac:spMkLst>
            <pc:docMk/>
            <pc:sldMk cId="2394462903" sldId="331"/>
            <ac:spMk id="23" creationId="{349B7D32-2CD6-5248-5670-BE2FB70A5EB4}"/>
          </ac:spMkLst>
        </pc:spChg>
        <pc:spChg chg="add mod">
          <ac:chgData name="יובל גבאי" userId="eef0e6f4-53cd-4b50-a6b4-5b6e28795071" providerId="ADAL" clId="{22F9AC31-2BAB-4027-804A-792D77453D12}" dt="2024-02-27T15:48:24.445" v="6797" actId="1076"/>
          <ac:spMkLst>
            <pc:docMk/>
            <pc:sldMk cId="2394462903" sldId="331"/>
            <ac:spMk id="24" creationId="{65731857-8780-6E40-FB72-E7CBA36C3CE2}"/>
          </ac:spMkLst>
        </pc:spChg>
        <pc:spChg chg="add mod">
          <ac:chgData name="יובל גבאי" userId="eef0e6f4-53cd-4b50-a6b4-5b6e28795071" providerId="ADAL" clId="{22F9AC31-2BAB-4027-804A-792D77453D12}" dt="2024-02-27T15:48:24.445" v="6797" actId="1076"/>
          <ac:spMkLst>
            <pc:docMk/>
            <pc:sldMk cId="2394462903" sldId="331"/>
            <ac:spMk id="25" creationId="{01BCF611-9BFC-E2E4-A0D1-D806525E1A10}"/>
          </ac:spMkLst>
        </pc:spChg>
        <pc:spChg chg="add mod">
          <ac:chgData name="יובל גבאי" userId="eef0e6f4-53cd-4b50-a6b4-5b6e28795071" providerId="ADAL" clId="{22F9AC31-2BAB-4027-804A-792D77453D12}" dt="2024-02-27T15:48:24.445" v="6797" actId="1076"/>
          <ac:spMkLst>
            <pc:docMk/>
            <pc:sldMk cId="2394462903" sldId="331"/>
            <ac:spMk id="34" creationId="{86270AA3-6AE7-BE5C-B5B2-F9F252031866}"/>
          </ac:spMkLst>
        </pc:spChg>
        <pc:graphicFrameChg chg="add del mod modGraphic">
          <ac:chgData name="יובל גבאי" userId="eef0e6f4-53cd-4b50-a6b4-5b6e28795071" providerId="ADAL" clId="{22F9AC31-2BAB-4027-804A-792D77453D12}" dt="2024-02-26T16:34:08.113" v="5001" actId="478"/>
          <ac:graphicFrameMkLst>
            <pc:docMk/>
            <pc:sldMk cId="2394462903" sldId="331"/>
            <ac:graphicFrameMk id="4" creationId="{B0A00B64-FC3C-9437-BEF3-518A15816626}"/>
          </ac:graphicFrameMkLst>
        </pc:graphicFrameChg>
        <pc:graphicFrameChg chg="add mod modGraphic">
          <ac:chgData name="יובל גבאי" userId="eef0e6f4-53cd-4b50-a6b4-5b6e28795071" providerId="ADAL" clId="{22F9AC31-2BAB-4027-804A-792D77453D12}" dt="2024-02-27T15:48:11.947" v="6796" actId="1076"/>
          <ac:graphicFrameMkLst>
            <pc:docMk/>
            <pc:sldMk cId="2394462903" sldId="331"/>
            <ac:graphicFrameMk id="5" creationId="{9BE1D1C7-4AA1-526B-26C7-50A436E88216}"/>
          </ac:graphicFrameMkLst>
        </pc:graphicFrameChg>
        <pc:graphicFrameChg chg="add mod modGraphic">
          <ac:chgData name="יובל גבאי" userId="eef0e6f4-53cd-4b50-a6b4-5b6e28795071" providerId="ADAL" clId="{22F9AC31-2BAB-4027-804A-792D77453D12}" dt="2024-02-27T15:47:21.538" v="6783" actId="1076"/>
          <ac:graphicFrameMkLst>
            <pc:docMk/>
            <pc:sldMk cId="2394462903" sldId="331"/>
            <ac:graphicFrameMk id="7" creationId="{3A13CCCC-60F2-384C-AFB9-268BB4D0136C}"/>
          </ac:graphicFrameMkLst>
        </pc:graphicFrameChg>
        <pc:graphicFrameChg chg="add mod modGraphic">
          <ac:chgData name="יובל גבאי" userId="eef0e6f4-53cd-4b50-a6b4-5b6e28795071" providerId="ADAL" clId="{22F9AC31-2BAB-4027-804A-792D77453D12}" dt="2024-02-27T15:47:21.538" v="6783" actId="1076"/>
          <ac:graphicFrameMkLst>
            <pc:docMk/>
            <pc:sldMk cId="2394462903" sldId="331"/>
            <ac:graphicFrameMk id="8" creationId="{3EF81B0C-250B-2F90-15CA-E5B897B6B64A}"/>
          </ac:graphicFrameMkLst>
        </pc:graphicFrameChg>
        <pc:graphicFrameChg chg="add mod modGraphic">
          <ac:chgData name="יובל גבאי" userId="eef0e6f4-53cd-4b50-a6b4-5b6e28795071" providerId="ADAL" clId="{22F9AC31-2BAB-4027-804A-792D77453D12}" dt="2024-02-27T15:47:21.538" v="6783" actId="1076"/>
          <ac:graphicFrameMkLst>
            <pc:docMk/>
            <pc:sldMk cId="2394462903" sldId="331"/>
            <ac:graphicFrameMk id="9" creationId="{1C6B2101-7476-72F5-7F9F-3C6D4D2D6389}"/>
          </ac:graphicFrameMkLst>
        </pc:graphicFrameChg>
        <pc:graphicFrameChg chg="add mod modGraphic">
          <ac:chgData name="יובל גבאי" userId="eef0e6f4-53cd-4b50-a6b4-5b6e28795071" providerId="ADAL" clId="{22F9AC31-2BAB-4027-804A-792D77453D12}" dt="2024-02-27T15:47:21.538" v="6783" actId="1076"/>
          <ac:graphicFrameMkLst>
            <pc:docMk/>
            <pc:sldMk cId="2394462903" sldId="331"/>
            <ac:graphicFrameMk id="10" creationId="{54425759-23BC-5AEB-AEC0-685A5A637B80}"/>
          </ac:graphicFrameMkLst>
        </pc:graphicFrameChg>
        <pc:graphicFrameChg chg="add mod modGraphic">
          <ac:chgData name="יובל גבאי" userId="eef0e6f4-53cd-4b50-a6b4-5b6e28795071" providerId="ADAL" clId="{22F9AC31-2BAB-4027-804A-792D77453D12}" dt="2024-02-27T15:47:21.538" v="6783" actId="1076"/>
          <ac:graphicFrameMkLst>
            <pc:docMk/>
            <pc:sldMk cId="2394462903" sldId="331"/>
            <ac:graphicFrameMk id="11" creationId="{66D629FA-CC5E-6477-B73D-98C7A4F5725A}"/>
          </ac:graphicFrameMkLst>
        </pc:graphicFrameChg>
        <pc:graphicFrameChg chg="add mod">
          <ac:chgData name="יובל גבאי" userId="eef0e6f4-53cd-4b50-a6b4-5b6e28795071" providerId="ADAL" clId="{22F9AC31-2BAB-4027-804A-792D77453D12}" dt="2024-02-26T16:39:09.767" v="5100"/>
          <ac:graphicFrameMkLst>
            <pc:docMk/>
            <pc:sldMk cId="2394462903" sldId="331"/>
            <ac:graphicFrameMk id="17" creationId="{5D704F86-4855-EBC6-734E-AE46147C1B2B}"/>
          </ac:graphicFrameMkLst>
        </pc:graphicFrameChg>
        <pc:graphicFrameChg chg="add mod">
          <ac:chgData name="יובל גבאי" userId="eef0e6f4-53cd-4b50-a6b4-5b6e28795071" providerId="ADAL" clId="{22F9AC31-2BAB-4027-804A-792D77453D12}" dt="2024-02-27T15:48:24.445" v="6797" actId="1076"/>
          <ac:graphicFrameMkLst>
            <pc:docMk/>
            <pc:sldMk cId="2394462903" sldId="331"/>
            <ac:graphicFrameMk id="18" creationId="{37A2B91E-4403-0082-5F8B-3188D861A8FF}"/>
          </ac:graphicFrameMkLst>
        </pc:graphicFrameChg>
        <pc:graphicFrameChg chg="add mod">
          <ac:chgData name="יובל גבאי" userId="eef0e6f4-53cd-4b50-a6b4-5b6e28795071" providerId="ADAL" clId="{22F9AC31-2BAB-4027-804A-792D77453D12}" dt="2024-02-27T15:48:24.445" v="6797" actId="1076"/>
          <ac:graphicFrameMkLst>
            <pc:docMk/>
            <pc:sldMk cId="2394462903" sldId="331"/>
            <ac:graphicFrameMk id="19" creationId="{0C231758-E123-4571-0BCD-9E81E0818867}"/>
          </ac:graphicFrameMkLst>
        </pc:graphicFrameChg>
        <pc:graphicFrameChg chg="add mod">
          <ac:chgData name="יובל גבאי" userId="eef0e6f4-53cd-4b50-a6b4-5b6e28795071" providerId="ADAL" clId="{22F9AC31-2BAB-4027-804A-792D77453D12}" dt="2024-02-27T15:48:24.445" v="6797" actId="1076"/>
          <ac:graphicFrameMkLst>
            <pc:docMk/>
            <pc:sldMk cId="2394462903" sldId="331"/>
            <ac:graphicFrameMk id="20" creationId="{5E829CF5-1ACD-A39F-8B4A-171BDB4792F3}"/>
          </ac:graphicFrameMkLst>
        </pc:graphicFrameChg>
        <pc:graphicFrameChg chg="add mod">
          <ac:chgData name="יובל גבאי" userId="eef0e6f4-53cd-4b50-a6b4-5b6e28795071" providerId="ADAL" clId="{22F9AC31-2BAB-4027-804A-792D77453D12}" dt="2024-02-27T15:48:24.445" v="6797" actId="1076"/>
          <ac:graphicFrameMkLst>
            <pc:docMk/>
            <pc:sldMk cId="2394462903" sldId="331"/>
            <ac:graphicFrameMk id="21" creationId="{9240565C-0DAF-563B-9795-0A67B808F0B6}"/>
          </ac:graphicFrameMkLst>
        </pc:graphicFrameChg>
        <pc:graphicFrameChg chg="add mod">
          <ac:chgData name="יובל גבאי" userId="eef0e6f4-53cd-4b50-a6b4-5b6e28795071" providerId="ADAL" clId="{22F9AC31-2BAB-4027-804A-792D77453D12}" dt="2024-02-27T15:48:24.445" v="6797" actId="1076"/>
          <ac:graphicFrameMkLst>
            <pc:docMk/>
            <pc:sldMk cId="2394462903" sldId="331"/>
            <ac:graphicFrameMk id="26" creationId="{7034E7F3-F20B-EE98-FBFD-8905383B0410}"/>
          </ac:graphicFrameMkLst>
        </pc:graphicFrameChg>
        <pc:graphicFrameChg chg="add mod">
          <ac:chgData name="יובל גבאי" userId="eef0e6f4-53cd-4b50-a6b4-5b6e28795071" providerId="ADAL" clId="{22F9AC31-2BAB-4027-804A-792D77453D12}" dt="2024-02-27T15:48:24.445" v="6797" actId="1076"/>
          <ac:graphicFrameMkLst>
            <pc:docMk/>
            <pc:sldMk cId="2394462903" sldId="331"/>
            <ac:graphicFrameMk id="27" creationId="{21F603FC-193B-534A-BC7A-6737E7158644}"/>
          </ac:graphicFrameMkLst>
        </pc:graphicFrameChg>
        <pc:graphicFrameChg chg="add mod modGraphic">
          <ac:chgData name="יובל גבאי" userId="eef0e6f4-53cd-4b50-a6b4-5b6e28795071" providerId="ADAL" clId="{22F9AC31-2BAB-4027-804A-792D77453D12}" dt="2024-02-27T15:48:24.445" v="6797" actId="1076"/>
          <ac:graphicFrameMkLst>
            <pc:docMk/>
            <pc:sldMk cId="2394462903" sldId="331"/>
            <ac:graphicFrameMk id="28" creationId="{E61C6F37-2064-A162-366C-575471F48CF2}"/>
          </ac:graphicFrameMkLst>
        </pc:graphicFrameChg>
        <pc:graphicFrameChg chg="add mod">
          <ac:chgData name="יובל גבאי" userId="eef0e6f4-53cd-4b50-a6b4-5b6e28795071" providerId="ADAL" clId="{22F9AC31-2BAB-4027-804A-792D77453D12}" dt="2024-02-27T15:48:24.445" v="6797" actId="1076"/>
          <ac:graphicFrameMkLst>
            <pc:docMk/>
            <pc:sldMk cId="2394462903" sldId="331"/>
            <ac:graphicFrameMk id="29" creationId="{3643D076-E389-4CD6-6D85-09A8AB86C0CA}"/>
          </ac:graphicFrameMkLst>
        </pc:graphicFrameChg>
        <pc:picChg chg="add del mod">
          <ac:chgData name="יובל גבאי" userId="eef0e6f4-53cd-4b50-a6b4-5b6e28795071" providerId="ADAL" clId="{22F9AC31-2BAB-4027-804A-792D77453D12}" dt="2024-02-27T15:45:40.749" v="6769" actId="478"/>
          <ac:picMkLst>
            <pc:docMk/>
            <pc:sldMk cId="2394462903" sldId="331"/>
            <ac:picMk id="6" creationId="{F509D779-7084-0526-0F6C-EDA82679D083}"/>
          </ac:picMkLst>
        </pc:picChg>
        <pc:cxnChg chg="add del mod">
          <ac:chgData name="יובל גבאי" userId="eef0e6f4-53cd-4b50-a6b4-5b6e28795071" providerId="ADAL" clId="{22F9AC31-2BAB-4027-804A-792D77453D12}" dt="2024-02-27T15:46:34.033" v="6777" actId="478"/>
          <ac:cxnSpMkLst>
            <pc:docMk/>
            <pc:sldMk cId="2394462903" sldId="331"/>
            <ac:cxnSpMk id="31" creationId="{26D3DAD8-8435-EC92-B9A8-85ED211C3DEA}"/>
          </ac:cxnSpMkLst>
        </pc:cxnChg>
      </pc:sldChg>
      <pc:sldChg chg="add del">
        <pc:chgData name="יובל גבאי" userId="eef0e6f4-53cd-4b50-a6b4-5b6e28795071" providerId="ADAL" clId="{22F9AC31-2BAB-4027-804A-792D77453D12}" dt="2024-02-26T16:32:46.353" v="4974"/>
        <pc:sldMkLst>
          <pc:docMk/>
          <pc:sldMk cId="411219884" sldId="332"/>
        </pc:sldMkLst>
      </pc:sldChg>
      <pc:sldChg chg="add del">
        <pc:chgData name="יובל גבאי" userId="eef0e6f4-53cd-4b50-a6b4-5b6e28795071" providerId="ADAL" clId="{22F9AC31-2BAB-4027-804A-792D77453D12}" dt="2024-02-27T06:02:44.978" v="5382" actId="2890"/>
        <pc:sldMkLst>
          <pc:docMk/>
          <pc:sldMk cId="1640983093" sldId="332"/>
        </pc:sldMkLst>
      </pc:sldChg>
      <pc:sldChg chg="addSp delSp modSp new mod">
        <pc:chgData name="יובל גבאי" userId="eef0e6f4-53cd-4b50-a6b4-5b6e28795071" providerId="ADAL" clId="{22F9AC31-2BAB-4027-804A-792D77453D12}" dt="2024-03-03T18:47:54.393" v="11006" actId="6549"/>
        <pc:sldMkLst>
          <pc:docMk/>
          <pc:sldMk cId="1878875401" sldId="332"/>
        </pc:sldMkLst>
        <pc:spChg chg="add del mod">
          <ac:chgData name="יובל גבאי" userId="eef0e6f4-53cd-4b50-a6b4-5b6e28795071" providerId="ADAL" clId="{22F9AC31-2BAB-4027-804A-792D77453D12}" dt="2024-02-29T15:17:36.072" v="9662" actId="478"/>
          <ac:spMkLst>
            <pc:docMk/>
            <pc:sldMk cId="1878875401" sldId="332"/>
            <ac:spMk id="2" creationId="{F3F27E2B-69B9-4AB9-0AE5-7958C2BA8E4D}"/>
          </ac:spMkLst>
        </pc:spChg>
        <pc:spChg chg="mod">
          <ac:chgData name="יובל גבאי" userId="eef0e6f4-53cd-4b50-a6b4-5b6e28795071" providerId="ADAL" clId="{22F9AC31-2BAB-4027-804A-792D77453D12}" dt="2024-02-29T15:17:46.033" v="9664" actId="1076"/>
          <ac:spMkLst>
            <pc:docMk/>
            <pc:sldMk cId="1878875401" sldId="332"/>
            <ac:spMk id="3" creationId="{40025FFF-5381-A84C-1254-AF2CC8548E92}"/>
          </ac:spMkLst>
        </pc:spChg>
        <pc:spChg chg="add del mod">
          <ac:chgData name="יובל גבאי" userId="eef0e6f4-53cd-4b50-a6b4-5b6e28795071" providerId="ADAL" clId="{22F9AC31-2BAB-4027-804A-792D77453D12}" dt="2024-02-27T07:11:55.384" v="5774" actId="478"/>
          <ac:spMkLst>
            <pc:docMk/>
            <pc:sldMk cId="1878875401" sldId="332"/>
            <ac:spMk id="4" creationId="{CD5B9EC4-0121-3817-2637-3FB6EAE99AEF}"/>
          </ac:spMkLst>
        </pc:spChg>
        <pc:spChg chg="add mod">
          <ac:chgData name="יובל גבאי" userId="eef0e6f4-53cd-4b50-a6b4-5b6e28795071" providerId="ADAL" clId="{22F9AC31-2BAB-4027-804A-792D77453D12}" dt="2024-02-29T15:17:34.346" v="9661"/>
          <ac:spMkLst>
            <pc:docMk/>
            <pc:sldMk cId="1878875401" sldId="332"/>
            <ac:spMk id="5" creationId="{6A044961-DD7D-0557-17B5-B436620FE63E}"/>
          </ac:spMkLst>
        </pc:spChg>
        <pc:spChg chg="add del mod">
          <ac:chgData name="יובל גבאי" userId="eef0e6f4-53cd-4b50-a6b4-5b6e28795071" providerId="ADAL" clId="{22F9AC31-2BAB-4027-804A-792D77453D12}" dt="2024-02-29T15:17:33.876" v="9660" actId="478"/>
          <ac:spMkLst>
            <pc:docMk/>
            <pc:sldMk cId="1878875401" sldId="332"/>
            <ac:spMk id="7" creationId="{59B36D89-3C54-F563-37FF-CE55C16A070A}"/>
          </ac:spMkLst>
        </pc:spChg>
        <pc:spChg chg="add mod">
          <ac:chgData name="יובל גבאי" userId="eef0e6f4-53cd-4b50-a6b4-5b6e28795071" providerId="ADAL" clId="{22F9AC31-2BAB-4027-804A-792D77453D12}" dt="2024-03-03T18:47:54.393" v="11006" actId="6549"/>
          <ac:spMkLst>
            <pc:docMk/>
            <pc:sldMk cId="1878875401" sldId="332"/>
            <ac:spMk id="9" creationId="{9C4C408B-AD20-A1CE-8E7F-B3F60264C69D}"/>
          </ac:spMkLst>
        </pc:spChg>
        <pc:picChg chg="add mod">
          <ac:chgData name="יובל גבאי" userId="eef0e6f4-53cd-4b50-a6b4-5b6e28795071" providerId="ADAL" clId="{22F9AC31-2BAB-4027-804A-792D77453D12}" dt="2024-02-29T15:17:46.033" v="9664" actId="1076"/>
          <ac:picMkLst>
            <pc:docMk/>
            <pc:sldMk cId="1878875401" sldId="332"/>
            <ac:picMk id="1026" creationId="{BD9203EF-5E5C-99D0-56AE-8652D24510C1}"/>
          </ac:picMkLst>
        </pc:picChg>
        <pc:cxnChg chg="add mod">
          <ac:chgData name="יובל גבאי" userId="eef0e6f4-53cd-4b50-a6b4-5b6e28795071" providerId="ADAL" clId="{22F9AC31-2BAB-4027-804A-792D77453D12}" dt="2024-02-29T15:17:11.976" v="9657"/>
          <ac:cxnSpMkLst>
            <pc:docMk/>
            <pc:sldMk cId="1878875401" sldId="332"/>
            <ac:cxnSpMk id="4" creationId="{A97A4443-5705-C6FF-94C4-0A24DDE7FDB9}"/>
          </ac:cxnSpMkLst>
        </pc:cxnChg>
      </pc:sldChg>
      <pc:sldChg chg="add del">
        <pc:chgData name="יובל גבאי" userId="eef0e6f4-53cd-4b50-a6b4-5b6e28795071" providerId="ADAL" clId="{22F9AC31-2BAB-4027-804A-792D77453D12}" dt="2024-02-27T06:03:03.540" v="5392" actId="47"/>
        <pc:sldMkLst>
          <pc:docMk/>
          <pc:sldMk cId="4256718038" sldId="332"/>
        </pc:sldMkLst>
      </pc:sldChg>
      <pc:sldChg chg="modSp add del mod">
        <pc:chgData name="יובל גבאי" userId="eef0e6f4-53cd-4b50-a6b4-5b6e28795071" providerId="ADAL" clId="{22F9AC31-2BAB-4027-804A-792D77453D12}" dt="2024-02-27T06:18:02.288" v="5428" actId="47"/>
        <pc:sldMkLst>
          <pc:docMk/>
          <pc:sldMk cId="2431668798" sldId="333"/>
        </pc:sldMkLst>
        <pc:spChg chg="mod">
          <ac:chgData name="יובל גבאי" userId="eef0e6f4-53cd-4b50-a6b4-5b6e28795071" providerId="ADAL" clId="{22F9AC31-2BAB-4027-804A-792D77453D12}" dt="2024-02-27T06:18:00.601" v="5427" actId="6549"/>
          <ac:spMkLst>
            <pc:docMk/>
            <pc:sldMk cId="2431668798" sldId="333"/>
            <ac:spMk id="3" creationId="{D55D3295-45CD-5E39-FDEF-B82A2A6D2391}"/>
          </ac:spMkLst>
        </pc:spChg>
      </pc:sldChg>
      <pc:sldChg chg="addSp delSp modSp new del mod">
        <pc:chgData name="יובל גבאי" userId="eef0e6f4-53cd-4b50-a6b4-5b6e28795071" providerId="ADAL" clId="{22F9AC31-2BAB-4027-804A-792D77453D12}" dt="2024-02-29T15:17:59.112" v="9667" actId="47"/>
        <pc:sldMkLst>
          <pc:docMk/>
          <pc:sldMk cId="2740346098" sldId="333"/>
        </pc:sldMkLst>
        <pc:spChg chg="mod">
          <ac:chgData name="יובל גבאי" userId="eef0e6f4-53cd-4b50-a6b4-5b6e28795071" providerId="ADAL" clId="{22F9AC31-2BAB-4027-804A-792D77453D12}" dt="2024-02-27T13:46:51.493" v="6276" actId="6549"/>
          <ac:spMkLst>
            <pc:docMk/>
            <pc:sldMk cId="2740346098" sldId="333"/>
            <ac:spMk id="2" creationId="{743DFFF6-242D-F177-9F83-09F0EFE812DE}"/>
          </ac:spMkLst>
        </pc:spChg>
        <pc:spChg chg="mod">
          <ac:chgData name="יובל גבאי" userId="eef0e6f4-53cd-4b50-a6b4-5b6e28795071" providerId="ADAL" clId="{22F9AC31-2BAB-4027-804A-792D77453D12}" dt="2024-02-27T19:11:40.915" v="7215" actId="6549"/>
          <ac:spMkLst>
            <pc:docMk/>
            <pc:sldMk cId="2740346098" sldId="333"/>
            <ac:spMk id="3" creationId="{97035919-843F-6106-E7B1-5F76F7BC79CC}"/>
          </ac:spMkLst>
        </pc:spChg>
        <pc:spChg chg="add del mod">
          <ac:chgData name="יובל גבאי" userId="eef0e6f4-53cd-4b50-a6b4-5b6e28795071" providerId="ADAL" clId="{22F9AC31-2BAB-4027-804A-792D77453D12}" dt="2024-02-27T14:00:18.622" v="6343" actId="478"/>
          <ac:spMkLst>
            <pc:docMk/>
            <pc:sldMk cId="2740346098" sldId="333"/>
            <ac:spMk id="5" creationId="{6EDE2014-D545-A51C-E44C-1C5EE18FF70C}"/>
          </ac:spMkLst>
        </pc:spChg>
        <pc:spChg chg="add mod">
          <ac:chgData name="יובל גבאי" userId="eef0e6f4-53cd-4b50-a6b4-5b6e28795071" providerId="ADAL" clId="{22F9AC31-2BAB-4027-804A-792D77453D12}" dt="2024-02-27T17:39:07.178" v="7161" actId="14100"/>
          <ac:spMkLst>
            <pc:docMk/>
            <pc:sldMk cId="2740346098" sldId="333"/>
            <ac:spMk id="9" creationId="{7231EFB5-2AED-0B56-66E1-5B45318F4432}"/>
          </ac:spMkLst>
        </pc:spChg>
        <pc:picChg chg="add del mod">
          <ac:chgData name="יובל גבאי" userId="eef0e6f4-53cd-4b50-a6b4-5b6e28795071" providerId="ADAL" clId="{22F9AC31-2BAB-4027-804A-792D77453D12}" dt="2024-02-27T14:00:18.622" v="6343" actId="478"/>
          <ac:picMkLst>
            <pc:docMk/>
            <pc:sldMk cId="2740346098" sldId="333"/>
            <ac:picMk id="6" creationId="{60827AED-274D-92FC-3DDE-0F1F8F18544A}"/>
          </ac:picMkLst>
        </pc:picChg>
        <pc:picChg chg="add mod ord modCrop">
          <ac:chgData name="יובל גבאי" userId="eef0e6f4-53cd-4b50-a6b4-5b6e28795071" providerId="ADAL" clId="{22F9AC31-2BAB-4027-804A-792D77453D12}" dt="2024-02-27T17:38:51.488" v="7157" actId="14100"/>
          <ac:picMkLst>
            <pc:docMk/>
            <pc:sldMk cId="2740346098" sldId="333"/>
            <ac:picMk id="7" creationId="{9F4E15B6-ABC8-4FFF-FC3E-921379672A23}"/>
          </ac:picMkLst>
        </pc:picChg>
        <pc:cxnChg chg="add mod">
          <ac:chgData name="יובל גבאי" userId="eef0e6f4-53cd-4b50-a6b4-5b6e28795071" providerId="ADAL" clId="{22F9AC31-2BAB-4027-804A-792D77453D12}" dt="2024-02-29T15:17:55.785" v="9666"/>
          <ac:cxnSpMkLst>
            <pc:docMk/>
            <pc:sldMk cId="2740346098" sldId="333"/>
            <ac:cxnSpMk id="4" creationId="{849E47BD-2058-4768-EC94-3A2DA094B2EB}"/>
          </ac:cxnSpMkLst>
        </pc:cxnChg>
      </pc:sldChg>
      <pc:sldChg chg="addSp delSp modSp add mod">
        <pc:chgData name="יובל גבאי" userId="eef0e6f4-53cd-4b50-a6b4-5b6e28795071" providerId="ADAL" clId="{22F9AC31-2BAB-4027-804A-792D77453D12}" dt="2024-02-29T15:18:36.404" v="9677" actId="1076"/>
        <pc:sldMkLst>
          <pc:docMk/>
          <pc:sldMk cId="3641937901" sldId="334"/>
        </pc:sldMkLst>
        <pc:spChg chg="mod">
          <ac:chgData name="יובל גבאי" userId="eef0e6f4-53cd-4b50-a6b4-5b6e28795071" providerId="ADAL" clId="{22F9AC31-2BAB-4027-804A-792D77453D12}" dt="2024-02-29T14:39:12.406" v="9409" actId="14100"/>
          <ac:spMkLst>
            <pc:docMk/>
            <pc:sldMk cId="3641937901" sldId="334"/>
            <ac:spMk id="2" creationId="{743DFFF6-242D-F177-9F83-09F0EFE812DE}"/>
          </ac:spMkLst>
        </pc:spChg>
        <pc:spChg chg="mod">
          <ac:chgData name="יובל גבאי" userId="eef0e6f4-53cd-4b50-a6b4-5b6e28795071" providerId="ADAL" clId="{22F9AC31-2BAB-4027-804A-792D77453D12}" dt="2024-02-29T14:37:46.875" v="9389" actId="14100"/>
          <ac:spMkLst>
            <pc:docMk/>
            <pc:sldMk cId="3641937901" sldId="334"/>
            <ac:spMk id="3" creationId="{97035919-843F-6106-E7B1-5F76F7BC79CC}"/>
          </ac:spMkLst>
        </pc:spChg>
        <pc:spChg chg="add mod">
          <ac:chgData name="יובל גבאי" userId="eef0e6f4-53cd-4b50-a6b4-5b6e28795071" providerId="ADAL" clId="{22F9AC31-2BAB-4027-804A-792D77453D12}" dt="2024-02-29T14:39:48.640" v="9410" actId="1076"/>
          <ac:spMkLst>
            <pc:docMk/>
            <pc:sldMk cId="3641937901" sldId="334"/>
            <ac:spMk id="5" creationId="{1512664C-EA05-5D90-AD1F-0C3E8C798A44}"/>
          </ac:spMkLst>
        </pc:spChg>
        <pc:spChg chg="del mod">
          <ac:chgData name="יובל גבאי" userId="eef0e6f4-53cd-4b50-a6b4-5b6e28795071" providerId="ADAL" clId="{22F9AC31-2BAB-4027-804A-792D77453D12}" dt="2024-02-27T14:00:41.129" v="6351"/>
          <ac:spMkLst>
            <pc:docMk/>
            <pc:sldMk cId="3641937901" sldId="334"/>
            <ac:spMk id="5" creationId="{6EDE2014-D545-A51C-E44C-1C5EE18FF70C}"/>
          </ac:spMkLst>
        </pc:spChg>
        <pc:spChg chg="add mod">
          <ac:chgData name="יובל גבאי" userId="eef0e6f4-53cd-4b50-a6b4-5b6e28795071" providerId="ADAL" clId="{22F9AC31-2BAB-4027-804A-792D77453D12}" dt="2024-02-29T15:18:36.404" v="9677" actId="1076"/>
          <ac:spMkLst>
            <pc:docMk/>
            <pc:sldMk cId="3641937901" sldId="334"/>
            <ac:spMk id="7" creationId="{95A16FB6-BF2F-3FBC-F017-86930F2DDAB6}"/>
          </ac:spMkLst>
        </pc:spChg>
        <pc:spChg chg="add mod">
          <ac:chgData name="יובל גבאי" userId="eef0e6f4-53cd-4b50-a6b4-5b6e28795071" providerId="ADAL" clId="{22F9AC31-2BAB-4027-804A-792D77453D12}" dt="2024-02-29T14:39:01.765" v="9406" actId="1035"/>
          <ac:spMkLst>
            <pc:docMk/>
            <pc:sldMk cId="3641937901" sldId="334"/>
            <ac:spMk id="8" creationId="{754DC5F3-D930-0BCA-ACBB-99C5D6791574}"/>
          </ac:spMkLst>
        </pc:spChg>
        <pc:picChg chg="add mod ord">
          <ac:chgData name="יובל גבאי" userId="eef0e6f4-53cd-4b50-a6b4-5b6e28795071" providerId="ADAL" clId="{22F9AC31-2BAB-4027-804A-792D77453D12}" dt="2024-02-29T14:38:06.190" v="9390" actId="14100"/>
          <ac:picMkLst>
            <pc:docMk/>
            <pc:sldMk cId="3641937901" sldId="334"/>
            <ac:picMk id="4" creationId="{35BE1865-A0EC-97C0-9FED-F782D26F71DA}"/>
          </ac:picMkLst>
        </pc:picChg>
        <pc:picChg chg="add mod">
          <ac:chgData name="יובל גבאי" userId="eef0e6f4-53cd-4b50-a6b4-5b6e28795071" providerId="ADAL" clId="{22F9AC31-2BAB-4027-804A-792D77453D12}" dt="2024-02-29T09:01:47.518" v="8559" actId="1076"/>
          <ac:picMkLst>
            <pc:docMk/>
            <pc:sldMk cId="3641937901" sldId="334"/>
            <ac:picMk id="4" creationId="{92E58757-C04C-E092-43F5-135A558A8A08}"/>
          </ac:picMkLst>
        </pc:picChg>
        <pc:picChg chg="mod ord modCrop">
          <ac:chgData name="יובל גבאי" userId="eef0e6f4-53cd-4b50-a6b4-5b6e28795071" providerId="ADAL" clId="{22F9AC31-2BAB-4027-804A-792D77453D12}" dt="2024-02-29T14:37:35.161" v="9388" actId="1076"/>
          <ac:picMkLst>
            <pc:docMk/>
            <pc:sldMk cId="3641937901" sldId="334"/>
            <ac:picMk id="6" creationId="{60827AED-274D-92FC-3DDE-0F1F8F18544A}"/>
          </ac:picMkLst>
        </pc:picChg>
        <pc:cxnChg chg="add mod">
          <ac:chgData name="יובל גבאי" userId="eef0e6f4-53cd-4b50-a6b4-5b6e28795071" providerId="ADAL" clId="{22F9AC31-2BAB-4027-804A-792D77453D12}" dt="2024-02-29T15:18:00.502" v="9668"/>
          <ac:cxnSpMkLst>
            <pc:docMk/>
            <pc:sldMk cId="3641937901" sldId="334"/>
            <ac:cxnSpMk id="9" creationId="{97A8DBC6-F32A-2581-0BA1-72050093BC91}"/>
          </ac:cxnSpMkLst>
        </pc:cxnChg>
      </pc:sldChg>
      <pc:sldChg chg="addSp delSp modSp add mod modShow modNotesTx">
        <pc:chgData name="יובל גבאי" userId="eef0e6f4-53cd-4b50-a6b4-5b6e28795071" providerId="ADAL" clId="{22F9AC31-2BAB-4027-804A-792D77453D12}" dt="2024-02-29T09:20:45.730" v="8599" actId="478"/>
        <pc:sldMkLst>
          <pc:docMk/>
          <pc:sldMk cId="1664263760" sldId="335"/>
        </pc:sldMkLst>
        <pc:spChg chg="del">
          <ac:chgData name="יובל גבאי" userId="eef0e6f4-53cd-4b50-a6b4-5b6e28795071" providerId="ADAL" clId="{22F9AC31-2BAB-4027-804A-792D77453D12}" dt="2024-02-27T14:15:33.415" v="6413" actId="478"/>
          <ac:spMkLst>
            <pc:docMk/>
            <pc:sldMk cId="1664263760" sldId="335"/>
            <ac:spMk id="2" creationId="{45D87526-C3D7-A4D6-F1BD-FF56ED9EA3FB}"/>
          </ac:spMkLst>
        </pc:spChg>
        <pc:spChg chg="mod">
          <ac:chgData name="יובל גבאי" userId="eef0e6f4-53cd-4b50-a6b4-5b6e28795071" providerId="ADAL" clId="{22F9AC31-2BAB-4027-804A-792D77453D12}" dt="2024-02-27T17:45:15.002" v="7187" actId="403"/>
          <ac:spMkLst>
            <pc:docMk/>
            <pc:sldMk cId="1664263760" sldId="335"/>
            <ac:spMk id="3" creationId="{36DA0935-5B7E-E930-E8F6-42AAAEA154AA}"/>
          </ac:spMkLst>
        </pc:spChg>
        <pc:spChg chg="add del mod">
          <ac:chgData name="יובל גבאי" userId="eef0e6f4-53cd-4b50-a6b4-5b6e28795071" providerId="ADAL" clId="{22F9AC31-2BAB-4027-804A-792D77453D12}" dt="2024-02-27T14:33:34.616" v="6553" actId="478"/>
          <ac:spMkLst>
            <pc:docMk/>
            <pc:sldMk cId="1664263760" sldId="335"/>
            <ac:spMk id="5" creationId="{EC006483-D772-E025-D239-2D202FF51437}"/>
          </ac:spMkLst>
        </pc:spChg>
        <pc:spChg chg="add">
          <ac:chgData name="יובל גבאי" userId="eef0e6f4-53cd-4b50-a6b4-5b6e28795071" providerId="ADAL" clId="{22F9AC31-2BAB-4027-804A-792D77453D12}" dt="2024-02-27T14:33:17.244" v="6550"/>
          <ac:spMkLst>
            <pc:docMk/>
            <pc:sldMk cId="1664263760" sldId="335"/>
            <ac:spMk id="6" creationId="{778CBF95-55A1-4333-DFAD-D872EBDECF2C}"/>
          </ac:spMkLst>
        </pc:spChg>
        <pc:spChg chg="del">
          <ac:chgData name="יובל גבאי" userId="eef0e6f4-53cd-4b50-a6b4-5b6e28795071" providerId="ADAL" clId="{22F9AC31-2BAB-4027-804A-792D77453D12}" dt="2024-02-27T14:15:33.415" v="6413" actId="478"/>
          <ac:spMkLst>
            <pc:docMk/>
            <pc:sldMk cId="1664263760" sldId="335"/>
            <ac:spMk id="12" creationId="{E26B0536-1D48-FF01-3496-8CE67A63A4C1}"/>
          </ac:spMkLst>
        </pc:spChg>
        <pc:spChg chg="del">
          <ac:chgData name="יובל גבאי" userId="eef0e6f4-53cd-4b50-a6b4-5b6e28795071" providerId="ADAL" clId="{22F9AC31-2BAB-4027-804A-792D77453D12}" dt="2024-02-27T14:15:33.415" v="6413" actId="478"/>
          <ac:spMkLst>
            <pc:docMk/>
            <pc:sldMk cId="1664263760" sldId="335"/>
            <ac:spMk id="13" creationId="{D510135C-955F-A416-E0A8-917B46534F5D}"/>
          </ac:spMkLst>
        </pc:spChg>
        <pc:spChg chg="add del mod">
          <ac:chgData name="יובל גבאי" userId="eef0e6f4-53cd-4b50-a6b4-5b6e28795071" providerId="ADAL" clId="{22F9AC31-2BAB-4027-804A-792D77453D12}" dt="2024-02-29T09:20:45.730" v="8599" actId="478"/>
          <ac:spMkLst>
            <pc:docMk/>
            <pc:sldMk cId="1664263760" sldId="335"/>
            <ac:spMk id="23" creationId="{B0971C7C-B784-B9C7-3716-8EAA61C92DF1}"/>
          </ac:spMkLst>
        </pc:spChg>
        <pc:picChg chg="add mod">
          <ac:chgData name="יובל גבאי" userId="eef0e6f4-53cd-4b50-a6b4-5b6e28795071" providerId="ADAL" clId="{22F9AC31-2BAB-4027-804A-792D77453D12}" dt="2024-02-27T15:38:11.387" v="6670" actId="1076"/>
          <ac:picMkLst>
            <pc:docMk/>
            <pc:sldMk cId="1664263760" sldId="335"/>
            <ac:picMk id="4" creationId="{712E0FD6-918D-3379-E920-064FA799A8BB}"/>
          </ac:picMkLst>
        </pc:picChg>
        <pc:picChg chg="add mod ord">
          <ac:chgData name="יובל גבאי" userId="eef0e6f4-53cd-4b50-a6b4-5b6e28795071" providerId="ADAL" clId="{22F9AC31-2BAB-4027-804A-792D77453D12}" dt="2024-02-27T14:47:24.958" v="6581" actId="14100"/>
          <ac:picMkLst>
            <pc:docMk/>
            <pc:sldMk cId="1664263760" sldId="335"/>
            <ac:picMk id="8" creationId="{82375C4F-F1F5-800B-B942-03703622A571}"/>
          </ac:picMkLst>
        </pc:picChg>
        <pc:picChg chg="del">
          <ac:chgData name="יובל גבאי" userId="eef0e6f4-53cd-4b50-a6b4-5b6e28795071" providerId="ADAL" clId="{22F9AC31-2BAB-4027-804A-792D77453D12}" dt="2024-02-27T14:15:33.415" v="6413" actId="478"/>
          <ac:picMkLst>
            <pc:docMk/>
            <pc:sldMk cId="1664263760" sldId="335"/>
            <ac:picMk id="20" creationId="{36548D77-5BAD-A026-FF1B-98E9C9E53DDB}"/>
          </ac:picMkLst>
        </pc:picChg>
        <pc:picChg chg="del">
          <ac:chgData name="יובל גבאי" userId="eef0e6f4-53cd-4b50-a6b4-5b6e28795071" providerId="ADAL" clId="{22F9AC31-2BAB-4027-804A-792D77453D12}" dt="2024-02-27T14:15:33.415" v="6413" actId="478"/>
          <ac:picMkLst>
            <pc:docMk/>
            <pc:sldMk cId="1664263760" sldId="335"/>
            <ac:picMk id="22" creationId="{A0C96CBB-4422-C608-5CBB-249E555C1D3A}"/>
          </ac:picMkLst>
        </pc:picChg>
        <pc:picChg chg="del">
          <ac:chgData name="יובל גבאי" userId="eef0e6f4-53cd-4b50-a6b4-5b6e28795071" providerId="ADAL" clId="{22F9AC31-2BAB-4027-804A-792D77453D12}" dt="2024-02-27T14:15:33.415" v="6413" actId="478"/>
          <ac:picMkLst>
            <pc:docMk/>
            <pc:sldMk cId="1664263760" sldId="335"/>
            <ac:picMk id="24" creationId="{39FC56BD-6934-0800-D667-8454DF1D3A2B}"/>
          </ac:picMkLst>
        </pc:picChg>
        <pc:picChg chg="del">
          <ac:chgData name="יובל גבאי" userId="eef0e6f4-53cd-4b50-a6b4-5b6e28795071" providerId="ADAL" clId="{22F9AC31-2BAB-4027-804A-792D77453D12}" dt="2024-02-27T14:15:33.415" v="6413" actId="478"/>
          <ac:picMkLst>
            <pc:docMk/>
            <pc:sldMk cId="1664263760" sldId="335"/>
            <ac:picMk id="26" creationId="{021A6F46-809A-94C7-F9DA-46628E6E302B}"/>
          </ac:picMkLst>
        </pc:picChg>
        <pc:picChg chg="del">
          <ac:chgData name="יובל גבאי" userId="eef0e6f4-53cd-4b50-a6b4-5b6e28795071" providerId="ADAL" clId="{22F9AC31-2BAB-4027-804A-792D77453D12}" dt="2024-02-27T14:15:33.415" v="6413" actId="478"/>
          <ac:picMkLst>
            <pc:docMk/>
            <pc:sldMk cId="1664263760" sldId="335"/>
            <ac:picMk id="28" creationId="{4043C0A6-2979-D57C-9B37-0707EEBD9523}"/>
          </ac:picMkLst>
        </pc:picChg>
        <pc:picChg chg="del">
          <ac:chgData name="יובל גבאי" userId="eef0e6f4-53cd-4b50-a6b4-5b6e28795071" providerId="ADAL" clId="{22F9AC31-2BAB-4027-804A-792D77453D12}" dt="2024-02-27T14:15:33.415" v="6413" actId="478"/>
          <ac:picMkLst>
            <pc:docMk/>
            <pc:sldMk cId="1664263760" sldId="335"/>
            <ac:picMk id="30" creationId="{94CA5BF7-316C-812A-C19A-64904845A335}"/>
          </ac:picMkLst>
        </pc:picChg>
        <pc:picChg chg="del">
          <ac:chgData name="יובל גבאי" userId="eef0e6f4-53cd-4b50-a6b4-5b6e28795071" providerId="ADAL" clId="{22F9AC31-2BAB-4027-804A-792D77453D12}" dt="2024-02-27T14:15:33.415" v="6413" actId="478"/>
          <ac:picMkLst>
            <pc:docMk/>
            <pc:sldMk cId="1664263760" sldId="335"/>
            <ac:picMk id="32" creationId="{B07DDCC5-3FE1-2B79-7B6D-7F84B354DA61}"/>
          </ac:picMkLst>
        </pc:picChg>
        <pc:picChg chg="del">
          <ac:chgData name="יובל גבאי" userId="eef0e6f4-53cd-4b50-a6b4-5b6e28795071" providerId="ADAL" clId="{22F9AC31-2BAB-4027-804A-792D77453D12}" dt="2024-02-27T14:15:33.415" v="6413" actId="478"/>
          <ac:picMkLst>
            <pc:docMk/>
            <pc:sldMk cId="1664263760" sldId="335"/>
            <ac:picMk id="34" creationId="{92577DCD-A332-8363-A419-F15D512A168F}"/>
          </ac:picMkLst>
        </pc:picChg>
        <pc:cxnChg chg="add mod">
          <ac:chgData name="יובל גבאי" userId="eef0e6f4-53cd-4b50-a6b4-5b6e28795071" providerId="ADAL" clId="{22F9AC31-2BAB-4027-804A-792D77453D12}" dt="2024-02-27T15:38:46.534" v="6678" actId="14100"/>
          <ac:cxnSpMkLst>
            <pc:docMk/>
            <pc:sldMk cId="1664263760" sldId="335"/>
            <ac:cxnSpMk id="10" creationId="{2E5DCE18-18A4-6EE2-6527-A1B8072DBCA5}"/>
          </ac:cxnSpMkLst>
        </pc:cxnChg>
        <pc:cxnChg chg="add mod">
          <ac:chgData name="יובל גבאי" userId="eef0e6f4-53cd-4b50-a6b4-5b6e28795071" providerId="ADAL" clId="{22F9AC31-2BAB-4027-804A-792D77453D12}" dt="2024-02-27T15:39:05.313" v="6681" actId="1076"/>
          <ac:cxnSpMkLst>
            <pc:docMk/>
            <pc:sldMk cId="1664263760" sldId="335"/>
            <ac:cxnSpMk id="14" creationId="{92F8A88A-E4A2-568B-9B8E-52A2EEBCDA84}"/>
          </ac:cxnSpMkLst>
        </pc:cxnChg>
        <pc:cxnChg chg="add mod">
          <ac:chgData name="יובל גבאי" userId="eef0e6f4-53cd-4b50-a6b4-5b6e28795071" providerId="ADAL" clId="{22F9AC31-2BAB-4027-804A-792D77453D12}" dt="2024-02-27T15:39:29.403" v="6686" actId="14100"/>
          <ac:cxnSpMkLst>
            <pc:docMk/>
            <pc:sldMk cId="1664263760" sldId="335"/>
            <ac:cxnSpMk id="16" creationId="{EDC2B3B2-F009-FCFD-6C60-C8A0E48A85CE}"/>
          </ac:cxnSpMkLst>
        </pc:cxnChg>
      </pc:sldChg>
      <pc:sldChg chg="addSp delSp modSp add mod modNotesTx">
        <pc:chgData name="יובל גבאי" userId="eef0e6f4-53cd-4b50-a6b4-5b6e28795071" providerId="ADAL" clId="{22F9AC31-2BAB-4027-804A-792D77453D12}" dt="2024-03-06T09:07:37.752" v="11995" actId="1076"/>
        <pc:sldMkLst>
          <pc:docMk/>
          <pc:sldMk cId="650421481" sldId="336"/>
        </pc:sldMkLst>
        <pc:spChg chg="mod">
          <ac:chgData name="יובל גבאי" userId="eef0e6f4-53cd-4b50-a6b4-5b6e28795071" providerId="ADAL" clId="{22F9AC31-2BAB-4027-804A-792D77453D12}" dt="2024-02-29T15:19:27.354" v="9681" actId="113"/>
          <ac:spMkLst>
            <pc:docMk/>
            <pc:sldMk cId="650421481" sldId="336"/>
            <ac:spMk id="2" creationId="{8D39DA06-F090-B2FD-A52C-5098749CB9B4}"/>
          </ac:spMkLst>
        </pc:spChg>
        <pc:spChg chg="mod">
          <ac:chgData name="יובל גבאי" userId="eef0e6f4-53cd-4b50-a6b4-5b6e28795071" providerId="ADAL" clId="{22F9AC31-2BAB-4027-804A-792D77453D12}" dt="2024-02-27T15:48:56.132" v="6805" actId="5793"/>
          <ac:spMkLst>
            <pc:docMk/>
            <pc:sldMk cId="650421481" sldId="336"/>
            <ac:spMk id="3" creationId="{64AE96AB-3490-DB52-40E8-81337467D3E4}"/>
          </ac:spMkLst>
        </pc:spChg>
        <pc:spChg chg="del mod">
          <ac:chgData name="יובל גבאי" userId="eef0e6f4-53cd-4b50-a6b4-5b6e28795071" providerId="ADAL" clId="{22F9AC31-2BAB-4027-804A-792D77453D12}" dt="2024-02-29T15:38:12.722" v="9917" actId="478"/>
          <ac:spMkLst>
            <pc:docMk/>
            <pc:sldMk cId="650421481" sldId="336"/>
            <ac:spMk id="4" creationId="{56A5F7F4-7C02-F0F4-9C20-A5118F58DB67}"/>
          </ac:spMkLst>
        </pc:spChg>
        <pc:spChg chg="mod">
          <ac:chgData name="יובל גבאי" userId="eef0e6f4-53cd-4b50-a6b4-5b6e28795071" providerId="ADAL" clId="{22F9AC31-2BAB-4027-804A-792D77453D12}" dt="2024-02-29T08:00:15.106" v="8465" actId="1076"/>
          <ac:spMkLst>
            <pc:docMk/>
            <pc:sldMk cId="650421481" sldId="336"/>
            <ac:spMk id="6" creationId="{F12DB6EB-4D56-1EB6-2AC1-24013E136EDD}"/>
          </ac:spMkLst>
        </pc:spChg>
        <pc:spChg chg="add mod">
          <ac:chgData name="יובל גבאי" userId="eef0e6f4-53cd-4b50-a6b4-5b6e28795071" providerId="ADAL" clId="{22F9AC31-2BAB-4027-804A-792D77453D12}" dt="2024-02-29T07:57:43.058" v="8430" actId="14100"/>
          <ac:spMkLst>
            <pc:docMk/>
            <pc:sldMk cId="650421481" sldId="336"/>
            <ac:spMk id="12" creationId="{FB3C4955-9567-2704-1EA0-155FAF5CD76D}"/>
          </ac:spMkLst>
        </pc:spChg>
        <pc:spChg chg="add del mod">
          <ac:chgData name="יובל גבאי" userId="eef0e6f4-53cd-4b50-a6b4-5b6e28795071" providerId="ADAL" clId="{22F9AC31-2BAB-4027-804A-792D77453D12}" dt="2024-02-27T15:53:17.891" v="6903" actId="478"/>
          <ac:spMkLst>
            <pc:docMk/>
            <pc:sldMk cId="650421481" sldId="336"/>
            <ac:spMk id="13" creationId="{8D922D33-E4EB-3388-945A-DAEAC17C9B99}"/>
          </ac:spMkLst>
        </pc:spChg>
        <pc:spChg chg="mod">
          <ac:chgData name="יובל גבאי" userId="eef0e6f4-53cd-4b50-a6b4-5b6e28795071" providerId="ADAL" clId="{22F9AC31-2BAB-4027-804A-792D77453D12}" dt="2024-02-29T08:00:31.450" v="8490" actId="1037"/>
          <ac:spMkLst>
            <pc:docMk/>
            <pc:sldMk cId="650421481" sldId="336"/>
            <ac:spMk id="13" creationId="{AB61B228-AA18-1716-BB10-7D62F54E0C1F}"/>
          </ac:spMkLst>
        </pc:spChg>
        <pc:spChg chg="add del mod">
          <ac:chgData name="יובל גבאי" userId="eef0e6f4-53cd-4b50-a6b4-5b6e28795071" providerId="ADAL" clId="{22F9AC31-2BAB-4027-804A-792D77453D12}" dt="2024-02-27T15:53:19.443" v="6904" actId="478"/>
          <ac:spMkLst>
            <pc:docMk/>
            <pc:sldMk cId="650421481" sldId="336"/>
            <ac:spMk id="14" creationId="{33C8B1E1-E3E7-7E60-5797-99DDFBB0D097}"/>
          </ac:spMkLst>
        </pc:spChg>
        <pc:spChg chg="mod">
          <ac:chgData name="יובל גבאי" userId="eef0e6f4-53cd-4b50-a6b4-5b6e28795071" providerId="ADAL" clId="{22F9AC31-2BAB-4027-804A-792D77453D12}" dt="2024-02-29T08:00:42.356" v="8491" actId="1076"/>
          <ac:spMkLst>
            <pc:docMk/>
            <pc:sldMk cId="650421481" sldId="336"/>
            <ac:spMk id="14" creationId="{BCEEC0A7-11A6-FDAD-36E4-4D7EA9645906}"/>
          </ac:spMkLst>
        </pc:spChg>
        <pc:spChg chg="add mod">
          <ac:chgData name="יובל גבאי" userId="eef0e6f4-53cd-4b50-a6b4-5b6e28795071" providerId="ADAL" clId="{22F9AC31-2BAB-4027-804A-792D77453D12}" dt="2024-02-29T07:58:07.125" v="8433" actId="1076"/>
          <ac:spMkLst>
            <pc:docMk/>
            <pc:sldMk cId="650421481" sldId="336"/>
            <ac:spMk id="15" creationId="{69C9CE30-9A3B-BD5E-62CF-04DBD8910F03}"/>
          </ac:spMkLst>
        </pc:spChg>
        <pc:spChg chg="add del mod">
          <ac:chgData name="יובל גבאי" userId="eef0e6f4-53cd-4b50-a6b4-5b6e28795071" providerId="ADAL" clId="{22F9AC31-2BAB-4027-804A-792D77453D12}" dt="2024-02-27T15:53:27.626" v="6906" actId="478"/>
          <ac:spMkLst>
            <pc:docMk/>
            <pc:sldMk cId="650421481" sldId="336"/>
            <ac:spMk id="16" creationId="{57CB89D2-A20A-C0CA-7921-95214B22CF0C}"/>
          </ac:spMkLst>
        </pc:spChg>
        <pc:spChg chg="add mod">
          <ac:chgData name="יובל גבאי" userId="eef0e6f4-53cd-4b50-a6b4-5b6e28795071" providerId="ADAL" clId="{22F9AC31-2BAB-4027-804A-792D77453D12}" dt="2024-02-29T07:58:07.125" v="8433" actId="1076"/>
          <ac:spMkLst>
            <pc:docMk/>
            <pc:sldMk cId="650421481" sldId="336"/>
            <ac:spMk id="21" creationId="{6F89CC46-0F5E-4F81-194F-CD774616EDFF}"/>
          </ac:spMkLst>
        </pc:spChg>
        <pc:spChg chg="add mod">
          <ac:chgData name="יובל גבאי" userId="eef0e6f4-53cd-4b50-a6b4-5b6e28795071" providerId="ADAL" clId="{22F9AC31-2BAB-4027-804A-792D77453D12}" dt="2024-02-29T07:58:07.125" v="8433" actId="1076"/>
          <ac:spMkLst>
            <pc:docMk/>
            <pc:sldMk cId="650421481" sldId="336"/>
            <ac:spMk id="22" creationId="{849817F7-D5BD-4E8D-2DBD-F6ADB483A27B}"/>
          </ac:spMkLst>
        </pc:spChg>
        <pc:spChg chg="add mod">
          <ac:chgData name="יובל גבאי" userId="eef0e6f4-53cd-4b50-a6b4-5b6e28795071" providerId="ADAL" clId="{22F9AC31-2BAB-4027-804A-792D77453D12}" dt="2024-02-29T08:02:10.263" v="8537" actId="14100"/>
          <ac:spMkLst>
            <pc:docMk/>
            <pc:sldMk cId="650421481" sldId="336"/>
            <ac:spMk id="23" creationId="{D8FE3AE3-A040-22B7-1CE2-56B0D00CA82D}"/>
          </ac:spMkLst>
        </pc:spChg>
        <pc:spChg chg="add mod">
          <ac:chgData name="יובל גבאי" userId="eef0e6f4-53cd-4b50-a6b4-5b6e28795071" providerId="ADAL" clId="{22F9AC31-2BAB-4027-804A-792D77453D12}" dt="2024-02-29T08:02:10.263" v="8537" actId="14100"/>
          <ac:spMkLst>
            <pc:docMk/>
            <pc:sldMk cId="650421481" sldId="336"/>
            <ac:spMk id="24" creationId="{1537E3F1-3BDA-CDE5-6C1C-CED84E92DDAD}"/>
          </ac:spMkLst>
        </pc:spChg>
        <pc:spChg chg="add del mod">
          <ac:chgData name="יובל גבאי" userId="eef0e6f4-53cd-4b50-a6b4-5b6e28795071" providerId="ADAL" clId="{22F9AC31-2BAB-4027-804A-792D77453D12}" dt="2024-02-27T15:50:56.954" v="6831" actId="478"/>
          <ac:spMkLst>
            <pc:docMk/>
            <pc:sldMk cId="650421481" sldId="336"/>
            <ac:spMk id="25" creationId="{0838CD6D-B46E-23F1-615A-F631EB5CD1B7}"/>
          </ac:spMkLst>
        </pc:spChg>
        <pc:spChg chg="mod">
          <ac:chgData name="יובל גבאי" userId="eef0e6f4-53cd-4b50-a6b4-5b6e28795071" providerId="ADAL" clId="{22F9AC31-2BAB-4027-804A-792D77453D12}" dt="2024-02-29T07:58:07.125" v="8433" actId="1076"/>
          <ac:spMkLst>
            <pc:docMk/>
            <pc:sldMk cId="650421481" sldId="336"/>
            <ac:spMk id="25" creationId="{43ECC798-C541-7372-D63F-9197BF1C4E07}"/>
          </ac:spMkLst>
        </pc:spChg>
        <pc:spChg chg="add mod">
          <ac:chgData name="יובל גבאי" userId="eef0e6f4-53cd-4b50-a6b4-5b6e28795071" providerId="ADAL" clId="{22F9AC31-2BAB-4027-804A-792D77453D12}" dt="2024-02-29T08:02:15.843" v="8538" actId="1076"/>
          <ac:spMkLst>
            <pc:docMk/>
            <pc:sldMk cId="650421481" sldId="336"/>
            <ac:spMk id="26" creationId="{E9A80825-739F-9FA3-1542-E6F5398FE2FC}"/>
          </ac:spMkLst>
        </pc:spChg>
        <pc:spChg chg="add mod">
          <ac:chgData name="יובל גבאי" userId="eef0e6f4-53cd-4b50-a6b4-5b6e28795071" providerId="ADAL" clId="{22F9AC31-2BAB-4027-804A-792D77453D12}" dt="2024-03-06T09:07:33.395" v="11994" actId="1076"/>
          <ac:spMkLst>
            <pc:docMk/>
            <pc:sldMk cId="650421481" sldId="336"/>
            <ac:spMk id="31" creationId="{3D71824B-DD29-13E1-31FC-53198B6EE01C}"/>
          </ac:spMkLst>
        </pc:spChg>
        <pc:spChg chg="mod">
          <ac:chgData name="יובל גבאי" userId="eef0e6f4-53cd-4b50-a6b4-5b6e28795071" providerId="ADAL" clId="{22F9AC31-2BAB-4027-804A-792D77453D12}" dt="2024-03-06T09:07:37.752" v="11995" actId="1076"/>
          <ac:spMkLst>
            <pc:docMk/>
            <pc:sldMk cId="650421481" sldId="336"/>
            <ac:spMk id="32" creationId="{9C275379-DA59-9464-E7BF-30B84A9AE480}"/>
          </ac:spMkLst>
        </pc:spChg>
        <pc:spChg chg="mod">
          <ac:chgData name="יובל גבאי" userId="eef0e6f4-53cd-4b50-a6b4-5b6e28795071" providerId="ADAL" clId="{22F9AC31-2BAB-4027-804A-792D77453D12}" dt="2024-02-29T08:00:20.635" v="8466" actId="1076"/>
          <ac:spMkLst>
            <pc:docMk/>
            <pc:sldMk cId="650421481" sldId="336"/>
            <ac:spMk id="33" creationId="{2D56C6CE-3800-FD6C-B595-E35E459C2A10}"/>
          </ac:spMkLst>
        </pc:spChg>
        <pc:spChg chg="mod">
          <ac:chgData name="יובל גבאי" userId="eef0e6f4-53cd-4b50-a6b4-5b6e28795071" providerId="ADAL" clId="{22F9AC31-2BAB-4027-804A-792D77453D12}" dt="2024-02-29T08:00:15.106" v="8465" actId="1076"/>
          <ac:spMkLst>
            <pc:docMk/>
            <pc:sldMk cId="650421481" sldId="336"/>
            <ac:spMk id="34" creationId="{766D5046-46BE-91BE-99D8-3D35C8DF46A1}"/>
          </ac:spMkLst>
        </pc:spChg>
        <pc:spChg chg="add mod">
          <ac:chgData name="יובל גבאי" userId="eef0e6f4-53cd-4b50-a6b4-5b6e28795071" providerId="ADAL" clId="{22F9AC31-2BAB-4027-804A-792D77453D12}" dt="2024-02-29T08:01:43.630" v="8535" actId="20577"/>
          <ac:spMkLst>
            <pc:docMk/>
            <pc:sldMk cId="650421481" sldId="336"/>
            <ac:spMk id="35" creationId="{C6D6B8B1-A2DA-48F7-1535-03394C2D974C}"/>
          </ac:spMkLst>
        </pc:spChg>
        <pc:spChg chg="add mod">
          <ac:chgData name="יובל גבאי" userId="eef0e6f4-53cd-4b50-a6b4-5b6e28795071" providerId="ADAL" clId="{22F9AC31-2BAB-4027-804A-792D77453D12}" dt="2024-02-29T08:02:15.843" v="8538" actId="1076"/>
          <ac:spMkLst>
            <pc:docMk/>
            <pc:sldMk cId="650421481" sldId="336"/>
            <ac:spMk id="36" creationId="{04180D78-2E07-4BE2-4254-B17CAA84BAE6}"/>
          </ac:spMkLst>
        </pc:spChg>
        <pc:spChg chg="add mod">
          <ac:chgData name="יובל גבאי" userId="eef0e6f4-53cd-4b50-a6b4-5b6e28795071" providerId="ADAL" clId="{22F9AC31-2BAB-4027-804A-792D77453D12}" dt="2024-02-29T08:02:26.315" v="8540" actId="1076"/>
          <ac:spMkLst>
            <pc:docMk/>
            <pc:sldMk cId="650421481" sldId="336"/>
            <ac:spMk id="37" creationId="{91FCB0B8-C52A-D754-9CBC-9BE0C7D09DDB}"/>
          </ac:spMkLst>
        </pc:spChg>
        <pc:spChg chg="add mod">
          <ac:chgData name="יובל גבאי" userId="eef0e6f4-53cd-4b50-a6b4-5b6e28795071" providerId="ADAL" clId="{22F9AC31-2BAB-4027-804A-792D77453D12}" dt="2024-02-29T08:00:31.450" v="8490" actId="1037"/>
          <ac:spMkLst>
            <pc:docMk/>
            <pc:sldMk cId="650421481" sldId="336"/>
            <ac:spMk id="40" creationId="{6CE732E7-8EF4-8867-4DA7-53D03C3447DE}"/>
          </ac:spMkLst>
        </pc:spChg>
        <pc:spChg chg="add mod">
          <ac:chgData name="יובל גבאי" userId="eef0e6f4-53cd-4b50-a6b4-5b6e28795071" providerId="ADAL" clId="{22F9AC31-2BAB-4027-804A-792D77453D12}" dt="2024-02-29T08:00:42.356" v="8491" actId="1076"/>
          <ac:spMkLst>
            <pc:docMk/>
            <pc:sldMk cId="650421481" sldId="336"/>
            <ac:spMk id="42" creationId="{55D8AC26-DE47-0A4F-818A-BC8153C8BD72}"/>
          </ac:spMkLst>
        </pc:spChg>
        <pc:graphicFrameChg chg="add mod modGraphic">
          <ac:chgData name="יובל גבאי" userId="eef0e6f4-53cd-4b50-a6b4-5b6e28795071" providerId="ADAL" clId="{22F9AC31-2BAB-4027-804A-792D77453D12}" dt="2024-02-29T07:59:25.914" v="8440" actId="14100"/>
          <ac:graphicFrameMkLst>
            <pc:docMk/>
            <pc:sldMk cId="650421481" sldId="336"/>
            <ac:graphicFrameMk id="5" creationId="{E0393C16-DF83-ADCE-19F5-1E25E7C6410E}"/>
          </ac:graphicFrameMkLst>
        </pc:graphicFrameChg>
        <pc:graphicFrameChg chg="add mod modGraphic">
          <ac:chgData name="יובל גבאי" userId="eef0e6f4-53cd-4b50-a6b4-5b6e28795071" providerId="ADAL" clId="{22F9AC31-2BAB-4027-804A-792D77453D12}" dt="2024-02-29T07:59:39.251" v="8447" actId="1038"/>
          <ac:graphicFrameMkLst>
            <pc:docMk/>
            <pc:sldMk cId="650421481" sldId="336"/>
            <ac:graphicFrameMk id="7" creationId="{42CE783E-EF37-DAB3-F44B-F2DB9EEBD5A8}"/>
          </ac:graphicFrameMkLst>
        </pc:graphicFrameChg>
        <pc:graphicFrameChg chg="add mod modGraphic">
          <ac:chgData name="יובל גבאי" userId="eef0e6f4-53cd-4b50-a6b4-5b6e28795071" providerId="ADAL" clId="{22F9AC31-2BAB-4027-804A-792D77453D12}" dt="2024-02-29T08:00:31.450" v="8490" actId="1037"/>
          <ac:graphicFrameMkLst>
            <pc:docMk/>
            <pc:sldMk cId="650421481" sldId="336"/>
            <ac:graphicFrameMk id="8" creationId="{CA5DD05D-BAE5-2EBB-D2A4-70A63E46D695}"/>
          </ac:graphicFrameMkLst>
        </pc:graphicFrameChg>
        <pc:graphicFrameChg chg="add mod modGraphic">
          <ac:chgData name="יובל גבאי" userId="eef0e6f4-53cd-4b50-a6b4-5b6e28795071" providerId="ADAL" clId="{22F9AC31-2BAB-4027-804A-792D77453D12}" dt="2024-02-29T08:00:31.450" v="8490" actId="1037"/>
          <ac:graphicFrameMkLst>
            <pc:docMk/>
            <pc:sldMk cId="650421481" sldId="336"/>
            <ac:graphicFrameMk id="9" creationId="{EC7AAF81-2BF8-999D-6224-0E65E15C24C9}"/>
          </ac:graphicFrameMkLst>
        </pc:graphicFrameChg>
        <pc:graphicFrameChg chg="add mod modGraphic">
          <ac:chgData name="יובל גבאי" userId="eef0e6f4-53cd-4b50-a6b4-5b6e28795071" providerId="ADAL" clId="{22F9AC31-2BAB-4027-804A-792D77453D12}" dt="2024-02-29T08:00:42.356" v="8491" actId="1076"/>
          <ac:graphicFrameMkLst>
            <pc:docMk/>
            <pc:sldMk cId="650421481" sldId="336"/>
            <ac:graphicFrameMk id="10" creationId="{0DFF9D05-6CBF-25D4-CBCD-7B22F3F32A3A}"/>
          </ac:graphicFrameMkLst>
        </pc:graphicFrameChg>
        <pc:graphicFrameChg chg="add mod modGraphic">
          <ac:chgData name="יובל גבאי" userId="eef0e6f4-53cd-4b50-a6b4-5b6e28795071" providerId="ADAL" clId="{22F9AC31-2BAB-4027-804A-792D77453D12}" dt="2024-02-29T08:00:42.356" v="8491" actId="1076"/>
          <ac:graphicFrameMkLst>
            <pc:docMk/>
            <pc:sldMk cId="650421481" sldId="336"/>
            <ac:graphicFrameMk id="11" creationId="{8DAC06D2-E4A7-5E49-CE52-5F63BD26700B}"/>
          </ac:graphicFrameMkLst>
        </pc:graphicFrameChg>
        <pc:graphicFrameChg chg="add mod modGraphic">
          <ac:chgData name="יובל גבאי" userId="eef0e6f4-53cd-4b50-a6b4-5b6e28795071" providerId="ADAL" clId="{22F9AC31-2BAB-4027-804A-792D77453D12}" dt="2024-02-29T07:59:25.914" v="8440" actId="14100"/>
          <ac:graphicFrameMkLst>
            <pc:docMk/>
            <pc:sldMk cId="650421481" sldId="336"/>
            <ac:graphicFrameMk id="17" creationId="{921C3DE5-199C-5DB9-964A-5A2ADA914B9C}"/>
          </ac:graphicFrameMkLst>
        </pc:graphicFrameChg>
        <pc:graphicFrameChg chg="add mod modGraphic">
          <ac:chgData name="יובל גבאי" userId="eef0e6f4-53cd-4b50-a6b4-5b6e28795071" providerId="ADAL" clId="{22F9AC31-2BAB-4027-804A-792D77453D12}" dt="2024-03-06T09:07:07.504" v="11986" actId="1076"/>
          <ac:graphicFrameMkLst>
            <pc:docMk/>
            <pc:sldMk cId="650421481" sldId="336"/>
            <ac:graphicFrameMk id="18" creationId="{1D9F14B5-9639-3529-DE62-C24D8E1BD1B2}"/>
          </ac:graphicFrameMkLst>
        </pc:graphicFrameChg>
        <pc:graphicFrameChg chg="add mod modGraphic">
          <ac:chgData name="יובל גבאי" userId="eef0e6f4-53cd-4b50-a6b4-5b6e28795071" providerId="ADAL" clId="{22F9AC31-2BAB-4027-804A-792D77453D12}" dt="2024-03-06T09:07:10.814" v="11987" actId="1076"/>
          <ac:graphicFrameMkLst>
            <pc:docMk/>
            <pc:sldMk cId="650421481" sldId="336"/>
            <ac:graphicFrameMk id="19" creationId="{7374C766-A456-F624-B156-73840549B6A7}"/>
          </ac:graphicFrameMkLst>
        </pc:graphicFrameChg>
        <pc:graphicFrameChg chg="add mod modGraphic">
          <ac:chgData name="יובל גבאי" userId="eef0e6f4-53cd-4b50-a6b4-5b6e28795071" providerId="ADAL" clId="{22F9AC31-2BAB-4027-804A-792D77453D12}" dt="2024-03-06T09:06:56.736" v="11984" actId="1076"/>
          <ac:graphicFrameMkLst>
            <pc:docMk/>
            <pc:sldMk cId="650421481" sldId="336"/>
            <ac:graphicFrameMk id="20" creationId="{E8E88887-C0B3-241D-B751-DBD164472D86}"/>
          </ac:graphicFrameMkLst>
        </pc:graphicFrameChg>
        <pc:graphicFrameChg chg="add del mod modGraphic">
          <ac:chgData name="יובל גבאי" userId="eef0e6f4-53cd-4b50-a6b4-5b6e28795071" providerId="ADAL" clId="{22F9AC31-2BAB-4027-804A-792D77453D12}" dt="2024-03-06T09:07:16.616" v="11988" actId="478"/>
          <ac:graphicFrameMkLst>
            <pc:docMk/>
            <pc:sldMk cId="650421481" sldId="336"/>
            <ac:graphicFrameMk id="27" creationId="{F96FE90B-8851-5885-3A46-890560A88A3F}"/>
          </ac:graphicFrameMkLst>
        </pc:graphicFrameChg>
        <pc:graphicFrameChg chg="add del mod modGraphic">
          <ac:chgData name="יובל גבאי" userId="eef0e6f4-53cd-4b50-a6b4-5b6e28795071" providerId="ADAL" clId="{22F9AC31-2BAB-4027-804A-792D77453D12}" dt="2024-03-06T09:07:16.616" v="11988" actId="478"/>
          <ac:graphicFrameMkLst>
            <pc:docMk/>
            <pc:sldMk cId="650421481" sldId="336"/>
            <ac:graphicFrameMk id="28" creationId="{9A62EA23-D823-085B-BFF7-61BC6F4A4B9F}"/>
          </ac:graphicFrameMkLst>
        </pc:graphicFrameChg>
        <pc:graphicFrameChg chg="add del mod modGraphic">
          <ac:chgData name="יובל גבאי" userId="eef0e6f4-53cd-4b50-a6b4-5b6e28795071" providerId="ADAL" clId="{22F9AC31-2BAB-4027-804A-792D77453D12}" dt="2024-03-06T09:07:16.616" v="11988" actId="478"/>
          <ac:graphicFrameMkLst>
            <pc:docMk/>
            <pc:sldMk cId="650421481" sldId="336"/>
            <ac:graphicFrameMk id="29" creationId="{131399AC-B12F-3547-0F7D-95E2EA1DAE5B}"/>
          </ac:graphicFrameMkLst>
        </pc:graphicFrameChg>
        <pc:graphicFrameChg chg="add del mod modGraphic">
          <ac:chgData name="יובל גבאי" userId="eef0e6f4-53cd-4b50-a6b4-5b6e28795071" providerId="ADAL" clId="{22F9AC31-2BAB-4027-804A-792D77453D12}" dt="2024-03-06T09:07:16.616" v="11988" actId="478"/>
          <ac:graphicFrameMkLst>
            <pc:docMk/>
            <pc:sldMk cId="650421481" sldId="336"/>
            <ac:graphicFrameMk id="30" creationId="{AC443876-E937-5A28-F2E1-14AECE280B2E}"/>
          </ac:graphicFrameMkLst>
        </pc:graphicFrameChg>
        <pc:graphicFrameChg chg="add mod">
          <ac:chgData name="יובל גבאי" userId="eef0e6f4-53cd-4b50-a6b4-5b6e28795071" providerId="ADAL" clId="{22F9AC31-2BAB-4027-804A-792D77453D12}" dt="2024-03-06T09:07:23.427" v="11990" actId="1076"/>
          <ac:graphicFrameMkLst>
            <pc:docMk/>
            <pc:sldMk cId="650421481" sldId="336"/>
            <ac:graphicFrameMk id="41" creationId="{38EC7992-C101-CC19-D7D9-346385CF984E}"/>
          </ac:graphicFrameMkLst>
        </pc:graphicFrameChg>
        <pc:graphicFrameChg chg="add mod modGraphic">
          <ac:chgData name="יובל גבאי" userId="eef0e6f4-53cd-4b50-a6b4-5b6e28795071" providerId="ADAL" clId="{22F9AC31-2BAB-4027-804A-792D77453D12}" dt="2024-03-06T09:07:26.872" v="11991" actId="20577"/>
          <ac:graphicFrameMkLst>
            <pc:docMk/>
            <pc:sldMk cId="650421481" sldId="336"/>
            <ac:graphicFrameMk id="43" creationId="{88BE7CAA-EDEA-B294-1F72-BFF8E28C22C5}"/>
          </ac:graphicFrameMkLst>
        </pc:graphicFrameChg>
        <pc:graphicFrameChg chg="add mod">
          <ac:chgData name="יובל גבאי" userId="eef0e6f4-53cd-4b50-a6b4-5b6e28795071" providerId="ADAL" clId="{22F9AC31-2BAB-4027-804A-792D77453D12}" dt="2024-03-06T09:07:23.427" v="11990" actId="1076"/>
          <ac:graphicFrameMkLst>
            <pc:docMk/>
            <pc:sldMk cId="650421481" sldId="336"/>
            <ac:graphicFrameMk id="44" creationId="{3BDF05B8-2BB0-BABA-A879-61701434286D}"/>
          </ac:graphicFrameMkLst>
        </pc:graphicFrameChg>
        <pc:graphicFrameChg chg="add mod">
          <ac:chgData name="יובל גבאי" userId="eef0e6f4-53cd-4b50-a6b4-5b6e28795071" providerId="ADAL" clId="{22F9AC31-2BAB-4027-804A-792D77453D12}" dt="2024-03-06T09:07:23.427" v="11990" actId="1076"/>
          <ac:graphicFrameMkLst>
            <pc:docMk/>
            <pc:sldMk cId="650421481" sldId="336"/>
            <ac:graphicFrameMk id="45" creationId="{3325B69B-3B0F-B948-E769-6F0996F0A0E5}"/>
          </ac:graphicFrameMkLst>
        </pc:graphicFrameChg>
        <pc:picChg chg="del">
          <ac:chgData name="יובל גבאי" userId="eef0e6f4-53cd-4b50-a6b4-5b6e28795071" providerId="ADAL" clId="{22F9AC31-2BAB-4027-804A-792D77453D12}" dt="2024-02-27T15:48:44.276" v="6801" actId="478"/>
          <ac:picMkLst>
            <pc:docMk/>
            <pc:sldMk cId="650421481" sldId="336"/>
            <ac:picMk id="6" creationId="{3CF1DCF9-0A27-7B1F-AE41-927DD7A846A6}"/>
          </ac:picMkLst>
        </pc:picChg>
        <pc:cxnChg chg="add mod">
          <ac:chgData name="יובל גבאי" userId="eef0e6f4-53cd-4b50-a6b4-5b6e28795071" providerId="ADAL" clId="{22F9AC31-2BAB-4027-804A-792D77453D12}" dt="2024-02-29T15:19:04.596" v="9679" actId="208"/>
          <ac:cxnSpMkLst>
            <pc:docMk/>
            <pc:sldMk cId="650421481" sldId="336"/>
            <ac:cxnSpMk id="16" creationId="{F6B3EA47-D091-AACB-82CC-B0D7878902C4}"/>
          </ac:cxnSpMkLst>
        </pc:cxnChg>
        <pc:cxnChg chg="add del mod">
          <ac:chgData name="יובל גבאי" userId="eef0e6f4-53cd-4b50-a6b4-5b6e28795071" providerId="ADAL" clId="{22F9AC31-2BAB-4027-804A-792D77453D12}" dt="2024-02-27T15:52:52.133" v="6893" actId="478"/>
          <ac:cxnSpMkLst>
            <pc:docMk/>
            <pc:sldMk cId="650421481" sldId="336"/>
            <ac:cxnSpMk id="33" creationId="{55B6039D-035F-CADE-2263-105D575D8B3E}"/>
          </ac:cxnSpMkLst>
        </pc:cxnChg>
        <pc:cxnChg chg="add del mod">
          <ac:chgData name="יובל גבאי" userId="eef0e6f4-53cd-4b50-a6b4-5b6e28795071" providerId="ADAL" clId="{22F9AC31-2BAB-4027-804A-792D77453D12}" dt="2024-02-27T15:51:43.291" v="6840" actId="478"/>
          <ac:cxnSpMkLst>
            <pc:docMk/>
            <pc:sldMk cId="650421481" sldId="336"/>
            <ac:cxnSpMk id="35" creationId="{FAE7FABD-5070-A02F-EC49-ADFB7B3344F5}"/>
          </ac:cxnSpMkLst>
        </pc:cxnChg>
      </pc:sldChg>
      <pc:sldChg chg="addSp delSp modSp new mod">
        <pc:chgData name="יובל גבאי" userId="eef0e6f4-53cd-4b50-a6b4-5b6e28795071" providerId="ADAL" clId="{22F9AC31-2BAB-4027-804A-792D77453D12}" dt="2024-02-29T15:21:51.930" v="9694"/>
        <pc:sldMkLst>
          <pc:docMk/>
          <pc:sldMk cId="1624071597" sldId="337"/>
        </pc:sldMkLst>
        <pc:spChg chg="mod">
          <ac:chgData name="יובל גבאי" userId="eef0e6f4-53cd-4b50-a6b4-5b6e28795071" providerId="ADAL" clId="{22F9AC31-2BAB-4027-804A-792D77453D12}" dt="2024-02-27T19:33:08.619" v="7235"/>
          <ac:spMkLst>
            <pc:docMk/>
            <pc:sldMk cId="1624071597" sldId="337"/>
            <ac:spMk id="2" creationId="{B870ADCA-8B8A-201D-DCCD-8E7194192C55}"/>
          </ac:spMkLst>
        </pc:spChg>
        <pc:spChg chg="del mod">
          <ac:chgData name="יובל גבאי" userId="eef0e6f4-53cd-4b50-a6b4-5b6e28795071" providerId="ADAL" clId="{22F9AC31-2BAB-4027-804A-792D77453D12}" dt="2024-02-29T10:52:42.141" v="8927" actId="478"/>
          <ac:spMkLst>
            <pc:docMk/>
            <pc:sldMk cId="1624071597" sldId="337"/>
            <ac:spMk id="3" creationId="{C7C53310-13F9-FF19-1E5E-D91DD63741E6}"/>
          </ac:spMkLst>
        </pc:spChg>
        <pc:spChg chg="add mod">
          <ac:chgData name="יובל גבאי" userId="eef0e6f4-53cd-4b50-a6b4-5b6e28795071" providerId="ADAL" clId="{22F9AC31-2BAB-4027-804A-792D77453D12}" dt="2024-02-29T13:52:50.065" v="9297" actId="14100"/>
          <ac:spMkLst>
            <pc:docMk/>
            <pc:sldMk cId="1624071597" sldId="337"/>
            <ac:spMk id="4" creationId="{0EF8CD0E-999B-2C14-2B7D-C07DB5BDF8ED}"/>
          </ac:spMkLst>
        </pc:spChg>
        <pc:spChg chg="add mod">
          <ac:chgData name="יובל גבאי" userId="eef0e6f4-53cd-4b50-a6b4-5b6e28795071" providerId="ADAL" clId="{22F9AC31-2BAB-4027-804A-792D77453D12}" dt="2024-02-29T11:20:22.723" v="9125" actId="20577"/>
          <ac:spMkLst>
            <pc:docMk/>
            <pc:sldMk cId="1624071597" sldId="337"/>
            <ac:spMk id="5" creationId="{04BFFE93-2E4D-071E-C100-2C4FE740A551}"/>
          </ac:spMkLst>
        </pc:spChg>
        <pc:spChg chg="add del mod">
          <ac:chgData name="יובל גבאי" userId="eef0e6f4-53cd-4b50-a6b4-5b6e28795071" providerId="ADAL" clId="{22F9AC31-2BAB-4027-804A-792D77453D12}" dt="2024-02-29T10:52:44.431" v="8928" actId="478"/>
          <ac:spMkLst>
            <pc:docMk/>
            <pc:sldMk cId="1624071597" sldId="337"/>
            <ac:spMk id="7" creationId="{08B147D6-D1BE-A3AA-3E0D-D59B471407BF}"/>
          </ac:spMkLst>
        </pc:spChg>
        <pc:spChg chg="add del">
          <ac:chgData name="יובל גבאי" userId="eef0e6f4-53cd-4b50-a6b4-5b6e28795071" providerId="ADAL" clId="{22F9AC31-2BAB-4027-804A-792D77453D12}" dt="2024-02-29T11:02:11.525" v="8953" actId="22"/>
          <ac:spMkLst>
            <pc:docMk/>
            <pc:sldMk cId="1624071597" sldId="337"/>
            <ac:spMk id="9" creationId="{61106F4A-5D5A-035D-765B-30AE7C4F3480}"/>
          </ac:spMkLst>
        </pc:spChg>
        <pc:spChg chg="add del mod">
          <ac:chgData name="יובל גבאי" userId="eef0e6f4-53cd-4b50-a6b4-5b6e28795071" providerId="ADAL" clId="{22F9AC31-2BAB-4027-804A-792D77453D12}" dt="2024-02-29T11:04:27.511" v="8958"/>
          <ac:spMkLst>
            <pc:docMk/>
            <pc:sldMk cId="1624071597" sldId="337"/>
            <ac:spMk id="10" creationId="{AD55AA72-8A83-9178-8A6C-7CF330159EBB}"/>
          </ac:spMkLst>
        </pc:spChg>
        <pc:spChg chg="add del mod">
          <ac:chgData name="יובל גבאי" userId="eef0e6f4-53cd-4b50-a6b4-5b6e28795071" providerId="ADAL" clId="{22F9AC31-2BAB-4027-804A-792D77453D12}" dt="2024-02-29T11:24:54.167" v="9126" actId="478"/>
          <ac:spMkLst>
            <pc:docMk/>
            <pc:sldMk cId="1624071597" sldId="337"/>
            <ac:spMk id="11" creationId="{205694ED-F3FE-23EC-EDE1-5250D369B5C7}"/>
          </ac:spMkLst>
        </pc:spChg>
        <pc:spChg chg="add del">
          <ac:chgData name="יובל גבאי" userId="eef0e6f4-53cd-4b50-a6b4-5b6e28795071" providerId="ADAL" clId="{22F9AC31-2BAB-4027-804A-792D77453D12}" dt="2024-02-29T11:12:44.452" v="9081" actId="22"/>
          <ac:spMkLst>
            <pc:docMk/>
            <pc:sldMk cId="1624071597" sldId="337"/>
            <ac:spMk id="13" creationId="{C0C017E3-0349-45C5-D2DD-C18F64DA8DEA}"/>
          </ac:spMkLst>
        </pc:spChg>
        <pc:spChg chg="add mod">
          <ac:chgData name="יובל גבאי" userId="eef0e6f4-53cd-4b50-a6b4-5b6e28795071" providerId="ADAL" clId="{22F9AC31-2BAB-4027-804A-792D77453D12}" dt="2024-02-29T13:52:55.459" v="9299" actId="1038"/>
          <ac:spMkLst>
            <pc:docMk/>
            <pc:sldMk cId="1624071597" sldId="337"/>
            <ac:spMk id="19" creationId="{FA0CF08E-F559-EC70-09D3-7D3AB52094AE}"/>
          </ac:spMkLst>
        </pc:spChg>
        <pc:spChg chg="add del">
          <ac:chgData name="יובל גבאי" userId="eef0e6f4-53cd-4b50-a6b4-5b6e28795071" providerId="ADAL" clId="{22F9AC31-2BAB-4027-804A-792D77453D12}" dt="2024-02-29T11:27:49.906" v="9164" actId="22"/>
          <ac:spMkLst>
            <pc:docMk/>
            <pc:sldMk cId="1624071597" sldId="337"/>
            <ac:spMk id="24" creationId="{1F9FBD9D-8105-87C2-0D02-5C96D3DCF6F7}"/>
          </ac:spMkLst>
        </pc:spChg>
        <pc:spChg chg="add mod">
          <ac:chgData name="יובל גבאי" userId="eef0e6f4-53cd-4b50-a6b4-5b6e28795071" providerId="ADAL" clId="{22F9AC31-2BAB-4027-804A-792D77453D12}" dt="2024-02-29T13:52:55.459" v="9299" actId="1038"/>
          <ac:spMkLst>
            <pc:docMk/>
            <pc:sldMk cId="1624071597" sldId="337"/>
            <ac:spMk id="26" creationId="{E41561D1-B554-C1BB-AAAE-36369BFCFFCF}"/>
          </ac:spMkLst>
        </pc:spChg>
        <pc:graphicFrameChg chg="add del mod">
          <ac:chgData name="יובל גבאי" userId="eef0e6f4-53cd-4b50-a6b4-5b6e28795071" providerId="ADAL" clId="{22F9AC31-2BAB-4027-804A-792D77453D12}" dt="2024-02-29T11:25:33.295" v="9129" actId="478"/>
          <ac:graphicFrameMkLst>
            <pc:docMk/>
            <pc:sldMk cId="1624071597" sldId="337"/>
            <ac:graphicFrameMk id="14" creationId="{C83120A0-3027-38E3-82EF-040CB28A377E}"/>
          </ac:graphicFrameMkLst>
        </pc:graphicFrameChg>
        <pc:graphicFrameChg chg="add del mod">
          <ac:chgData name="יובל גבאי" userId="eef0e6f4-53cd-4b50-a6b4-5b6e28795071" providerId="ADAL" clId="{22F9AC31-2BAB-4027-804A-792D77453D12}" dt="2024-02-29T11:25:33.295" v="9129" actId="478"/>
          <ac:graphicFrameMkLst>
            <pc:docMk/>
            <pc:sldMk cId="1624071597" sldId="337"/>
            <ac:graphicFrameMk id="15" creationId="{76A68286-262E-CCD4-57BA-F79DC43C53BF}"/>
          </ac:graphicFrameMkLst>
        </pc:graphicFrameChg>
        <pc:graphicFrameChg chg="add mod modGraphic">
          <ac:chgData name="יובל גבאי" userId="eef0e6f4-53cd-4b50-a6b4-5b6e28795071" providerId="ADAL" clId="{22F9AC31-2BAB-4027-804A-792D77453D12}" dt="2024-02-29T13:52:55.459" v="9299" actId="1038"/>
          <ac:graphicFrameMkLst>
            <pc:docMk/>
            <pc:sldMk cId="1624071597" sldId="337"/>
            <ac:graphicFrameMk id="16" creationId="{30E1A4A0-A0E7-099F-09AE-FF0616DD4B09}"/>
          </ac:graphicFrameMkLst>
        </pc:graphicFrameChg>
        <pc:graphicFrameChg chg="add mod modGraphic">
          <ac:chgData name="יובל גבאי" userId="eef0e6f4-53cd-4b50-a6b4-5b6e28795071" providerId="ADAL" clId="{22F9AC31-2BAB-4027-804A-792D77453D12}" dt="2024-02-29T13:52:55.459" v="9299" actId="1038"/>
          <ac:graphicFrameMkLst>
            <pc:docMk/>
            <pc:sldMk cId="1624071597" sldId="337"/>
            <ac:graphicFrameMk id="17" creationId="{78918FE0-02C4-199A-EBDE-720072521AFC}"/>
          </ac:graphicFrameMkLst>
        </pc:graphicFrameChg>
        <pc:graphicFrameChg chg="add mod modGraphic">
          <ac:chgData name="יובל גבאי" userId="eef0e6f4-53cd-4b50-a6b4-5b6e28795071" providerId="ADAL" clId="{22F9AC31-2BAB-4027-804A-792D77453D12}" dt="2024-02-29T13:52:55.459" v="9299" actId="1038"/>
          <ac:graphicFrameMkLst>
            <pc:docMk/>
            <pc:sldMk cId="1624071597" sldId="337"/>
            <ac:graphicFrameMk id="25" creationId="{109B9AC0-0A60-3119-C0F9-08C76EFED3FF}"/>
          </ac:graphicFrameMkLst>
        </pc:graphicFrameChg>
        <pc:graphicFrameChg chg="add del mod">
          <ac:chgData name="יובל גבאי" userId="eef0e6f4-53cd-4b50-a6b4-5b6e28795071" providerId="ADAL" clId="{22F9AC31-2BAB-4027-804A-792D77453D12}" dt="2024-02-29T11:30:54.705" v="9228" actId="478"/>
          <ac:graphicFrameMkLst>
            <pc:docMk/>
            <pc:sldMk cId="1624071597" sldId="337"/>
            <ac:graphicFrameMk id="27" creationId="{4C0E3C3F-ACE3-C69A-2BCD-B3976F744A6C}"/>
          </ac:graphicFrameMkLst>
        </pc:graphicFrameChg>
        <pc:graphicFrameChg chg="add mod modGraphic">
          <ac:chgData name="יובל גבאי" userId="eef0e6f4-53cd-4b50-a6b4-5b6e28795071" providerId="ADAL" clId="{22F9AC31-2BAB-4027-804A-792D77453D12}" dt="2024-02-29T13:52:55.459" v="9299" actId="1038"/>
          <ac:graphicFrameMkLst>
            <pc:docMk/>
            <pc:sldMk cId="1624071597" sldId="337"/>
            <ac:graphicFrameMk id="34" creationId="{07940017-5DD3-17B6-D755-64508E39A40E}"/>
          </ac:graphicFrameMkLst>
        </pc:graphicFrameChg>
        <pc:picChg chg="add mod">
          <ac:chgData name="יובל גבאי" userId="eef0e6f4-53cd-4b50-a6b4-5b6e28795071" providerId="ADAL" clId="{22F9AC31-2BAB-4027-804A-792D77453D12}" dt="2024-02-29T11:17:49.019" v="9091" actId="1076"/>
          <ac:picMkLst>
            <pc:docMk/>
            <pc:sldMk cId="1624071597" sldId="337"/>
            <ac:picMk id="1026" creationId="{53711DC2-09D0-7CC8-EBFC-B129657A0C72}"/>
          </ac:picMkLst>
        </pc:picChg>
        <pc:picChg chg="add del mod">
          <ac:chgData name="יובל גבאי" userId="eef0e6f4-53cd-4b50-a6b4-5b6e28795071" providerId="ADAL" clId="{22F9AC31-2BAB-4027-804A-792D77453D12}" dt="2024-02-29T11:13:00.384" v="9087" actId="478"/>
          <ac:picMkLst>
            <pc:docMk/>
            <pc:sldMk cId="1624071597" sldId="337"/>
            <ac:picMk id="1028" creationId="{F07D1EBB-4367-9890-D030-BFA37F4C3AAA}"/>
          </ac:picMkLst>
        </pc:picChg>
        <pc:cxnChg chg="add del mod">
          <ac:chgData name="יובל גבאי" userId="eef0e6f4-53cd-4b50-a6b4-5b6e28795071" providerId="ADAL" clId="{22F9AC31-2BAB-4027-804A-792D77453D12}" dt="2024-02-29T15:11:10.018" v="9624" actId="478"/>
          <ac:cxnSpMkLst>
            <pc:docMk/>
            <pc:sldMk cId="1624071597" sldId="337"/>
            <ac:cxnSpMk id="3" creationId="{8BDA6502-2F00-299F-2DFE-1310B2DD1225}"/>
          </ac:cxnSpMkLst>
        </pc:cxnChg>
        <pc:cxnChg chg="add mod">
          <ac:chgData name="יובל גבאי" userId="eef0e6f4-53cd-4b50-a6b4-5b6e28795071" providerId="ADAL" clId="{22F9AC31-2BAB-4027-804A-792D77453D12}" dt="2024-02-29T15:21:47.523" v="9693"/>
          <ac:cxnSpMkLst>
            <pc:docMk/>
            <pc:sldMk cId="1624071597" sldId="337"/>
            <ac:cxnSpMk id="6" creationId="{BC9930CA-587C-0A2E-45B4-23217670F56F}"/>
          </ac:cxnSpMkLst>
        </pc:cxnChg>
        <pc:cxnChg chg="add mod">
          <ac:chgData name="יובל גבאי" userId="eef0e6f4-53cd-4b50-a6b4-5b6e28795071" providerId="ADAL" clId="{22F9AC31-2BAB-4027-804A-792D77453D12}" dt="2024-02-29T15:21:51.930" v="9694"/>
          <ac:cxnSpMkLst>
            <pc:docMk/>
            <pc:sldMk cId="1624071597" sldId="337"/>
            <ac:cxnSpMk id="7" creationId="{A0059AD2-BC2E-68EE-F10B-26BA534C9507}"/>
          </ac:cxnSpMkLst>
        </pc:cxnChg>
        <pc:cxnChg chg="add del mod">
          <ac:chgData name="יובל גבאי" userId="eef0e6f4-53cd-4b50-a6b4-5b6e28795071" providerId="ADAL" clId="{22F9AC31-2BAB-4027-804A-792D77453D12}" dt="2024-02-29T11:31:40.080" v="9238" actId="478"/>
          <ac:cxnSpMkLst>
            <pc:docMk/>
            <pc:sldMk cId="1624071597" sldId="337"/>
            <ac:cxnSpMk id="21" creationId="{2D2E7379-5A77-330A-51D7-CFB6E57C430D}"/>
          </ac:cxnSpMkLst>
        </pc:cxnChg>
        <pc:cxnChg chg="add del mod">
          <ac:chgData name="יובל גבאי" userId="eef0e6f4-53cd-4b50-a6b4-5b6e28795071" providerId="ADAL" clId="{22F9AC31-2BAB-4027-804A-792D77453D12}" dt="2024-02-29T13:52:55.459" v="9299" actId="1038"/>
          <ac:cxnSpMkLst>
            <pc:docMk/>
            <pc:sldMk cId="1624071597" sldId="337"/>
            <ac:cxnSpMk id="22" creationId="{90923C4F-B9F0-3DF4-BA95-7C9175BB3D0E}"/>
          </ac:cxnSpMkLst>
        </pc:cxnChg>
        <pc:cxnChg chg="add mod">
          <ac:chgData name="יובל גבאי" userId="eef0e6f4-53cd-4b50-a6b4-5b6e28795071" providerId="ADAL" clId="{22F9AC31-2BAB-4027-804A-792D77453D12}" dt="2024-02-29T13:52:55.459" v="9299" actId="1038"/>
          <ac:cxnSpMkLst>
            <pc:docMk/>
            <pc:sldMk cId="1624071597" sldId="337"/>
            <ac:cxnSpMk id="33" creationId="{447A7762-456C-ABE8-42A7-83D69F1F863B}"/>
          </ac:cxnSpMkLst>
        </pc:cxnChg>
        <pc:cxnChg chg="add mod">
          <ac:chgData name="יובל גבאי" userId="eef0e6f4-53cd-4b50-a6b4-5b6e28795071" providerId="ADAL" clId="{22F9AC31-2BAB-4027-804A-792D77453D12}" dt="2024-02-29T13:52:55.459" v="9299" actId="1038"/>
          <ac:cxnSpMkLst>
            <pc:docMk/>
            <pc:sldMk cId="1624071597" sldId="337"/>
            <ac:cxnSpMk id="35" creationId="{9213777B-08D9-12AC-52F5-F91B0D404598}"/>
          </ac:cxnSpMkLst>
        </pc:cxnChg>
        <pc:cxnChg chg="add mod">
          <ac:chgData name="יובל גבאי" userId="eef0e6f4-53cd-4b50-a6b4-5b6e28795071" providerId="ADAL" clId="{22F9AC31-2BAB-4027-804A-792D77453D12}" dt="2024-02-29T13:52:55.459" v="9299" actId="1038"/>
          <ac:cxnSpMkLst>
            <pc:docMk/>
            <pc:sldMk cId="1624071597" sldId="337"/>
            <ac:cxnSpMk id="36" creationId="{8CAC2EEC-BF9D-44E1-902A-78E8D05B9522}"/>
          </ac:cxnSpMkLst>
        </pc:cxnChg>
      </pc:sldChg>
      <pc:sldChg chg="addSp delSp modSp new mod setBg">
        <pc:chgData name="יובל גבאי" userId="eef0e6f4-53cd-4b50-a6b4-5b6e28795071" providerId="ADAL" clId="{22F9AC31-2BAB-4027-804A-792D77453D12}" dt="2024-03-03T19:02:48.041" v="11114" actId="1076"/>
        <pc:sldMkLst>
          <pc:docMk/>
          <pc:sldMk cId="481931193" sldId="338"/>
        </pc:sldMkLst>
        <pc:spChg chg="del">
          <ac:chgData name="יובל גבאי" userId="eef0e6f4-53cd-4b50-a6b4-5b6e28795071" providerId="ADAL" clId="{22F9AC31-2BAB-4027-804A-792D77453D12}" dt="2024-02-29T10:38:21.093" v="8817" actId="478"/>
          <ac:spMkLst>
            <pc:docMk/>
            <pc:sldMk cId="481931193" sldId="338"/>
            <ac:spMk id="2" creationId="{B3CD9AF5-4805-7717-01A4-621AD12F1A99}"/>
          </ac:spMkLst>
        </pc:spChg>
        <pc:spChg chg="add mod">
          <ac:chgData name="יובל גבאי" userId="eef0e6f4-53cd-4b50-a6b4-5b6e28795071" providerId="ADAL" clId="{22F9AC31-2BAB-4027-804A-792D77453D12}" dt="2024-03-03T19:02:42.939" v="11113" actId="20577"/>
          <ac:spMkLst>
            <pc:docMk/>
            <pc:sldMk cId="481931193" sldId="338"/>
            <ac:spMk id="2" creationId="{CA13D319-32E0-8E30-100C-9356031736AA}"/>
          </ac:spMkLst>
        </pc:spChg>
        <pc:spChg chg="mod">
          <ac:chgData name="יובל גבאי" userId="eef0e6f4-53cd-4b50-a6b4-5b6e28795071" providerId="ADAL" clId="{22F9AC31-2BAB-4027-804A-792D77453D12}" dt="2024-03-03T19:02:48.041" v="11114" actId="1076"/>
          <ac:spMkLst>
            <pc:docMk/>
            <pc:sldMk cId="481931193" sldId="338"/>
            <ac:spMk id="3" creationId="{E2DCCDD8-8AB9-EEDA-5B76-4888EB7F2582}"/>
          </ac:spMkLst>
        </pc:spChg>
        <pc:graphicFrameChg chg="add del mod">
          <ac:chgData name="יובל גבאי" userId="eef0e6f4-53cd-4b50-a6b4-5b6e28795071" providerId="ADAL" clId="{22F9AC31-2BAB-4027-804A-792D77453D12}" dt="2024-02-29T09:36:14.061" v="8636" actId="478"/>
          <ac:graphicFrameMkLst>
            <pc:docMk/>
            <pc:sldMk cId="481931193" sldId="338"/>
            <ac:graphicFrameMk id="4" creationId="{3F21C1B1-F69A-53B3-9650-E8FD8C54D1E6}"/>
          </ac:graphicFrameMkLst>
        </pc:graphicFrameChg>
        <pc:graphicFrameChg chg="add mod modGraphic">
          <ac:chgData name="יובל גבאי" userId="eef0e6f4-53cd-4b50-a6b4-5b6e28795071" providerId="ADAL" clId="{22F9AC31-2BAB-4027-804A-792D77453D12}" dt="2024-03-03T19:02:48.041" v="11114" actId="1076"/>
          <ac:graphicFrameMkLst>
            <pc:docMk/>
            <pc:sldMk cId="481931193" sldId="338"/>
            <ac:graphicFrameMk id="5" creationId="{909642F7-297C-CDE8-A01A-BBD7170C000B}"/>
          </ac:graphicFrameMkLst>
        </pc:graphicFrameChg>
        <pc:cxnChg chg="add mod">
          <ac:chgData name="יובל גבאי" userId="eef0e6f4-53cd-4b50-a6b4-5b6e28795071" providerId="ADAL" clId="{22F9AC31-2BAB-4027-804A-792D77453D12}" dt="2024-03-03T19:02:31.530" v="11111"/>
          <ac:cxnSpMkLst>
            <pc:docMk/>
            <pc:sldMk cId="481931193" sldId="338"/>
            <ac:cxnSpMk id="4" creationId="{B0BFCAA4-07A0-F8BD-FFA2-10A361E3E02F}"/>
          </ac:cxnSpMkLst>
        </pc:cxnChg>
        <pc:cxnChg chg="add del">
          <ac:chgData name="יובל גבאי" userId="eef0e6f4-53cd-4b50-a6b4-5b6e28795071" providerId="ADAL" clId="{22F9AC31-2BAB-4027-804A-792D77453D12}" dt="2024-03-01T09:49:25.744" v="10553" actId="26606"/>
          <ac:cxnSpMkLst>
            <pc:docMk/>
            <pc:sldMk cId="481931193" sldId="338"/>
            <ac:cxnSpMk id="10" creationId="{FC23E3B9-5ABF-58B3-E2B0-E9A5DAA90037}"/>
          </ac:cxnSpMkLst>
        </pc:cxnChg>
      </pc:sldChg>
      <pc:sldChg chg="addSp delSp modSp new del mod modShow modNotesTx">
        <pc:chgData name="יובל גבאי" userId="eef0e6f4-53cd-4b50-a6b4-5b6e28795071" providerId="ADAL" clId="{22F9AC31-2BAB-4027-804A-792D77453D12}" dt="2024-03-05T07:36:34.797" v="11621" actId="47"/>
        <pc:sldMkLst>
          <pc:docMk/>
          <pc:sldMk cId="4192713840" sldId="339"/>
        </pc:sldMkLst>
        <pc:spChg chg="mod">
          <ac:chgData name="יובל גבאי" userId="eef0e6f4-53cd-4b50-a6b4-5b6e28795071" providerId="ADAL" clId="{22F9AC31-2BAB-4027-804A-792D77453D12}" dt="2024-03-03T17:12:26.477" v="10975"/>
          <ac:spMkLst>
            <pc:docMk/>
            <pc:sldMk cId="4192713840" sldId="339"/>
            <ac:spMk id="2" creationId="{0E374DAD-1370-3D8A-937F-C42AA696FF50}"/>
          </ac:spMkLst>
        </pc:spChg>
        <pc:spChg chg="mod">
          <ac:chgData name="יובל גבאי" userId="eef0e6f4-53cd-4b50-a6b4-5b6e28795071" providerId="ADAL" clId="{22F9AC31-2BAB-4027-804A-792D77453D12}" dt="2024-03-03T19:11:25.526" v="11132" actId="13926"/>
          <ac:spMkLst>
            <pc:docMk/>
            <pc:sldMk cId="4192713840" sldId="339"/>
            <ac:spMk id="3" creationId="{F8E95319-1B54-9627-6094-782259A533DE}"/>
          </ac:spMkLst>
        </pc:spChg>
        <pc:spChg chg="add del mod">
          <ac:chgData name="יובל גבאי" userId="eef0e6f4-53cd-4b50-a6b4-5b6e28795071" providerId="ADAL" clId="{22F9AC31-2BAB-4027-804A-792D77453D12}" dt="2024-03-03T16:26:28.441" v="10891" actId="478"/>
          <ac:spMkLst>
            <pc:docMk/>
            <pc:sldMk cId="4192713840" sldId="339"/>
            <ac:spMk id="5" creationId="{4694A24E-10C1-2F68-FD4A-3202C368C7F1}"/>
          </ac:spMkLst>
        </pc:spChg>
        <pc:picChg chg="add mod ord">
          <ac:chgData name="יובל גבאי" userId="eef0e6f4-53cd-4b50-a6b4-5b6e28795071" providerId="ADAL" clId="{22F9AC31-2BAB-4027-804A-792D77453D12}" dt="2024-02-28T17:34:10.735" v="7382" actId="1076"/>
          <ac:picMkLst>
            <pc:docMk/>
            <pc:sldMk cId="4192713840" sldId="339"/>
            <ac:picMk id="7" creationId="{08822C60-0FA6-F41E-7350-8F25461E39C1}"/>
          </ac:picMkLst>
        </pc:picChg>
        <pc:picChg chg="add mod">
          <ac:chgData name="יובל גבאי" userId="eef0e6f4-53cd-4b50-a6b4-5b6e28795071" providerId="ADAL" clId="{22F9AC31-2BAB-4027-804A-792D77453D12}" dt="2024-03-01T10:57:35.728" v="10654" actId="1076"/>
          <ac:picMkLst>
            <pc:docMk/>
            <pc:sldMk cId="4192713840" sldId="339"/>
            <ac:picMk id="2050" creationId="{F8C7056A-7059-DBA9-233B-F39A45B8017E}"/>
          </ac:picMkLst>
        </pc:picChg>
        <pc:picChg chg="add mod">
          <ac:chgData name="יובל גבאי" userId="eef0e6f4-53cd-4b50-a6b4-5b6e28795071" providerId="ADAL" clId="{22F9AC31-2BAB-4027-804A-792D77453D12}" dt="2024-03-01T10:59:48.108" v="10683" actId="14100"/>
          <ac:picMkLst>
            <pc:docMk/>
            <pc:sldMk cId="4192713840" sldId="339"/>
            <ac:picMk id="2052" creationId="{974C40FC-EB53-EE25-8AA0-46D67AFF3473}"/>
          </ac:picMkLst>
        </pc:picChg>
        <pc:picChg chg="add mod">
          <ac:chgData name="יובל גבאי" userId="eef0e6f4-53cd-4b50-a6b4-5b6e28795071" providerId="ADAL" clId="{22F9AC31-2BAB-4027-804A-792D77453D12}" dt="2024-03-01T10:59:46.090" v="10682" actId="14100"/>
          <ac:picMkLst>
            <pc:docMk/>
            <pc:sldMk cId="4192713840" sldId="339"/>
            <ac:picMk id="2054" creationId="{28497A94-E37D-3E1E-23F5-6D6EA9EBE2AF}"/>
          </ac:picMkLst>
        </pc:picChg>
        <pc:cxnChg chg="add mod">
          <ac:chgData name="יובל גבאי" userId="eef0e6f4-53cd-4b50-a6b4-5b6e28795071" providerId="ADAL" clId="{22F9AC31-2BAB-4027-804A-792D77453D12}" dt="2024-02-29T15:12:37.573" v="9628"/>
          <ac:cxnSpMkLst>
            <pc:docMk/>
            <pc:sldMk cId="4192713840" sldId="339"/>
            <ac:cxnSpMk id="4" creationId="{F02157C6-939E-80D3-579C-A0338C271BC5}"/>
          </ac:cxnSpMkLst>
        </pc:cxnChg>
      </pc:sldChg>
      <pc:sldChg chg="modSp add del mod ord">
        <pc:chgData name="יובל גבאי" userId="eef0e6f4-53cd-4b50-a6b4-5b6e28795071" providerId="ADAL" clId="{22F9AC31-2BAB-4027-804A-792D77453D12}" dt="2024-02-29T09:46:55.234" v="8710" actId="47"/>
        <pc:sldMkLst>
          <pc:docMk/>
          <pc:sldMk cId="3602411195" sldId="340"/>
        </pc:sldMkLst>
        <pc:spChg chg="mod">
          <ac:chgData name="יובל גבאי" userId="eef0e6f4-53cd-4b50-a6b4-5b6e28795071" providerId="ADAL" clId="{22F9AC31-2BAB-4027-804A-792D77453D12}" dt="2024-02-28T17:21:34.549" v="7263"/>
          <ac:spMkLst>
            <pc:docMk/>
            <pc:sldMk cId="3602411195" sldId="340"/>
            <ac:spMk id="2" creationId="{0E374DAD-1370-3D8A-937F-C42AA696FF50}"/>
          </ac:spMkLst>
        </pc:spChg>
        <pc:spChg chg="mod">
          <ac:chgData name="יובל גבאי" userId="eef0e6f4-53cd-4b50-a6b4-5b6e28795071" providerId="ADAL" clId="{22F9AC31-2BAB-4027-804A-792D77453D12}" dt="2024-02-29T09:46:52.925" v="8709" actId="21"/>
          <ac:spMkLst>
            <pc:docMk/>
            <pc:sldMk cId="3602411195" sldId="340"/>
            <ac:spMk id="3" creationId="{F8E95319-1B54-9627-6094-782259A533DE}"/>
          </ac:spMkLst>
        </pc:spChg>
      </pc:sldChg>
      <pc:sldChg chg="addSp delSp modSp new mod ord">
        <pc:chgData name="יובל גבאי" userId="eef0e6f4-53cd-4b50-a6b4-5b6e28795071" providerId="ADAL" clId="{22F9AC31-2BAB-4027-804A-792D77453D12}" dt="2024-02-29T15:22:20.580" v="9700" actId="1076"/>
        <pc:sldMkLst>
          <pc:docMk/>
          <pc:sldMk cId="1012402224" sldId="341"/>
        </pc:sldMkLst>
        <pc:spChg chg="mod">
          <ac:chgData name="יובל גבאי" userId="eef0e6f4-53cd-4b50-a6b4-5b6e28795071" providerId="ADAL" clId="{22F9AC31-2BAB-4027-804A-792D77453D12}" dt="2024-02-28T17:40:55.238" v="7389"/>
          <ac:spMkLst>
            <pc:docMk/>
            <pc:sldMk cId="1012402224" sldId="341"/>
            <ac:spMk id="2" creationId="{A80A757D-3572-C5B8-C174-71AED5A0CFBC}"/>
          </ac:spMkLst>
        </pc:spChg>
        <pc:spChg chg="add del">
          <ac:chgData name="יובל גבאי" userId="eef0e6f4-53cd-4b50-a6b4-5b6e28795071" providerId="ADAL" clId="{22F9AC31-2BAB-4027-804A-792D77453D12}" dt="2024-02-28T17:38:45.065" v="7388" actId="3680"/>
          <ac:spMkLst>
            <pc:docMk/>
            <pc:sldMk cId="1012402224" sldId="341"/>
            <ac:spMk id="3" creationId="{0DE6B5E7-5D1B-B0D2-A633-C3E69FC27FB9}"/>
          </ac:spMkLst>
        </pc:spChg>
        <pc:spChg chg="add mod">
          <ac:chgData name="יובל גבאי" userId="eef0e6f4-53cd-4b50-a6b4-5b6e28795071" providerId="ADAL" clId="{22F9AC31-2BAB-4027-804A-792D77453D12}" dt="2024-02-29T09:05:17.151" v="8567" actId="14100"/>
          <ac:spMkLst>
            <pc:docMk/>
            <pc:sldMk cId="1012402224" sldId="341"/>
            <ac:spMk id="7" creationId="{3248A341-6C54-68B4-9D63-2FEC99CF79E6}"/>
          </ac:spMkLst>
        </pc:spChg>
        <pc:graphicFrameChg chg="add del mod ord modGraphic">
          <ac:chgData name="יובל גבאי" userId="eef0e6f4-53cd-4b50-a6b4-5b6e28795071" providerId="ADAL" clId="{22F9AC31-2BAB-4027-804A-792D77453D12}" dt="2024-02-28T17:38:39.835" v="7387" actId="3680"/>
          <ac:graphicFrameMkLst>
            <pc:docMk/>
            <pc:sldMk cId="1012402224" sldId="341"/>
            <ac:graphicFrameMk id="4" creationId="{8DE487B7-00F6-23D1-B419-EDB8A7DFC0AF}"/>
          </ac:graphicFrameMkLst>
        </pc:graphicFrameChg>
        <pc:graphicFrameChg chg="add mod ord modGraphic">
          <ac:chgData name="יובל גבאי" userId="eef0e6f4-53cd-4b50-a6b4-5b6e28795071" providerId="ADAL" clId="{22F9AC31-2BAB-4027-804A-792D77453D12}" dt="2024-02-29T09:06:34.913" v="8580"/>
          <ac:graphicFrameMkLst>
            <pc:docMk/>
            <pc:sldMk cId="1012402224" sldId="341"/>
            <ac:graphicFrameMk id="5" creationId="{8B940D4F-6D26-1F4B-E364-2B7B7BB36C04}"/>
          </ac:graphicFrameMkLst>
        </pc:graphicFrameChg>
        <pc:graphicFrameChg chg="add mod">
          <ac:chgData name="יובל גבאי" userId="eef0e6f4-53cd-4b50-a6b4-5b6e28795071" providerId="ADAL" clId="{22F9AC31-2BAB-4027-804A-792D77453D12}" dt="2024-02-28T17:41:16.295" v="7393" actId="571"/>
          <ac:graphicFrameMkLst>
            <pc:docMk/>
            <pc:sldMk cId="1012402224" sldId="341"/>
            <ac:graphicFrameMk id="8" creationId="{C3A510EA-3984-2B0C-1AF1-9F91F2C3B15B}"/>
          </ac:graphicFrameMkLst>
        </pc:graphicFrameChg>
        <pc:picChg chg="mod">
          <ac:chgData name="יובל גבאי" userId="eef0e6f4-53cd-4b50-a6b4-5b6e28795071" providerId="ADAL" clId="{22F9AC31-2BAB-4027-804A-792D77453D12}" dt="2024-02-29T09:05:51.256" v="8575" actId="1076"/>
          <ac:picMkLst>
            <pc:docMk/>
            <pc:sldMk cId="1012402224" sldId="341"/>
            <ac:picMk id="3" creationId="{B155C6E7-1E86-E664-BFCE-16C83EA128C3}"/>
          </ac:picMkLst>
        </pc:picChg>
        <pc:picChg chg="add mod">
          <ac:chgData name="יובל גבאי" userId="eef0e6f4-53cd-4b50-a6b4-5b6e28795071" providerId="ADAL" clId="{22F9AC31-2BAB-4027-804A-792D77453D12}" dt="2024-02-29T09:06:10.062" v="8579" actId="14100"/>
          <ac:picMkLst>
            <pc:docMk/>
            <pc:sldMk cId="1012402224" sldId="341"/>
            <ac:picMk id="10" creationId="{F236965E-AA97-8737-BBFA-96A4C1685786}"/>
          </ac:picMkLst>
        </pc:picChg>
        <pc:cxnChg chg="add mod">
          <ac:chgData name="יובל גבאי" userId="eef0e6f4-53cd-4b50-a6b4-5b6e28795071" providerId="ADAL" clId="{22F9AC31-2BAB-4027-804A-792D77453D12}" dt="2024-02-29T15:22:20.580" v="9700" actId="1076"/>
          <ac:cxnSpMkLst>
            <pc:docMk/>
            <pc:sldMk cId="1012402224" sldId="341"/>
            <ac:cxnSpMk id="4" creationId="{5CF8A0AC-9F79-CF46-3A51-DD113DB28C00}"/>
          </ac:cxnSpMkLst>
        </pc:cxnChg>
      </pc:sldChg>
      <pc:sldChg chg="addSp modSp new mod">
        <pc:chgData name="יובל גבאי" userId="eef0e6f4-53cd-4b50-a6b4-5b6e28795071" providerId="ADAL" clId="{22F9AC31-2BAB-4027-804A-792D77453D12}" dt="2024-02-28T18:08:11.746" v="7592" actId="20577"/>
        <pc:sldMkLst>
          <pc:docMk/>
          <pc:sldMk cId="1650496202" sldId="342"/>
        </pc:sldMkLst>
        <pc:spChg chg="mod">
          <ac:chgData name="יובל גבאי" userId="eef0e6f4-53cd-4b50-a6b4-5b6e28795071" providerId="ADAL" clId="{22F9AC31-2BAB-4027-804A-792D77453D12}" dt="2024-02-28T18:07:50.306" v="7556"/>
          <ac:spMkLst>
            <pc:docMk/>
            <pc:sldMk cId="1650496202" sldId="342"/>
            <ac:spMk id="2" creationId="{8AAE7D74-A6FC-582D-45E3-D2FDF0517B1B}"/>
          </ac:spMkLst>
        </pc:spChg>
        <pc:spChg chg="mod">
          <ac:chgData name="יובל גבאי" userId="eef0e6f4-53cd-4b50-a6b4-5b6e28795071" providerId="ADAL" clId="{22F9AC31-2BAB-4027-804A-792D77453D12}" dt="2024-02-28T18:04:56.738" v="7554" actId="6549"/>
          <ac:spMkLst>
            <pc:docMk/>
            <pc:sldMk cId="1650496202" sldId="342"/>
            <ac:spMk id="3" creationId="{0C95FA11-931C-3F51-7574-CE2874183C93}"/>
          </ac:spMkLst>
        </pc:spChg>
        <pc:spChg chg="add mod">
          <ac:chgData name="יובל גבאי" userId="eef0e6f4-53cd-4b50-a6b4-5b6e28795071" providerId="ADAL" clId="{22F9AC31-2BAB-4027-804A-792D77453D12}" dt="2024-02-28T18:08:11.746" v="7592" actId="20577"/>
          <ac:spMkLst>
            <pc:docMk/>
            <pc:sldMk cId="1650496202" sldId="342"/>
            <ac:spMk id="5" creationId="{9977F3D2-C94E-86AE-B814-16497B97C270}"/>
          </ac:spMkLst>
        </pc:spChg>
      </pc:sldChg>
      <pc:sldChg chg="add del">
        <pc:chgData name="יובל גבאי" userId="eef0e6f4-53cd-4b50-a6b4-5b6e28795071" providerId="ADAL" clId="{22F9AC31-2BAB-4027-804A-792D77453D12}" dt="2024-02-28T18:01:25.475" v="7515"/>
        <pc:sldMkLst>
          <pc:docMk/>
          <pc:sldMk cId="3329893955" sldId="342"/>
        </pc:sldMkLst>
      </pc:sldChg>
      <pc:sldChg chg="addSp modSp new add del mod">
        <pc:chgData name="יובל גבאי" userId="eef0e6f4-53cd-4b50-a6b4-5b6e28795071" providerId="ADAL" clId="{22F9AC31-2BAB-4027-804A-792D77453D12}" dt="2024-02-28T19:46:07.383" v="8316" actId="47"/>
        <pc:sldMkLst>
          <pc:docMk/>
          <pc:sldMk cId="3243360351" sldId="343"/>
        </pc:sldMkLst>
        <pc:spChg chg="mod">
          <ac:chgData name="יובל גבאי" userId="eef0e6f4-53cd-4b50-a6b4-5b6e28795071" providerId="ADAL" clId="{22F9AC31-2BAB-4027-804A-792D77453D12}" dt="2024-02-28T18:16:39.899" v="7666" actId="6549"/>
          <ac:spMkLst>
            <pc:docMk/>
            <pc:sldMk cId="3243360351" sldId="343"/>
            <ac:spMk id="2" creationId="{C49C353F-13AE-2BDD-F4EF-8B71F9D96D18}"/>
          </ac:spMkLst>
        </pc:spChg>
        <pc:spChg chg="mod">
          <ac:chgData name="יובל גבאי" userId="eef0e6f4-53cd-4b50-a6b4-5b6e28795071" providerId="ADAL" clId="{22F9AC31-2BAB-4027-804A-792D77453D12}" dt="2024-02-28T18:17:10.804" v="7683" actId="14100"/>
          <ac:spMkLst>
            <pc:docMk/>
            <pc:sldMk cId="3243360351" sldId="343"/>
            <ac:spMk id="3" creationId="{81C27159-F1E9-8D1C-7ED0-621AEB854B7C}"/>
          </ac:spMkLst>
        </pc:spChg>
        <pc:spChg chg="add mod">
          <ac:chgData name="יובל גבאי" userId="eef0e6f4-53cd-4b50-a6b4-5b6e28795071" providerId="ADAL" clId="{22F9AC31-2BAB-4027-804A-792D77453D12}" dt="2024-02-28T18:18:23.678" v="7689" actId="20577"/>
          <ac:spMkLst>
            <pc:docMk/>
            <pc:sldMk cId="3243360351" sldId="343"/>
            <ac:spMk id="4" creationId="{DE6DE948-954B-871E-1F21-BDA15DFC0BC7}"/>
          </ac:spMkLst>
        </pc:spChg>
      </pc:sldChg>
      <pc:sldChg chg="addSp delSp modSp add mod">
        <pc:chgData name="יובל גבאי" userId="eef0e6f4-53cd-4b50-a6b4-5b6e28795071" providerId="ADAL" clId="{22F9AC31-2BAB-4027-804A-792D77453D12}" dt="2024-02-28T19:31:50.173" v="8062" actId="22"/>
        <pc:sldMkLst>
          <pc:docMk/>
          <pc:sldMk cId="3038097793" sldId="344"/>
        </pc:sldMkLst>
        <pc:spChg chg="mod">
          <ac:chgData name="יובל גבאי" userId="eef0e6f4-53cd-4b50-a6b4-5b6e28795071" providerId="ADAL" clId="{22F9AC31-2BAB-4027-804A-792D77453D12}" dt="2024-02-28T18:26:15.064" v="7906" actId="404"/>
          <ac:spMkLst>
            <pc:docMk/>
            <pc:sldMk cId="3038097793" sldId="344"/>
            <ac:spMk id="2" creationId="{C49C353F-13AE-2BDD-F4EF-8B71F9D96D18}"/>
          </ac:spMkLst>
        </pc:spChg>
        <pc:spChg chg="del">
          <ac:chgData name="יובל גבאי" userId="eef0e6f4-53cd-4b50-a6b4-5b6e28795071" providerId="ADAL" clId="{22F9AC31-2BAB-4027-804A-792D77453D12}" dt="2024-02-28T18:19:32.158" v="7691" actId="478"/>
          <ac:spMkLst>
            <pc:docMk/>
            <pc:sldMk cId="3038097793" sldId="344"/>
            <ac:spMk id="3" creationId="{81C27159-F1E9-8D1C-7ED0-621AEB854B7C}"/>
          </ac:spMkLst>
        </pc:spChg>
        <pc:spChg chg="del">
          <ac:chgData name="יובל גבאי" userId="eef0e6f4-53cd-4b50-a6b4-5b6e28795071" providerId="ADAL" clId="{22F9AC31-2BAB-4027-804A-792D77453D12}" dt="2024-02-28T18:19:32.158" v="7691" actId="478"/>
          <ac:spMkLst>
            <pc:docMk/>
            <pc:sldMk cId="3038097793" sldId="344"/>
            <ac:spMk id="4" creationId="{DE6DE948-954B-871E-1F21-BDA15DFC0BC7}"/>
          </ac:spMkLst>
        </pc:spChg>
        <pc:spChg chg="add del mod">
          <ac:chgData name="יובל גבאי" userId="eef0e6f4-53cd-4b50-a6b4-5b6e28795071" providerId="ADAL" clId="{22F9AC31-2BAB-4027-804A-792D77453D12}" dt="2024-02-28T18:19:37.651" v="7693" actId="478"/>
          <ac:spMkLst>
            <pc:docMk/>
            <pc:sldMk cId="3038097793" sldId="344"/>
            <ac:spMk id="6" creationId="{C5BF5146-0573-668F-5FBB-99BFCFE0603E}"/>
          </ac:spMkLst>
        </pc:spChg>
        <pc:spChg chg="add mod">
          <ac:chgData name="יובל גבאי" userId="eef0e6f4-53cd-4b50-a6b4-5b6e28795071" providerId="ADAL" clId="{22F9AC31-2BAB-4027-804A-792D77453D12}" dt="2024-02-28T18:23:41.445" v="7743"/>
          <ac:spMkLst>
            <pc:docMk/>
            <pc:sldMk cId="3038097793" sldId="344"/>
            <ac:spMk id="8" creationId="{6A9C3005-60F6-F62E-BA7E-FD2D2E13122C}"/>
          </ac:spMkLst>
        </pc:spChg>
        <pc:spChg chg="add mod">
          <ac:chgData name="יובל גבאי" userId="eef0e6f4-53cd-4b50-a6b4-5b6e28795071" providerId="ADAL" clId="{22F9AC31-2BAB-4027-804A-792D77453D12}" dt="2024-02-28T18:23:55.331" v="7744"/>
          <ac:spMkLst>
            <pc:docMk/>
            <pc:sldMk cId="3038097793" sldId="344"/>
            <ac:spMk id="9" creationId="{AD92DF69-FB82-C552-2758-EB315814B683}"/>
          </ac:spMkLst>
        </pc:spChg>
        <pc:spChg chg="add mod">
          <ac:chgData name="יובל גבאי" userId="eef0e6f4-53cd-4b50-a6b4-5b6e28795071" providerId="ADAL" clId="{22F9AC31-2BAB-4027-804A-792D77453D12}" dt="2024-02-28T18:23:55.847" v="7745"/>
          <ac:spMkLst>
            <pc:docMk/>
            <pc:sldMk cId="3038097793" sldId="344"/>
            <ac:spMk id="10" creationId="{1FA2AD1E-A428-F28F-398F-A41F055FF473}"/>
          </ac:spMkLst>
        </pc:spChg>
        <pc:spChg chg="add mod">
          <ac:chgData name="יובל גבאי" userId="eef0e6f4-53cd-4b50-a6b4-5b6e28795071" providerId="ADAL" clId="{22F9AC31-2BAB-4027-804A-792D77453D12}" dt="2024-02-28T18:23:55.887" v="7746"/>
          <ac:spMkLst>
            <pc:docMk/>
            <pc:sldMk cId="3038097793" sldId="344"/>
            <ac:spMk id="11" creationId="{0BA9F754-6EA1-E55B-AF93-8B9BC833364E}"/>
          </ac:spMkLst>
        </pc:spChg>
        <pc:spChg chg="add mod">
          <ac:chgData name="יובל גבאי" userId="eef0e6f4-53cd-4b50-a6b4-5b6e28795071" providerId="ADAL" clId="{22F9AC31-2BAB-4027-804A-792D77453D12}" dt="2024-02-28T18:23:55.940" v="7747"/>
          <ac:spMkLst>
            <pc:docMk/>
            <pc:sldMk cId="3038097793" sldId="344"/>
            <ac:spMk id="12" creationId="{C239A93C-12FD-0FF8-EC13-3B30D45EC35A}"/>
          </ac:spMkLst>
        </pc:spChg>
        <pc:spChg chg="add mod">
          <ac:chgData name="יובל גבאי" userId="eef0e6f4-53cd-4b50-a6b4-5b6e28795071" providerId="ADAL" clId="{22F9AC31-2BAB-4027-804A-792D77453D12}" dt="2024-02-28T18:23:55.975" v="7748"/>
          <ac:spMkLst>
            <pc:docMk/>
            <pc:sldMk cId="3038097793" sldId="344"/>
            <ac:spMk id="13" creationId="{1286CED2-7F54-F8BD-4EA2-29BA8B7316E4}"/>
          </ac:spMkLst>
        </pc:spChg>
        <pc:spChg chg="add mod">
          <ac:chgData name="יובל גבאי" userId="eef0e6f4-53cd-4b50-a6b4-5b6e28795071" providerId="ADAL" clId="{22F9AC31-2BAB-4027-804A-792D77453D12}" dt="2024-02-28T18:23:56.006" v="7749"/>
          <ac:spMkLst>
            <pc:docMk/>
            <pc:sldMk cId="3038097793" sldId="344"/>
            <ac:spMk id="14" creationId="{C75EF81A-726A-7E6A-6E0A-6D92334CA767}"/>
          </ac:spMkLst>
        </pc:spChg>
        <pc:spChg chg="add mod">
          <ac:chgData name="יובל גבאי" userId="eef0e6f4-53cd-4b50-a6b4-5b6e28795071" providerId="ADAL" clId="{22F9AC31-2BAB-4027-804A-792D77453D12}" dt="2024-02-28T18:23:56.039" v="7750"/>
          <ac:spMkLst>
            <pc:docMk/>
            <pc:sldMk cId="3038097793" sldId="344"/>
            <ac:spMk id="15" creationId="{50F2452B-B91C-B956-9CD5-E6E201D9EAE1}"/>
          </ac:spMkLst>
        </pc:spChg>
        <pc:spChg chg="add mod">
          <ac:chgData name="יובל גבאי" userId="eef0e6f4-53cd-4b50-a6b4-5b6e28795071" providerId="ADAL" clId="{22F9AC31-2BAB-4027-804A-792D77453D12}" dt="2024-02-28T18:28:49.792" v="8060" actId="14100"/>
          <ac:spMkLst>
            <pc:docMk/>
            <pc:sldMk cId="3038097793" sldId="344"/>
            <ac:spMk id="16" creationId="{9B9DA44B-AF07-A9D6-3749-210504BC7D0F}"/>
          </ac:spMkLst>
        </pc:spChg>
        <pc:spChg chg="add mod">
          <ac:chgData name="יובל גבאי" userId="eef0e6f4-53cd-4b50-a6b4-5b6e28795071" providerId="ADAL" clId="{22F9AC31-2BAB-4027-804A-792D77453D12}" dt="2024-02-28T18:28:01.923" v="8016" actId="1076"/>
          <ac:spMkLst>
            <pc:docMk/>
            <pc:sldMk cId="3038097793" sldId="344"/>
            <ac:spMk id="17" creationId="{253E1AE6-B319-52A6-6702-5CD8C567D789}"/>
          </ac:spMkLst>
        </pc:spChg>
        <pc:spChg chg="add del">
          <ac:chgData name="יובל גבאי" userId="eef0e6f4-53cd-4b50-a6b4-5b6e28795071" providerId="ADAL" clId="{22F9AC31-2BAB-4027-804A-792D77453D12}" dt="2024-02-28T19:31:50.173" v="8062" actId="22"/>
          <ac:spMkLst>
            <pc:docMk/>
            <pc:sldMk cId="3038097793" sldId="344"/>
            <ac:spMk id="19" creationId="{0A28AB3C-86CC-E0B4-287B-E235D5888861}"/>
          </ac:spMkLst>
        </pc:spChg>
        <pc:graphicFrameChg chg="add mod modGraphic">
          <ac:chgData name="יובל גבאי" userId="eef0e6f4-53cd-4b50-a6b4-5b6e28795071" providerId="ADAL" clId="{22F9AC31-2BAB-4027-804A-792D77453D12}" dt="2024-02-28T18:27:53.274" v="8013" actId="1076"/>
          <ac:graphicFrameMkLst>
            <pc:docMk/>
            <pc:sldMk cId="3038097793" sldId="344"/>
            <ac:graphicFrameMk id="7" creationId="{F204FE59-AC4F-A2C0-9354-6850AD060A25}"/>
          </ac:graphicFrameMkLst>
        </pc:graphicFrameChg>
      </pc:sldChg>
      <pc:sldChg chg="addSp delSp modSp new mod modNotesTx">
        <pc:chgData name="יובל גבאי" userId="eef0e6f4-53cd-4b50-a6b4-5b6e28795071" providerId="ADAL" clId="{22F9AC31-2BAB-4027-804A-792D77453D12}" dt="2024-03-05T15:30:03.391" v="11915" actId="6549"/>
        <pc:sldMkLst>
          <pc:docMk/>
          <pc:sldMk cId="4233656710" sldId="345"/>
        </pc:sldMkLst>
        <pc:spChg chg="add mod">
          <ac:chgData name="יובל גבאי" userId="eef0e6f4-53cd-4b50-a6b4-5b6e28795071" providerId="ADAL" clId="{22F9AC31-2BAB-4027-804A-792D77453D12}" dt="2024-02-29T15:28:33.260" v="9752"/>
          <ac:spMkLst>
            <pc:docMk/>
            <pc:sldMk cId="4233656710" sldId="345"/>
            <ac:spMk id="2" creationId="{A63469BA-3FE1-1826-777E-96A66852FA9B}"/>
          </ac:spMkLst>
        </pc:spChg>
        <pc:spChg chg="mod">
          <ac:chgData name="יובל גבאי" userId="eef0e6f4-53cd-4b50-a6b4-5b6e28795071" providerId="ADAL" clId="{22F9AC31-2BAB-4027-804A-792D77453D12}" dt="2024-02-28T19:33:56.987" v="8091" actId="404"/>
          <ac:spMkLst>
            <pc:docMk/>
            <pc:sldMk cId="4233656710" sldId="345"/>
            <ac:spMk id="2" creationId="{DF58D07D-2E80-4CDE-FA70-4A6D68B848EB}"/>
          </ac:spMkLst>
        </pc:spChg>
        <pc:spChg chg="del">
          <ac:chgData name="יובל גבאי" userId="eef0e6f4-53cd-4b50-a6b4-5b6e28795071" providerId="ADAL" clId="{22F9AC31-2BAB-4027-804A-792D77453D12}" dt="2024-02-28T19:32:48.563" v="8067" actId="478"/>
          <ac:spMkLst>
            <pc:docMk/>
            <pc:sldMk cId="4233656710" sldId="345"/>
            <ac:spMk id="3" creationId="{A147ADC1-B075-60D9-58E3-A6685708E8DC}"/>
          </ac:spMkLst>
        </pc:spChg>
        <pc:spChg chg="add mod">
          <ac:chgData name="יובל גבאי" userId="eef0e6f4-53cd-4b50-a6b4-5b6e28795071" providerId="ADAL" clId="{22F9AC31-2BAB-4027-804A-792D77453D12}" dt="2024-02-28T19:32:18.679" v="8065"/>
          <ac:spMkLst>
            <pc:docMk/>
            <pc:sldMk cId="4233656710" sldId="345"/>
            <ac:spMk id="4" creationId="{3A259989-474F-3851-A63D-86B761F87A9D}"/>
          </ac:spMkLst>
        </pc:spChg>
        <pc:spChg chg="add del mod">
          <ac:chgData name="יובל גבאי" userId="eef0e6f4-53cd-4b50-a6b4-5b6e28795071" providerId="ADAL" clId="{22F9AC31-2BAB-4027-804A-792D77453D12}" dt="2024-02-29T15:28:35.057" v="9753" actId="478"/>
          <ac:spMkLst>
            <pc:docMk/>
            <pc:sldMk cId="4233656710" sldId="345"/>
            <ac:spMk id="8" creationId="{850FDD17-B238-63DF-9BE7-A4D71C99D7C2}"/>
          </ac:spMkLst>
        </pc:spChg>
        <pc:spChg chg="add del">
          <ac:chgData name="יובל גבאי" userId="eef0e6f4-53cd-4b50-a6b4-5b6e28795071" providerId="ADAL" clId="{22F9AC31-2BAB-4027-804A-792D77453D12}" dt="2024-02-28T19:33:33.135" v="8079" actId="22"/>
          <ac:spMkLst>
            <pc:docMk/>
            <pc:sldMk cId="4233656710" sldId="345"/>
            <ac:spMk id="10" creationId="{CC56A118-DDF1-70FC-CE13-23E72598D562}"/>
          </ac:spMkLst>
        </pc:spChg>
        <pc:spChg chg="add del">
          <ac:chgData name="יובל גבאי" userId="eef0e6f4-53cd-4b50-a6b4-5b6e28795071" providerId="ADAL" clId="{22F9AC31-2BAB-4027-804A-792D77453D12}" dt="2024-02-28T19:33:34.440" v="8081" actId="22"/>
          <ac:spMkLst>
            <pc:docMk/>
            <pc:sldMk cId="4233656710" sldId="345"/>
            <ac:spMk id="12" creationId="{4523030C-F717-2442-EBF6-CE3B5CE3E988}"/>
          </ac:spMkLst>
        </pc:spChg>
        <pc:spChg chg="add mod ord">
          <ac:chgData name="יובל גבאי" userId="eef0e6f4-53cd-4b50-a6b4-5b6e28795071" providerId="ADAL" clId="{22F9AC31-2BAB-4027-804A-792D77453D12}" dt="2024-02-28T19:40:17.911" v="8224" actId="1076"/>
          <ac:spMkLst>
            <pc:docMk/>
            <pc:sldMk cId="4233656710" sldId="345"/>
            <ac:spMk id="14" creationId="{CAEC3EE6-F20E-ABA8-8818-34071863DA7A}"/>
          </ac:spMkLst>
        </pc:spChg>
        <pc:spChg chg="add mod ord">
          <ac:chgData name="יובל גבאי" userId="eef0e6f4-53cd-4b50-a6b4-5b6e28795071" providerId="ADAL" clId="{22F9AC31-2BAB-4027-804A-792D77453D12}" dt="2024-02-29T13:56:07.277" v="9316" actId="1076"/>
          <ac:spMkLst>
            <pc:docMk/>
            <pc:sldMk cId="4233656710" sldId="345"/>
            <ac:spMk id="15" creationId="{77E09D2D-9EF9-11CE-EB16-FCD45FB42D95}"/>
          </ac:spMkLst>
        </pc:spChg>
        <pc:spChg chg="add mod">
          <ac:chgData name="יובל גבאי" userId="eef0e6f4-53cd-4b50-a6b4-5b6e28795071" providerId="ADAL" clId="{22F9AC31-2BAB-4027-804A-792D77453D12}" dt="2024-02-28T19:40:05.071" v="8220" actId="1076"/>
          <ac:spMkLst>
            <pc:docMk/>
            <pc:sldMk cId="4233656710" sldId="345"/>
            <ac:spMk id="19" creationId="{7D3FA84E-E7D8-9949-2FB7-4AEB5F3782BD}"/>
          </ac:spMkLst>
        </pc:spChg>
        <pc:spChg chg="add del">
          <ac:chgData name="יובל גבאי" userId="eef0e6f4-53cd-4b50-a6b4-5b6e28795071" providerId="ADAL" clId="{22F9AC31-2BAB-4027-804A-792D77453D12}" dt="2024-02-28T19:39:49.561" v="8216" actId="478"/>
          <ac:spMkLst>
            <pc:docMk/>
            <pc:sldMk cId="4233656710" sldId="345"/>
            <ac:spMk id="25" creationId="{AEFCEADD-DD0A-85B0-4AD7-38D6AAFD2BB2}"/>
          </ac:spMkLst>
        </pc:spChg>
        <pc:spChg chg="add mod">
          <ac:chgData name="יובל גבאי" userId="eef0e6f4-53cd-4b50-a6b4-5b6e28795071" providerId="ADAL" clId="{22F9AC31-2BAB-4027-804A-792D77453D12}" dt="2024-02-28T19:39:11.476" v="8210" actId="1076"/>
          <ac:spMkLst>
            <pc:docMk/>
            <pc:sldMk cId="4233656710" sldId="345"/>
            <ac:spMk id="27" creationId="{FA0E3B27-6FC4-E796-D83D-C96D4BB4EDDC}"/>
          </ac:spMkLst>
        </pc:spChg>
        <pc:spChg chg="add del mod">
          <ac:chgData name="יובל גבאי" userId="eef0e6f4-53cd-4b50-a6b4-5b6e28795071" providerId="ADAL" clId="{22F9AC31-2BAB-4027-804A-792D77453D12}" dt="2024-02-28T19:45:32.730" v="8310" actId="478"/>
          <ac:spMkLst>
            <pc:docMk/>
            <pc:sldMk cId="4233656710" sldId="345"/>
            <ac:spMk id="29" creationId="{022FD5EB-63DA-BDBD-C8E1-7263CD0BD928}"/>
          </ac:spMkLst>
        </pc:spChg>
        <pc:spChg chg="add mod">
          <ac:chgData name="יובל גבאי" userId="eef0e6f4-53cd-4b50-a6b4-5b6e28795071" providerId="ADAL" clId="{22F9AC31-2BAB-4027-804A-792D77453D12}" dt="2024-02-28T19:45:47.166" v="8315" actId="1076"/>
          <ac:spMkLst>
            <pc:docMk/>
            <pc:sldMk cId="4233656710" sldId="345"/>
            <ac:spMk id="30" creationId="{022FD5EB-63DA-BDBD-C8E1-7263CD0BD928}"/>
          </ac:spMkLst>
        </pc:spChg>
        <pc:picChg chg="add del mod modCrop">
          <ac:chgData name="יובל גבאי" userId="eef0e6f4-53cd-4b50-a6b4-5b6e28795071" providerId="ADAL" clId="{22F9AC31-2BAB-4027-804A-792D77453D12}" dt="2024-02-28T19:34:34.233" v="8137" actId="478"/>
          <ac:picMkLst>
            <pc:docMk/>
            <pc:sldMk cId="4233656710" sldId="345"/>
            <ac:picMk id="6" creationId="{1B3F68DA-2063-38E2-3466-45583838E333}"/>
          </ac:picMkLst>
        </pc:picChg>
        <pc:picChg chg="mod">
          <ac:chgData name="יובל גבאי" userId="eef0e6f4-53cd-4b50-a6b4-5b6e28795071" providerId="ADAL" clId="{22F9AC31-2BAB-4027-804A-792D77453D12}" dt="2024-02-29T13:55:57.432" v="9315" actId="1037"/>
          <ac:picMkLst>
            <pc:docMk/>
            <pc:sldMk cId="4233656710" sldId="345"/>
            <ac:picMk id="6" creationId="{F5E450FF-1DC0-B81A-0C15-85ACACEE4E52}"/>
          </ac:picMkLst>
        </pc:picChg>
        <pc:picChg chg="add del mod modCrop">
          <ac:chgData name="יובל גבאי" userId="eef0e6f4-53cd-4b50-a6b4-5b6e28795071" providerId="ADAL" clId="{22F9AC31-2BAB-4027-804A-792D77453D12}" dt="2024-02-28T19:34:34.233" v="8137" actId="478"/>
          <ac:picMkLst>
            <pc:docMk/>
            <pc:sldMk cId="4233656710" sldId="345"/>
            <ac:picMk id="8" creationId="{D4D7990D-9239-3367-1D33-E41EDF402EB9}"/>
          </ac:picMkLst>
        </pc:picChg>
        <pc:picChg chg="add mod">
          <ac:chgData name="יובל גבאי" userId="eef0e6f4-53cd-4b50-a6b4-5b6e28795071" providerId="ADAL" clId="{22F9AC31-2BAB-4027-804A-792D77453D12}" dt="2024-02-28T19:41:34.855" v="8226" actId="1076"/>
          <ac:picMkLst>
            <pc:docMk/>
            <pc:sldMk cId="4233656710" sldId="345"/>
            <ac:picMk id="17" creationId="{7BD6501A-703F-F3E5-2775-F4CBB0046559}"/>
          </ac:picMkLst>
        </pc:picChg>
        <pc:picChg chg="add mod">
          <ac:chgData name="יובל גבאי" userId="eef0e6f4-53cd-4b50-a6b4-5b6e28795071" providerId="ADAL" clId="{22F9AC31-2BAB-4027-804A-792D77453D12}" dt="2024-02-28T19:39:21.800" v="8215" actId="1035"/>
          <ac:picMkLst>
            <pc:docMk/>
            <pc:sldMk cId="4233656710" sldId="345"/>
            <ac:picMk id="21" creationId="{25D5CF64-7B52-D742-8937-2818C83BE832}"/>
          </ac:picMkLst>
        </pc:picChg>
        <pc:picChg chg="add mod">
          <ac:chgData name="יובל גבאי" userId="eef0e6f4-53cd-4b50-a6b4-5b6e28795071" providerId="ADAL" clId="{22F9AC31-2BAB-4027-804A-792D77453D12}" dt="2024-02-28T19:39:21.800" v="8215" actId="1035"/>
          <ac:picMkLst>
            <pc:docMk/>
            <pc:sldMk cId="4233656710" sldId="345"/>
            <ac:picMk id="23" creationId="{D82889A9-FC18-611B-F11A-C85FB67A4332}"/>
          </ac:picMkLst>
        </pc:picChg>
        <pc:cxnChg chg="add mod">
          <ac:chgData name="יובל גבאי" userId="eef0e6f4-53cd-4b50-a6b4-5b6e28795071" providerId="ADAL" clId="{22F9AC31-2BAB-4027-804A-792D77453D12}" dt="2024-02-29T15:28:29.135" v="9751"/>
          <ac:cxnSpMkLst>
            <pc:docMk/>
            <pc:sldMk cId="4233656710" sldId="345"/>
            <ac:cxnSpMk id="3" creationId="{4B3F8B00-67AE-7D86-9111-E1AC76CAE52D}"/>
          </ac:cxnSpMkLst>
        </pc:cxnChg>
      </pc:sldChg>
      <pc:sldChg chg="addSp delSp modSp new mod">
        <pc:chgData name="יובל גבאי" userId="eef0e6f4-53cd-4b50-a6b4-5b6e28795071" providerId="ADAL" clId="{22F9AC31-2BAB-4027-804A-792D77453D12}" dt="2024-02-29T15:28:40.540" v="9754"/>
        <pc:sldMkLst>
          <pc:docMk/>
          <pc:sldMk cId="850384460" sldId="346"/>
        </pc:sldMkLst>
        <pc:spChg chg="mod">
          <ac:chgData name="יובל גבאי" userId="eef0e6f4-53cd-4b50-a6b4-5b6e28795071" providerId="ADAL" clId="{22F9AC31-2BAB-4027-804A-792D77453D12}" dt="2024-02-28T19:51:30.174" v="8370" actId="1076"/>
          <ac:spMkLst>
            <pc:docMk/>
            <pc:sldMk cId="850384460" sldId="346"/>
            <ac:spMk id="2" creationId="{7CE56493-F277-6A57-7BA4-89CAA6002E0D}"/>
          </ac:spMkLst>
        </pc:spChg>
        <pc:spChg chg="del">
          <ac:chgData name="יובל גבאי" userId="eef0e6f4-53cd-4b50-a6b4-5b6e28795071" providerId="ADAL" clId="{22F9AC31-2BAB-4027-804A-792D77453D12}" dt="2024-02-28T19:50:21.091" v="8344" actId="478"/>
          <ac:spMkLst>
            <pc:docMk/>
            <pc:sldMk cId="850384460" sldId="346"/>
            <ac:spMk id="3" creationId="{E20719D8-7FBC-B2F7-F722-38D4FF000B49}"/>
          </ac:spMkLst>
        </pc:spChg>
        <pc:spChg chg="add mod">
          <ac:chgData name="יובל גבאי" userId="eef0e6f4-53cd-4b50-a6b4-5b6e28795071" providerId="ADAL" clId="{22F9AC31-2BAB-4027-804A-792D77453D12}" dt="2024-02-28T19:50:27.999" v="8347" actId="1076"/>
          <ac:spMkLst>
            <pc:docMk/>
            <pc:sldMk cId="850384460" sldId="346"/>
            <ac:spMk id="9" creationId="{1557AF6B-F39A-1AE2-D709-3940A4BCF389}"/>
          </ac:spMkLst>
        </pc:spChg>
        <pc:spChg chg="add mod">
          <ac:chgData name="יובל גבאי" userId="eef0e6f4-53cd-4b50-a6b4-5b6e28795071" providerId="ADAL" clId="{22F9AC31-2BAB-4027-804A-792D77453D12}" dt="2024-02-28T19:51:45.535" v="8374" actId="1076"/>
          <ac:spMkLst>
            <pc:docMk/>
            <pc:sldMk cId="850384460" sldId="346"/>
            <ac:spMk id="11" creationId="{E40B73BC-7E03-96A1-34ED-B147C20C1DB9}"/>
          </ac:spMkLst>
        </pc:spChg>
        <pc:spChg chg="add mod">
          <ac:chgData name="יובל גבאי" userId="eef0e6f4-53cd-4b50-a6b4-5b6e28795071" providerId="ADAL" clId="{22F9AC31-2BAB-4027-804A-792D77453D12}" dt="2024-02-28T19:53:08.198" v="8401" actId="1076"/>
          <ac:spMkLst>
            <pc:docMk/>
            <pc:sldMk cId="850384460" sldId="346"/>
            <ac:spMk id="13" creationId="{8727E0B6-BC15-0619-5917-EEA66A9CE733}"/>
          </ac:spMkLst>
        </pc:spChg>
        <pc:spChg chg="add del mod">
          <ac:chgData name="יובל גבאי" userId="eef0e6f4-53cd-4b50-a6b4-5b6e28795071" providerId="ADAL" clId="{22F9AC31-2BAB-4027-804A-792D77453D12}" dt="2024-02-29T09:07:58.428" v="8585" actId="478"/>
          <ac:spMkLst>
            <pc:docMk/>
            <pc:sldMk cId="850384460" sldId="346"/>
            <ac:spMk id="16" creationId="{77F1264F-E4F3-0EB8-FE17-FDC2024EB884}"/>
          </ac:spMkLst>
        </pc:spChg>
        <pc:picChg chg="add mod">
          <ac:chgData name="יובל גבאי" userId="eef0e6f4-53cd-4b50-a6b4-5b6e28795071" providerId="ADAL" clId="{22F9AC31-2BAB-4027-804A-792D77453D12}" dt="2024-02-28T19:50:25.532" v="8346" actId="1076"/>
          <ac:picMkLst>
            <pc:docMk/>
            <pc:sldMk cId="850384460" sldId="346"/>
            <ac:picMk id="5" creationId="{B3870EEA-70F3-9AAA-6644-AD1AE222B6B8}"/>
          </ac:picMkLst>
        </pc:picChg>
        <pc:picChg chg="add mod ord">
          <ac:chgData name="יובל גבאי" userId="eef0e6f4-53cd-4b50-a6b4-5b6e28795071" providerId="ADAL" clId="{22F9AC31-2BAB-4027-804A-792D77453D12}" dt="2024-02-28T19:51:59.651" v="8386" actId="167"/>
          <ac:picMkLst>
            <pc:docMk/>
            <pc:sldMk cId="850384460" sldId="346"/>
            <ac:picMk id="7" creationId="{39EA080A-1755-3915-BC71-C7559511C82E}"/>
          </ac:picMkLst>
        </pc:picChg>
        <pc:picChg chg="add del mod">
          <ac:chgData name="יובל גבאי" userId="eef0e6f4-53cd-4b50-a6b4-5b6e28795071" providerId="ADAL" clId="{22F9AC31-2BAB-4027-804A-792D77453D12}" dt="2024-02-29T09:07:58.428" v="8585" actId="478"/>
          <ac:picMkLst>
            <pc:docMk/>
            <pc:sldMk cId="850384460" sldId="346"/>
            <ac:picMk id="14" creationId="{F527793F-EEE6-2F06-7B1D-8D17F38390C0}"/>
          </ac:picMkLst>
        </pc:picChg>
        <pc:picChg chg="add del mod">
          <ac:chgData name="יובל גבאי" userId="eef0e6f4-53cd-4b50-a6b4-5b6e28795071" providerId="ADAL" clId="{22F9AC31-2BAB-4027-804A-792D77453D12}" dt="2024-02-29T09:07:58.428" v="8585" actId="478"/>
          <ac:picMkLst>
            <pc:docMk/>
            <pc:sldMk cId="850384460" sldId="346"/>
            <ac:picMk id="15" creationId="{4AF11851-DF74-58B3-4753-6B29083C68EB}"/>
          </ac:picMkLst>
        </pc:picChg>
        <pc:cxnChg chg="add mod">
          <ac:chgData name="יובל גבאי" userId="eef0e6f4-53cd-4b50-a6b4-5b6e28795071" providerId="ADAL" clId="{22F9AC31-2BAB-4027-804A-792D77453D12}" dt="2024-02-29T15:28:40.540" v="9754"/>
          <ac:cxnSpMkLst>
            <pc:docMk/>
            <pc:sldMk cId="850384460" sldId="346"/>
            <ac:cxnSpMk id="3" creationId="{1772A1EE-7FAF-44A8-2626-60C955081B3A}"/>
          </ac:cxnSpMkLst>
        </pc:cxnChg>
      </pc:sldChg>
      <pc:sldChg chg="delSp modSp add del mod">
        <pc:chgData name="יובל גבאי" userId="eef0e6f4-53cd-4b50-a6b4-5b6e28795071" providerId="ADAL" clId="{22F9AC31-2BAB-4027-804A-792D77453D12}" dt="2024-02-28T19:45:37.922" v="8312" actId="47"/>
        <pc:sldMkLst>
          <pc:docMk/>
          <pc:sldMk cId="1793742100" sldId="346"/>
        </pc:sldMkLst>
        <pc:spChg chg="del mod">
          <ac:chgData name="יובל גבאי" userId="eef0e6f4-53cd-4b50-a6b4-5b6e28795071" providerId="ADAL" clId="{22F9AC31-2BAB-4027-804A-792D77453D12}" dt="2024-02-28T19:45:36.594" v="8311" actId="21"/>
          <ac:spMkLst>
            <pc:docMk/>
            <pc:sldMk cId="1793742100" sldId="346"/>
            <ac:spMk id="29" creationId="{022FD5EB-63DA-BDBD-C8E1-7263CD0BD928}"/>
          </ac:spMkLst>
        </pc:spChg>
        <pc:picChg chg="del">
          <ac:chgData name="יובל גבאי" userId="eef0e6f4-53cd-4b50-a6b4-5b6e28795071" providerId="ADAL" clId="{22F9AC31-2BAB-4027-804A-792D77453D12}" dt="2024-02-28T19:42:05.795" v="8232" actId="478"/>
          <ac:picMkLst>
            <pc:docMk/>
            <pc:sldMk cId="1793742100" sldId="346"/>
            <ac:picMk id="17" creationId="{7BD6501A-703F-F3E5-2775-F4CBB0046559}"/>
          </ac:picMkLst>
        </pc:picChg>
      </pc:sldChg>
      <pc:sldChg chg="addSp delSp modSp new mod ord modNotesTx">
        <pc:chgData name="יובל גבאי" userId="eef0e6f4-53cd-4b50-a6b4-5b6e28795071" providerId="ADAL" clId="{22F9AC31-2BAB-4027-804A-792D77453D12}" dt="2024-03-05T15:30:08.693" v="11916" actId="6549"/>
        <pc:sldMkLst>
          <pc:docMk/>
          <pc:sldMk cId="2713915490" sldId="347"/>
        </pc:sldMkLst>
        <pc:spChg chg="mod">
          <ac:chgData name="יובל גבאי" userId="eef0e6f4-53cd-4b50-a6b4-5b6e28795071" providerId="ADAL" clId="{22F9AC31-2BAB-4027-804A-792D77453D12}" dt="2024-03-05T09:09:28.862" v="11756" actId="5793"/>
          <ac:spMkLst>
            <pc:docMk/>
            <pc:sldMk cId="2713915490" sldId="347"/>
            <ac:spMk id="2" creationId="{AA82B3C4-15A3-ED9F-2828-2C4CBC1D192B}"/>
          </ac:spMkLst>
        </pc:spChg>
        <pc:spChg chg="del">
          <ac:chgData name="יובל גבאי" userId="eef0e6f4-53cd-4b50-a6b4-5b6e28795071" providerId="ADAL" clId="{22F9AC31-2BAB-4027-804A-792D77453D12}" dt="2024-02-28T21:22:55.245" v="8409" actId="478"/>
          <ac:spMkLst>
            <pc:docMk/>
            <pc:sldMk cId="2713915490" sldId="347"/>
            <ac:spMk id="3" creationId="{890483BF-9290-AAF8-7B5D-E51B483684E7}"/>
          </ac:spMkLst>
        </pc:spChg>
        <pc:spChg chg="add mod">
          <ac:chgData name="יובל גבאי" userId="eef0e6f4-53cd-4b50-a6b4-5b6e28795071" providerId="ADAL" clId="{22F9AC31-2BAB-4027-804A-792D77453D12}" dt="2024-02-28T21:21:20.042" v="8408" actId="1076"/>
          <ac:spMkLst>
            <pc:docMk/>
            <pc:sldMk cId="2713915490" sldId="347"/>
            <ac:spMk id="7" creationId="{BAF60167-DB4B-80F9-9954-4E2489DA947E}"/>
          </ac:spMkLst>
        </pc:spChg>
        <pc:spChg chg="add mod">
          <ac:chgData name="יובל גבאי" userId="eef0e6f4-53cd-4b50-a6b4-5b6e28795071" providerId="ADAL" clId="{22F9AC31-2BAB-4027-804A-792D77453D12}" dt="2024-02-28T21:23:26.256" v="8425" actId="27636"/>
          <ac:spMkLst>
            <pc:docMk/>
            <pc:sldMk cId="2713915490" sldId="347"/>
            <ac:spMk id="8" creationId="{B884D51E-96E9-90CC-6C3F-AB60C609B86F}"/>
          </ac:spMkLst>
        </pc:spChg>
        <pc:picChg chg="add mod">
          <ac:chgData name="יובל גבאי" userId="eef0e6f4-53cd-4b50-a6b4-5b6e28795071" providerId="ADAL" clId="{22F9AC31-2BAB-4027-804A-792D77453D12}" dt="2024-02-28T21:21:07.931" v="8406" actId="1076"/>
          <ac:picMkLst>
            <pc:docMk/>
            <pc:sldMk cId="2713915490" sldId="347"/>
            <ac:picMk id="5" creationId="{F75BD46B-6851-F033-D428-09C877573A8A}"/>
          </ac:picMkLst>
        </pc:picChg>
        <pc:cxnChg chg="add mod">
          <ac:chgData name="יובל גבאי" userId="eef0e6f4-53cd-4b50-a6b4-5b6e28795071" providerId="ADAL" clId="{22F9AC31-2BAB-4027-804A-792D77453D12}" dt="2024-02-29T15:28:41.569" v="9755"/>
          <ac:cxnSpMkLst>
            <pc:docMk/>
            <pc:sldMk cId="2713915490" sldId="347"/>
            <ac:cxnSpMk id="3" creationId="{377B1249-ED98-B12C-6BB9-BA82A46A1A98}"/>
          </ac:cxnSpMkLst>
        </pc:cxnChg>
      </pc:sldChg>
      <pc:sldChg chg="addSp delSp modSp del mod">
        <pc:chgData name="יובל גבאי" userId="eef0e6f4-53cd-4b50-a6b4-5b6e28795071" providerId="ADAL" clId="{22F9AC31-2BAB-4027-804A-792D77453D12}" dt="2024-02-29T10:34:40.666" v="8783" actId="47"/>
        <pc:sldMkLst>
          <pc:docMk/>
          <pc:sldMk cId="2199017586" sldId="348"/>
        </pc:sldMkLst>
        <pc:spChg chg="add del mod">
          <ac:chgData name="יובל גבאי" userId="eef0e6f4-53cd-4b50-a6b4-5b6e28795071" providerId="ADAL" clId="{22F9AC31-2BAB-4027-804A-792D77453D12}" dt="2024-02-29T10:02:01.349" v="8770" actId="478"/>
          <ac:spMkLst>
            <pc:docMk/>
            <pc:sldMk cId="2199017586" sldId="348"/>
            <ac:spMk id="2" creationId="{C85B38A1-21E8-1A80-849A-EE2F55F3C5B1}"/>
          </ac:spMkLst>
        </pc:spChg>
        <pc:spChg chg="mod">
          <ac:chgData name="יובל גבאי" userId="eef0e6f4-53cd-4b50-a6b4-5b6e28795071" providerId="ADAL" clId="{22F9AC31-2BAB-4027-804A-792D77453D12}" dt="2024-02-29T09:56:48.561" v="8735"/>
          <ac:spMkLst>
            <pc:docMk/>
            <pc:sldMk cId="2199017586" sldId="348"/>
            <ac:spMk id="3" creationId="{31FFFAEF-BEC0-8BAD-7EC1-73BB38174D9C}"/>
          </ac:spMkLst>
        </pc:spChg>
        <pc:spChg chg="add del mod">
          <ac:chgData name="יובל גבאי" userId="eef0e6f4-53cd-4b50-a6b4-5b6e28795071" providerId="ADAL" clId="{22F9AC31-2BAB-4027-804A-792D77453D12}" dt="2024-02-29T10:02:01.349" v="8770" actId="478"/>
          <ac:spMkLst>
            <pc:docMk/>
            <pc:sldMk cId="2199017586" sldId="348"/>
            <ac:spMk id="6" creationId="{160EBC01-9A72-3BDC-C549-2AC4CF7B61DE}"/>
          </ac:spMkLst>
        </pc:spChg>
        <pc:spChg chg="add mod">
          <ac:chgData name="יובל גבאי" userId="eef0e6f4-53cd-4b50-a6b4-5b6e28795071" providerId="ADAL" clId="{22F9AC31-2BAB-4027-804A-792D77453D12}" dt="2024-02-29T10:02:00.566" v="8769"/>
          <ac:spMkLst>
            <pc:docMk/>
            <pc:sldMk cId="2199017586" sldId="348"/>
            <ac:spMk id="8" creationId="{7AE0D69D-28E4-0E77-2FC9-ED3A79E7F604}"/>
          </ac:spMkLst>
        </pc:spChg>
        <pc:spChg chg="add mod">
          <ac:chgData name="יובל גבאי" userId="eef0e6f4-53cd-4b50-a6b4-5b6e28795071" providerId="ADAL" clId="{22F9AC31-2BAB-4027-804A-792D77453D12}" dt="2024-02-29T10:02:00.566" v="8769"/>
          <ac:spMkLst>
            <pc:docMk/>
            <pc:sldMk cId="2199017586" sldId="348"/>
            <ac:spMk id="9" creationId="{C78DE37B-5E0D-5AAF-173B-E86A9CAE8807}"/>
          </ac:spMkLst>
        </pc:spChg>
        <pc:grpChg chg="add mod">
          <ac:chgData name="יובל גבאי" userId="eef0e6f4-53cd-4b50-a6b4-5b6e28795071" providerId="ADAL" clId="{22F9AC31-2BAB-4027-804A-792D77453D12}" dt="2024-02-29T10:02:00.566" v="8769"/>
          <ac:grpSpMkLst>
            <pc:docMk/>
            <pc:sldMk cId="2199017586" sldId="348"/>
            <ac:grpSpMk id="7" creationId="{82683150-CF4C-55AE-B608-F91C41C92CE5}"/>
          </ac:grpSpMkLst>
        </pc:grpChg>
        <pc:graphicFrameChg chg="add del mod modGraphic">
          <ac:chgData name="יובל גבאי" userId="eef0e6f4-53cd-4b50-a6b4-5b6e28795071" providerId="ADAL" clId="{22F9AC31-2BAB-4027-804A-792D77453D12}" dt="2024-02-29T10:03:02.875" v="8778" actId="478"/>
          <ac:graphicFrameMkLst>
            <pc:docMk/>
            <pc:sldMk cId="2199017586" sldId="348"/>
            <ac:graphicFrameMk id="4" creationId="{C8927850-2F8F-D562-4BFC-92B741CADD73}"/>
          </ac:graphicFrameMkLst>
        </pc:graphicFrameChg>
      </pc:sldChg>
      <pc:sldChg chg="addSp delSp modSp mod modShow">
        <pc:chgData name="יובל גבאי" userId="eef0e6f4-53cd-4b50-a6b4-5b6e28795071" providerId="ADAL" clId="{22F9AC31-2BAB-4027-804A-792D77453D12}" dt="2024-03-05T08:56:51.283" v="11730" actId="729"/>
        <pc:sldMkLst>
          <pc:docMk/>
          <pc:sldMk cId="73337279" sldId="349"/>
        </pc:sldMkLst>
        <pc:spChg chg="add del mod">
          <ac:chgData name="יובל גבאי" userId="eef0e6f4-53cd-4b50-a6b4-5b6e28795071" providerId="ADAL" clId="{22F9AC31-2BAB-4027-804A-792D77453D12}" dt="2024-02-29T15:24:50.286" v="9716" actId="21"/>
          <ac:spMkLst>
            <pc:docMk/>
            <pc:sldMk cId="73337279" sldId="349"/>
            <ac:spMk id="6" creationId="{FF400ADA-9F2C-EF24-65B8-2818AB2F6836}"/>
          </ac:spMkLst>
        </pc:spChg>
        <pc:graphicFrameChg chg="add del mod modGraphic">
          <ac:chgData name="יובל גבאי" userId="eef0e6f4-53cd-4b50-a6b4-5b6e28795071" providerId="ADAL" clId="{22F9AC31-2BAB-4027-804A-792D77453D12}" dt="2024-03-03T15:41:09.342" v="10806" actId="20577"/>
          <ac:graphicFrameMkLst>
            <pc:docMk/>
            <pc:sldMk cId="73337279" sldId="349"/>
            <ac:graphicFrameMk id="4" creationId="{8EDC7643-E675-48F1-6487-339F10E2706C}"/>
          </ac:graphicFrameMkLst>
        </pc:graphicFrameChg>
        <pc:picChg chg="add mod">
          <ac:chgData name="יובל גבאי" userId="eef0e6f4-53cd-4b50-a6b4-5b6e28795071" providerId="ADAL" clId="{22F9AC31-2BAB-4027-804A-792D77453D12}" dt="2024-03-01T10:08:07.493" v="10647" actId="14100"/>
          <ac:picMkLst>
            <pc:docMk/>
            <pc:sldMk cId="73337279" sldId="349"/>
            <ac:picMk id="1026" creationId="{0E528678-22B5-378E-067B-86FEE18F9874}"/>
          </ac:picMkLst>
        </pc:picChg>
        <pc:cxnChg chg="add mod">
          <ac:chgData name="יובל גבאי" userId="eef0e6f4-53cd-4b50-a6b4-5b6e28795071" providerId="ADAL" clId="{22F9AC31-2BAB-4027-804A-792D77453D12}" dt="2024-02-29T15:22:21.716" v="9701"/>
          <ac:cxnSpMkLst>
            <pc:docMk/>
            <pc:sldMk cId="73337279" sldId="349"/>
            <ac:cxnSpMk id="3" creationId="{961D24FD-89BA-5D10-8971-99A996F2414A}"/>
          </ac:cxnSpMkLst>
        </pc:cxnChg>
      </pc:sldChg>
      <pc:sldChg chg="addSp modSp mod">
        <pc:chgData name="יובל גבאי" userId="eef0e6f4-53cd-4b50-a6b4-5b6e28795071" providerId="ADAL" clId="{22F9AC31-2BAB-4027-804A-792D77453D12}" dt="2024-03-05T08:56:41.876" v="11729" actId="20577"/>
        <pc:sldMkLst>
          <pc:docMk/>
          <pc:sldMk cId="2795301384" sldId="350"/>
        </pc:sldMkLst>
        <pc:spChg chg="mod">
          <ac:chgData name="יובל גבאי" userId="eef0e6f4-53cd-4b50-a6b4-5b6e28795071" providerId="ADAL" clId="{22F9AC31-2BAB-4027-804A-792D77453D12}" dt="2024-03-01T10:07:35.180" v="10645"/>
          <ac:spMkLst>
            <pc:docMk/>
            <pc:sldMk cId="2795301384" sldId="350"/>
            <ac:spMk id="2" creationId="{951318EF-22F8-1E98-AB17-F2AFC528E052}"/>
          </ac:spMkLst>
        </pc:spChg>
        <pc:spChg chg="mod">
          <ac:chgData name="יובל גבאי" userId="eef0e6f4-53cd-4b50-a6b4-5b6e28795071" providerId="ADAL" clId="{22F9AC31-2BAB-4027-804A-792D77453D12}" dt="2024-03-05T08:56:41.876" v="11729" actId="20577"/>
          <ac:spMkLst>
            <pc:docMk/>
            <pc:sldMk cId="2795301384" sldId="350"/>
            <ac:spMk id="3" creationId="{F5D081C8-F573-CDB2-ABFC-6AEE30D10639}"/>
          </ac:spMkLst>
        </pc:spChg>
        <pc:cxnChg chg="add mod">
          <ac:chgData name="יובל גבאי" userId="eef0e6f4-53cd-4b50-a6b4-5b6e28795071" providerId="ADAL" clId="{22F9AC31-2BAB-4027-804A-792D77453D12}" dt="2024-03-01T10:07:42.348" v="10646"/>
          <ac:cxnSpMkLst>
            <pc:docMk/>
            <pc:sldMk cId="2795301384" sldId="350"/>
            <ac:cxnSpMk id="4" creationId="{A305F913-685D-245E-431C-CBF167B8BA66}"/>
          </ac:cxnSpMkLst>
        </pc:cxnChg>
      </pc:sldChg>
      <pc:sldChg chg="addSp delSp modSp add mod">
        <pc:chgData name="יובל גבאי" userId="eef0e6f4-53cd-4b50-a6b4-5b6e28795071" providerId="ADAL" clId="{22F9AC31-2BAB-4027-804A-792D77453D12}" dt="2024-03-01T09:38:32.309" v="10503"/>
        <pc:sldMkLst>
          <pc:docMk/>
          <pc:sldMk cId="4207293336" sldId="351"/>
        </pc:sldMkLst>
        <pc:spChg chg="del">
          <ac:chgData name="יובל גבאי" userId="eef0e6f4-53cd-4b50-a6b4-5b6e28795071" providerId="ADAL" clId="{22F9AC31-2BAB-4027-804A-792D77453D12}" dt="2024-02-29T09:57:57.055" v="8744" actId="478"/>
          <ac:spMkLst>
            <pc:docMk/>
            <pc:sldMk cId="4207293336" sldId="351"/>
            <ac:spMk id="2" creationId="{C85B38A1-21E8-1A80-849A-EE2F55F3C5B1}"/>
          </ac:spMkLst>
        </pc:spChg>
        <pc:spChg chg="del">
          <ac:chgData name="יובל גבאי" userId="eef0e6f4-53cd-4b50-a6b4-5b6e28795071" providerId="ADAL" clId="{22F9AC31-2BAB-4027-804A-792D77453D12}" dt="2024-02-29T09:57:55.697" v="8743" actId="478"/>
          <ac:spMkLst>
            <pc:docMk/>
            <pc:sldMk cId="4207293336" sldId="351"/>
            <ac:spMk id="3" creationId="{31FFFAEF-BEC0-8BAD-7EC1-73BB38174D9C}"/>
          </ac:spMkLst>
        </pc:spChg>
        <pc:spChg chg="add del mod">
          <ac:chgData name="יובל גבאי" userId="eef0e6f4-53cd-4b50-a6b4-5b6e28795071" providerId="ADAL" clId="{22F9AC31-2BAB-4027-804A-792D77453D12}" dt="2024-02-29T09:57:58.329" v="8745" actId="478"/>
          <ac:spMkLst>
            <pc:docMk/>
            <pc:sldMk cId="4207293336" sldId="351"/>
            <ac:spMk id="6" creationId="{004A1BA0-F558-60E7-DDCA-E6B83307B6E6}"/>
          </ac:spMkLst>
        </pc:spChg>
        <pc:spChg chg="add del mod">
          <ac:chgData name="יובל גבאי" userId="eef0e6f4-53cd-4b50-a6b4-5b6e28795071" providerId="ADAL" clId="{22F9AC31-2BAB-4027-804A-792D77453D12}" dt="2024-02-29T09:57:58.919" v="8746" actId="478"/>
          <ac:spMkLst>
            <pc:docMk/>
            <pc:sldMk cId="4207293336" sldId="351"/>
            <ac:spMk id="8" creationId="{6C0CCCE2-D888-6AB6-7E03-E33E61D873B5}"/>
          </ac:spMkLst>
        </pc:spChg>
        <pc:graphicFrameChg chg="mod">
          <ac:chgData name="יובל גבאי" userId="eef0e6f4-53cd-4b50-a6b4-5b6e28795071" providerId="ADAL" clId="{22F9AC31-2BAB-4027-804A-792D77453D12}" dt="2024-03-01T09:38:32.309" v="10503"/>
          <ac:graphicFrameMkLst>
            <pc:docMk/>
            <pc:sldMk cId="4207293336" sldId="351"/>
            <ac:graphicFrameMk id="4" creationId="{C8927850-2F8F-D562-4BFC-92B741CADD73}"/>
          </ac:graphicFrameMkLst>
        </pc:graphicFrameChg>
        <pc:picChg chg="add del mod">
          <ac:chgData name="יובל גבאי" userId="eef0e6f4-53cd-4b50-a6b4-5b6e28795071" providerId="ADAL" clId="{22F9AC31-2BAB-4027-804A-792D77453D12}" dt="2024-02-29T16:37:20.307" v="10219" actId="478"/>
          <ac:picMkLst>
            <pc:docMk/>
            <pc:sldMk cId="4207293336" sldId="351"/>
            <ac:picMk id="2" creationId="{63B1E276-4567-E1AB-1006-ACAF8E85262E}"/>
          </ac:picMkLst>
        </pc:picChg>
        <pc:picChg chg="add del mod">
          <ac:chgData name="יובל גבאי" userId="eef0e6f4-53cd-4b50-a6b4-5b6e28795071" providerId="ADAL" clId="{22F9AC31-2BAB-4027-804A-792D77453D12}" dt="2024-02-29T16:37:00.759" v="10217" actId="478"/>
          <ac:picMkLst>
            <pc:docMk/>
            <pc:sldMk cId="4207293336" sldId="351"/>
            <ac:picMk id="35842" creationId="{F4B65542-7EB4-132A-AA3E-CBFEC93418AE}"/>
          </ac:picMkLst>
        </pc:picChg>
      </pc:sldChg>
      <pc:sldChg chg="addSp modSp mod modNotesTx">
        <pc:chgData name="יובל גבאי" userId="eef0e6f4-53cd-4b50-a6b4-5b6e28795071" providerId="ADAL" clId="{22F9AC31-2BAB-4027-804A-792D77453D12}" dt="2024-03-05T15:30:19.457" v="11918" actId="6549"/>
        <pc:sldMkLst>
          <pc:docMk/>
          <pc:sldMk cId="41677449" sldId="352"/>
        </pc:sldMkLst>
        <pc:spChg chg="mod">
          <ac:chgData name="יובל גבאי" userId="eef0e6f4-53cd-4b50-a6b4-5b6e28795071" providerId="ADAL" clId="{22F9AC31-2BAB-4027-804A-792D77453D12}" dt="2024-03-01T13:05:23.075" v="10766" actId="115"/>
          <ac:spMkLst>
            <pc:docMk/>
            <pc:sldMk cId="41677449" sldId="352"/>
            <ac:spMk id="3" creationId="{1578AAA3-E15E-3B88-5549-8601A5FEE84F}"/>
          </ac:spMkLst>
        </pc:spChg>
        <pc:spChg chg="mod">
          <ac:chgData name="יובל גבאי" userId="eef0e6f4-53cd-4b50-a6b4-5b6e28795071" providerId="ADAL" clId="{22F9AC31-2BAB-4027-804A-792D77453D12}" dt="2024-03-01T13:04:14.199" v="10755" actId="1076"/>
          <ac:spMkLst>
            <pc:docMk/>
            <pc:sldMk cId="41677449" sldId="352"/>
            <ac:spMk id="8" creationId="{DB5A6FB9-3AFF-B422-B88F-494F5F3BCC2C}"/>
          </ac:spMkLst>
        </pc:spChg>
        <pc:spChg chg="mod">
          <ac:chgData name="יובל גבאי" userId="eef0e6f4-53cd-4b50-a6b4-5b6e28795071" providerId="ADAL" clId="{22F9AC31-2BAB-4027-804A-792D77453D12}" dt="2024-03-01T13:04:14.199" v="10755" actId="1076"/>
          <ac:spMkLst>
            <pc:docMk/>
            <pc:sldMk cId="41677449" sldId="352"/>
            <ac:spMk id="9" creationId="{49466061-FAE2-31AA-FF0B-26128FC2A5AE}"/>
          </ac:spMkLst>
        </pc:spChg>
        <pc:picChg chg="mod">
          <ac:chgData name="יובל גבאי" userId="eef0e6f4-53cd-4b50-a6b4-5b6e28795071" providerId="ADAL" clId="{22F9AC31-2BAB-4027-804A-792D77453D12}" dt="2024-03-01T13:04:18.767" v="10757" actId="1076"/>
          <ac:picMkLst>
            <pc:docMk/>
            <pc:sldMk cId="41677449" sldId="352"/>
            <ac:picMk id="5" creationId="{5BAF9DEF-08E6-CE60-04AD-407A6F27F8B4}"/>
          </ac:picMkLst>
        </pc:picChg>
        <pc:picChg chg="mod">
          <ac:chgData name="יובל גבאי" userId="eef0e6f4-53cd-4b50-a6b4-5b6e28795071" providerId="ADAL" clId="{22F9AC31-2BAB-4027-804A-792D77453D12}" dt="2024-03-01T13:04:18.767" v="10757" actId="1076"/>
          <ac:picMkLst>
            <pc:docMk/>
            <pc:sldMk cId="41677449" sldId="352"/>
            <ac:picMk id="7" creationId="{D237C1DC-6EE6-E668-8744-9EE484406F71}"/>
          </ac:picMkLst>
        </pc:picChg>
        <pc:cxnChg chg="add mod">
          <ac:chgData name="יובל גבאי" userId="eef0e6f4-53cd-4b50-a6b4-5b6e28795071" providerId="ADAL" clId="{22F9AC31-2BAB-4027-804A-792D77453D12}" dt="2024-02-29T15:30:11.732" v="9787"/>
          <ac:cxnSpMkLst>
            <pc:docMk/>
            <pc:sldMk cId="41677449" sldId="352"/>
            <ac:cxnSpMk id="4" creationId="{8101B0CE-D116-8144-99D4-A4328C2F3FA8}"/>
          </ac:cxnSpMkLst>
        </pc:cxnChg>
      </pc:sldChg>
      <pc:sldChg chg="addSp delSp modSp new del mod">
        <pc:chgData name="יובל גבאי" userId="eef0e6f4-53cd-4b50-a6b4-5b6e28795071" providerId="ADAL" clId="{22F9AC31-2BAB-4027-804A-792D77453D12}" dt="2024-02-29T10:48:40.777" v="8870" actId="47"/>
        <pc:sldMkLst>
          <pc:docMk/>
          <pc:sldMk cId="3869028041" sldId="352"/>
        </pc:sldMkLst>
        <pc:spChg chg="del">
          <ac:chgData name="יובל גבאי" userId="eef0e6f4-53cd-4b50-a6b4-5b6e28795071" providerId="ADAL" clId="{22F9AC31-2BAB-4027-804A-792D77453D12}" dt="2024-02-29T10:47:05.037" v="8858" actId="3680"/>
          <ac:spMkLst>
            <pc:docMk/>
            <pc:sldMk cId="3869028041" sldId="352"/>
            <ac:spMk id="3" creationId="{96938E61-959E-77B0-4E35-DA27E1C552CF}"/>
          </ac:spMkLst>
        </pc:spChg>
        <pc:spChg chg="add mod">
          <ac:chgData name="יובל גבאי" userId="eef0e6f4-53cd-4b50-a6b4-5b6e28795071" providerId="ADAL" clId="{22F9AC31-2BAB-4027-804A-792D77453D12}" dt="2024-02-29T10:48:38.549" v="8869" actId="478"/>
          <ac:spMkLst>
            <pc:docMk/>
            <pc:sldMk cId="3869028041" sldId="352"/>
            <ac:spMk id="6" creationId="{0BBC1018-6618-76A6-96B5-75345268FECC}"/>
          </ac:spMkLst>
        </pc:spChg>
        <pc:graphicFrameChg chg="add del mod ord modGraphic">
          <ac:chgData name="יובל גבאי" userId="eef0e6f4-53cd-4b50-a6b4-5b6e28795071" providerId="ADAL" clId="{22F9AC31-2BAB-4027-804A-792D77453D12}" dt="2024-02-29T10:48:38.549" v="8869" actId="478"/>
          <ac:graphicFrameMkLst>
            <pc:docMk/>
            <pc:sldMk cId="3869028041" sldId="352"/>
            <ac:graphicFrameMk id="4" creationId="{4FBD437B-AD98-3B59-0189-A3CAB5D8DDF9}"/>
          </ac:graphicFrameMkLst>
        </pc:graphicFrameChg>
      </pc:sldChg>
      <pc:sldChg chg="new del">
        <pc:chgData name="יובל גבאי" userId="eef0e6f4-53cd-4b50-a6b4-5b6e28795071" providerId="ADAL" clId="{22F9AC31-2BAB-4027-804A-792D77453D12}" dt="2024-02-29T10:52:37.930" v="8926" actId="680"/>
        <pc:sldMkLst>
          <pc:docMk/>
          <pc:sldMk cId="1168397272" sldId="353"/>
        </pc:sldMkLst>
      </pc:sldChg>
      <pc:sldChg chg="modSp new mod">
        <pc:chgData name="יובל גבאי" userId="eef0e6f4-53cd-4b50-a6b4-5b6e28795071" providerId="ADAL" clId="{22F9AC31-2BAB-4027-804A-792D77453D12}" dt="2024-02-29T10:53:10.939" v="8938"/>
        <pc:sldMkLst>
          <pc:docMk/>
          <pc:sldMk cId="3265014958" sldId="353"/>
        </pc:sldMkLst>
        <pc:spChg chg="mod">
          <ac:chgData name="יובל גבאי" userId="eef0e6f4-53cd-4b50-a6b4-5b6e28795071" providerId="ADAL" clId="{22F9AC31-2BAB-4027-804A-792D77453D12}" dt="2024-02-29T10:53:10.939" v="8938"/>
          <ac:spMkLst>
            <pc:docMk/>
            <pc:sldMk cId="3265014958" sldId="353"/>
            <ac:spMk id="2" creationId="{17BF6D0D-521C-8EBA-D20A-046408A14E6B}"/>
          </ac:spMkLst>
        </pc:spChg>
      </pc:sldChg>
      <pc:sldChg chg="addSp delSp modSp del mod">
        <pc:chgData name="יובל גבאי" userId="eef0e6f4-53cd-4b50-a6b4-5b6e28795071" providerId="ADAL" clId="{22F9AC31-2BAB-4027-804A-792D77453D12}" dt="2024-03-01T13:06:29.048" v="10768" actId="47"/>
        <pc:sldMkLst>
          <pc:docMk/>
          <pc:sldMk cId="1439921356" sldId="355"/>
        </pc:sldMkLst>
        <pc:spChg chg="mod">
          <ac:chgData name="יובל גבאי" userId="eef0e6f4-53cd-4b50-a6b4-5b6e28795071" providerId="ADAL" clId="{22F9AC31-2BAB-4027-804A-792D77453D12}" dt="2024-03-01T09:52:05.043" v="10570" actId="14100"/>
          <ac:spMkLst>
            <pc:docMk/>
            <pc:sldMk cId="1439921356" sldId="355"/>
            <ac:spMk id="2" creationId="{D7E35E82-0378-3054-40B0-2789F68C6062}"/>
          </ac:spMkLst>
        </pc:spChg>
        <pc:spChg chg="mod">
          <ac:chgData name="יובל גבאי" userId="eef0e6f4-53cd-4b50-a6b4-5b6e28795071" providerId="ADAL" clId="{22F9AC31-2BAB-4027-804A-792D77453D12}" dt="2024-03-01T09:51:28.954" v="10563" actId="27636"/>
          <ac:spMkLst>
            <pc:docMk/>
            <pc:sldMk cId="1439921356" sldId="355"/>
            <ac:spMk id="6" creationId="{D41355AF-20C5-274C-CA0D-10F52E7B6B04}"/>
          </ac:spMkLst>
        </pc:spChg>
        <pc:picChg chg="add mod ord">
          <ac:chgData name="יובל גבאי" userId="eef0e6f4-53cd-4b50-a6b4-5b6e28795071" providerId="ADAL" clId="{22F9AC31-2BAB-4027-804A-792D77453D12}" dt="2024-03-01T09:51:52.424" v="10569" actId="1076"/>
          <ac:picMkLst>
            <pc:docMk/>
            <pc:sldMk cId="1439921356" sldId="355"/>
            <ac:picMk id="4" creationId="{65E22B20-D3EF-350C-6AC6-F435C91EF8B0}"/>
          </ac:picMkLst>
        </pc:picChg>
        <pc:picChg chg="mod">
          <ac:chgData name="יובל גבאי" userId="eef0e6f4-53cd-4b50-a6b4-5b6e28795071" providerId="ADAL" clId="{22F9AC31-2BAB-4027-804A-792D77453D12}" dt="2024-03-01T09:51:14.735" v="10555" actId="1076"/>
          <ac:picMkLst>
            <pc:docMk/>
            <pc:sldMk cId="1439921356" sldId="355"/>
            <ac:picMk id="5" creationId="{2D6F6C64-E12B-ED7E-5AAD-D8F74E063CE9}"/>
          </ac:picMkLst>
        </pc:picChg>
        <pc:picChg chg="del mod">
          <ac:chgData name="יובל גבאי" userId="eef0e6f4-53cd-4b50-a6b4-5b6e28795071" providerId="ADAL" clId="{22F9AC31-2BAB-4027-804A-792D77453D12}" dt="2024-02-29T15:31:11.429" v="9805" actId="478"/>
          <ac:picMkLst>
            <pc:docMk/>
            <pc:sldMk cId="1439921356" sldId="355"/>
            <ac:picMk id="8" creationId="{36333958-AE0E-CD46-3676-7E4AA8A4E443}"/>
          </ac:picMkLst>
        </pc:picChg>
        <pc:picChg chg="mod">
          <ac:chgData name="יובל גבאי" userId="eef0e6f4-53cd-4b50-a6b4-5b6e28795071" providerId="ADAL" clId="{22F9AC31-2BAB-4027-804A-792D77453D12}" dt="2024-03-01T09:51:47.300" v="10568" actId="1076"/>
          <ac:picMkLst>
            <pc:docMk/>
            <pc:sldMk cId="1439921356" sldId="355"/>
            <ac:picMk id="10" creationId="{C85D43C8-640C-53AF-8990-EC0015AD6E83}"/>
          </ac:picMkLst>
        </pc:picChg>
        <pc:cxnChg chg="add mod">
          <ac:chgData name="יובל גבאי" userId="eef0e6f4-53cd-4b50-a6b4-5b6e28795071" providerId="ADAL" clId="{22F9AC31-2BAB-4027-804A-792D77453D12}" dt="2024-03-01T09:52:09.171" v="10571" actId="1076"/>
          <ac:cxnSpMkLst>
            <pc:docMk/>
            <pc:sldMk cId="1439921356" sldId="355"/>
            <ac:cxnSpMk id="7" creationId="{A289C30A-5B3F-188E-EC77-66008160370A}"/>
          </ac:cxnSpMkLst>
        </pc:cxnChg>
        <pc:cxnChg chg="add mod">
          <ac:chgData name="יובל גבאי" userId="eef0e6f4-53cd-4b50-a6b4-5b6e28795071" providerId="ADAL" clId="{22F9AC31-2BAB-4027-804A-792D77453D12}" dt="2024-03-01T09:51:43.415" v="10567" actId="1076"/>
          <ac:cxnSpMkLst>
            <pc:docMk/>
            <pc:sldMk cId="1439921356" sldId="355"/>
            <ac:cxnSpMk id="9" creationId="{338D0236-A2C4-CD57-4F83-DD2A0B3A5890}"/>
          </ac:cxnSpMkLst>
        </pc:cxnChg>
      </pc:sldChg>
      <pc:sldChg chg="addSp delSp modSp add mod setBg addAnim delAnim setClrOvrMap">
        <pc:chgData name="יובל גבאי" userId="eef0e6f4-53cd-4b50-a6b4-5b6e28795071" providerId="ADAL" clId="{22F9AC31-2BAB-4027-804A-792D77453D12}" dt="2024-02-29T20:55:40.444" v="10381" actId="403"/>
        <pc:sldMkLst>
          <pc:docMk/>
          <pc:sldMk cId="2349784844" sldId="356"/>
        </pc:sldMkLst>
        <pc:spChg chg="mod ord">
          <ac:chgData name="יובל גבאי" userId="eef0e6f4-53cd-4b50-a6b4-5b6e28795071" providerId="ADAL" clId="{22F9AC31-2BAB-4027-804A-792D77453D12}" dt="2024-02-29T20:55:40.444" v="10381" actId="403"/>
          <ac:spMkLst>
            <pc:docMk/>
            <pc:sldMk cId="2349784844" sldId="356"/>
            <ac:spMk id="2" creationId="{A48598B1-01DE-0BE1-2C97-62F05ED1CEB6}"/>
          </ac:spMkLst>
        </pc:spChg>
        <pc:spChg chg="add del">
          <ac:chgData name="יובל גבאי" userId="eef0e6f4-53cd-4b50-a6b4-5b6e28795071" providerId="ADAL" clId="{22F9AC31-2BAB-4027-804A-792D77453D12}" dt="2024-02-29T20:44:49.227" v="10314" actId="26606"/>
          <ac:spMkLst>
            <pc:docMk/>
            <pc:sldMk cId="2349784844" sldId="356"/>
            <ac:spMk id="32779" creationId="{71B2258F-86CA-4D4D-8270-BC05FCDEBFB3}"/>
          </ac:spMkLst>
        </pc:spChg>
        <pc:spChg chg="add del">
          <ac:chgData name="יובל גבאי" userId="eef0e6f4-53cd-4b50-a6b4-5b6e28795071" providerId="ADAL" clId="{22F9AC31-2BAB-4027-804A-792D77453D12}" dt="2024-02-29T20:49:37.855" v="10334" actId="26606"/>
          <ac:spMkLst>
            <pc:docMk/>
            <pc:sldMk cId="2349784844" sldId="356"/>
            <ac:spMk id="32781" creationId="{007891EC-4501-44ED-A8C8-B11B6DB767AB}"/>
          </ac:spMkLst>
        </pc:spChg>
        <pc:spChg chg="add del">
          <ac:chgData name="יובל גבאי" userId="eef0e6f4-53cd-4b50-a6b4-5b6e28795071" providerId="ADAL" clId="{22F9AC31-2BAB-4027-804A-792D77453D12}" dt="2024-02-29T20:49:37.855" v="10334" actId="26606"/>
          <ac:spMkLst>
            <pc:docMk/>
            <pc:sldMk cId="2349784844" sldId="356"/>
            <ac:spMk id="32782" creationId="{C1DD1A8A-57D5-4A81-AD04-532B043C5611}"/>
          </ac:spMkLst>
        </pc:spChg>
        <pc:spChg chg="add del">
          <ac:chgData name="יובל גבאי" userId="eef0e6f4-53cd-4b50-a6b4-5b6e28795071" providerId="ADAL" clId="{22F9AC31-2BAB-4027-804A-792D77453D12}" dt="2024-02-29T20:49:32.910" v="10329" actId="26606"/>
          <ac:spMkLst>
            <pc:docMk/>
            <pc:sldMk cId="2349784844" sldId="356"/>
            <ac:spMk id="32787" creationId="{37C89E4B-3C9F-44B9-8B86-D9E3D112D8EC}"/>
          </ac:spMkLst>
        </pc:spChg>
        <pc:spChg chg="add del">
          <ac:chgData name="יובל גבאי" userId="eef0e6f4-53cd-4b50-a6b4-5b6e28795071" providerId="ADAL" clId="{22F9AC31-2BAB-4027-804A-792D77453D12}" dt="2024-02-29T20:49:35.605" v="10332" actId="26606"/>
          <ac:spMkLst>
            <pc:docMk/>
            <pc:sldMk cId="2349784844" sldId="356"/>
            <ac:spMk id="32793" creationId="{C1DD1A8A-57D5-4A81-AD04-532B043C5611}"/>
          </ac:spMkLst>
        </pc:spChg>
        <pc:spChg chg="add del">
          <ac:chgData name="יובל גבאי" userId="eef0e6f4-53cd-4b50-a6b4-5b6e28795071" providerId="ADAL" clId="{22F9AC31-2BAB-4027-804A-792D77453D12}" dt="2024-02-29T20:49:35.605" v="10332" actId="26606"/>
          <ac:spMkLst>
            <pc:docMk/>
            <pc:sldMk cId="2349784844" sldId="356"/>
            <ac:spMk id="32794" creationId="{007891EC-4501-44ED-A8C8-B11B6DB767AB}"/>
          </ac:spMkLst>
        </pc:spChg>
        <pc:spChg chg="add del">
          <ac:chgData name="יובל גבאי" userId="eef0e6f4-53cd-4b50-a6b4-5b6e28795071" providerId="ADAL" clId="{22F9AC31-2BAB-4027-804A-792D77453D12}" dt="2024-02-29T20:49:37.855" v="10334" actId="26606"/>
          <ac:spMkLst>
            <pc:docMk/>
            <pc:sldMk cId="2349784844" sldId="356"/>
            <ac:spMk id="32796" creationId="{37C89E4B-3C9F-44B9-8B86-D9E3D112D8EC}"/>
          </ac:spMkLst>
        </pc:spChg>
        <pc:picChg chg="add del mod">
          <ac:chgData name="יובל גבאי" userId="eef0e6f4-53cd-4b50-a6b4-5b6e28795071" providerId="ADAL" clId="{22F9AC31-2BAB-4027-804A-792D77453D12}" dt="2024-02-29T16:15:14.350" v="10050" actId="478"/>
          <ac:picMkLst>
            <pc:docMk/>
            <pc:sldMk cId="2349784844" sldId="356"/>
            <ac:picMk id="32770" creationId="{0FD497F8-4025-CE90-8F44-53D6FAFC06F2}"/>
          </ac:picMkLst>
        </pc:picChg>
        <pc:picChg chg="add del mod">
          <ac:chgData name="יובל גבאי" userId="eef0e6f4-53cd-4b50-a6b4-5b6e28795071" providerId="ADAL" clId="{22F9AC31-2BAB-4027-804A-792D77453D12}" dt="2024-02-29T16:15:41.880" v="10053" actId="478"/>
          <ac:picMkLst>
            <pc:docMk/>
            <pc:sldMk cId="2349784844" sldId="356"/>
            <ac:picMk id="32772" creationId="{E8B49D54-1F59-1335-D424-73E0469E375B}"/>
          </ac:picMkLst>
        </pc:picChg>
        <pc:picChg chg="add mod">
          <ac:chgData name="יובל גבאי" userId="eef0e6f4-53cd-4b50-a6b4-5b6e28795071" providerId="ADAL" clId="{22F9AC31-2BAB-4027-804A-792D77453D12}" dt="2024-02-29T20:49:59.874" v="10336"/>
          <ac:picMkLst>
            <pc:docMk/>
            <pc:sldMk cId="2349784844" sldId="356"/>
            <ac:picMk id="32774" creationId="{51B89B65-673F-F83D-FF86-CAB3B172CF0B}"/>
          </ac:picMkLst>
        </pc:picChg>
        <pc:cxnChg chg="del">
          <ac:chgData name="יובל גבאי" userId="eef0e6f4-53cd-4b50-a6b4-5b6e28795071" providerId="ADAL" clId="{22F9AC31-2BAB-4027-804A-792D77453D12}" dt="2024-02-29T20:44:36.713" v="10309" actId="478"/>
          <ac:cxnSpMkLst>
            <pc:docMk/>
            <pc:sldMk cId="2349784844" sldId="356"/>
            <ac:cxnSpMk id="4" creationId="{453E2238-61BC-C90C-7DB7-BDD97836420D}"/>
          </ac:cxnSpMkLst>
        </pc:cxnChg>
        <pc:cxnChg chg="add del">
          <ac:chgData name="יובל גבאי" userId="eef0e6f4-53cd-4b50-a6b4-5b6e28795071" providerId="ADAL" clId="{22F9AC31-2BAB-4027-804A-792D77453D12}" dt="2024-02-29T20:49:32.910" v="10329" actId="26606"/>
          <ac:cxnSpMkLst>
            <pc:docMk/>
            <pc:sldMk cId="2349784844" sldId="356"/>
            <ac:cxnSpMk id="32789" creationId="{AA2EAA10-076F-46BD-8F0F-B9A2FB77A85C}"/>
          </ac:cxnSpMkLst>
        </pc:cxnChg>
        <pc:cxnChg chg="add del">
          <ac:chgData name="יובל גבאי" userId="eef0e6f4-53cd-4b50-a6b4-5b6e28795071" providerId="ADAL" clId="{22F9AC31-2BAB-4027-804A-792D77453D12}" dt="2024-02-29T20:49:32.910" v="10329" actId="26606"/>
          <ac:cxnSpMkLst>
            <pc:docMk/>
            <pc:sldMk cId="2349784844" sldId="356"/>
            <ac:cxnSpMk id="32791" creationId="{D891E407-403B-4764-86C9-33A56D3BCAA3}"/>
          </ac:cxnSpMkLst>
        </pc:cxnChg>
        <pc:cxnChg chg="add del">
          <ac:chgData name="יובל גבאי" userId="eef0e6f4-53cd-4b50-a6b4-5b6e28795071" providerId="ADAL" clId="{22F9AC31-2BAB-4027-804A-792D77453D12}" dt="2024-02-29T20:49:37.855" v="10334" actId="26606"/>
          <ac:cxnSpMkLst>
            <pc:docMk/>
            <pc:sldMk cId="2349784844" sldId="356"/>
            <ac:cxnSpMk id="32797" creationId="{AA2EAA10-076F-46BD-8F0F-B9A2FB77A85C}"/>
          </ac:cxnSpMkLst>
        </pc:cxnChg>
        <pc:cxnChg chg="add del">
          <ac:chgData name="יובל גבאי" userId="eef0e6f4-53cd-4b50-a6b4-5b6e28795071" providerId="ADAL" clId="{22F9AC31-2BAB-4027-804A-792D77453D12}" dt="2024-02-29T20:49:37.855" v="10334" actId="26606"/>
          <ac:cxnSpMkLst>
            <pc:docMk/>
            <pc:sldMk cId="2349784844" sldId="356"/>
            <ac:cxnSpMk id="32798" creationId="{D891E407-403B-4764-86C9-33A56D3BCAA3}"/>
          </ac:cxnSpMkLst>
        </pc:cxnChg>
      </pc:sldChg>
      <pc:sldChg chg="addSp modSp new del">
        <pc:chgData name="יובל גבאי" userId="eef0e6f4-53cd-4b50-a6b4-5b6e28795071" providerId="ADAL" clId="{22F9AC31-2BAB-4027-804A-792D77453D12}" dt="2024-03-05T15:28:41.727" v="11901" actId="47"/>
        <pc:sldMkLst>
          <pc:docMk/>
          <pc:sldMk cId="3876488765" sldId="357"/>
        </pc:sldMkLst>
        <pc:picChg chg="add mod">
          <ac:chgData name="יובל גבאי" userId="eef0e6f4-53cd-4b50-a6b4-5b6e28795071" providerId="ADAL" clId="{22F9AC31-2BAB-4027-804A-792D77453D12}" dt="2024-02-29T20:50:09.315" v="10339" actId="1076"/>
          <ac:picMkLst>
            <pc:docMk/>
            <pc:sldMk cId="3876488765" sldId="357"/>
            <ac:picMk id="36866" creationId="{70BD62DC-5AD7-D616-1CB8-95AAE87FB4AC}"/>
          </ac:picMkLst>
        </pc:picChg>
        <pc:picChg chg="add mod">
          <ac:chgData name="יובל גבאי" userId="eef0e6f4-53cd-4b50-a6b4-5b6e28795071" providerId="ADAL" clId="{22F9AC31-2BAB-4027-804A-792D77453D12}" dt="2024-02-29T20:50:08.939" v="10338" actId="1076"/>
          <ac:picMkLst>
            <pc:docMk/>
            <pc:sldMk cId="3876488765" sldId="357"/>
            <ac:picMk id="36868" creationId="{E1E48382-4E64-C204-64DB-1868C4CDEBF4}"/>
          </ac:picMkLst>
        </pc:picChg>
      </pc:sldChg>
      <pc:sldChg chg="add del">
        <pc:chgData name="יובל גבאי" userId="eef0e6f4-53cd-4b50-a6b4-5b6e28795071" providerId="ADAL" clId="{22F9AC31-2BAB-4027-804A-792D77453D12}" dt="2024-02-29T20:55:51.746" v="10384" actId="47"/>
        <pc:sldMkLst>
          <pc:docMk/>
          <pc:sldMk cId="2254502696" sldId="358"/>
        </pc:sldMkLst>
      </pc:sldChg>
      <pc:sldChg chg="addSp delSp modSp new mod ord setBg modAnim">
        <pc:chgData name="יובל גבאי" userId="eef0e6f4-53cd-4b50-a6b4-5b6e28795071" providerId="ADAL" clId="{22F9AC31-2BAB-4027-804A-792D77453D12}" dt="2024-02-29T20:55:48.398" v="10383"/>
        <pc:sldMkLst>
          <pc:docMk/>
          <pc:sldMk cId="1750552082" sldId="359"/>
        </pc:sldMkLst>
        <pc:spChg chg="mod">
          <ac:chgData name="יובל גבאי" userId="eef0e6f4-53cd-4b50-a6b4-5b6e28795071" providerId="ADAL" clId="{22F9AC31-2BAB-4027-804A-792D77453D12}" dt="2024-02-29T20:53:34.852" v="10374" actId="1076"/>
          <ac:spMkLst>
            <pc:docMk/>
            <pc:sldMk cId="1750552082" sldId="359"/>
            <ac:spMk id="2" creationId="{C2D34E45-C0AB-4D8D-A368-B7B107D3422D}"/>
          </ac:spMkLst>
        </pc:spChg>
        <pc:spChg chg="mod">
          <ac:chgData name="יובל גבאי" userId="eef0e6f4-53cd-4b50-a6b4-5b6e28795071" providerId="ADAL" clId="{22F9AC31-2BAB-4027-804A-792D77453D12}" dt="2024-02-29T20:53:16.642" v="10372"/>
          <ac:spMkLst>
            <pc:docMk/>
            <pc:sldMk cId="1750552082" sldId="359"/>
            <ac:spMk id="3" creationId="{29EAEB7E-9AE0-70AE-6721-51B181BD0D5A}"/>
          </ac:spMkLst>
        </pc:spChg>
        <pc:spChg chg="add mod">
          <ac:chgData name="יובל גבאי" userId="eef0e6f4-53cd-4b50-a6b4-5b6e28795071" providerId="ADAL" clId="{22F9AC31-2BAB-4027-804A-792D77453D12}" dt="2024-02-29T20:51:11.900" v="10343" actId="21"/>
          <ac:spMkLst>
            <pc:docMk/>
            <pc:sldMk cId="1750552082" sldId="359"/>
            <ac:spMk id="4" creationId="{8F048BF2-07A4-50E3-00EC-F656704F0617}"/>
          </ac:spMkLst>
        </pc:spChg>
        <pc:spChg chg="add mod">
          <ac:chgData name="יובל גבאי" userId="eef0e6f4-53cd-4b50-a6b4-5b6e28795071" providerId="ADAL" clId="{22F9AC31-2BAB-4027-804A-792D77453D12}" dt="2024-02-29T20:51:17.310" v="10348" actId="21"/>
          <ac:spMkLst>
            <pc:docMk/>
            <pc:sldMk cId="1750552082" sldId="359"/>
            <ac:spMk id="5" creationId="{074D948E-19C0-1E1D-9C09-E959C2DD52CD}"/>
          </ac:spMkLst>
        </pc:spChg>
        <pc:spChg chg="add del">
          <ac:chgData name="יובל גבאי" userId="eef0e6f4-53cd-4b50-a6b4-5b6e28795071" providerId="ADAL" clId="{22F9AC31-2BAB-4027-804A-792D77453D12}" dt="2024-02-29T20:52:06.785" v="10354" actId="26606"/>
          <ac:spMkLst>
            <pc:docMk/>
            <pc:sldMk cId="1750552082" sldId="359"/>
            <ac:spMk id="37895" creationId="{96CF2A2B-0745-440C-9224-C5C6A0A4286F}"/>
          </ac:spMkLst>
        </pc:spChg>
        <pc:spChg chg="add del">
          <ac:chgData name="יובל גבאי" userId="eef0e6f4-53cd-4b50-a6b4-5b6e28795071" providerId="ADAL" clId="{22F9AC31-2BAB-4027-804A-792D77453D12}" dt="2024-02-29T20:52:06.785" v="10354" actId="26606"/>
          <ac:spMkLst>
            <pc:docMk/>
            <pc:sldMk cId="1750552082" sldId="359"/>
            <ac:spMk id="37897" creationId="{75BE6D6B-84C9-4D2B-97EB-773B7369EF82}"/>
          </ac:spMkLst>
        </pc:spChg>
        <pc:spChg chg="add del">
          <ac:chgData name="יובל גבאי" userId="eef0e6f4-53cd-4b50-a6b4-5b6e28795071" providerId="ADAL" clId="{22F9AC31-2BAB-4027-804A-792D77453D12}" dt="2024-02-29T20:52:10.235" v="10356" actId="26606"/>
          <ac:spMkLst>
            <pc:docMk/>
            <pc:sldMk cId="1750552082" sldId="359"/>
            <ac:spMk id="37899" creationId="{55D4142C-5077-457F-A6AD-3FECFDB39685}"/>
          </ac:spMkLst>
        </pc:spChg>
        <pc:spChg chg="add del">
          <ac:chgData name="יובל גבאי" userId="eef0e6f4-53cd-4b50-a6b4-5b6e28795071" providerId="ADAL" clId="{22F9AC31-2BAB-4027-804A-792D77453D12}" dt="2024-02-29T20:52:10.235" v="10356" actId="26606"/>
          <ac:spMkLst>
            <pc:docMk/>
            <pc:sldMk cId="1750552082" sldId="359"/>
            <ac:spMk id="37900" creationId="{8FC9BE17-9A7B-462D-AE50-3D8777387304}"/>
          </ac:spMkLst>
        </pc:spChg>
        <pc:spChg chg="add del">
          <ac:chgData name="יובל גבאי" userId="eef0e6f4-53cd-4b50-a6b4-5b6e28795071" providerId="ADAL" clId="{22F9AC31-2BAB-4027-804A-792D77453D12}" dt="2024-02-29T20:52:10.235" v="10356" actId="26606"/>
          <ac:spMkLst>
            <pc:docMk/>
            <pc:sldMk cId="1750552082" sldId="359"/>
            <ac:spMk id="37901" creationId="{7A5F0580-5EE9-419F-96EE-B6529EF6E7D0}"/>
          </ac:spMkLst>
        </pc:spChg>
        <pc:spChg chg="add del">
          <ac:chgData name="יובל גבאי" userId="eef0e6f4-53cd-4b50-a6b4-5b6e28795071" providerId="ADAL" clId="{22F9AC31-2BAB-4027-804A-792D77453D12}" dt="2024-02-29T20:52:10.235" v="10356" actId="26606"/>
          <ac:spMkLst>
            <pc:docMk/>
            <pc:sldMk cId="1750552082" sldId="359"/>
            <ac:spMk id="37902" creationId="{3EBE8569-6AEC-4B8C-8D53-2DE337CDBA65}"/>
          </ac:spMkLst>
        </pc:spChg>
        <pc:spChg chg="add del">
          <ac:chgData name="יובל גבאי" userId="eef0e6f4-53cd-4b50-a6b4-5b6e28795071" providerId="ADAL" clId="{22F9AC31-2BAB-4027-804A-792D77453D12}" dt="2024-02-29T20:52:12.516" v="10358" actId="26606"/>
          <ac:spMkLst>
            <pc:docMk/>
            <pc:sldMk cId="1750552082" sldId="359"/>
            <ac:spMk id="37904" creationId="{96CF2A2B-0745-440C-9224-C5C6A0A4286F}"/>
          </ac:spMkLst>
        </pc:spChg>
        <pc:spChg chg="add del">
          <ac:chgData name="יובל גבאי" userId="eef0e6f4-53cd-4b50-a6b4-5b6e28795071" providerId="ADAL" clId="{22F9AC31-2BAB-4027-804A-792D77453D12}" dt="2024-02-29T20:52:12.516" v="10358" actId="26606"/>
          <ac:spMkLst>
            <pc:docMk/>
            <pc:sldMk cId="1750552082" sldId="359"/>
            <ac:spMk id="37905" creationId="{75BE6D6B-84C9-4D2B-97EB-773B7369EF82}"/>
          </ac:spMkLst>
        </pc:spChg>
        <pc:spChg chg="add del">
          <ac:chgData name="יובל גבאי" userId="eef0e6f4-53cd-4b50-a6b4-5b6e28795071" providerId="ADAL" clId="{22F9AC31-2BAB-4027-804A-792D77453D12}" dt="2024-02-29T20:52:18.009" v="10360" actId="26606"/>
          <ac:spMkLst>
            <pc:docMk/>
            <pc:sldMk cId="1750552082" sldId="359"/>
            <ac:spMk id="37907" creationId="{04812C46-200A-4DEB-A05E-3ED6C68C2387}"/>
          </ac:spMkLst>
        </pc:spChg>
        <pc:spChg chg="add del">
          <ac:chgData name="יובל גבאי" userId="eef0e6f4-53cd-4b50-a6b4-5b6e28795071" providerId="ADAL" clId="{22F9AC31-2BAB-4027-804A-792D77453D12}" dt="2024-02-29T20:52:18.009" v="10360" actId="26606"/>
          <ac:spMkLst>
            <pc:docMk/>
            <pc:sldMk cId="1750552082" sldId="359"/>
            <ac:spMk id="37908" creationId="{D1EA859B-E555-4109-94F3-6700E046E008}"/>
          </ac:spMkLst>
        </pc:spChg>
        <pc:spChg chg="add">
          <ac:chgData name="יובל גבאי" userId="eef0e6f4-53cd-4b50-a6b4-5b6e28795071" providerId="ADAL" clId="{22F9AC31-2BAB-4027-804A-792D77453D12}" dt="2024-02-29T20:52:18.025" v="10361" actId="26606"/>
          <ac:spMkLst>
            <pc:docMk/>
            <pc:sldMk cId="1750552082" sldId="359"/>
            <ac:spMk id="37910" creationId="{96CF2A2B-0745-440C-9224-C5C6A0A4286F}"/>
          </ac:spMkLst>
        </pc:spChg>
        <pc:spChg chg="add">
          <ac:chgData name="יובל גבאי" userId="eef0e6f4-53cd-4b50-a6b4-5b6e28795071" providerId="ADAL" clId="{22F9AC31-2BAB-4027-804A-792D77453D12}" dt="2024-02-29T20:52:18.025" v="10361" actId="26606"/>
          <ac:spMkLst>
            <pc:docMk/>
            <pc:sldMk cId="1750552082" sldId="359"/>
            <ac:spMk id="37911" creationId="{75BE6D6B-84C9-4D2B-97EB-773B7369EF82}"/>
          </ac:spMkLst>
        </pc:spChg>
        <pc:picChg chg="add mod">
          <ac:chgData name="יובל גבאי" userId="eef0e6f4-53cd-4b50-a6b4-5b6e28795071" providerId="ADAL" clId="{22F9AC31-2BAB-4027-804A-792D77453D12}" dt="2024-02-29T20:52:21.909" v="10362" actId="27614"/>
          <ac:picMkLst>
            <pc:docMk/>
            <pc:sldMk cId="1750552082" sldId="359"/>
            <ac:picMk id="37890" creationId="{50F71760-3AE3-A521-2EC8-A09D972A8EA9}"/>
          </ac:picMkLst>
        </pc:picChg>
      </pc:sldChg>
      <pc:sldChg chg="addSp new del">
        <pc:chgData name="יובל גבאי" userId="eef0e6f4-53cd-4b50-a6b4-5b6e28795071" providerId="ADAL" clId="{22F9AC31-2BAB-4027-804A-792D77453D12}" dt="2024-03-05T15:28:41.727" v="11901" actId="47"/>
        <pc:sldMkLst>
          <pc:docMk/>
          <pc:sldMk cId="999338066" sldId="360"/>
        </pc:sldMkLst>
        <pc:picChg chg="add">
          <ac:chgData name="יובל גבאי" userId="eef0e6f4-53cd-4b50-a6b4-5b6e28795071" providerId="ADAL" clId="{22F9AC31-2BAB-4027-804A-792D77453D12}" dt="2024-02-29T20:54:57.361" v="10376"/>
          <ac:picMkLst>
            <pc:docMk/>
            <pc:sldMk cId="999338066" sldId="360"/>
            <ac:picMk id="38914" creationId="{09E1A0CA-A66D-38C5-C31A-6C36585FBAF4}"/>
          </ac:picMkLst>
        </pc:picChg>
      </pc:sldChg>
      <pc:sldChg chg="addSp modSp add del">
        <pc:chgData name="יובל גבאי" userId="eef0e6f4-53cd-4b50-a6b4-5b6e28795071" providerId="ADAL" clId="{22F9AC31-2BAB-4027-804A-792D77453D12}" dt="2024-02-29T20:56:53.176" v="10388" actId="47"/>
        <pc:sldMkLst>
          <pc:docMk/>
          <pc:sldMk cId="711838969" sldId="361"/>
        </pc:sldMkLst>
        <pc:spChg chg="add mod">
          <ac:chgData name="יובל גבאי" userId="eef0e6f4-53cd-4b50-a6b4-5b6e28795071" providerId="ADAL" clId="{22F9AC31-2BAB-4027-804A-792D77453D12}" dt="2024-02-29T20:56:36.170" v="10386"/>
          <ac:spMkLst>
            <pc:docMk/>
            <pc:sldMk cId="711838969" sldId="361"/>
            <ac:spMk id="4" creationId="{8597571D-A535-91EA-2CA8-6619EAC47D8B}"/>
          </ac:spMkLst>
        </pc:spChg>
        <pc:spChg chg="add mod">
          <ac:chgData name="יובל גבאי" userId="eef0e6f4-53cd-4b50-a6b4-5b6e28795071" providerId="ADAL" clId="{22F9AC31-2BAB-4027-804A-792D77453D12}" dt="2024-02-29T20:56:36.170" v="10386"/>
          <ac:spMkLst>
            <pc:docMk/>
            <pc:sldMk cId="711838969" sldId="361"/>
            <ac:spMk id="5" creationId="{F04E9537-195B-52DC-80C4-48AFC0421376}"/>
          </ac:spMkLst>
        </pc:spChg>
        <pc:picChg chg="mod">
          <ac:chgData name="יובל גבאי" userId="eef0e6f4-53cd-4b50-a6b4-5b6e28795071" providerId="ADAL" clId="{22F9AC31-2BAB-4027-804A-792D77453D12}" dt="2024-02-29T20:56:47.197" v="10387"/>
          <ac:picMkLst>
            <pc:docMk/>
            <pc:sldMk cId="711838969" sldId="361"/>
            <ac:picMk id="38914" creationId="{09E1A0CA-A66D-38C5-C31A-6C36585FBAF4}"/>
          </ac:picMkLst>
        </pc:picChg>
      </pc:sldChg>
      <pc:sldChg chg="addSp modSp add mod modNotesTx">
        <pc:chgData name="יובל גבאי" userId="eef0e6f4-53cd-4b50-a6b4-5b6e28795071" providerId="ADAL" clId="{22F9AC31-2BAB-4027-804A-792D77453D12}" dt="2024-03-05T15:30:22.908" v="11919" actId="6549"/>
        <pc:sldMkLst>
          <pc:docMk/>
          <pc:sldMk cId="1108691471" sldId="361"/>
        </pc:sldMkLst>
        <pc:spChg chg="mod">
          <ac:chgData name="יובל גבאי" userId="eef0e6f4-53cd-4b50-a6b4-5b6e28795071" providerId="ADAL" clId="{22F9AC31-2BAB-4027-804A-792D77453D12}" dt="2024-03-01T12:58:12.994" v="10713" actId="113"/>
          <ac:spMkLst>
            <pc:docMk/>
            <pc:sldMk cId="1108691471" sldId="361"/>
            <ac:spMk id="2" creationId="{3B2D5AFE-F4CF-3CF1-96EA-18F600A46F18}"/>
          </ac:spMkLst>
        </pc:spChg>
        <pc:spChg chg="mod">
          <ac:chgData name="יובל גבאי" userId="eef0e6f4-53cd-4b50-a6b4-5b6e28795071" providerId="ADAL" clId="{22F9AC31-2BAB-4027-804A-792D77453D12}" dt="2024-03-01T13:03:52.277" v="10750" actId="6549"/>
          <ac:spMkLst>
            <pc:docMk/>
            <pc:sldMk cId="1108691471" sldId="361"/>
            <ac:spMk id="3" creationId="{7D8B5679-1D9A-0371-195B-F69DC30065A5}"/>
          </ac:spMkLst>
        </pc:spChg>
        <pc:picChg chg="add mod">
          <ac:chgData name="יובל גבאי" userId="eef0e6f4-53cd-4b50-a6b4-5b6e28795071" providerId="ADAL" clId="{22F9AC31-2BAB-4027-804A-792D77453D12}" dt="2024-03-01T13:03:56.100" v="10752" actId="14100"/>
          <ac:picMkLst>
            <pc:docMk/>
            <pc:sldMk cId="1108691471" sldId="361"/>
            <ac:picMk id="5" creationId="{AD222BA2-6C89-8A44-2154-EE27D32C5909}"/>
          </ac:picMkLst>
        </pc:picChg>
        <pc:picChg chg="mod">
          <ac:chgData name="יובל גבאי" userId="eef0e6f4-53cd-4b50-a6b4-5b6e28795071" providerId="ADAL" clId="{22F9AC31-2BAB-4027-804A-792D77453D12}" dt="2024-03-01T12:58:46.426" v="10722" actId="14100"/>
          <ac:picMkLst>
            <pc:docMk/>
            <pc:sldMk cId="1108691471" sldId="361"/>
            <ac:picMk id="3074" creationId="{F46966D9-0B34-2E1F-F9ED-513DA91A9F68}"/>
          </ac:picMkLst>
        </pc:picChg>
      </pc:sldChg>
      <pc:sldChg chg="modSp add del mod">
        <pc:chgData name="יובל גבאי" userId="eef0e6f4-53cd-4b50-a6b4-5b6e28795071" providerId="ADAL" clId="{22F9AC31-2BAB-4027-804A-792D77453D12}" dt="2024-03-01T10:03:10.535" v="10598" actId="47"/>
        <pc:sldMkLst>
          <pc:docMk/>
          <pc:sldMk cId="1650965760" sldId="361"/>
        </pc:sldMkLst>
        <pc:spChg chg="mod">
          <ac:chgData name="יובל גבאי" userId="eef0e6f4-53cd-4b50-a6b4-5b6e28795071" providerId="ADAL" clId="{22F9AC31-2BAB-4027-804A-792D77453D12}" dt="2024-03-01T09:54:49.562" v="10579" actId="113"/>
          <ac:spMkLst>
            <pc:docMk/>
            <pc:sldMk cId="1650965760" sldId="361"/>
            <ac:spMk id="2" creationId="{3B2D5AFE-F4CF-3CF1-96EA-18F600A46F18}"/>
          </ac:spMkLst>
        </pc:spChg>
        <pc:spChg chg="mod">
          <ac:chgData name="יובל גבאי" userId="eef0e6f4-53cd-4b50-a6b4-5b6e28795071" providerId="ADAL" clId="{22F9AC31-2BAB-4027-804A-792D77453D12}" dt="2024-03-01T09:55:25.677" v="10595" actId="5793"/>
          <ac:spMkLst>
            <pc:docMk/>
            <pc:sldMk cId="1650965760" sldId="361"/>
            <ac:spMk id="3" creationId="{7D8B5679-1D9A-0371-195B-F69DC30065A5}"/>
          </ac:spMkLst>
        </pc:spChg>
        <pc:picChg chg="mod">
          <ac:chgData name="יובל גבאי" userId="eef0e6f4-53cd-4b50-a6b4-5b6e28795071" providerId="ADAL" clId="{22F9AC31-2BAB-4027-804A-792D77453D12}" dt="2024-03-01T09:56:55.863" v="10597" actId="1076"/>
          <ac:picMkLst>
            <pc:docMk/>
            <pc:sldMk cId="1650965760" sldId="361"/>
            <ac:picMk id="3074" creationId="{F46966D9-0B34-2E1F-F9ED-513DA91A9F68}"/>
          </ac:picMkLst>
        </pc:picChg>
      </pc:sldChg>
      <pc:sldChg chg="addSp modSp new del mod">
        <pc:chgData name="יובל גבאי" userId="eef0e6f4-53cd-4b50-a6b4-5b6e28795071" providerId="ADAL" clId="{22F9AC31-2BAB-4027-804A-792D77453D12}" dt="2024-03-05T09:09:10.299" v="11731" actId="47"/>
        <pc:sldMkLst>
          <pc:docMk/>
          <pc:sldMk cId="1179197058" sldId="362"/>
        </pc:sldMkLst>
        <pc:spChg chg="mod">
          <ac:chgData name="יובל גבאי" userId="eef0e6f4-53cd-4b50-a6b4-5b6e28795071" providerId="ADAL" clId="{22F9AC31-2BAB-4027-804A-792D77453D12}" dt="2024-03-01T13:07:39.253" v="10771" actId="20577"/>
          <ac:spMkLst>
            <pc:docMk/>
            <pc:sldMk cId="1179197058" sldId="362"/>
            <ac:spMk id="2" creationId="{018F3806-EB59-6AA4-E1FF-945EBF9BBC81}"/>
          </ac:spMkLst>
        </pc:spChg>
        <pc:spChg chg="mod">
          <ac:chgData name="יובל גבאי" userId="eef0e6f4-53cd-4b50-a6b4-5b6e28795071" providerId="ADAL" clId="{22F9AC31-2BAB-4027-804A-792D77453D12}" dt="2024-03-01T13:08:36.372" v="10784" actId="13926"/>
          <ac:spMkLst>
            <pc:docMk/>
            <pc:sldMk cId="1179197058" sldId="362"/>
            <ac:spMk id="3" creationId="{3B8A304E-395A-CD22-E2BC-E02D3AC14E5A}"/>
          </ac:spMkLst>
        </pc:spChg>
        <pc:cxnChg chg="add mod">
          <ac:chgData name="יובל גבאי" userId="eef0e6f4-53cd-4b50-a6b4-5b6e28795071" providerId="ADAL" clId="{22F9AC31-2BAB-4027-804A-792D77453D12}" dt="2024-03-01T13:08:39.834" v="10785"/>
          <ac:cxnSpMkLst>
            <pc:docMk/>
            <pc:sldMk cId="1179197058" sldId="362"/>
            <ac:cxnSpMk id="4" creationId="{DBFC5CBE-0247-AC00-6E03-96FACFD0BA83}"/>
          </ac:cxnSpMkLst>
        </pc:cxnChg>
      </pc:sldChg>
      <pc:sldChg chg="modSp new del mod">
        <pc:chgData name="יובל גבאי" userId="eef0e6f4-53cd-4b50-a6b4-5b6e28795071" providerId="ADAL" clId="{22F9AC31-2BAB-4027-804A-792D77453D12}" dt="2024-03-05T15:28:41.727" v="11901" actId="47"/>
        <pc:sldMkLst>
          <pc:docMk/>
          <pc:sldMk cId="2143669025" sldId="363"/>
        </pc:sldMkLst>
        <pc:spChg chg="mod">
          <ac:chgData name="יובל גבאי" userId="eef0e6f4-53cd-4b50-a6b4-5b6e28795071" providerId="ADAL" clId="{22F9AC31-2BAB-4027-804A-792D77453D12}" dt="2024-03-03T16:46:17.884" v="10969" actId="20577"/>
          <ac:spMkLst>
            <pc:docMk/>
            <pc:sldMk cId="2143669025" sldId="363"/>
            <ac:spMk id="3" creationId="{9286B7B7-8D31-BC08-1076-83E0F396F27B}"/>
          </ac:spMkLst>
        </pc:spChg>
      </pc:sldChg>
      <pc:sldChg chg="addSp delSp modSp add mod ord modShow">
        <pc:chgData name="יובל גבאי" userId="eef0e6f4-53cd-4b50-a6b4-5b6e28795071" providerId="ADAL" clId="{22F9AC31-2BAB-4027-804A-792D77453D12}" dt="2024-03-05T07:36:38.735" v="11623"/>
        <pc:sldMkLst>
          <pc:docMk/>
          <pc:sldMk cId="3867174362" sldId="364"/>
        </pc:sldMkLst>
        <pc:spChg chg="mod">
          <ac:chgData name="יובל גבאי" userId="eef0e6f4-53cd-4b50-a6b4-5b6e28795071" providerId="ADAL" clId="{22F9AC31-2BAB-4027-804A-792D77453D12}" dt="2024-03-04T15:37:16.693" v="11531"/>
          <ac:spMkLst>
            <pc:docMk/>
            <pc:sldMk cId="3867174362" sldId="364"/>
            <ac:spMk id="3" creationId="{F8E95319-1B54-9627-6094-782259A533DE}"/>
          </ac:spMkLst>
        </pc:spChg>
        <pc:spChg chg="add mod">
          <ac:chgData name="יובל גבאי" userId="eef0e6f4-53cd-4b50-a6b4-5b6e28795071" providerId="ADAL" clId="{22F9AC31-2BAB-4027-804A-792D77453D12}" dt="2024-03-04T15:14:52.329" v="11314" actId="1076"/>
          <ac:spMkLst>
            <pc:docMk/>
            <pc:sldMk cId="3867174362" sldId="364"/>
            <ac:spMk id="5" creationId="{C47A7886-1F8F-A1FF-8E38-A0CBD6D807E9}"/>
          </ac:spMkLst>
        </pc:spChg>
        <pc:spChg chg="add mod">
          <ac:chgData name="יובל גבאי" userId="eef0e6f4-53cd-4b50-a6b4-5b6e28795071" providerId="ADAL" clId="{22F9AC31-2BAB-4027-804A-792D77453D12}" dt="2024-03-04T15:14:52.329" v="11314" actId="1076"/>
          <ac:spMkLst>
            <pc:docMk/>
            <pc:sldMk cId="3867174362" sldId="364"/>
            <ac:spMk id="6" creationId="{7208D8BA-58A6-E487-11BC-56ACB57A83ED}"/>
          </ac:spMkLst>
        </pc:spChg>
        <pc:spChg chg="add mod">
          <ac:chgData name="יובל גבאי" userId="eef0e6f4-53cd-4b50-a6b4-5b6e28795071" providerId="ADAL" clId="{22F9AC31-2BAB-4027-804A-792D77453D12}" dt="2024-03-04T15:14:52.329" v="11314" actId="1076"/>
          <ac:spMkLst>
            <pc:docMk/>
            <pc:sldMk cId="3867174362" sldId="364"/>
            <ac:spMk id="8" creationId="{6BB49FF4-2140-B6CF-D25A-11C833930540}"/>
          </ac:spMkLst>
        </pc:spChg>
        <pc:spChg chg="add mod">
          <ac:chgData name="יובל גבאי" userId="eef0e6f4-53cd-4b50-a6b4-5b6e28795071" providerId="ADAL" clId="{22F9AC31-2BAB-4027-804A-792D77453D12}" dt="2024-03-04T15:14:52.329" v="11314" actId="1076"/>
          <ac:spMkLst>
            <pc:docMk/>
            <pc:sldMk cId="3867174362" sldId="364"/>
            <ac:spMk id="9" creationId="{44C9B136-1B73-2E60-C204-0A7781E2E614}"/>
          </ac:spMkLst>
        </pc:spChg>
        <pc:spChg chg="add mod">
          <ac:chgData name="יובל גבאי" userId="eef0e6f4-53cd-4b50-a6b4-5b6e28795071" providerId="ADAL" clId="{22F9AC31-2BAB-4027-804A-792D77453D12}" dt="2024-03-04T15:14:52.329" v="11314" actId="1076"/>
          <ac:spMkLst>
            <pc:docMk/>
            <pc:sldMk cId="3867174362" sldId="364"/>
            <ac:spMk id="13" creationId="{747326D7-F3DA-BDF8-31F4-BD347E6F1381}"/>
          </ac:spMkLst>
        </pc:spChg>
        <pc:spChg chg="add mod">
          <ac:chgData name="יובל גבאי" userId="eef0e6f4-53cd-4b50-a6b4-5b6e28795071" providerId="ADAL" clId="{22F9AC31-2BAB-4027-804A-792D77453D12}" dt="2024-03-04T15:14:52.329" v="11314" actId="1076"/>
          <ac:spMkLst>
            <pc:docMk/>
            <pc:sldMk cId="3867174362" sldId="364"/>
            <ac:spMk id="14" creationId="{611C453E-F4A6-F813-7713-E56CFE8BF4EF}"/>
          </ac:spMkLst>
        </pc:spChg>
        <pc:spChg chg="add mod">
          <ac:chgData name="יובל גבאי" userId="eef0e6f4-53cd-4b50-a6b4-5b6e28795071" providerId="ADAL" clId="{22F9AC31-2BAB-4027-804A-792D77453D12}" dt="2024-03-04T15:14:52.329" v="11314" actId="1076"/>
          <ac:spMkLst>
            <pc:docMk/>
            <pc:sldMk cId="3867174362" sldId="364"/>
            <ac:spMk id="15" creationId="{926D2A0D-4314-8331-F215-B50616D7F8A6}"/>
          </ac:spMkLst>
        </pc:spChg>
        <pc:spChg chg="mod">
          <ac:chgData name="יובל גבאי" userId="eef0e6f4-53cd-4b50-a6b4-5b6e28795071" providerId="ADAL" clId="{22F9AC31-2BAB-4027-804A-792D77453D12}" dt="2024-03-04T15:15:17.532" v="11321" actId="403"/>
          <ac:spMkLst>
            <pc:docMk/>
            <pc:sldMk cId="3867174362" sldId="364"/>
            <ac:spMk id="17" creationId="{B9850512-105C-D932-A484-8E16743518B2}"/>
          </ac:spMkLst>
        </pc:spChg>
        <pc:spChg chg="mod">
          <ac:chgData name="יובל גבאי" userId="eef0e6f4-53cd-4b50-a6b4-5b6e28795071" providerId="ADAL" clId="{22F9AC31-2BAB-4027-804A-792D77453D12}" dt="2024-03-04T15:15:21.298" v="11322"/>
          <ac:spMkLst>
            <pc:docMk/>
            <pc:sldMk cId="3867174362" sldId="364"/>
            <ac:spMk id="18" creationId="{578D6CC3-08D0-7E5F-C74C-E4C86A1BEA5C}"/>
          </ac:spMkLst>
        </pc:spChg>
        <pc:spChg chg="mod">
          <ac:chgData name="יובל גבאי" userId="eef0e6f4-53cd-4b50-a6b4-5b6e28795071" providerId="ADAL" clId="{22F9AC31-2BAB-4027-804A-792D77453D12}" dt="2024-03-04T15:15:23.882" v="11323"/>
          <ac:spMkLst>
            <pc:docMk/>
            <pc:sldMk cId="3867174362" sldId="364"/>
            <ac:spMk id="19" creationId="{D02C790B-3826-6D3D-784B-BBA25917BB32}"/>
          </ac:spMkLst>
        </pc:spChg>
        <pc:spChg chg="mod">
          <ac:chgData name="יובל גבאי" userId="eef0e6f4-53cd-4b50-a6b4-5b6e28795071" providerId="ADAL" clId="{22F9AC31-2BAB-4027-804A-792D77453D12}" dt="2024-03-04T15:15:03.806" v="11316"/>
          <ac:spMkLst>
            <pc:docMk/>
            <pc:sldMk cId="3867174362" sldId="364"/>
            <ac:spMk id="20" creationId="{FF069181-9180-9F92-F0D8-5D5F7972B0EC}"/>
          </ac:spMkLst>
        </pc:spChg>
        <pc:spChg chg="mod">
          <ac:chgData name="יובל גבאי" userId="eef0e6f4-53cd-4b50-a6b4-5b6e28795071" providerId="ADAL" clId="{22F9AC31-2BAB-4027-804A-792D77453D12}" dt="2024-03-04T15:15:03.806" v="11316"/>
          <ac:spMkLst>
            <pc:docMk/>
            <pc:sldMk cId="3867174362" sldId="364"/>
            <ac:spMk id="24" creationId="{54B5974B-72D3-865B-9B35-1AE7A6C31A84}"/>
          </ac:spMkLst>
        </pc:spChg>
        <pc:spChg chg="mod">
          <ac:chgData name="יובל גבאי" userId="eef0e6f4-53cd-4b50-a6b4-5b6e28795071" providerId="ADAL" clId="{22F9AC31-2BAB-4027-804A-792D77453D12}" dt="2024-03-04T15:15:03.806" v="11316"/>
          <ac:spMkLst>
            <pc:docMk/>
            <pc:sldMk cId="3867174362" sldId="364"/>
            <ac:spMk id="25" creationId="{DA157DBF-B50D-4B88-274E-467ADDB5D1D0}"/>
          </ac:spMkLst>
        </pc:spChg>
        <pc:spChg chg="mod">
          <ac:chgData name="יובל גבאי" userId="eef0e6f4-53cd-4b50-a6b4-5b6e28795071" providerId="ADAL" clId="{22F9AC31-2BAB-4027-804A-792D77453D12}" dt="2024-03-04T15:15:03.806" v="11316"/>
          <ac:spMkLst>
            <pc:docMk/>
            <pc:sldMk cId="3867174362" sldId="364"/>
            <ac:spMk id="26" creationId="{6149AB04-FEDD-12C4-F6B0-EFEEA4B449C5}"/>
          </ac:spMkLst>
        </pc:spChg>
        <pc:spChg chg="add del mod ord">
          <ac:chgData name="יובל גבאי" userId="eef0e6f4-53cd-4b50-a6b4-5b6e28795071" providerId="ADAL" clId="{22F9AC31-2BAB-4027-804A-792D77453D12}" dt="2024-03-04T15:39:39.028" v="11535" actId="1076"/>
          <ac:spMkLst>
            <pc:docMk/>
            <pc:sldMk cId="3867174362" sldId="364"/>
            <ac:spMk id="27" creationId="{EBC6D73A-1405-E304-12FA-676C6EC79EFF}"/>
          </ac:spMkLst>
        </pc:spChg>
        <pc:spChg chg="add mod ord">
          <ac:chgData name="יובל גבאי" userId="eef0e6f4-53cd-4b50-a6b4-5b6e28795071" providerId="ADAL" clId="{22F9AC31-2BAB-4027-804A-792D77453D12}" dt="2024-03-04T15:37:34.845" v="11533" actId="14100"/>
          <ac:spMkLst>
            <pc:docMk/>
            <pc:sldMk cId="3867174362" sldId="364"/>
            <ac:spMk id="28" creationId="{A2828BEE-9422-1B93-D9A0-C3C669E0253A}"/>
          </ac:spMkLst>
        </pc:spChg>
        <pc:grpChg chg="add mod">
          <ac:chgData name="יובל גבאי" userId="eef0e6f4-53cd-4b50-a6b4-5b6e28795071" providerId="ADAL" clId="{22F9AC31-2BAB-4027-804A-792D77453D12}" dt="2024-03-04T15:19:22.195" v="11406" actId="14100"/>
          <ac:grpSpMkLst>
            <pc:docMk/>
            <pc:sldMk cId="3867174362" sldId="364"/>
            <ac:grpSpMk id="16" creationId="{FC293955-626A-A25B-E184-95B28FEAC4DD}"/>
          </ac:grpSpMkLst>
        </pc:grpChg>
        <pc:picChg chg="del">
          <ac:chgData name="יובל גבאי" userId="eef0e6f4-53cd-4b50-a6b4-5b6e28795071" providerId="ADAL" clId="{22F9AC31-2BAB-4027-804A-792D77453D12}" dt="2024-03-04T14:54:48.931" v="11203" actId="478"/>
          <ac:picMkLst>
            <pc:docMk/>
            <pc:sldMk cId="3867174362" sldId="364"/>
            <ac:picMk id="7" creationId="{08822C60-0FA6-F41E-7350-8F25461E39C1}"/>
          </ac:picMkLst>
        </pc:picChg>
        <pc:picChg chg="del">
          <ac:chgData name="יובל גבאי" userId="eef0e6f4-53cd-4b50-a6b4-5b6e28795071" providerId="ADAL" clId="{22F9AC31-2BAB-4027-804A-792D77453D12}" dt="2024-03-04T15:14:47.862" v="11311" actId="478"/>
          <ac:picMkLst>
            <pc:docMk/>
            <pc:sldMk cId="3867174362" sldId="364"/>
            <ac:picMk id="2052" creationId="{974C40FC-EB53-EE25-8AA0-46D67AFF3473}"/>
          </ac:picMkLst>
        </pc:picChg>
        <pc:picChg chg="del">
          <ac:chgData name="יובל גבאי" userId="eef0e6f4-53cd-4b50-a6b4-5b6e28795071" providerId="ADAL" clId="{22F9AC31-2BAB-4027-804A-792D77453D12}" dt="2024-03-04T15:14:47.862" v="11311" actId="478"/>
          <ac:picMkLst>
            <pc:docMk/>
            <pc:sldMk cId="3867174362" sldId="364"/>
            <ac:picMk id="2054" creationId="{28497A94-E37D-3E1E-23F5-6D6EA9EBE2AF}"/>
          </ac:picMkLst>
        </pc:picChg>
        <pc:cxnChg chg="add mod">
          <ac:chgData name="יובל גבאי" userId="eef0e6f4-53cd-4b50-a6b4-5b6e28795071" providerId="ADAL" clId="{22F9AC31-2BAB-4027-804A-792D77453D12}" dt="2024-03-04T15:14:52.329" v="11314" actId="1076"/>
          <ac:cxnSpMkLst>
            <pc:docMk/>
            <pc:sldMk cId="3867174362" sldId="364"/>
            <ac:cxnSpMk id="10" creationId="{AB3346AE-293F-32A4-17CD-A97B2F951EE2}"/>
          </ac:cxnSpMkLst>
        </pc:cxnChg>
        <pc:cxnChg chg="add mod">
          <ac:chgData name="יובל גבאי" userId="eef0e6f4-53cd-4b50-a6b4-5b6e28795071" providerId="ADAL" clId="{22F9AC31-2BAB-4027-804A-792D77453D12}" dt="2024-03-04T15:14:52.329" v="11314" actId="1076"/>
          <ac:cxnSpMkLst>
            <pc:docMk/>
            <pc:sldMk cId="3867174362" sldId="364"/>
            <ac:cxnSpMk id="11" creationId="{1F662088-03DF-837A-6CAE-60D1CA51062A}"/>
          </ac:cxnSpMkLst>
        </pc:cxnChg>
        <pc:cxnChg chg="add mod">
          <ac:chgData name="יובל גבאי" userId="eef0e6f4-53cd-4b50-a6b4-5b6e28795071" providerId="ADAL" clId="{22F9AC31-2BAB-4027-804A-792D77453D12}" dt="2024-03-04T15:14:52.329" v="11314" actId="1076"/>
          <ac:cxnSpMkLst>
            <pc:docMk/>
            <pc:sldMk cId="3867174362" sldId="364"/>
            <ac:cxnSpMk id="12" creationId="{418446D6-9FF6-4C9B-401D-16C374304403}"/>
          </ac:cxnSpMkLst>
        </pc:cxnChg>
        <pc:cxnChg chg="mod">
          <ac:chgData name="יובל גבאי" userId="eef0e6f4-53cd-4b50-a6b4-5b6e28795071" providerId="ADAL" clId="{22F9AC31-2BAB-4027-804A-792D77453D12}" dt="2024-03-04T15:15:03.806" v="11316"/>
          <ac:cxnSpMkLst>
            <pc:docMk/>
            <pc:sldMk cId="3867174362" sldId="364"/>
            <ac:cxnSpMk id="21" creationId="{7016341B-345B-738F-E763-450C450E23E0}"/>
          </ac:cxnSpMkLst>
        </pc:cxnChg>
        <pc:cxnChg chg="mod">
          <ac:chgData name="יובל גבאי" userId="eef0e6f4-53cd-4b50-a6b4-5b6e28795071" providerId="ADAL" clId="{22F9AC31-2BAB-4027-804A-792D77453D12}" dt="2024-03-04T15:15:03.806" v="11316"/>
          <ac:cxnSpMkLst>
            <pc:docMk/>
            <pc:sldMk cId="3867174362" sldId="364"/>
            <ac:cxnSpMk id="22" creationId="{4AA0D0A1-1A82-22B2-E6A4-A9D26A81BA77}"/>
          </ac:cxnSpMkLst>
        </pc:cxnChg>
        <pc:cxnChg chg="mod">
          <ac:chgData name="יובל גבאי" userId="eef0e6f4-53cd-4b50-a6b4-5b6e28795071" providerId="ADAL" clId="{22F9AC31-2BAB-4027-804A-792D77453D12}" dt="2024-03-04T15:15:03.806" v="11316"/>
          <ac:cxnSpMkLst>
            <pc:docMk/>
            <pc:sldMk cId="3867174362" sldId="364"/>
            <ac:cxnSpMk id="23" creationId="{7CE1CCEF-4BE2-DE53-AD28-9673AC69DF10}"/>
          </ac:cxnSpMkLst>
        </pc:cxnChg>
      </pc:sldChg>
      <pc:sldChg chg="addSp delSp modSp new del mod">
        <pc:chgData name="יובל גבאי" userId="eef0e6f4-53cd-4b50-a6b4-5b6e28795071" providerId="ADAL" clId="{22F9AC31-2BAB-4027-804A-792D77453D12}" dt="2024-03-04T15:46:16.008" v="11536" actId="47"/>
        <pc:sldMkLst>
          <pc:docMk/>
          <pc:sldMk cId="2023044062" sldId="365"/>
        </pc:sldMkLst>
        <pc:spChg chg="del">
          <ac:chgData name="יובל גבאי" userId="eef0e6f4-53cd-4b50-a6b4-5b6e28795071" providerId="ADAL" clId="{22F9AC31-2BAB-4027-804A-792D77453D12}" dt="2024-03-04T15:14:33.786" v="11305" actId="478"/>
          <ac:spMkLst>
            <pc:docMk/>
            <pc:sldMk cId="2023044062" sldId="365"/>
            <ac:spMk id="2" creationId="{6312399B-65D1-6989-EF49-6DF900F88EDD}"/>
          </ac:spMkLst>
        </pc:spChg>
        <pc:spChg chg="del">
          <ac:chgData name="יובל גבאי" userId="eef0e6f4-53cd-4b50-a6b4-5b6e28795071" providerId="ADAL" clId="{22F9AC31-2BAB-4027-804A-792D77453D12}" dt="2024-03-04T15:14:07.880" v="11284" actId="478"/>
          <ac:spMkLst>
            <pc:docMk/>
            <pc:sldMk cId="2023044062" sldId="365"/>
            <ac:spMk id="3" creationId="{D961FC73-B7CC-D45C-9EBA-847DCF591D92}"/>
          </ac:spMkLst>
        </pc:spChg>
        <pc:spChg chg="add mod">
          <ac:chgData name="יובל גבאי" userId="eef0e6f4-53cd-4b50-a6b4-5b6e28795071" providerId="ADAL" clId="{22F9AC31-2BAB-4027-804A-792D77453D12}" dt="2024-03-04T15:15:01.399" v="11315" actId="164"/>
          <ac:spMkLst>
            <pc:docMk/>
            <pc:sldMk cId="2023044062" sldId="365"/>
            <ac:spMk id="6" creationId="{28A14368-043D-9013-D706-60B5A0C36584}"/>
          </ac:spMkLst>
        </pc:spChg>
        <pc:spChg chg="add mod">
          <ac:chgData name="יובל גבאי" userId="eef0e6f4-53cd-4b50-a6b4-5b6e28795071" providerId="ADAL" clId="{22F9AC31-2BAB-4027-804A-792D77453D12}" dt="2024-03-04T15:15:01.399" v="11315" actId="164"/>
          <ac:spMkLst>
            <pc:docMk/>
            <pc:sldMk cId="2023044062" sldId="365"/>
            <ac:spMk id="7" creationId="{CAD2C47B-F5F1-CDD4-0019-1E4098E0B10C}"/>
          </ac:spMkLst>
        </pc:spChg>
        <pc:spChg chg="add mod">
          <ac:chgData name="יובל גבאי" userId="eef0e6f4-53cd-4b50-a6b4-5b6e28795071" providerId="ADAL" clId="{22F9AC31-2BAB-4027-804A-792D77453D12}" dt="2024-03-04T15:15:01.399" v="11315" actId="164"/>
          <ac:spMkLst>
            <pc:docMk/>
            <pc:sldMk cId="2023044062" sldId="365"/>
            <ac:spMk id="8" creationId="{2A2FC7D7-B07A-0660-705C-946D0377E3E8}"/>
          </ac:spMkLst>
        </pc:spChg>
        <pc:spChg chg="add mod">
          <ac:chgData name="יובל גבאי" userId="eef0e6f4-53cd-4b50-a6b4-5b6e28795071" providerId="ADAL" clId="{22F9AC31-2BAB-4027-804A-792D77453D12}" dt="2024-03-04T15:15:01.399" v="11315" actId="164"/>
          <ac:spMkLst>
            <pc:docMk/>
            <pc:sldMk cId="2023044062" sldId="365"/>
            <ac:spMk id="9" creationId="{DCA88CBA-D5C8-2CF2-877C-D814648AE179}"/>
          </ac:spMkLst>
        </pc:spChg>
        <pc:spChg chg="add mod">
          <ac:chgData name="יובל גבאי" userId="eef0e6f4-53cd-4b50-a6b4-5b6e28795071" providerId="ADAL" clId="{22F9AC31-2BAB-4027-804A-792D77453D12}" dt="2024-03-04T15:15:01.399" v="11315" actId="164"/>
          <ac:spMkLst>
            <pc:docMk/>
            <pc:sldMk cId="2023044062" sldId="365"/>
            <ac:spMk id="18" creationId="{3DF82494-6CF1-A985-8AA5-1188C4EE1EDB}"/>
          </ac:spMkLst>
        </pc:spChg>
        <pc:spChg chg="add mod">
          <ac:chgData name="יובל גבאי" userId="eef0e6f4-53cd-4b50-a6b4-5b6e28795071" providerId="ADAL" clId="{22F9AC31-2BAB-4027-804A-792D77453D12}" dt="2024-03-04T15:15:01.399" v="11315" actId="164"/>
          <ac:spMkLst>
            <pc:docMk/>
            <pc:sldMk cId="2023044062" sldId="365"/>
            <ac:spMk id="19" creationId="{5FF6D361-9944-77B0-BB4B-E5E8C1B5DC61}"/>
          </ac:spMkLst>
        </pc:spChg>
        <pc:spChg chg="add mod">
          <ac:chgData name="יובל גבאי" userId="eef0e6f4-53cd-4b50-a6b4-5b6e28795071" providerId="ADAL" clId="{22F9AC31-2BAB-4027-804A-792D77453D12}" dt="2024-03-04T15:15:01.399" v="11315" actId="164"/>
          <ac:spMkLst>
            <pc:docMk/>
            <pc:sldMk cId="2023044062" sldId="365"/>
            <ac:spMk id="20" creationId="{99D8C0FF-55C7-9437-4AA5-E968658C6626}"/>
          </ac:spMkLst>
        </pc:spChg>
        <pc:grpChg chg="add mod">
          <ac:chgData name="יובל גבאי" userId="eef0e6f4-53cd-4b50-a6b4-5b6e28795071" providerId="ADAL" clId="{22F9AC31-2BAB-4027-804A-792D77453D12}" dt="2024-03-04T15:15:01.399" v="11315" actId="164"/>
          <ac:grpSpMkLst>
            <pc:docMk/>
            <pc:sldMk cId="2023044062" sldId="365"/>
            <ac:grpSpMk id="25" creationId="{C879A45C-A10C-5D3C-F0D6-E4587387D452}"/>
          </ac:grpSpMkLst>
        </pc:grpChg>
        <pc:picChg chg="add del mod">
          <ac:chgData name="יובל גבאי" userId="eef0e6f4-53cd-4b50-a6b4-5b6e28795071" providerId="ADAL" clId="{22F9AC31-2BAB-4027-804A-792D77453D12}" dt="2024-03-04T15:11:11.236" v="11221" actId="478"/>
          <ac:picMkLst>
            <pc:docMk/>
            <pc:sldMk cId="2023044062" sldId="365"/>
            <ac:picMk id="5" creationId="{6FF5FC7C-028F-AC4D-F5BB-0D5F173AF4D4}"/>
          </ac:picMkLst>
        </pc:picChg>
        <pc:cxnChg chg="add mod">
          <ac:chgData name="יובל גבאי" userId="eef0e6f4-53cd-4b50-a6b4-5b6e28795071" providerId="ADAL" clId="{22F9AC31-2BAB-4027-804A-792D77453D12}" dt="2024-03-04T15:15:01.399" v="11315" actId="164"/>
          <ac:cxnSpMkLst>
            <pc:docMk/>
            <pc:sldMk cId="2023044062" sldId="365"/>
            <ac:cxnSpMk id="11" creationId="{063EE34E-53B2-FE9B-0D0F-8693ED6AAB5F}"/>
          </ac:cxnSpMkLst>
        </pc:cxnChg>
        <pc:cxnChg chg="add mod">
          <ac:chgData name="יובל גבאי" userId="eef0e6f4-53cd-4b50-a6b4-5b6e28795071" providerId="ADAL" clId="{22F9AC31-2BAB-4027-804A-792D77453D12}" dt="2024-03-04T15:15:01.399" v="11315" actId="164"/>
          <ac:cxnSpMkLst>
            <pc:docMk/>
            <pc:sldMk cId="2023044062" sldId="365"/>
            <ac:cxnSpMk id="12" creationId="{011C7D43-C032-2C93-CBBA-164428535A45}"/>
          </ac:cxnSpMkLst>
        </pc:cxnChg>
        <pc:cxnChg chg="add mod">
          <ac:chgData name="יובל גבאי" userId="eef0e6f4-53cd-4b50-a6b4-5b6e28795071" providerId="ADAL" clId="{22F9AC31-2BAB-4027-804A-792D77453D12}" dt="2024-03-04T15:15:01.399" v="11315" actId="164"/>
          <ac:cxnSpMkLst>
            <pc:docMk/>
            <pc:sldMk cId="2023044062" sldId="365"/>
            <ac:cxnSpMk id="15" creationId="{7790C97D-B71B-9714-0DC8-D811A12ABDB2}"/>
          </ac:cxnSpMkLst>
        </pc:cxnChg>
      </pc:sldChg>
      <pc:sldChg chg="addSp delSp modSp add mod ord modNotesTx">
        <pc:chgData name="יובל גבאי" userId="eef0e6f4-53cd-4b50-a6b4-5b6e28795071" providerId="ADAL" clId="{22F9AC31-2BAB-4027-804A-792D77453D12}" dt="2024-03-06T09:05:10.668" v="11981" actId="20577"/>
        <pc:sldMkLst>
          <pc:docMk/>
          <pc:sldMk cId="2036680456" sldId="365"/>
        </pc:sldMkLst>
        <pc:spChg chg="mod">
          <ac:chgData name="יובל גבאי" userId="eef0e6f4-53cd-4b50-a6b4-5b6e28795071" providerId="ADAL" clId="{22F9AC31-2BAB-4027-804A-792D77453D12}" dt="2024-03-06T09:05:10.668" v="11981" actId="20577"/>
          <ac:spMkLst>
            <pc:docMk/>
            <pc:sldMk cId="2036680456" sldId="365"/>
            <ac:spMk id="3" creationId="{F8E95319-1B54-9627-6094-782259A533DE}"/>
          </ac:spMkLst>
        </pc:spChg>
        <pc:spChg chg="mod">
          <ac:chgData name="יובל גבאי" userId="eef0e6f4-53cd-4b50-a6b4-5b6e28795071" providerId="ADAL" clId="{22F9AC31-2BAB-4027-804A-792D77453D12}" dt="2024-03-04T16:36:18.597" v="11539"/>
          <ac:spMkLst>
            <pc:docMk/>
            <pc:sldMk cId="2036680456" sldId="365"/>
            <ac:spMk id="6" creationId="{7205DC93-2711-82BB-060B-12E25ECDECEB}"/>
          </ac:spMkLst>
        </pc:spChg>
        <pc:spChg chg="mod">
          <ac:chgData name="יובל גבאי" userId="eef0e6f4-53cd-4b50-a6b4-5b6e28795071" providerId="ADAL" clId="{22F9AC31-2BAB-4027-804A-792D77453D12}" dt="2024-03-04T16:36:18.597" v="11539"/>
          <ac:spMkLst>
            <pc:docMk/>
            <pc:sldMk cId="2036680456" sldId="365"/>
            <ac:spMk id="8" creationId="{3C0A51B1-0D03-B12F-F587-B5E98B0C0B56}"/>
          </ac:spMkLst>
        </pc:spChg>
        <pc:spChg chg="mod">
          <ac:chgData name="יובל גבאי" userId="eef0e6f4-53cd-4b50-a6b4-5b6e28795071" providerId="ADAL" clId="{22F9AC31-2BAB-4027-804A-792D77453D12}" dt="2024-03-05T09:32:50.022" v="11832" actId="404"/>
          <ac:spMkLst>
            <pc:docMk/>
            <pc:sldMk cId="2036680456" sldId="365"/>
            <ac:spMk id="9" creationId="{21F7BA87-7E96-0DEF-07E1-A75F02BA11C0}"/>
          </ac:spMkLst>
        </pc:spChg>
        <pc:spChg chg="mod">
          <ac:chgData name="יובל גבאי" userId="eef0e6f4-53cd-4b50-a6b4-5b6e28795071" providerId="ADAL" clId="{22F9AC31-2BAB-4027-804A-792D77453D12}" dt="2024-03-04T16:36:18.597" v="11539"/>
          <ac:spMkLst>
            <pc:docMk/>
            <pc:sldMk cId="2036680456" sldId="365"/>
            <ac:spMk id="10" creationId="{4E979189-98B0-497D-9896-1514B08C7032}"/>
          </ac:spMkLst>
        </pc:spChg>
        <pc:spChg chg="mod">
          <ac:chgData name="יובל גבאי" userId="eef0e6f4-53cd-4b50-a6b4-5b6e28795071" providerId="ADAL" clId="{22F9AC31-2BAB-4027-804A-792D77453D12}" dt="2024-03-04T16:36:18.597" v="11539"/>
          <ac:spMkLst>
            <pc:docMk/>
            <pc:sldMk cId="2036680456" sldId="365"/>
            <ac:spMk id="14" creationId="{5CA93257-EF0C-8AA7-72DA-E6F509462D97}"/>
          </ac:spMkLst>
        </pc:spChg>
        <pc:spChg chg="mod">
          <ac:chgData name="יובל גבאי" userId="eef0e6f4-53cd-4b50-a6b4-5b6e28795071" providerId="ADAL" clId="{22F9AC31-2BAB-4027-804A-792D77453D12}" dt="2024-03-04T16:36:18.597" v="11539"/>
          <ac:spMkLst>
            <pc:docMk/>
            <pc:sldMk cId="2036680456" sldId="365"/>
            <ac:spMk id="15" creationId="{56E015E7-FBD5-812A-C40D-349BBAE8D2CE}"/>
          </ac:spMkLst>
        </pc:spChg>
        <pc:spChg chg="mod">
          <ac:chgData name="יובל גבאי" userId="eef0e6f4-53cd-4b50-a6b4-5b6e28795071" providerId="ADAL" clId="{22F9AC31-2BAB-4027-804A-792D77453D12}" dt="2024-03-04T16:36:18.597" v="11539"/>
          <ac:spMkLst>
            <pc:docMk/>
            <pc:sldMk cId="2036680456" sldId="365"/>
            <ac:spMk id="16" creationId="{67309635-B3A5-5C42-274D-718F33B2F8AA}"/>
          </ac:spMkLst>
        </pc:spChg>
        <pc:grpChg chg="add mod">
          <ac:chgData name="יובל גבאי" userId="eef0e6f4-53cd-4b50-a6b4-5b6e28795071" providerId="ADAL" clId="{22F9AC31-2BAB-4027-804A-792D77453D12}" dt="2024-03-04T16:45:19.926" v="11558" actId="14100"/>
          <ac:grpSpMkLst>
            <pc:docMk/>
            <pc:sldMk cId="2036680456" sldId="365"/>
            <ac:grpSpMk id="5" creationId="{AF4B12B0-9178-0B2F-891E-2A7D900BD33B}"/>
          </ac:grpSpMkLst>
        </pc:grpChg>
        <pc:picChg chg="del">
          <ac:chgData name="יובל גבאי" userId="eef0e6f4-53cd-4b50-a6b4-5b6e28795071" providerId="ADAL" clId="{22F9AC31-2BAB-4027-804A-792D77453D12}" dt="2024-03-04T16:36:18.226" v="11538" actId="478"/>
          <ac:picMkLst>
            <pc:docMk/>
            <pc:sldMk cId="2036680456" sldId="365"/>
            <ac:picMk id="7" creationId="{08822C60-0FA6-F41E-7350-8F25461E39C1}"/>
          </ac:picMkLst>
        </pc:picChg>
        <pc:picChg chg="add del mod">
          <ac:chgData name="יובל גבאי" userId="eef0e6f4-53cd-4b50-a6b4-5b6e28795071" providerId="ADAL" clId="{22F9AC31-2BAB-4027-804A-792D77453D12}" dt="2024-03-04T16:43:56.939" v="11547" actId="478"/>
          <ac:picMkLst>
            <pc:docMk/>
            <pc:sldMk cId="2036680456" sldId="365"/>
            <ac:picMk id="18" creationId="{500CA368-12A8-E8AD-9DA3-CCF8DC4902F0}"/>
          </ac:picMkLst>
        </pc:picChg>
        <pc:picChg chg="add mod">
          <ac:chgData name="יובל גבאי" userId="eef0e6f4-53cd-4b50-a6b4-5b6e28795071" providerId="ADAL" clId="{22F9AC31-2BAB-4027-804A-792D77453D12}" dt="2024-03-04T16:45:22.582" v="11560" actId="1076"/>
          <ac:picMkLst>
            <pc:docMk/>
            <pc:sldMk cId="2036680456" sldId="365"/>
            <ac:picMk id="20" creationId="{BC8C58B6-CEC6-EB2D-3040-B4E75C18E532}"/>
          </ac:picMkLst>
        </pc:picChg>
        <pc:picChg chg="del">
          <ac:chgData name="יובל גבאי" userId="eef0e6f4-53cd-4b50-a6b4-5b6e28795071" providerId="ADAL" clId="{22F9AC31-2BAB-4027-804A-792D77453D12}" dt="2024-03-04T16:36:18.226" v="11538" actId="478"/>
          <ac:picMkLst>
            <pc:docMk/>
            <pc:sldMk cId="2036680456" sldId="365"/>
            <ac:picMk id="2052" creationId="{974C40FC-EB53-EE25-8AA0-46D67AFF3473}"/>
          </ac:picMkLst>
        </pc:picChg>
        <pc:picChg chg="del">
          <ac:chgData name="יובל גבאי" userId="eef0e6f4-53cd-4b50-a6b4-5b6e28795071" providerId="ADAL" clId="{22F9AC31-2BAB-4027-804A-792D77453D12}" dt="2024-03-04T16:36:18.226" v="11538" actId="478"/>
          <ac:picMkLst>
            <pc:docMk/>
            <pc:sldMk cId="2036680456" sldId="365"/>
            <ac:picMk id="2054" creationId="{28497A94-E37D-3E1E-23F5-6D6EA9EBE2AF}"/>
          </ac:picMkLst>
        </pc:picChg>
        <pc:cxnChg chg="mod">
          <ac:chgData name="יובל גבאי" userId="eef0e6f4-53cd-4b50-a6b4-5b6e28795071" providerId="ADAL" clId="{22F9AC31-2BAB-4027-804A-792D77453D12}" dt="2024-03-04T16:36:18.597" v="11539"/>
          <ac:cxnSpMkLst>
            <pc:docMk/>
            <pc:sldMk cId="2036680456" sldId="365"/>
            <ac:cxnSpMk id="11" creationId="{F9B09429-322F-6F71-1A1C-56CF36624B65}"/>
          </ac:cxnSpMkLst>
        </pc:cxnChg>
        <pc:cxnChg chg="mod">
          <ac:chgData name="יובל גבאי" userId="eef0e6f4-53cd-4b50-a6b4-5b6e28795071" providerId="ADAL" clId="{22F9AC31-2BAB-4027-804A-792D77453D12}" dt="2024-03-04T16:36:18.597" v="11539"/>
          <ac:cxnSpMkLst>
            <pc:docMk/>
            <pc:sldMk cId="2036680456" sldId="365"/>
            <ac:cxnSpMk id="12" creationId="{098198F0-2011-0B35-2D6E-D302FF35F978}"/>
          </ac:cxnSpMkLst>
        </pc:cxnChg>
        <pc:cxnChg chg="mod">
          <ac:chgData name="יובל גבאי" userId="eef0e6f4-53cd-4b50-a6b4-5b6e28795071" providerId="ADAL" clId="{22F9AC31-2BAB-4027-804A-792D77453D12}" dt="2024-03-04T16:36:18.597" v="11539"/>
          <ac:cxnSpMkLst>
            <pc:docMk/>
            <pc:sldMk cId="2036680456" sldId="365"/>
            <ac:cxnSpMk id="13" creationId="{3A67E7BB-20E9-174F-07B9-39360C1D8E6D}"/>
          </ac:cxnSpMkLst>
        </pc:cxnChg>
      </pc:sldChg>
      <pc:sldChg chg="modSp add mod">
        <pc:chgData name="יובל גבאי" userId="eef0e6f4-53cd-4b50-a6b4-5b6e28795071" providerId="ADAL" clId="{22F9AC31-2BAB-4027-804A-792D77453D12}" dt="2024-03-05T07:53:41.213" v="11728" actId="1076"/>
        <pc:sldMkLst>
          <pc:docMk/>
          <pc:sldMk cId="1198335596" sldId="366"/>
        </pc:sldMkLst>
        <pc:spChg chg="mod">
          <ac:chgData name="יובל גבאי" userId="eef0e6f4-53cd-4b50-a6b4-5b6e28795071" providerId="ADAL" clId="{22F9AC31-2BAB-4027-804A-792D77453D12}" dt="2024-03-05T07:50:25.627" v="11722" actId="27636"/>
          <ac:spMkLst>
            <pc:docMk/>
            <pc:sldMk cId="1198335596" sldId="366"/>
            <ac:spMk id="3" creationId="{C8A067A8-478C-D982-24B3-E50362F49AC0}"/>
          </ac:spMkLst>
        </pc:spChg>
        <pc:picChg chg="mod">
          <ac:chgData name="יובל גבאי" userId="eef0e6f4-53cd-4b50-a6b4-5b6e28795071" providerId="ADAL" clId="{22F9AC31-2BAB-4027-804A-792D77453D12}" dt="2024-03-05T07:53:41.213" v="11728" actId="1076"/>
          <ac:picMkLst>
            <pc:docMk/>
            <pc:sldMk cId="1198335596" sldId="366"/>
            <ac:picMk id="2052" creationId="{D00C0784-C167-EE4B-A032-5F55DA8E4F82}"/>
          </ac:picMkLst>
        </pc:picChg>
      </pc:sldChg>
    </pc:docChg>
  </pc:docChgLst>
  <pc:docChgLst>
    <pc:chgData name="טל גאון" userId="4c6964e9-dd5e-4d97-8431-04800ee50216" providerId="ADAL" clId="{FADAE182-FCF3-4453-9F4F-9EB49AF8DC59}"/>
    <pc:docChg chg="undo custSel addSld delSld modSld sldOrd addSection delSection modSection">
      <pc:chgData name="טל גאון" userId="4c6964e9-dd5e-4d97-8431-04800ee50216" providerId="ADAL" clId="{FADAE182-FCF3-4453-9F4F-9EB49AF8DC59}" dt="2024-03-05T18:14:14.704" v="3968" actId="2696"/>
      <pc:docMkLst>
        <pc:docMk/>
      </pc:docMkLst>
      <pc:sldChg chg="modSp mod modNotesTx">
        <pc:chgData name="טל גאון" userId="4c6964e9-dd5e-4d97-8431-04800ee50216" providerId="ADAL" clId="{FADAE182-FCF3-4453-9F4F-9EB49AF8DC59}" dt="2024-02-19T19:09:43.489" v="11" actId="20577"/>
        <pc:sldMkLst>
          <pc:docMk/>
          <pc:sldMk cId="2057987476" sldId="257"/>
        </pc:sldMkLst>
        <pc:spChg chg="mod">
          <ac:chgData name="טל גאון" userId="4c6964e9-dd5e-4d97-8431-04800ee50216" providerId="ADAL" clId="{FADAE182-FCF3-4453-9F4F-9EB49AF8DC59}" dt="2024-02-19T19:09:13.462" v="9" actId="20577"/>
          <ac:spMkLst>
            <pc:docMk/>
            <pc:sldMk cId="2057987476" sldId="257"/>
            <ac:spMk id="3" creationId="{311DDDC0-58B0-952E-3FAB-D1B2D3622692}"/>
          </ac:spMkLst>
        </pc:spChg>
      </pc:sldChg>
      <pc:sldChg chg="del ord">
        <pc:chgData name="טל גאון" userId="4c6964e9-dd5e-4d97-8431-04800ee50216" providerId="ADAL" clId="{FADAE182-FCF3-4453-9F4F-9EB49AF8DC59}" dt="2024-02-26T09:43:30.267" v="2362" actId="2696"/>
        <pc:sldMkLst>
          <pc:docMk/>
          <pc:sldMk cId="4138880134" sldId="259"/>
        </pc:sldMkLst>
      </pc:sldChg>
      <pc:sldChg chg="del">
        <pc:chgData name="טל גאון" userId="4c6964e9-dd5e-4d97-8431-04800ee50216" providerId="ADAL" clId="{FADAE182-FCF3-4453-9F4F-9EB49AF8DC59}" dt="2024-02-22T16:25:52.758" v="1558" actId="2696"/>
        <pc:sldMkLst>
          <pc:docMk/>
          <pc:sldMk cId="1850920994" sldId="260"/>
        </pc:sldMkLst>
      </pc:sldChg>
      <pc:sldChg chg="addSp delSp modSp mod modNotesTx">
        <pc:chgData name="טל גאון" userId="4c6964e9-dd5e-4d97-8431-04800ee50216" providerId="ADAL" clId="{FADAE182-FCF3-4453-9F4F-9EB49AF8DC59}" dt="2024-02-26T15:38:03.536" v="2590" actId="1076"/>
        <pc:sldMkLst>
          <pc:docMk/>
          <pc:sldMk cId="628672696" sldId="266"/>
        </pc:sldMkLst>
        <pc:spChg chg="del mod">
          <ac:chgData name="טל גאון" userId="4c6964e9-dd5e-4d97-8431-04800ee50216" providerId="ADAL" clId="{FADAE182-FCF3-4453-9F4F-9EB49AF8DC59}" dt="2024-02-22T10:53:01.594" v="934" actId="478"/>
          <ac:spMkLst>
            <pc:docMk/>
            <pc:sldMk cId="628672696" sldId="266"/>
            <ac:spMk id="3" creationId="{2AD02B2E-0F61-4F68-567C-2FC548D4080A}"/>
          </ac:spMkLst>
        </pc:spChg>
        <pc:spChg chg="add del mod">
          <ac:chgData name="טל גאון" userId="4c6964e9-dd5e-4d97-8431-04800ee50216" providerId="ADAL" clId="{FADAE182-FCF3-4453-9F4F-9EB49AF8DC59}" dt="2024-02-22T10:52:48.413" v="930" actId="478"/>
          <ac:spMkLst>
            <pc:docMk/>
            <pc:sldMk cId="628672696" sldId="266"/>
            <ac:spMk id="5" creationId="{176C686F-9A67-8207-C26D-464EF31611A8}"/>
          </ac:spMkLst>
        </pc:spChg>
        <pc:spChg chg="add del">
          <ac:chgData name="טל גאון" userId="4c6964e9-dd5e-4d97-8431-04800ee50216" providerId="ADAL" clId="{FADAE182-FCF3-4453-9F4F-9EB49AF8DC59}" dt="2024-02-22T10:52:57.401" v="933" actId="22"/>
          <ac:spMkLst>
            <pc:docMk/>
            <pc:sldMk cId="628672696" sldId="266"/>
            <ac:spMk id="7" creationId="{6A3BBDB0-E023-07D2-678D-E1AF100A6011}"/>
          </ac:spMkLst>
        </pc:spChg>
        <pc:spChg chg="add mod">
          <ac:chgData name="טל גאון" userId="4c6964e9-dd5e-4d97-8431-04800ee50216" providerId="ADAL" clId="{FADAE182-FCF3-4453-9F4F-9EB49AF8DC59}" dt="2024-02-22T12:05:46.564" v="1091" actId="20577"/>
          <ac:spMkLst>
            <pc:docMk/>
            <pc:sldMk cId="628672696" sldId="266"/>
            <ac:spMk id="9" creationId="{9A0C2617-CEC9-EC19-36F4-67656463FA9D}"/>
          </ac:spMkLst>
        </pc:spChg>
        <pc:picChg chg="add mod">
          <ac:chgData name="טל גאון" userId="4c6964e9-dd5e-4d97-8431-04800ee50216" providerId="ADAL" clId="{FADAE182-FCF3-4453-9F4F-9EB49AF8DC59}" dt="2024-02-26T15:38:03.536" v="2590" actId="1076"/>
          <ac:picMkLst>
            <pc:docMk/>
            <pc:sldMk cId="628672696" sldId="266"/>
            <ac:picMk id="5" creationId="{7AB09780-0E80-A022-EFE3-34B1EF950D7A}"/>
          </ac:picMkLst>
        </pc:picChg>
        <pc:picChg chg="add del mod">
          <ac:chgData name="טל גאון" userId="4c6964e9-dd5e-4d97-8431-04800ee50216" providerId="ADAL" clId="{FADAE182-FCF3-4453-9F4F-9EB49AF8DC59}" dt="2024-02-26T15:37:56.280" v="2583" actId="478"/>
          <ac:picMkLst>
            <pc:docMk/>
            <pc:sldMk cId="628672696" sldId="266"/>
            <ac:picMk id="10" creationId="{3CD18188-B70A-3222-93E9-C205D7459C0E}"/>
          </ac:picMkLst>
        </pc:picChg>
      </pc:sldChg>
      <pc:sldChg chg="del">
        <pc:chgData name="טל גאון" userId="4c6964e9-dd5e-4d97-8431-04800ee50216" providerId="ADAL" clId="{FADAE182-FCF3-4453-9F4F-9EB49AF8DC59}" dt="2024-02-19T19:10:46.352" v="12" actId="2696"/>
        <pc:sldMkLst>
          <pc:docMk/>
          <pc:sldMk cId="4069981597" sldId="268"/>
        </pc:sldMkLst>
      </pc:sldChg>
      <pc:sldChg chg="modSp mod modNotesTx">
        <pc:chgData name="טל גאון" userId="4c6964e9-dd5e-4d97-8431-04800ee50216" providerId="ADAL" clId="{FADAE182-FCF3-4453-9F4F-9EB49AF8DC59}" dt="2024-02-19T19:08:44.390" v="8"/>
        <pc:sldMkLst>
          <pc:docMk/>
          <pc:sldMk cId="4110714019" sldId="269"/>
        </pc:sldMkLst>
        <pc:spChg chg="mod">
          <ac:chgData name="טל גאון" userId="4c6964e9-dd5e-4d97-8431-04800ee50216" providerId="ADAL" clId="{FADAE182-FCF3-4453-9F4F-9EB49AF8DC59}" dt="2024-02-19T19:08:44.390" v="8"/>
          <ac:spMkLst>
            <pc:docMk/>
            <pc:sldMk cId="4110714019" sldId="269"/>
            <ac:spMk id="3" creationId="{B0972AEB-D696-DF17-D5D5-93940478C194}"/>
          </ac:spMkLst>
        </pc:spChg>
      </pc:sldChg>
      <pc:sldChg chg="delSp modSp del mod modNotesTx">
        <pc:chgData name="טל גאון" userId="4c6964e9-dd5e-4d97-8431-04800ee50216" providerId="ADAL" clId="{FADAE182-FCF3-4453-9F4F-9EB49AF8DC59}" dt="2024-02-22T11:16:51.979" v="999" actId="2696"/>
        <pc:sldMkLst>
          <pc:docMk/>
          <pc:sldMk cId="3215269492" sldId="271"/>
        </pc:sldMkLst>
        <pc:picChg chg="mod">
          <ac:chgData name="טל גאון" userId="4c6964e9-dd5e-4d97-8431-04800ee50216" providerId="ADAL" clId="{FADAE182-FCF3-4453-9F4F-9EB49AF8DC59}" dt="2024-02-22T10:57:42.046" v="963" actId="14100"/>
          <ac:picMkLst>
            <pc:docMk/>
            <pc:sldMk cId="3215269492" sldId="271"/>
            <ac:picMk id="2052" creationId="{465A7E04-FBE2-E20D-0F19-18B3447ED99A}"/>
          </ac:picMkLst>
        </pc:picChg>
        <pc:cxnChg chg="mod">
          <ac:chgData name="טל גאון" userId="4c6964e9-dd5e-4d97-8431-04800ee50216" providerId="ADAL" clId="{FADAE182-FCF3-4453-9F4F-9EB49AF8DC59}" dt="2024-02-22T10:57:42.046" v="963" actId="14100"/>
          <ac:cxnSpMkLst>
            <pc:docMk/>
            <pc:sldMk cId="3215269492" sldId="271"/>
            <ac:cxnSpMk id="7" creationId="{F5445600-3EFB-6744-10FC-68BDA390A8A8}"/>
          </ac:cxnSpMkLst>
        </pc:cxnChg>
        <pc:cxnChg chg="del">
          <ac:chgData name="טל גאון" userId="4c6964e9-dd5e-4d97-8431-04800ee50216" providerId="ADAL" clId="{FADAE182-FCF3-4453-9F4F-9EB49AF8DC59}" dt="2024-02-22T11:16:22.525" v="989" actId="478"/>
          <ac:cxnSpMkLst>
            <pc:docMk/>
            <pc:sldMk cId="3215269492" sldId="271"/>
            <ac:cxnSpMk id="14" creationId="{3603CE42-3845-101F-C493-53489C4770AC}"/>
          </ac:cxnSpMkLst>
        </pc:cxnChg>
        <pc:cxnChg chg="del">
          <ac:chgData name="טל גאון" userId="4c6964e9-dd5e-4d97-8431-04800ee50216" providerId="ADAL" clId="{FADAE182-FCF3-4453-9F4F-9EB49AF8DC59}" dt="2024-02-22T11:16:20.406" v="988" actId="478"/>
          <ac:cxnSpMkLst>
            <pc:docMk/>
            <pc:sldMk cId="3215269492" sldId="271"/>
            <ac:cxnSpMk id="16" creationId="{4E485C81-2A98-781D-D133-544C6696CBEB}"/>
          </ac:cxnSpMkLst>
        </pc:cxnChg>
      </pc:sldChg>
      <pc:sldChg chg="del modNotesTx">
        <pc:chgData name="טל גאון" userId="4c6964e9-dd5e-4d97-8431-04800ee50216" providerId="ADAL" clId="{FADAE182-FCF3-4453-9F4F-9EB49AF8DC59}" dt="2024-02-22T10:42:30.511" v="921" actId="2696"/>
        <pc:sldMkLst>
          <pc:docMk/>
          <pc:sldMk cId="114191793" sldId="272"/>
        </pc:sldMkLst>
      </pc:sldChg>
      <pc:sldChg chg="del">
        <pc:chgData name="טל גאון" userId="4c6964e9-dd5e-4d97-8431-04800ee50216" providerId="ADAL" clId="{FADAE182-FCF3-4453-9F4F-9EB49AF8DC59}" dt="2024-02-22T10:42:23.226" v="920" actId="2696"/>
        <pc:sldMkLst>
          <pc:docMk/>
          <pc:sldMk cId="1897255937" sldId="273"/>
        </pc:sldMkLst>
      </pc:sldChg>
      <pc:sldChg chg="del">
        <pc:chgData name="טל גאון" userId="4c6964e9-dd5e-4d97-8431-04800ee50216" providerId="ADAL" clId="{FADAE182-FCF3-4453-9F4F-9EB49AF8DC59}" dt="2024-02-22T10:42:22.027" v="919" actId="2696"/>
        <pc:sldMkLst>
          <pc:docMk/>
          <pc:sldMk cId="3330565401" sldId="274"/>
        </pc:sldMkLst>
      </pc:sldChg>
      <pc:sldChg chg="delSp modSp mod modNotesTx">
        <pc:chgData name="טל גאון" userId="4c6964e9-dd5e-4d97-8431-04800ee50216" providerId="ADAL" clId="{FADAE182-FCF3-4453-9F4F-9EB49AF8DC59}" dt="2024-02-29T06:57:40.621" v="2708" actId="113"/>
        <pc:sldMkLst>
          <pc:docMk/>
          <pc:sldMk cId="604732431" sldId="275"/>
        </pc:sldMkLst>
        <pc:spChg chg="mod">
          <ac:chgData name="טל גאון" userId="4c6964e9-dd5e-4d97-8431-04800ee50216" providerId="ADAL" clId="{FADAE182-FCF3-4453-9F4F-9EB49AF8DC59}" dt="2024-02-22T12:30:03.713" v="1320"/>
          <ac:spMkLst>
            <pc:docMk/>
            <pc:sldMk cId="604732431" sldId="275"/>
            <ac:spMk id="2" creationId="{E71D1093-BD5D-9512-A79E-18CC6378CE40}"/>
          </ac:spMkLst>
        </pc:spChg>
        <pc:spChg chg="mod">
          <ac:chgData name="טל גאון" userId="4c6964e9-dd5e-4d97-8431-04800ee50216" providerId="ADAL" clId="{FADAE182-FCF3-4453-9F4F-9EB49AF8DC59}" dt="2024-02-29T06:57:40.621" v="2708" actId="113"/>
          <ac:spMkLst>
            <pc:docMk/>
            <pc:sldMk cId="604732431" sldId="275"/>
            <ac:spMk id="3" creationId="{4809CF4C-BEC2-FC6F-11D1-64C93BD9674C}"/>
          </ac:spMkLst>
        </pc:spChg>
        <pc:spChg chg="del mod">
          <ac:chgData name="טל גאון" userId="4c6964e9-dd5e-4d97-8431-04800ee50216" providerId="ADAL" clId="{FADAE182-FCF3-4453-9F4F-9EB49AF8DC59}" dt="2024-02-19T19:48:03.783" v="479"/>
          <ac:spMkLst>
            <pc:docMk/>
            <pc:sldMk cId="604732431" sldId="275"/>
            <ac:spMk id="4" creationId="{08816D28-7922-42A2-6F6F-B514E00097EE}"/>
          </ac:spMkLst>
        </pc:spChg>
      </pc:sldChg>
      <pc:sldChg chg="del">
        <pc:chgData name="טל גאון" userId="4c6964e9-dd5e-4d97-8431-04800ee50216" providerId="ADAL" clId="{FADAE182-FCF3-4453-9F4F-9EB49AF8DC59}" dt="2024-02-25T10:06:46.298" v="1755" actId="2696"/>
        <pc:sldMkLst>
          <pc:docMk/>
          <pc:sldMk cId="1599708334" sldId="276"/>
        </pc:sldMkLst>
      </pc:sldChg>
      <pc:sldChg chg="modSp new del mod modNotesTx">
        <pc:chgData name="טל גאון" userId="4c6964e9-dd5e-4d97-8431-04800ee50216" providerId="ADAL" clId="{FADAE182-FCF3-4453-9F4F-9EB49AF8DC59}" dt="2024-02-19T19:28:56.698" v="52" actId="2696"/>
        <pc:sldMkLst>
          <pc:docMk/>
          <pc:sldMk cId="1181709484" sldId="277"/>
        </pc:sldMkLst>
        <pc:spChg chg="mod">
          <ac:chgData name="טל גאון" userId="4c6964e9-dd5e-4d97-8431-04800ee50216" providerId="ADAL" clId="{FADAE182-FCF3-4453-9F4F-9EB49AF8DC59}" dt="2024-02-19T19:21:16.871" v="20"/>
          <ac:spMkLst>
            <pc:docMk/>
            <pc:sldMk cId="1181709484" sldId="277"/>
            <ac:spMk id="2" creationId="{4839CA06-70A6-7095-56F3-DEEAD0E5ADF3}"/>
          </ac:spMkLst>
        </pc:spChg>
        <pc:spChg chg="mod">
          <ac:chgData name="טל גאון" userId="4c6964e9-dd5e-4d97-8431-04800ee50216" providerId="ADAL" clId="{FADAE182-FCF3-4453-9F4F-9EB49AF8DC59}" dt="2024-02-19T19:25:11.817" v="51" actId="20577"/>
          <ac:spMkLst>
            <pc:docMk/>
            <pc:sldMk cId="1181709484" sldId="277"/>
            <ac:spMk id="3" creationId="{80D910AC-A801-7096-E128-56F6B4661469}"/>
          </ac:spMkLst>
        </pc:spChg>
      </pc:sldChg>
      <pc:sldChg chg="modSp new del mod modNotesTx">
        <pc:chgData name="טל גאון" userId="4c6964e9-dd5e-4d97-8431-04800ee50216" providerId="ADAL" clId="{FADAE182-FCF3-4453-9F4F-9EB49AF8DC59}" dt="2024-02-21T13:41:53.225" v="714" actId="2696"/>
        <pc:sldMkLst>
          <pc:docMk/>
          <pc:sldMk cId="2556426917" sldId="278"/>
        </pc:sldMkLst>
        <pc:spChg chg="mod">
          <ac:chgData name="טל גאון" userId="4c6964e9-dd5e-4d97-8431-04800ee50216" providerId="ADAL" clId="{FADAE182-FCF3-4453-9F4F-9EB49AF8DC59}" dt="2024-02-19T19:22:13.226" v="31"/>
          <ac:spMkLst>
            <pc:docMk/>
            <pc:sldMk cId="2556426917" sldId="278"/>
            <ac:spMk id="2" creationId="{F86AA1C9-6B2D-2212-71A2-23976582FFBB}"/>
          </ac:spMkLst>
        </pc:spChg>
        <pc:spChg chg="mod">
          <ac:chgData name="טל גאון" userId="4c6964e9-dd5e-4d97-8431-04800ee50216" providerId="ADAL" clId="{FADAE182-FCF3-4453-9F4F-9EB49AF8DC59}" dt="2024-02-19T19:37:14.237" v="183" actId="207"/>
          <ac:spMkLst>
            <pc:docMk/>
            <pc:sldMk cId="2556426917" sldId="278"/>
            <ac:spMk id="3" creationId="{C704C9E7-0BBC-EA3D-174D-4D4DE547A548}"/>
          </ac:spMkLst>
        </pc:spChg>
      </pc:sldChg>
      <pc:sldChg chg="modSp new del mod ord modNotesTx">
        <pc:chgData name="טל גאון" userId="4c6964e9-dd5e-4d97-8431-04800ee50216" providerId="ADAL" clId="{FADAE182-FCF3-4453-9F4F-9EB49AF8DC59}" dt="2024-02-25T10:57:19.628" v="1850" actId="2696"/>
        <pc:sldMkLst>
          <pc:docMk/>
          <pc:sldMk cId="2927390247" sldId="279"/>
        </pc:sldMkLst>
        <pc:spChg chg="mod">
          <ac:chgData name="טל גאון" userId="4c6964e9-dd5e-4d97-8431-04800ee50216" providerId="ADAL" clId="{FADAE182-FCF3-4453-9F4F-9EB49AF8DC59}" dt="2024-02-21T13:45:49.870" v="765"/>
          <ac:spMkLst>
            <pc:docMk/>
            <pc:sldMk cId="2927390247" sldId="279"/>
            <ac:spMk id="2" creationId="{0EAB948D-6064-02D9-BFCF-C1BF3D0236A4}"/>
          </ac:spMkLst>
        </pc:spChg>
        <pc:spChg chg="mod">
          <ac:chgData name="טל גאון" userId="4c6964e9-dd5e-4d97-8431-04800ee50216" providerId="ADAL" clId="{FADAE182-FCF3-4453-9F4F-9EB49AF8DC59}" dt="2024-02-22T12:29:38.370" v="1318"/>
          <ac:spMkLst>
            <pc:docMk/>
            <pc:sldMk cId="2927390247" sldId="279"/>
            <ac:spMk id="3" creationId="{136A7664-E3D8-A436-4F04-A41C9515213A}"/>
          </ac:spMkLst>
        </pc:spChg>
      </pc:sldChg>
      <pc:sldChg chg="addSp delSp modSp new del mod ord modNotesTx">
        <pc:chgData name="טל גאון" userId="4c6964e9-dd5e-4d97-8431-04800ee50216" providerId="ADAL" clId="{FADAE182-FCF3-4453-9F4F-9EB49AF8DC59}" dt="2024-02-25T10:57:17.573" v="1849" actId="2696"/>
        <pc:sldMkLst>
          <pc:docMk/>
          <pc:sldMk cId="1772291016" sldId="280"/>
        </pc:sldMkLst>
        <pc:spChg chg="mod">
          <ac:chgData name="טל גאון" userId="4c6964e9-dd5e-4d97-8431-04800ee50216" providerId="ADAL" clId="{FADAE182-FCF3-4453-9F4F-9EB49AF8DC59}" dt="2024-02-21T13:45:25.708" v="761" actId="20577"/>
          <ac:spMkLst>
            <pc:docMk/>
            <pc:sldMk cId="1772291016" sldId="280"/>
            <ac:spMk id="2" creationId="{9D74781A-2D33-9A8A-3F46-A870B83A835B}"/>
          </ac:spMkLst>
        </pc:spChg>
        <pc:spChg chg="mod">
          <ac:chgData name="טל גאון" userId="4c6964e9-dd5e-4d97-8431-04800ee50216" providerId="ADAL" clId="{FADAE182-FCF3-4453-9F4F-9EB49AF8DC59}" dt="2024-02-22T12:29:30.563" v="1317" actId="12"/>
          <ac:spMkLst>
            <pc:docMk/>
            <pc:sldMk cId="1772291016" sldId="280"/>
            <ac:spMk id="3" creationId="{39AA247B-2455-1850-6AEF-322B042A799A}"/>
          </ac:spMkLst>
        </pc:spChg>
        <pc:spChg chg="add del">
          <ac:chgData name="טל גאון" userId="4c6964e9-dd5e-4d97-8431-04800ee50216" providerId="ADAL" clId="{FADAE182-FCF3-4453-9F4F-9EB49AF8DC59}" dt="2024-02-19T19:21:42.717" v="24" actId="22"/>
          <ac:spMkLst>
            <pc:docMk/>
            <pc:sldMk cId="1772291016" sldId="280"/>
            <ac:spMk id="5" creationId="{C37A840D-C94C-B96A-49EA-73A6C7BCF167}"/>
          </ac:spMkLst>
        </pc:spChg>
      </pc:sldChg>
      <pc:sldChg chg="modSp new del mod ord modNotesTx">
        <pc:chgData name="טל גאון" userId="4c6964e9-dd5e-4d97-8431-04800ee50216" providerId="ADAL" clId="{FADAE182-FCF3-4453-9F4F-9EB49AF8DC59}" dt="2024-02-25T10:57:14.349" v="1848" actId="2696"/>
        <pc:sldMkLst>
          <pc:docMk/>
          <pc:sldMk cId="4189522227" sldId="281"/>
        </pc:sldMkLst>
        <pc:spChg chg="mod">
          <ac:chgData name="טל גאון" userId="4c6964e9-dd5e-4d97-8431-04800ee50216" providerId="ADAL" clId="{FADAE182-FCF3-4453-9F4F-9EB49AF8DC59}" dt="2024-02-21T13:43:13.814" v="724" actId="20577"/>
          <ac:spMkLst>
            <pc:docMk/>
            <pc:sldMk cId="4189522227" sldId="281"/>
            <ac:spMk id="2" creationId="{A113DA87-38BA-18E8-15E5-B88A1547ED5A}"/>
          </ac:spMkLst>
        </pc:spChg>
        <pc:spChg chg="mod">
          <ac:chgData name="טל גאון" userId="4c6964e9-dd5e-4d97-8431-04800ee50216" providerId="ADAL" clId="{FADAE182-FCF3-4453-9F4F-9EB49AF8DC59}" dt="2024-02-22T12:29:13.792" v="1314" actId="20577"/>
          <ac:spMkLst>
            <pc:docMk/>
            <pc:sldMk cId="4189522227" sldId="281"/>
            <ac:spMk id="3" creationId="{DE21CCD2-EE39-D855-D53F-2E942350B03D}"/>
          </ac:spMkLst>
        </pc:spChg>
      </pc:sldChg>
      <pc:sldChg chg="modSp new del mod modNotesTx">
        <pc:chgData name="טל גאון" userId="4c6964e9-dd5e-4d97-8431-04800ee50216" providerId="ADAL" clId="{FADAE182-FCF3-4453-9F4F-9EB49AF8DC59}" dt="2024-02-21T13:45:31.858" v="762" actId="2696"/>
        <pc:sldMkLst>
          <pc:docMk/>
          <pc:sldMk cId="2861791769" sldId="282"/>
        </pc:sldMkLst>
        <pc:spChg chg="mod">
          <ac:chgData name="טל גאון" userId="4c6964e9-dd5e-4d97-8431-04800ee50216" providerId="ADAL" clId="{FADAE182-FCF3-4453-9F4F-9EB49AF8DC59}" dt="2024-02-19T19:22:58.318" v="40"/>
          <ac:spMkLst>
            <pc:docMk/>
            <pc:sldMk cId="2861791769" sldId="282"/>
            <ac:spMk id="2" creationId="{2B81D457-1D15-6CD4-8846-B03752653CB8}"/>
          </ac:spMkLst>
        </pc:spChg>
        <pc:spChg chg="mod">
          <ac:chgData name="טל גאון" userId="4c6964e9-dd5e-4d97-8431-04800ee50216" providerId="ADAL" clId="{FADAE182-FCF3-4453-9F4F-9EB49AF8DC59}" dt="2024-02-19T19:41:10.591" v="223" actId="113"/>
          <ac:spMkLst>
            <pc:docMk/>
            <pc:sldMk cId="2861791769" sldId="282"/>
            <ac:spMk id="3" creationId="{1C3558E9-7FF9-12F2-98AB-20C54682A8DE}"/>
          </ac:spMkLst>
        </pc:spChg>
      </pc:sldChg>
      <pc:sldChg chg="modSp new del mod modNotesTx">
        <pc:chgData name="טל גאון" userId="4c6964e9-dd5e-4d97-8431-04800ee50216" providerId="ADAL" clId="{FADAE182-FCF3-4453-9F4F-9EB49AF8DC59}" dt="2024-02-21T13:45:34.634" v="763" actId="2696"/>
        <pc:sldMkLst>
          <pc:docMk/>
          <pc:sldMk cId="953926714" sldId="283"/>
        </pc:sldMkLst>
        <pc:spChg chg="mod">
          <ac:chgData name="טל גאון" userId="4c6964e9-dd5e-4d97-8431-04800ee50216" providerId="ADAL" clId="{FADAE182-FCF3-4453-9F4F-9EB49AF8DC59}" dt="2024-02-19T19:23:11.705" v="43"/>
          <ac:spMkLst>
            <pc:docMk/>
            <pc:sldMk cId="953926714" sldId="283"/>
            <ac:spMk id="2" creationId="{C2AF90CD-031E-18BD-AA58-FB1A81B442FF}"/>
          </ac:spMkLst>
        </pc:spChg>
        <pc:spChg chg="mod">
          <ac:chgData name="טל גאון" userId="4c6964e9-dd5e-4d97-8431-04800ee50216" providerId="ADAL" clId="{FADAE182-FCF3-4453-9F4F-9EB49AF8DC59}" dt="2024-02-19T19:42:32.418" v="242" actId="113"/>
          <ac:spMkLst>
            <pc:docMk/>
            <pc:sldMk cId="953926714" sldId="283"/>
            <ac:spMk id="3" creationId="{BFFA8A99-A062-9835-8682-E5807029D3BC}"/>
          </ac:spMkLst>
        </pc:spChg>
      </pc:sldChg>
      <pc:sldChg chg="modSp new del mod modShow modNotesTx">
        <pc:chgData name="טל גאון" userId="4c6964e9-dd5e-4d97-8431-04800ee50216" providerId="ADAL" clId="{FADAE182-FCF3-4453-9F4F-9EB49AF8DC59}" dt="2024-02-22T12:29:52.163" v="1319" actId="2696"/>
        <pc:sldMkLst>
          <pc:docMk/>
          <pc:sldMk cId="3523745478" sldId="284"/>
        </pc:sldMkLst>
        <pc:spChg chg="mod">
          <ac:chgData name="טל גאון" userId="4c6964e9-dd5e-4d97-8431-04800ee50216" providerId="ADAL" clId="{FADAE182-FCF3-4453-9F4F-9EB49AF8DC59}" dt="2024-02-19T19:23:27.284" v="47"/>
          <ac:spMkLst>
            <pc:docMk/>
            <pc:sldMk cId="3523745478" sldId="284"/>
            <ac:spMk id="2" creationId="{21FA4BBB-90D4-0BA3-5129-1359C813DB98}"/>
          </ac:spMkLst>
        </pc:spChg>
        <pc:spChg chg="mod">
          <ac:chgData name="טל גאון" userId="4c6964e9-dd5e-4d97-8431-04800ee50216" providerId="ADAL" clId="{FADAE182-FCF3-4453-9F4F-9EB49AF8DC59}" dt="2024-02-19T19:45:14.730" v="438" actId="12"/>
          <ac:spMkLst>
            <pc:docMk/>
            <pc:sldMk cId="3523745478" sldId="284"/>
            <ac:spMk id="3" creationId="{99291B57-5A6E-42A3-DDE0-0DBDE54471C6}"/>
          </ac:spMkLst>
        </pc:spChg>
      </pc:sldChg>
      <pc:sldChg chg="modSp mod">
        <pc:chgData name="טל גאון" userId="4c6964e9-dd5e-4d97-8431-04800ee50216" providerId="ADAL" clId="{FADAE182-FCF3-4453-9F4F-9EB49AF8DC59}" dt="2024-02-22T10:03:18.492" v="910" actId="115"/>
        <pc:sldMkLst>
          <pc:docMk/>
          <pc:sldMk cId="2267390337" sldId="285"/>
        </pc:sldMkLst>
        <pc:spChg chg="mod">
          <ac:chgData name="טל גאון" userId="4c6964e9-dd5e-4d97-8431-04800ee50216" providerId="ADAL" clId="{FADAE182-FCF3-4453-9F4F-9EB49AF8DC59}" dt="2024-02-22T10:03:18.492" v="910" actId="115"/>
          <ac:spMkLst>
            <pc:docMk/>
            <pc:sldMk cId="2267390337" sldId="285"/>
            <ac:spMk id="3" creationId="{B0972AEB-D696-DF17-D5D5-93940478C194}"/>
          </ac:spMkLst>
        </pc:spChg>
      </pc:sldChg>
      <pc:sldChg chg="modSp del mod modNotesTx">
        <pc:chgData name="טל גאון" userId="4c6964e9-dd5e-4d97-8431-04800ee50216" providerId="ADAL" clId="{FADAE182-FCF3-4453-9F4F-9EB49AF8DC59}" dt="2024-02-22T15:23:43.636" v="1466" actId="2696"/>
        <pc:sldMkLst>
          <pc:docMk/>
          <pc:sldMk cId="2196365500" sldId="286"/>
        </pc:sldMkLst>
        <pc:spChg chg="mod">
          <ac:chgData name="טל גאון" userId="4c6964e9-dd5e-4d97-8431-04800ee50216" providerId="ADAL" clId="{FADAE182-FCF3-4453-9F4F-9EB49AF8DC59}" dt="2024-02-22T14:58:31.898" v="1458" actId="20577"/>
          <ac:spMkLst>
            <pc:docMk/>
            <pc:sldMk cId="2196365500" sldId="286"/>
            <ac:spMk id="3" creationId="{18ABFB8E-B909-076F-5731-BEA328800F1A}"/>
          </ac:spMkLst>
        </pc:spChg>
      </pc:sldChg>
      <pc:sldChg chg="modSp del mod modNotesTx">
        <pc:chgData name="טל גאון" userId="4c6964e9-dd5e-4d97-8431-04800ee50216" providerId="ADAL" clId="{FADAE182-FCF3-4453-9F4F-9EB49AF8DC59}" dt="2024-02-22T16:25:48.309" v="1557" actId="2696"/>
        <pc:sldMkLst>
          <pc:docMk/>
          <pc:sldMk cId="2476819978" sldId="287"/>
        </pc:sldMkLst>
        <pc:spChg chg="mod">
          <ac:chgData name="טל גאון" userId="4c6964e9-dd5e-4d97-8431-04800ee50216" providerId="ADAL" clId="{FADAE182-FCF3-4453-9F4F-9EB49AF8DC59}" dt="2024-02-22T14:37:55.518" v="1440"/>
          <ac:spMkLst>
            <pc:docMk/>
            <pc:sldMk cId="2476819978" sldId="287"/>
            <ac:spMk id="3" creationId="{378681CB-2E8B-9376-B8DF-59C20E772F9F}"/>
          </ac:spMkLst>
        </pc:spChg>
      </pc:sldChg>
      <pc:sldChg chg="modSp new add del mod">
        <pc:chgData name="טל גאון" userId="4c6964e9-dd5e-4d97-8431-04800ee50216" providerId="ADAL" clId="{FADAE182-FCF3-4453-9F4F-9EB49AF8DC59}" dt="2024-02-29T07:02:22.361" v="2715" actId="2696"/>
        <pc:sldMkLst>
          <pc:docMk/>
          <pc:sldMk cId="828535713" sldId="292"/>
        </pc:sldMkLst>
        <pc:spChg chg="mod">
          <ac:chgData name="טל גאון" userId="4c6964e9-dd5e-4d97-8431-04800ee50216" providerId="ADAL" clId="{FADAE182-FCF3-4453-9F4F-9EB49AF8DC59}" dt="2024-02-22T10:01:40.498" v="906"/>
          <ac:spMkLst>
            <pc:docMk/>
            <pc:sldMk cId="828535713" sldId="292"/>
            <ac:spMk id="2" creationId="{AD70E033-128B-F2C9-0974-DF95ED2902E4}"/>
          </ac:spMkLst>
        </pc:spChg>
        <pc:spChg chg="mod">
          <ac:chgData name="טל גאון" userId="4c6964e9-dd5e-4d97-8431-04800ee50216" providerId="ADAL" clId="{FADAE182-FCF3-4453-9F4F-9EB49AF8DC59}" dt="2024-02-25T11:13:08.612" v="1997" actId="20577"/>
          <ac:spMkLst>
            <pc:docMk/>
            <pc:sldMk cId="828535713" sldId="292"/>
            <ac:spMk id="3" creationId="{56434172-331B-0B69-A225-C701D223598A}"/>
          </ac:spMkLst>
        </pc:spChg>
      </pc:sldChg>
      <pc:sldChg chg="addSp delSp modSp new mod modNotesTx">
        <pc:chgData name="טל גאון" userId="4c6964e9-dd5e-4d97-8431-04800ee50216" providerId="ADAL" clId="{FADAE182-FCF3-4453-9F4F-9EB49AF8DC59}" dt="2024-02-29T06:53:45.860" v="2672"/>
        <pc:sldMkLst>
          <pc:docMk/>
          <pc:sldMk cId="61346264" sldId="295"/>
        </pc:sldMkLst>
        <pc:spChg chg="mod">
          <ac:chgData name="טל גאון" userId="4c6964e9-dd5e-4d97-8431-04800ee50216" providerId="ADAL" clId="{FADAE182-FCF3-4453-9F4F-9EB49AF8DC59}" dt="2024-02-22T12:13:11.104" v="1200" actId="27636"/>
          <ac:spMkLst>
            <pc:docMk/>
            <pc:sldMk cId="61346264" sldId="295"/>
            <ac:spMk id="2" creationId="{2BDD9428-2D03-C7BF-EABB-21D1E29468A6}"/>
          </ac:spMkLst>
        </pc:spChg>
        <pc:spChg chg="mod">
          <ac:chgData name="טל גאון" userId="4c6964e9-dd5e-4d97-8431-04800ee50216" providerId="ADAL" clId="{FADAE182-FCF3-4453-9F4F-9EB49AF8DC59}" dt="2024-02-29T06:53:45.860" v="2672"/>
          <ac:spMkLst>
            <pc:docMk/>
            <pc:sldMk cId="61346264" sldId="295"/>
            <ac:spMk id="3" creationId="{653BE748-81AC-C51A-8838-B8330ADD62FF}"/>
          </ac:spMkLst>
        </pc:spChg>
        <pc:spChg chg="add">
          <ac:chgData name="טל גאון" userId="4c6964e9-dd5e-4d97-8431-04800ee50216" providerId="ADAL" clId="{FADAE182-FCF3-4453-9F4F-9EB49AF8DC59}" dt="2024-02-29T06:53:25.795" v="2665"/>
          <ac:spMkLst>
            <pc:docMk/>
            <pc:sldMk cId="61346264" sldId="295"/>
            <ac:spMk id="4" creationId="{CC73BF90-B6CF-330F-E54B-39C9818F52D3}"/>
          </ac:spMkLst>
        </pc:spChg>
        <pc:spChg chg="del mod">
          <ac:chgData name="טל גאון" userId="4c6964e9-dd5e-4d97-8431-04800ee50216" providerId="ADAL" clId="{FADAE182-FCF3-4453-9F4F-9EB49AF8DC59}" dt="2024-02-29T06:50:42.271" v="2592" actId="478"/>
          <ac:spMkLst>
            <pc:docMk/>
            <pc:sldMk cId="61346264" sldId="295"/>
            <ac:spMk id="6" creationId="{93395606-0C3E-300B-D794-8FDE2098B8EC}"/>
          </ac:spMkLst>
        </pc:spChg>
        <pc:spChg chg="add mod">
          <ac:chgData name="טל גאון" userId="4c6964e9-dd5e-4d97-8431-04800ee50216" providerId="ADAL" clId="{FADAE182-FCF3-4453-9F4F-9EB49AF8DC59}" dt="2024-02-29T06:53:31.866" v="2667"/>
          <ac:spMkLst>
            <pc:docMk/>
            <pc:sldMk cId="61346264" sldId="295"/>
            <ac:spMk id="7" creationId="{99DAD2EE-69BB-0D5E-25CE-A82F0462246B}"/>
          </ac:spMkLst>
        </pc:spChg>
        <pc:spChg chg="add del mod">
          <ac:chgData name="טל גאון" userId="4c6964e9-dd5e-4d97-8431-04800ee50216" providerId="ADAL" clId="{FADAE182-FCF3-4453-9F4F-9EB49AF8DC59}" dt="2024-02-29T06:53:42.465" v="2670" actId="478"/>
          <ac:spMkLst>
            <pc:docMk/>
            <pc:sldMk cId="61346264" sldId="295"/>
            <ac:spMk id="8" creationId="{31A1FA6A-C31F-6111-0E4C-00C6286E1FA6}"/>
          </ac:spMkLst>
        </pc:spChg>
      </pc:sldChg>
      <pc:sldChg chg="addSp delSp modSp new add del mod ord modNotesTx">
        <pc:chgData name="טל גאון" userId="4c6964e9-dd5e-4d97-8431-04800ee50216" providerId="ADAL" clId="{FADAE182-FCF3-4453-9F4F-9EB49AF8DC59}" dt="2024-02-29T07:42:05.996" v="2965" actId="2696"/>
        <pc:sldMkLst>
          <pc:docMk/>
          <pc:sldMk cId="1568650711" sldId="297"/>
        </pc:sldMkLst>
        <pc:spChg chg="mod">
          <ac:chgData name="טל גאון" userId="4c6964e9-dd5e-4d97-8431-04800ee50216" providerId="ADAL" clId="{FADAE182-FCF3-4453-9F4F-9EB49AF8DC59}" dt="2024-02-25T10:15:54.718" v="1779"/>
          <ac:spMkLst>
            <pc:docMk/>
            <pc:sldMk cId="1568650711" sldId="297"/>
            <ac:spMk id="2" creationId="{8D39DA06-F090-B2FD-A52C-5098749CB9B4}"/>
          </ac:spMkLst>
        </pc:spChg>
        <pc:spChg chg="mod">
          <ac:chgData name="טל גאון" userId="4c6964e9-dd5e-4d97-8431-04800ee50216" providerId="ADAL" clId="{FADAE182-FCF3-4453-9F4F-9EB49AF8DC59}" dt="2024-02-25T10:17:15.862" v="1807" actId="14100"/>
          <ac:spMkLst>
            <pc:docMk/>
            <pc:sldMk cId="1568650711" sldId="297"/>
            <ac:spMk id="3" creationId="{64AE96AB-3490-DB52-40E8-81337467D3E4}"/>
          </ac:spMkLst>
        </pc:spChg>
        <pc:picChg chg="add del mod">
          <ac:chgData name="טל גאון" userId="4c6964e9-dd5e-4d97-8431-04800ee50216" providerId="ADAL" clId="{FADAE182-FCF3-4453-9F4F-9EB49AF8DC59}" dt="2024-02-25T09:48:37.611" v="1724" actId="478"/>
          <ac:picMkLst>
            <pc:docMk/>
            <pc:sldMk cId="1568650711" sldId="297"/>
            <ac:picMk id="5" creationId="{D5EE198F-3B12-DE90-8851-D8B185EEE83E}"/>
          </ac:picMkLst>
        </pc:picChg>
        <pc:picChg chg="add mod">
          <ac:chgData name="טל גאון" userId="4c6964e9-dd5e-4d97-8431-04800ee50216" providerId="ADAL" clId="{FADAE182-FCF3-4453-9F4F-9EB49AF8DC59}" dt="2024-02-26T09:38:46.028" v="2356" actId="14100"/>
          <ac:picMkLst>
            <pc:docMk/>
            <pc:sldMk cId="1568650711" sldId="297"/>
            <ac:picMk id="6" creationId="{3CF1DCF9-0A27-7B1F-AE41-927DD7A846A6}"/>
          </ac:picMkLst>
        </pc:picChg>
      </pc:sldChg>
      <pc:sldChg chg="new del modNotesTx">
        <pc:chgData name="טל גאון" userId="4c6964e9-dd5e-4d97-8431-04800ee50216" providerId="ADAL" clId="{FADAE182-FCF3-4453-9F4F-9EB49AF8DC59}" dt="2024-02-22T16:25:54.769" v="1559" actId="2696"/>
        <pc:sldMkLst>
          <pc:docMk/>
          <pc:sldMk cId="4029465326" sldId="298"/>
        </pc:sldMkLst>
      </pc:sldChg>
      <pc:sldChg chg="modSp new add del mod ord modNotesTx">
        <pc:chgData name="טל גאון" userId="4c6964e9-dd5e-4d97-8431-04800ee50216" providerId="ADAL" clId="{FADAE182-FCF3-4453-9F4F-9EB49AF8DC59}" dt="2024-02-26T09:55:56.286" v="2371" actId="2696"/>
        <pc:sldMkLst>
          <pc:docMk/>
          <pc:sldMk cId="3049695096" sldId="300"/>
        </pc:sldMkLst>
        <pc:spChg chg="mod">
          <ac:chgData name="טל גאון" userId="4c6964e9-dd5e-4d97-8431-04800ee50216" providerId="ADAL" clId="{FADAE182-FCF3-4453-9F4F-9EB49AF8DC59}" dt="2024-02-25T10:15:52.420" v="1777"/>
          <ac:spMkLst>
            <pc:docMk/>
            <pc:sldMk cId="3049695096" sldId="300"/>
            <ac:spMk id="2" creationId="{6AD4B4D9-AB5F-C00E-50B5-A6B716B09655}"/>
          </ac:spMkLst>
        </pc:spChg>
        <pc:spChg chg="mod">
          <ac:chgData name="טל גאון" userId="4c6964e9-dd5e-4d97-8431-04800ee50216" providerId="ADAL" clId="{FADAE182-FCF3-4453-9F4F-9EB49AF8DC59}" dt="2024-02-22T16:13:21.835" v="1527" actId="113"/>
          <ac:spMkLst>
            <pc:docMk/>
            <pc:sldMk cId="3049695096" sldId="300"/>
            <ac:spMk id="3" creationId="{FF5594C0-03B9-FA6A-45D4-3BADBCF1E331}"/>
          </ac:spMkLst>
        </pc:spChg>
      </pc:sldChg>
      <pc:sldChg chg="modSp new del mod modNotesTx">
        <pc:chgData name="טל גאון" userId="4c6964e9-dd5e-4d97-8431-04800ee50216" providerId="ADAL" clId="{FADAE182-FCF3-4453-9F4F-9EB49AF8DC59}" dt="2024-02-22T16:13:35.298" v="1528" actId="2696"/>
        <pc:sldMkLst>
          <pc:docMk/>
          <pc:sldMk cId="487557906" sldId="301"/>
        </pc:sldMkLst>
        <pc:spChg chg="mod">
          <ac:chgData name="טל גאון" userId="4c6964e9-dd5e-4d97-8431-04800ee50216" providerId="ADAL" clId="{FADAE182-FCF3-4453-9F4F-9EB49AF8DC59}" dt="2024-02-22T15:42:50.386" v="1482"/>
          <ac:spMkLst>
            <pc:docMk/>
            <pc:sldMk cId="487557906" sldId="301"/>
            <ac:spMk id="2" creationId="{DBF763A7-6029-E8AF-487F-97C16E424576}"/>
          </ac:spMkLst>
        </pc:spChg>
        <pc:spChg chg="mod">
          <ac:chgData name="טל גאון" userId="4c6964e9-dd5e-4d97-8431-04800ee50216" providerId="ADAL" clId="{FADAE182-FCF3-4453-9F4F-9EB49AF8DC59}" dt="2024-02-22T15:42:54.951" v="1483"/>
          <ac:spMkLst>
            <pc:docMk/>
            <pc:sldMk cId="487557906" sldId="301"/>
            <ac:spMk id="3" creationId="{D4B56FAD-1C9B-1CA9-6C05-817FF47BF469}"/>
          </ac:spMkLst>
        </pc:spChg>
      </pc:sldChg>
      <pc:sldChg chg="addSp delSp modSp new del mod modNotesTx">
        <pc:chgData name="טל גאון" userId="4c6964e9-dd5e-4d97-8431-04800ee50216" providerId="ADAL" clId="{FADAE182-FCF3-4453-9F4F-9EB49AF8DC59}" dt="2024-02-26T09:38:32.720" v="2355" actId="2696"/>
        <pc:sldMkLst>
          <pc:docMk/>
          <pc:sldMk cId="1123318640" sldId="302"/>
        </pc:sldMkLst>
        <pc:spChg chg="mod">
          <ac:chgData name="טל גאון" userId="4c6964e9-dd5e-4d97-8431-04800ee50216" providerId="ADAL" clId="{FADAE182-FCF3-4453-9F4F-9EB49AF8DC59}" dt="2024-02-22T16:25:29.944" v="1556"/>
          <ac:spMkLst>
            <pc:docMk/>
            <pc:sldMk cId="1123318640" sldId="302"/>
            <ac:spMk id="2" creationId="{5DE7226E-DC25-A643-25F4-CF8DE81E138D}"/>
          </ac:spMkLst>
        </pc:spChg>
        <pc:spChg chg="mod">
          <ac:chgData name="טל גאון" userId="4c6964e9-dd5e-4d97-8431-04800ee50216" providerId="ADAL" clId="{FADAE182-FCF3-4453-9F4F-9EB49AF8DC59}" dt="2024-02-22T16:44:39.234" v="1706" actId="20577"/>
          <ac:spMkLst>
            <pc:docMk/>
            <pc:sldMk cId="1123318640" sldId="302"/>
            <ac:spMk id="3" creationId="{E85E47A1-9D45-D349-37B6-A339E0F257FA}"/>
          </ac:spMkLst>
        </pc:spChg>
        <pc:spChg chg="add del">
          <ac:chgData name="טל גאון" userId="4c6964e9-dd5e-4d97-8431-04800ee50216" providerId="ADAL" clId="{FADAE182-FCF3-4453-9F4F-9EB49AF8DC59}" dt="2024-02-22T15:43:09.469" v="1487" actId="22"/>
          <ac:spMkLst>
            <pc:docMk/>
            <pc:sldMk cId="1123318640" sldId="302"/>
            <ac:spMk id="5" creationId="{734DA16A-CBEE-300B-849B-D488FE650B77}"/>
          </ac:spMkLst>
        </pc:spChg>
        <pc:picChg chg="add mod">
          <ac:chgData name="טל גאון" userId="4c6964e9-dd5e-4d97-8431-04800ee50216" providerId="ADAL" clId="{FADAE182-FCF3-4453-9F4F-9EB49AF8DC59}" dt="2024-02-22T16:34:46.874" v="1564" actId="1076"/>
          <ac:picMkLst>
            <pc:docMk/>
            <pc:sldMk cId="1123318640" sldId="302"/>
            <ac:picMk id="6" creationId="{D05D8748-AA93-4B0F-659F-6FA11F100910}"/>
          </ac:picMkLst>
        </pc:picChg>
      </pc:sldChg>
      <pc:sldChg chg="addSp delSp modSp new del mod">
        <pc:chgData name="טל גאון" userId="4c6964e9-dd5e-4d97-8431-04800ee50216" providerId="ADAL" clId="{FADAE182-FCF3-4453-9F4F-9EB49AF8DC59}" dt="2024-02-25T09:49:06.229" v="1733" actId="2696"/>
        <pc:sldMkLst>
          <pc:docMk/>
          <pc:sldMk cId="4265812199" sldId="303"/>
        </pc:sldMkLst>
        <pc:spChg chg="del mod">
          <ac:chgData name="טל גאון" userId="4c6964e9-dd5e-4d97-8431-04800ee50216" providerId="ADAL" clId="{FADAE182-FCF3-4453-9F4F-9EB49AF8DC59}" dt="2024-02-25T09:48:16.921" v="1719" actId="478"/>
          <ac:spMkLst>
            <pc:docMk/>
            <pc:sldMk cId="4265812199" sldId="303"/>
            <ac:spMk id="3" creationId="{BDD81045-5B62-7ACE-3CF6-041856FF8847}"/>
          </ac:spMkLst>
        </pc:spChg>
        <pc:picChg chg="del">
          <ac:chgData name="טל גאון" userId="4c6964e9-dd5e-4d97-8431-04800ee50216" providerId="ADAL" clId="{FADAE182-FCF3-4453-9F4F-9EB49AF8DC59}" dt="2024-02-25T09:48:04.043" v="1707" actId="478"/>
          <ac:picMkLst>
            <pc:docMk/>
            <pc:sldMk cId="4265812199" sldId="303"/>
            <ac:picMk id="7" creationId="{905C8D2E-8F0A-4B55-171C-8B3F0DBC350C}"/>
          </ac:picMkLst>
        </pc:picChg>
        <pc:picChg chg="del">
          <ac:chgData name="טל גאון" userId="4c6964e9-dd5e-4d97-8431-04800ee50216" providerId="ADAL" clId="{FADAE182-FCF3-4453-9F4F-9EB49AF8DC59}" dt="2024-02-25T09:48:07.221" v="1712" actId="478"/>
          <ac:picMkLst>
            <pc:docMk/>
            <pc:sldMk cId="4265812199" sldId="303"/>
            <ac:picMk id="8" creationId="{610CE80F-9C23-4B3D-20EA-36980A2127B9}"/>
          </ac:picMkLst>
        </pc:picChg>
        <pc:picChg chg="del">
          <ac:chgData name="טל גאון" userId="4c6964e9-dd5e-4d97-8431-04800ee50216" providerId="ADAL" clId="{FADAE182-FCF3-4453-9F4F-9EB49AF8DC59}" dt="2024-02-25T09:48:07.643" v="1713" actId="478"/>
          <ac:picMkLst>
            <pc:docMk/>
            <pc:sldMk cId="4265812199" sldId="303"/>
            <ac:picMk id="9" creationId="{F51369B7-A12F-D0C4-B857-408D4A08970A}"/>
          </ac:picMkLst>
        </pc:picChg>
        <pc:picChg chg="del">
          <ac:chgData name="טל גאון" userId="4c6964e9-dd5e-4d97-8431-04800ee50216" providerId="ADAL" clId="{FADAE182-FCF3-4453-9F4F-9EB49AF8DC59}" dt="2024-02-25T09:48:14.224" v="1718" actId="478"/>
          <ac:picMkLst>
            <pc:docMk/>
            <pc:sldMk cId="4265812199" sldId="303"/>
            <ac:picMk id="10" creationId="{B89EE37B-A3A0-5714-ECA9-379FF93EC861}"/>
          </ac:picMkLst>
        </pc:picChg>
        <pc:picChg chg="del">
          <ac:chgData name="טל גאון" userId="4c6964e9-dd5e-4d97-8431-04800ee50216" providerId="ADAL" clId="{FADAE182-FCF3-4453-9F4F-9EB49AF8DC59}" dt="2024-02-25T09:48:06.394" v="1710" actId="478"/>
          <ac:picMkLst>
            <pc:docMk/>
            <pc:sldMk cId="4265812199" sldId="303"/>
            <ac:picMk id="11" creationId="{170AAA14-BB89-105B-B266-F5590812BA99}"/>
          </ac:picMkLst>
        </pc:picChg>
        <pc:picChg chg="del">
          <ac:chgData name="טל גאון" userId="4c6964e9-dd5e-4d97-8431-04800ee50216" providerId="ADAL" clId="{FADAE182-FCF3-4453-9F4F-9EB49AF8DC59}" dt="2024-02-25T09:48:06.798" v="1711" actId="478"/>
          <ac:picMkLst>
            <pc:docMk/>
            <pc:sldMk cId="4265812199" sldId="303"/>
            <ac:picMk id="12" creationId="{0662F8B8-AABC-6042-1CFA-797CA5219D6C}"/>
          </ac:picMkLst>
        </pc:picChg>
        <pc:picChg chg="add del mod">
          <ac:chgData name="טל גאון" userId="4c6964e9-dd5e-4d97-8431-04800ee50216" providerId="ADAL" clId="{FADAE182-FCF3-4453-9F4F-9EB49AF8DC59}" dt="2024-02-25T09:48:28.248" v="1723" actId="14100"/>
          <ac:picMkLst>
            <pc:docMk/>
            <pc:sldMk cId="4265812199" sldId="303"/>
            <ac:picMk id="3076" creationId="{A9645ED3-E2B9-33B4-9875-9D445BC76EF1}"/>
          </ac:picMkLst>
        </pc:picChg>
      </pc:sldChg>
      <pc:sldChg chg="modSp new del mod modNotesTx">
        <pc:chgData name="טל גאון" userId="4c6964e9-dd5e-4d97-8431-04800ee50216" providerId="ADAL" clId="{FADAE182-FCF3-4453-9F4F-9EB49AF8DC59}" dt="2024-02-26T09:29:02.561" v="2347" actId="2696"/>
        <pc:sldMkLst>
          <pc:docMk/>
          <pc:sldMk cId="4224144104" sldId="309"/>
        </pc:sldMkLst>
        <pc:spChg chg="mod">
          <ac:chgData name="טל גאון" userId="4c6964e9-dd5e-4d97-8431-04800ee50216" providerId="ADAL" clId="{FADAE182-FCF3-4453-9F4F-9EB49AF8DC59}" dt="2024-02-25T11:19:25.800" v="2000" actId="113"/>
          <ac:spMkLst>
            <pc:docMk/>
            <pc:sldMk cId="4224144104" sldId="309"/>
            <ac:spMk id="2" creationId="{B25051BD-A963-7413-84D6-E6D1FF86174B}"/>
          </ac:spMkLst>
        </pc:spChg>
        <pc:spChg chg="mod">
          <ac:chgData name="טל גאון" userId="4c6964e9-dd5e-4d97-8431-04800ee50216" providerId="ADAL" clId="{FADAE182-FCF3-4453-9F4F-9EB49AF8DC59}" dt="2024-02-26T09:20:55.547" v="2343" actId="113"/>
          <ac:spMkLst>
            <pc:docMk/>
            <pc:sldMk cId="4224144104" sldId="309"/>
            <ac:spMk id="3" creationId="{CD1823B5-7218-7A49-55FA-A899AFAA1184}"/>
          </ac:spMkLst>
        </pc:spChg>
      </pc:sldChg>
      <pc:sldChg chg="modSp new del mod modNotesTx">
        <pc:chgData name="טל גאון" userId="4c6964e9-dd5e-4d97-8431-04800ee50216" providerId="ADAL" clId="{FADAE182-FCF3-4453-9F4F-9EB49AF8DC59}" dt="2024-02-26T09:29:04.533" v="2348" actId="2696"/>
        <pc:sldMkLst>
          <pc:docMk/>
          <pc:sldMk cId="3367988986" sldId="310"/>
        </pc:sldMkLst>
        <pc:spChg chg="mod">
          <ac:chgData name="טל גאון" userId="4c6964e9-dd5e-4d97-8431-04800ee50216" providerId="ADAL" clId="{FADAE182-FCF3-4453-9F4F-9EB49AF8DC59}" dt="2024-02-25T11:22:58.832" v="2021"/>
          <ac:spMkLst>
            <pc:docMk/>
            <pc:sldMk cId="3367988986" sldId="310"/>
            <ac:spMk id="2" creationId="{B33DF96F-C015-7E6C-251C-43E8F8F7AFFE}"/>
          </ac:spMkLst>
        </pc:spChg>
        <pc:spChg chg="mod">
          <ac:chgData name="טל גאון" userId="4c6964e9-dd5e-4d97-8431-04800ee50216" providerId="ADAL" clId="{FADAE182-FCF3-4453-9F4F-9EB49AF8DC59}" dt="2024-02-25T11:27:41.104" v="2072" actId="20577"/>
          <ac:spMkLst>
            <pc:docMk/>
            <pc:sldMk cId="3367988986" sldId="310"/>
            <ac:spMk id="3" creationId="{A21C0DCD-E5B5-8881-1C9C-EDBF78631347}"/>
          </ac:spMkLst>
        </pc:spChg>
      </pc:sldChg>
      <pc:sldChg chg="modSp new del mod modNotesTx">
        <pc:chgData name="טל גאון" userId="4c6964e9-dd5e-4d97-8431-04800ee50216" providerId="ADAL" clId="{FADAE182-FCF3-4453-9F4F-9EB49AF8DC59}" dt="2024-02-26T09:29:06.164" v="2349" actId="2696"/>
        <pc:sldMkLst>
          <pc:docMk/>
          <pc:sldMk cId="2663874462" sldId="311"/>
        </pc:sldMkLst>
        <pc:spChg chg="mod">
          <ac:chgData name="טל גאון" userId="4c6964e9-dd5e-4d97-8431-04800ee50216" providerId="ADAL" clId="{FADAE182-FCF3-4453-9F4F-9EB49AF8DC59}" dt="2024-02-25T11:28:34.940" v="2080" actId="255"/>
          <ac:spMkLst>
            <pc:docMk/>
            <pc:sldMk cId="2663874462" sldId="311"/>
            <ac:spMk id="2" creationId="{F0F99AE7-9E87-F18D-7BAC-344CC5E56056}"/>
          </ac:spMkLst>
        </pc:spChg>
        <pc:spChg chg="mod">
          <ac:chgData name="טל גאון" userId="4c6964e9-dd5e-4d97-8431-04800ee50216" providerId="ADAL" clId="{FADAE182-FCF3-4453-9F4F-9EB49AF8DC59}" dt="2024-02-25T11:27:46.001" v="2074"/>
          <ac:spMkLst>
            <pc:docMk/>
            <pc:sldMk cId="2663874462" sldId="311"/>
            <ac:spMk id="3" creationId="{5005DD6C-81D8-D3DC-CABC-88049B21ACEF}"/>
          </ac:spMkLst>
        </pc:spChg>
      </pc:sldChg>
      <pc:sldChg chg="new">
        <pc:chgData name="טל גאון" userId="4c6964e9-dd5e-4d97-8431-04800ee50216" providerId="ADAL" clId="{FADAE182-FCF3-4453-9F4F-9EB49AF8DC59}" dt="2024-02-25T11:28:52.357" v="2086" actId="680"/>
        <pc:sldMkLst>
          <pc:docMk/>
          <pc:sldMk cId="2949511839" sldId="312"/>
        </pc:sldMkLst>
      </pc:sldChg>
      <pc:sldChg chg="modSp new del mod modNotesTx">
        <pc:chgData name="טל גאון" userId="4c6964e9-dd5e-4d97-8431-04800ee50216" providerId="ADAL" clId="{FADAE182-FCF3-4453-9F4F-9EB49AF8DC59}" dt="2024-03-05T18:14:14.704" v="3968" actId="2696"/>
        <pc:sldMkLst>
          <pc:docMk/>
          <pc:sldMk cId="2994680595" sldId="313"/>
        </pc:sldMkLst>
        <pc:spChg chg="mod">
          <ac:chgData name="טל גאון" userId="4c6964e9-dd5e-4d97-8431-04800ee50216" providerId="ADAL" clId="{FADAE182-FCF3-4453-9F4F-9EB49AF8DC59}" dt="2024-02-25T11:37:49.976" v="2092" actId="207"/>
          <ac:spMkLst>
            <pc:docMk/>
            <pc:sldMk cId="2994680595" sldId="313"/>
            <ac:spMk id="2" creationId="{13F99EA5-8C3A-6788-5A11-87F643DEA8F8}"/>
          </ac:spMkLst>
        </pc:spChg>
      </pc:sldChg>
      <pc:sldChg chg="addSp modSp new add del mod modNotesTx">
        <pc:chgData name="טל גאון" userId="4c6964e9-dd5e-4d97-8431-04800ee50216" providerId="ADAL" clId="{FADAE182-FCF3-4453-9F4F-9EB49AF8DC59}" dt="2024-02-29T08:59:32.688" v="3025" actId="2696"/>
        <pc:sldMkLst>
          <pc:docMk/>
          <pc:sldMk cId="4141303234" sldId="314"/>
        </pc:sldMkLst>
        <pc:spChg chg="mod">
          <ac:chgData name="טל גאון" userId="4c6964e9-dd5e-4d97-8431-04800ee50216" providerId="ADAL" clId="{FADAE182-FCF3-4453-9F4F-9EB49AF8DC59}" dt="2024-02-25T11:38:03.924" v="2096" actId="207"/>
          <ac:spMkLst>
            <pc:docMk/>
            <pc:sldMk cId="4141303234" sldId="314"/>
            <ac:spMk id="2" creationId="{226A3DD2-9892-833E-6DD9-2F41E48EFDEA}"/>
          </ac:spMkLst>
        </pc:spChg>
        <pc:spChg chg="mod">
          <ac:chgData name="טל גאון" userId="4c6964e9-dd5e-4d97-8431-04800ee50216" providerId="ADAL" clId="{FADAE182-FCF3-4453-9F4F-9EB49AF8DC59}" dt="2024-02-26T09:23:31.864" v="2344" actId="113"/>
          <ac:spMkLst>
            <pc:docMk/>
            <pc:sldMk cId="4141303234" sldId="314"/>
            <ac:spMk id="3" creationId="{818214AF-6CDA-E8EC-6DBD-11DD309B2CD6}"/>
          </ac:spMkLst>
        </pc:spChg>
        <pc:picChg chg="add mod">
          <ac:chgData name="טל גאון" userId="4c6964e9-dd5e-4d97-8431-04800ee50216" providerId="ADAL" clId="{FADAE182-FCF3-4453-9F4F-9EB49AF8DC59}" dt="2024-02-25T12:26:34.084" v="2202" actId="1037"/>
          <ac:picMkLst>
            <pc:docMk/>
            <pc:sldMk cId="4141303234" sldId="314"/>
            <ac:picMk id="5" creationId="{31347E99-D2A4-745F-A8F0-C6E0F0B3DD6D}"/>
          </ac:picMkLst>
        </pc:picChg>
        <pc:picChg chg="add mod">
          <ac:chgData name="טל גאון" userId="4c6964e9-dd5e-4d97-8431-04800ee50216" providerId="ADAL" clId="{FADAE182-FCF3-4453-9F4F-9EB49AF8DC59}" dt="2024-02-25T12:26:34.855" v="2203" actId="1037"/>
          <ac:picMkLst>
            <pc:docMk/>
            <pc:sldMk cId="4141303234" sldId="314"/>
            <ac:picMk id="7" creationId="{541CE7F4-4F74-7AFF-D827-9CD693A7DED6}"/>
          </ac:picMkLst>
        </pc:picChg>
      </pc:sldChg>
      <pc:sldChg chg="modSp new del mod modNotesTx">
        <pc:chgData name="טל גאון" userId="4c6964e9-dd5e-4d97-8431-04800ee50216" providerId="ADAL" clId="{FADAE182-FCF3-4453-9F4F-9EB49AF8DC59}" dt="2024-02-29T09:15:08.221" v="3124" actId="2696"/>
        <pc:sldMkLst>
          <pc:docMk/>
          <pc:sldMk cId="2499489715" sldId="315"/>
        </pc:sldMkLst>
        <pc:spChg chg="mod">
          <ac:chgData name="טל גאון" userId="4c6964e9-dd5e-4d97-8431-04800ee50216" providerId="ADAL" clId="{FADAE182-FCF3-4453-9F4F-9EB49AF8DC59}" dt="2024-02-25T12:29:08.883" v="2215"/>
          <ac:spMkLst>
            <pc:docMk/>
            <pc:sldMk cId="2499489715" sldId="315"/>
            <ac:spMk id="2" creationId="{9E9B0B51-B0D8-5A86-9B2B-CAEAB96B4DBB}"/>
          </ac:spMkLst>
        </pc:spChg>
        <pc:spChg chg="mod">
          <ac:chgData name="טל גאון" userId="4c6964e9-dd5e-4d97-8431-04800ee50216" providerId="ADAL" clId="{FADAE182-FCF3-4453-9F4F-9EB49AF8DC59}" dt="2024-02-26T10:07:52.840" v="2413" actId="113"/>
          <ac:spMkLst>
            <pc:docMk/>
            <pc:sldMk cId="2499489715" sldId="315"/>
            <ac:spMk id="3" creationId="{491BA574-B590-5BB5-2931-ED224F5BD44D}"/>
          </ac:spMkLst>
        </pc:spChg>
      </pc:sldChg>
      <pc:sldChg chg="addSp delSp modSp new del mod modNotesTx">
        <pc:chgData name="טל גאון" userId="4c6964e9-dd5e-4d97-8431-04800ee50216" providerId="ADAL" clId="{FADAE182-FCF3-4453-9F4F-9EB49AF8DC59}" dt="2024-02-29T09:34:06.271" v="3282" actId="2696"/>
        <pc:sldMkLst>
          <pc:docMk/>
          <pc:sldMk cId="1687419928" sldId="316"/>
        </pc:sldMkLst>
        <pc:spChg chg="mod">
          <ac:chgData name="טל גאון" userId="4c6964e9-dd5e-4d97-8431-04800ee50216" providerId="ADAL" clId="{FADAE182-FCF3-4453-9F4F-9EB49AF8DC59}" dt="2024-02-25T11:51:07.721" v="2120"/>
          <ac:spMkLst>
            <pc:docMk/>
            <pc:sldMk cId="1687419928" sldId="316"/>
            <ac:spMk id="2" creationId="{87065258-4810-2A8E-0A27-712B50659B3E}"/>
          </ac:spMkLst>
        </pc:spChg>
        <pc:spChg chg="mod">
          <ac:chgData name="טל גאון" userId="4c6964e9-dd5e-4d97-8431-04800ee50216" providerId="ADAL" clId="{FADAE182-FCF3-4453-9F4F-9EB49AF8DC59}" dt="2024-02-26T11:48:30.193" v="2431" actId="113"/>
          <ac:spMkLst>
            <pc:docMk/>
            <pc:sldMk cId="1687419928" sldId="316"/>
            <ac:spMk id="3" creationId="{C62A917F-61B0-B79A-8615-B43CD34BBE74}"/>
          </ac:spMkLst>
        </pc:spChg>
        <pc:picChg chg="add del mod">
          <ac:chgData name="טל גאון" userId="4c6964e9-dd5e-4d97-8431-04800ee50216" providerId="ADAL" clId="{FADAE182-FCF3-4453-9F4F-9EB49AF8DC59}" dt="2024-02-26T11:48:46.974" v="2434" actId="21"/>
          <ac:picMkLst>
            <pc:docMk/>
            <pc:sldMk cId="1687419928" sldId="316"/>
            <ac:picMk id="5" creationId="{84AC69C8-BC9D-9FF4-D14A-F59A80F8C2FB}"/>
          </ac:picMkLst>
        </pc:picChg>
        <pc:picChg chg="add mod">
          <ac:chgData name="טל גאון" userId="4c6964e9-dd5e-4d97-8431-04800ee50216" providerId="ADAL" clId="{FADAE182-FCF3-4453-9F4F-9EB49AF8DC59}" dt="2024-02-26T11:52:52.613" v="2438" actId="14100"/>
          <ac:picMkLst>
            <pc:docMk/>
            <pc:sldMk cId="1687419928" sldId="316"/>
            <ac:picMk id="7" creationId="{A6A48313-B5D2-7CF8-F03D-90EA32E06F77}"/>
          </ac:picMkLst>
        </pc:picChg>
      </pc:sldChg>
      <pc:sldChg chg="addSp delSp modSp new mod modNotesTx">
        <pc:chgData name="טל גאון" userId="4c6964e9-dd5e-4d97-8431-04800ee50216" providerId="ADAL" clId="{FADAE182-FCF3-4453-9F4F-9EB49AF8DC59}" dt="2024-02-26T11:56:54.718" v="2527" actId="14100"/>
        <pc:sldMkLst>
          <pc:docMk/>
          <pc:sldMk cId="2358980050" sldId="317"/>
        </pc:sldMkLst>
        <pc:spChg chg="mod">
          <ac:chgData name="טל גאון" userId="4c6964e9-dd5e-4d97-8431-04800ee50216" providerId="ADAL" clId="{FADAE182-FCF3-4453-9F4F-9EB49AF8DC59}" dt="2024-02-25T11:52:46.123" v="2127"/>
          <ac:spMkLst>
            <pc:docMk/>
            <pc:sldMk cId="2358980050" sldId="317"/>
            <ac:spMk id="2" creationId="{D2CCF684-E7A0-C4C4-1859-9AB07E8A9FCE}"/>
          </ac:spMkLst>
        </pc:spChg>
        <pc:spChg chg="mod">
          <ac:chgData name="טל גאון" userId="4c6964e9-dd5e-4d97-8431-04800ee50216" providerId="ADAL" clId="{FADAE182-FCF3-4453-9F4F-9EB49AF8DC59}" dt="2024-02-26T11:56:42.861" v="2519" actId="27636"/>
          <ac:spMkLst>
            <pc:docMk/>
            <pc:sldMk cId="2358980050" sldId="317"/>
            <ac:spMk id="3" creationId="{E95985FB-9D4A-F25F-9871-CA00DE6544D4}"/>
          </ac:spMkLst>
        </pc:spChg>
        <pc:picChg chg="add del mod">
          <ac:chgData name="טל גאון" userId="4c6964e9-dd5e-4d97-8431-04800ee50216" providerId="ADAL" clId="{FADAE182-FCF3-4453-9F4F-9EB49AF8DC59}" dt="2024-02-26T11:54:39.015" v="2465" actId="478"/>
          <ac:picMkLst>
            <pc:docMk/>
            <pc:sldMk cId="2358980050" sldId="317"/>
            <ac:picMk id="5" creationId="{9E751A74-3F21-56F8-A27B-38A05C450931}"/>
          </ac:picMkLst>
        </pc:picChg>
        <pc:picChg chg="add del mod">
          <ac:chgData name="טל גאון" userId="4c6964e9-dd5e-4d97-8431-04800ee50216" providerId="ADAL" clId="{FADAE182-FCF3-4453-9F4F-9EB49AF8DC59}" dt="2024-02-26T11:55:14.834" v="2466" actId="478"/>
          <ac:picMkLst>
            <pc:docMk/>
            <pc:sldMk cId="2358980050" sldId="317"/>
            <ac:picMk id="7" creationId="{1BE3582C-3073-7EBA-D090-D0CE72A7449B}"/>
          </ac:picMkLst>
        </pc:picChg>
        <pc:picChg chg="add mod">
          <ac:chgData name="טל גאון" userId="4c6964e9-dd5e-4d97-8431-04800ee50216" providerId="ADAL" clId="{FADAE182-FCF3-4453-9F4F-9EB49AF8DC59}" dt="2024-02-26T11:56:54.718" v="2527" actId="14100"/>
          <ac:picMkLst>
            <pc:docMk/>
            <pc:sldMk cId="2358980050" sldId="317"/>
            <ac:picMk id="8" creationId="{5910FF08-66F6-D0A9-6E74-C81C42EC71D0}"/>
          </ac:picMkLst>
        </pc:picChg>
      </pc:sldChg>
      <pc:sldChg chg="addSp modSp new del mod modNotesTx">
        <pc:chgData name="טל גאון" userId="4c6964e9-dd5e-4d97-8431-04800ee50216" providerId="ADAL" clId="{FADAE182-FCF3-4453-9F4F-9EB49AF8DC59}" dt="2024-02-29T09:34:09.414" v="3283" actId="2696"/>
        <pc:sldMkLst>
          <pc:docMk/>
          <pc:sldMk cId="1116606947" sldId="318"/>
        </pc:sldMkLst>
        <pc:spChg chg="mod">
          <ac:chgData name="טל גאון" userId="4c6964e9-dd5e-4d97-8431-04800ee50216" providerId="ADAL" clId="{FADAE182-FCF3-4453-9F4F-9EB49AF8DC59}" dt="2024-02-25T11:52:00.537" v="2123"/>
          <ac:spMkLst>
            <pc:docMk/>
            <pc:sldMk cId="1116606947" sldId="318"/>
            <ac:spMk id="2" creationId="{0E2B553A-FA8D-E1DE-CE86-0042F1E65F48}"/>
          </ac:spMkLst>
        </pc:spChg>
        <pc:spChg chg="mod">
          <ac:chgData name="טל גאון" userId="4c6964e9-dd5e-4d97-8431-04800ee50216" providerId="ADAL" clId="{FADAE182-FCF3-4453-9F4F-9EB49AF8DC59}" dt="2024-02-26T11:54:25.350" v="2464" actId="20577"/>
          <ac:spMkLst>
            <pc:docMk/>
            <pc:sldMk cId="1116606947" sldId="318"/>
            <ac:spMk id="3" creationId="{3D1D5A32-6629-3FDB-78B5-0EC2FED47D07}"/>
          </ac:spMkLst>
        </pc:spChg>
        <pc:picChg chg="add mod">
          <ac:chgData name="טל גאון" userId="4c6964e9-dd5e-4d97-8431-04800ee50216" providerId="ADAL" clId="{FADAE182-FCF3-4453-9F4F-9EB49AF8DC59}" dt="2024-02-26T11:53:59.215" v="2457" actId="14100"/>
          <ac:picMkLst>
            <pc:docMk/>
            <pc:sldMk cId="1116606947" sldId="318"/>
            <ac:picMk id="6" creationId="{C708EA55-50E1-5B32-11F4-75152A51AEC6}"/>
          </ac:picMkLst>
        </pc:picChg>
        <pc:picChg chg="add mod">
          <ac:chgData name="טל גאון" userId="4c6964e9-dd5e-4d97-8431-04800ee50216" providerId="ADAL" clId="{FADAE182-FCF3-4453-9F4F-9EB49AF8DC59}" dt="2024-02-26T11:54:21.935" v="2463" actId="14100"/>
          <ac:picMkLst>
            <pc:docMk/>
            <pc:sldMk cId="1116606947" sldId="318"/>
            <ac:picMk id="8" creationId="{AF93D696-3352-77C8-FB32-B2E7BBE6B886}"/>
          </ac:picMkLst>
        </pc:picChg>
      </pc:sldChg>
      <pc:sldChg chg="addSp modSp new mod modNotesTx">
        <pc:chgData name="טל גאון" userId="4c6964e9-dd5e-4d97-8431-04800ee50216" providerId="ADAL" clId="{FADAE182-FCF3-4453-9F4F-9EB49AF8DC59}" dt="2024-02-29T10:01:15.664" v="3530" actId="14100"/>
        <pc:sldMkLst>
          <pc:docMk/>
          <pc:sldMk cId="3446299355" sldId="319"/>
        </pc:sldMkLst>
        <pc:spChg chg="mod">
          <ac:chgData name="טל גאון" userId="4c6964e9-dd5e-4d97-8431-04800ee50216" providerId="ADAL" clId="{FADAE182-FCF3-4453-9F4F-9EB49AF8DC59}" dt="2024-02-25T11:53:22.679" v="2130"/>
          <ac:spMkLst>
            <pc:docMk/>
            <pc:sldMk cId="3446299355" sldId="319"/>
            <ac:spMk id="2" creationId="{457E60FA-58DE-68A0-4D05-35D6D7456AD9}"/>
          </ac:spMkLst>
        </pc:spChg>
        <pc:spChg chg="mod">
          <ac:chgData name="טל גאון" userId="4c6964e9-dd5e-4d97-8431-04800ee50216" providerId="ADAL" clId="{FADAE182-FCF3-4453-9F4F-9EB49AF8DC59}" dt="2024-02-29T10:01:12.043" v="3529" actId="20577"/>
          <ac:spMkLst>
            <pc:docMk/>
            <pc:sldMk cId="3446299355" sldId="319"/>
            <ac:spMk id="3" creationId="{EF440ED9-29D7-7504-9F11-053661B3ED50}"/>
          </ac:spMkLst>
        </pc:spChg>
        <pc:graphicFrameChg chg="add mod">
          <ac:chgData name="טל גאון" userId="4c6964e9-dd5e-4d97-8431-04800ee50216" providerId="ADAL" clId="{FADAE182-FCF3-4453-9F4F-9EB49AF8DC59}" dt="2024-02-29T10:01:15.664" v="3530" actId="14100"/>
          <ac:graphicFrameMkLst>
            <pc:docMk/>
            <pc:sldMk cId="3446299355" sldId="319"/>
            <ac:graphicFrameMk id="8" creationId="{1458B230-B296-D4E9-BEEF-EF541D1F3E6E}"/>
          </ac:graphicFrameMkLst>
        </pc:graphicFrameChg>
        <pc:picChg chg="add mod">
          <ac:chgData name="טל גאון" userId="4c6964e9-dd5e-4d97-8431-04800ee50216" providerId="ADAL" clId="{FADAE182-FCF3-4453-9F4F-9EB49AF8DC59}" dt="2024-02-26T11:57:40.821" v="2537" actId="1076"/>
          <ac:picMkLst>
            <pc:docMk/>
            <pc:sldMk cId="3446299355" sldId="319"/>
            <ac:picMk id="6" creationId="{3BC740F9-F168-2CB4-310A-A73D0124ABE4}"/>
          </ac:picMkLst>
        </pc:picChg>
      </pc:sldChg>
      <pc:sldChg chg="addSp delSp modSp new mod">
        <pc:chgData name="טל גאון" userId="4c6964e9-dd5e-4d97-8431-04800ee50216" providerId="ADAL" clId="{FADAE182-FCF3-4453-9F4F-9EB49AF8DC59}" dt="2024-02-29T10:51:54.133" v="3547" actId="1076"/>
        <pc:sldMkLst>
          <pc:docMk/>
          <pc:sldMk cId="1175162857" sldId="320"/>
        </pc:sldMkLst>
        <pc:spChg chg="mod">
          <ac:chgData name="טל גאון" userId="4c6964e9-dd5e-4d97-8431-04800ee50216" providerId="ADAL" clId="{FADAE182-FCF3-4453-9F4F-9EB49AF8DC59}" dt="2024-02-25T11:55:29.777" v="2161"/>
          <ac:spMkLst>
            <pc:docMk/>
            <pc:sldMk cId="1175162857" sldId="320"/>
            <ac:spMk id="2" creationId="{C1229374-67FD-D1A9-D455-D624E60AEC3F}"/>
          </ac:spMkLst>
        </pc:spChg>
        <pc:spChg chg="mod">
          <ac:chgData name="טל גאון" userId="4c6964e9-dd5e-4d97-8431-04800ee50216" providerId="ADAL" clId="{FADAE182-FCF3-4453-9F4F-9EB49AF8DC59}" dt="2024-02-29T10:51:47.808" v="3542" actId="14100"/>
          <ac:spMkLst>
            <pc:docMk/>
            <pc:sldMk cId="1175162857" sldId="320"/>
            <ac:spMk id="3" creationId="{666A9A00-FE02-6287-1EA6-50F5F09B2255}"/>
          </ac:spMkLst>
        </pc:spChg>
        <pc:picChg chg="add del mod">
          <ac:chgData name="טל גאון" userId="4c6964e9-dd5e-4d97-8431-04800ee50216" providerId="ADAL" clId="{FADAE182-FCF3-4453-9F4F-9EB49AF8DC59}" dt="2024-02-29T10:51:43.782" v="3541" actId="478"/>
          <ac:picMkLst>
            <pc:docMk/>
            <pc:sldMk cId="1175162857" sldId="320"/>
            <ac:picMk id="5" creationId="{CE068D6B-C4E3-CCE2-CA19-5F8A1092932C}"/>
          </ac:picMkLst>
        </pc:picChg>
        <pc:picChg chg="add mod">
          <ac:chgData name="טל גאון" userId="4c6964e9-dd5e-4d97-8431-04800ee50216" providerId="ADAL" clId="{FADAE182-FCF3-4453-9F4F-9EB49AF8DC59}" dt="2024-02-29T10:51:54.133" v="3547" actId="1076"/>
          <ac:picMkLst>
            <pc:docMk/>
            <pc:sldMk cId="1175162857" sldId="320"/>
            <ac:picMk id="6" creationId="{FAF6041E-62D7-55FA-F500-0A5268398ED7}"/>
          </ac:picMkLst>
        </pc:picChg>
      </pc:sldChg>
      <pc:sldChg chg="addSp delSp modSp new del mod">
        <pc:chgData name="טל גאון" userId="4c6964e9-dd5e-4d97-8431-04800ee50216" providerId="ADAL" clId="{FADAE182-FCF3-4453-9F4F-9EB49AF8DC59}" dt="2024-02-25T11:55:20.655" v="2158" actId="2696"/>
        <pc:sldMkLst>
          <pc:docMk/>
          <pc:sldMk cId="2349577561" sldId="321"/>
        </pc:sldMkLst>
        <pc:spChg chg="del mod">
          <ac:chgData name="טל גאון" userId="4c6964e9-dd5e-4d97-8431-04800ee50216" providerId="ADAL" clId="{FADAE182-FCF3-4453-9F4F-9EB49AF8DC59}" dt="2024-02-25T11:54:57.520" v="2154" actId="478"/>
          <ac:spMkLst>
            <pc:docMk/>
            <pc:sldMk cId="2349577561" sldId="321"/>
            <ac:spMk id="3" creationId="{B01E960F-647B-352D-3B4C-1F0216C366FE}"/>
          </ac:spMkLst>
        </pc:spChg>
        <pc:spChg chg="add">
          <ac:chgData name="טל גאון" userId="4c6964e9-dd5e-4d97-8431-04800ee50216" providerId="ADAL" clId="{FADAE182-FCF3-4453-9F4F-9EB49AF8DC59}" dt="2024-02-25T11:54:26.380" v="2142"/>
          <ac:spMkLst>
            <pc:docMk/>
            <pc:sldMk cId="2349577561" sldId="321"/>
            <ac:spMk id="4" creationId="{456F16E0-D692-1C35-2A51-D0FEDE6E59A6}"/>
          </ac:spMkLst>
        </pc:spChg>
        <pc:spChg chg="add">
          <ac:chgData name="טל גאון" userId="4c6964e9-dd5e-4d97-8431-04800ee50216" providerId="ADAL" clId="{FADAE182-FCF3-4453-9F4F-9EB49AF8DC59}" dt="2024-02-25T11:54:26.380" v="2142"/>
          <ac:spMkLst>
            <pc:docMk/>
            <pc:sldMk cId="2349577561" sldId="321"/>
            <ac:spMk id="5" creationId="{3097952D-C4F2-4F43-3489-BED7F3168A92}"/>
          </ac:spMkLst>
        </pc:spChg>
        <pc:spChg chg="add">
          <ac:chgData name="טל גאון" userId="4c6964e9-dd5e-4d97-8431-04800ee50216" providerId="ADAL" clId="{FADAE182-FCF3-4453-9F4F-9EB49AF8DC59}" dt="2024-02-25T11:54:26.380" v="2142"/>
          <ac:spMkLst>
            <pc:docMk/>
            <pc:sldMk cId="2349577561" sldId="321"/>
            <ac:spMk id="6" creationId="{2EC848CE-706A-7053-38BB-E3CD2B9A3D82}"/>
          </ac:spMkLst>
        </pc:spChg>
        <pc:spChg chg="add mod">
          <ac:chgData name="טל גאון" userId="4c6964e9-dd5e-4d97-8431-04800ee50216" providerId="ADAL" clId="{FADAE182-FCF3-4453-9F4F-9EB49AF8DC59}" dt="2024-02-25T11:54:38.412" v="2146" actId="14100"/>
          <ac:spMkLst>
            <pc:docMk/>
            <pc:sldMk cId="2349577561" sldId="321"/>
            <ac:spMk id="7" creationId="{9712D90F-B373-D0EE-F1C7-E7F191197B98}"/>
          </ac:spMkLst>
        </pc:spChg>
        <pc:spChg chg="add mod">
          <ac:chgData name="טל גאון" userId="4c6964e9-dd5e-4d97-8431-04800ee50216" providerId="ADAL" clId="{FADAE182-FCF3-4453-9F4F-9EB49AF8DC59}" dt="2024-02-25T11:54:38.412" v="2146" actId="14100"/>
          <ac:spMkLst>
            <pc:docMk/>
            <pc:sldMk cId="2349577561" sldId="321"/>
            <ac:spMk id="8" creationId="{A46A67B8-31F6-529C-A2F9-A639FCCC7476}"/>
          </ac:spMkLst>
        </pc:spChg>
        <pc:spChg chg="add del mod">
          <ac:chgData name="טל גאון" userId="4c6964e9-dd5e-4d97-8431-04800ee50216" providerId="ADAL" clId="{FADAE182-FCF3-4453-9F4F-9EB49AF8DC59}" dt="2024-02-25T11:55:17.085" v="2157" actId="478"/>
          <ac:spMkLst>
            <pc:docMk/>
            <pc:sldMk cId="2349577561" sldId="321"/>
            <ac:spMk id="9" creationId="{4790ACE5-15E7-FE15-5CD6-BBD75238CB9A}"/>
          </ac:spMkLst>
        </pc:spChg>
      </pc:sldChg>
      <pc:sldChg chg="modSp new mod modNotesTx">
        <pc:chgData name="טל גאון" userId="4c6964e9-dd5e-4d97-8431-04800ee50216" providerId="ADAL" clId="{FADAE182-FCF3-4453-9F4F-9EB49AF8DC59}" dt="2024-02-25T11:56:08.805" v="2166"/>
        <pc:sldMkLst>
          <pc:docMk/>
          <pc:sldMk cId="4001693817" sldId="321"/>
        </pc:sldMkLst>
        <pc:spChg chg="mod">
          <ac:chgData name="טל גאון" userId="4c6964e9-dd5e-4d97-8431-04800ee50216" providerId="ADAL" clId="{FADAE182-FCF3-4453-9F4F-9EB49AF8DC59}" dt="2024-02-25T11:55:58.495" v="2163"/>
          <ac:spMkLst>
            <pc:docMk/>
            <pc:sldMk cId="4001693817" sldId="321"/>
            <ac:spMk id="2" creationId="{3B2D5AFE-F4CF-3CF1-96EA-18F600A46F18}"/>
          </ac:spMkLst>
        </pc:spChg>
        <pc:spChg chg="mod">
          <ac:chgData name="טל גאון" userId="4c6964e9-dd5e-4d97-8431-04800ee50216" providerId="ADAL" clId="{FADAE182-FCF3-4453-9F4F-9EB49AF8DC59}" dt="2024-02-25T11:56:04.091" v="2165" actId="27636"/>
          <ac:spMkLst>
            <pc:docMk/>
            <pc:sldMk cId="4001693817" sldId="321"/>
            <ac:spMk id="3" creationId="{7D8B5679-1D9A-0371-195B-F69DC30065A5}"/>
          </ac:spMkLst>
        </pc:spChg>
      </pc:sldChg>
      <pc:sldChg chg="addSp modSp new mod modNotesTx">
        <pc:chgData name="טל גאון" userId="4c6964e9-dd5e-4d97-8431-04800ee50216" providerId="ADAL" clId="{FADAE182-FCF3-4453-9F4F-9EB49AF8DC59}" dt="2024-02-29T14:12:29.396" v="3807" actId="13926"/>
        <pc:sldMkLst>
          <pc:docMk/>
          <pc:sldMk cId="1914031480" sldId="322"/>
        </pc:sldMkLst>
        <pc:spChg chg="mod">
          <ac:chgData name="טל גאון" userId="4c6964e9-dd5e-4d97-8431-04800ee50216" providerId="ADAL" clId="{FADAE182-FCF3-4453-9F4F-9EB49AF8DC59}" dt="2024-02-25T11:57:37.403" v="2169" actId="20577"/>
          <ac:spMkLst>
            <pc:docMk/>
            <pc:sldMk cId="1914031480" sldId="322"/>
            <ac:spMk id="2" creationId="{3FE0293B-34BF-4645-0E2D-84EB7B6865BD}"/>
          </ac:spMkLst>
        </pc:spChg>
        <pc:spChg chg="mod">
          <ac:chgData name="טל גאון" userId="4c6964e9-dd5e-4d97-8431-04800ee50216" providerId="ADAL" clId="{FADAE182-FCF3-4453-9F4F-9EB49AF8DC59}" dt="2024-02-29T14:12:29.396" v="3807" actId="13926"/>
          <ac:spMkLst>
            <pc:docMk/>
            <pc:sldMk cId="1914031480" sldId="322"/>
            <ac:spMk id="3" creationId="{5932C333-9009-6803-40DC-041B4E8E531E}"/>
          </ac:spMkLst>
        </pc:spChg>
        <pc:picChg chg="add mod">
          <ac:chgData name="טל גאון" userId="4c6964e9-dd5e-4d97-8431-04800ee50216" providerId="ADAL" clId="{FADAE182-FCF3-4453-9F4F-9EB49AF8DC59}" dt="2024-02-29T11:28:00.890" v="3730" actId="14100"/>
          <ac:picMkLst>
            <pc:docMk/>
            <pc:sldMk cId="1914031480" sldId="322"/>
            <ac:picMk id="5" creationId="{C20EF1F1-732C-28F3-04AD-90F2E5051CB7}"/>
          </ac:picMkLst>
        </pc:picChg>
      </pc:sldChg>
      <pc:sldChg chg="addSp modSp new del mod">
        <pc:chgData name="טל גאון" userId="4c6964e9-dd5e-4d97-8431-04800ee50216" providerId="ADAL" clId="{FADAE182-FCF3-4453-9F4F-9EB49AF8DC59}" dt="2024-02-25T11:54:24.963" v="2141" actId="2696"/>
        <pc:sldMkLst>
          <pc:docMk/>
          <pc:sldMk cId="2733164629" sldId="322"/>
        </pc:sldMkLst>
        <pc:spChg chg="mod">
          <ac:chgData name="טל גאון" userId="4c6964e9-dd5e-4d97-8431-04800ee50216" providerId="ADAL" clId="{FADAE182-FCF3-4453-9F4F-9EB49AF8DC59}" dt="2024-02-25T11:54:06.620" v="2137"/>
          <ac:spMkLst>
            <pc:docMk/>
            <pc:sldMk cId="2733164629" sldId="322"/>
            <ac:spMk id="2" creationId="{2019CB3F-E4C0-CD75-CF6A-C2F465E91083}"/>
          </ac:spMkLst>
        </pc:spChg>
        <pc:spChg chg="add">
          <ac:chgData name="טל גאון" userId="4c6964e9-dd5e-4d97-8431-04800ee50216" providerId="ADAL" clId="{FADAE182-FCF3-4453-9F4F-9EB49AF8DC59}" dt="2024-02-25T11:54:11.333" v="2138"/>
          <ac:spMkLst>
            <pc:docMk/>
            <pc:sldMk cId="2733164629" sldId="322"/>
            <ac:spMk id="4" creationId="{D7D33F99-062F-64F1-B30C-7CD0470C439B}"/>
          </ac:spMkLst>
        </pc:spChg>
        <pc:spChg chg="add">
          <ac:chgData name="טל גאון" userId="4c6964e9-dd5e-4d97-8431-04800ee50216" providerId="ADAL" clId="{FADAE182-FCF3-4453-9F4F-9EB49AF8DC59}" dt="2024-02-25T11:54:11.333" v="2138"/>
          <ac:spMkLst>
            <pc:docMk/>
            <pc:sldMk cId="2733164629" sldId="322"/>
            <ac:spMk id="5" creationId="{763F07CA-9CBB-4A2F-A4CD-E1609DB48CF9}"/>
          </ac:spMkLst>
        </pc:spChg>
        <pc:spChg chg="add">
          <ac:chgData name="טל גאון" userId="4c6964e9-dd5e-4d97-8431-04800ee50216" providerId="ADAL" clId="{FADAE182-FCF3-4453-9F4F-9EB49AF8DC59}" dt="2024-02-25T11:54:11.333" v="2138"/>
          <ac:spMkLst>
            <pc:docMk/>
            <pc:sldMk cId="2733164629" sldId="322"/>
            <ac:spMk id="6" creationId="{48CF2E5B-937C-8E25-2F47-81FF08EB033C}"/>
          </ac:spMkLst>
        </pc:spChg>
        <pc:spChg chg="add">
          <ac:chgData name="טל גאון" userId="4c6964e9-dd5e-4d97-8431-04800ee50216" providerId="ADAL" clId="{FADAE182-FCF3-4453-9F4F-9EB49AF8DC59}" dt="2024-02-25T11:54:12.918" v="2139"/>
          <ac:spMkLst>
            <pc:docMk/>
            <pc:sldMk cId="2733164629" sldId="322"/>
            <ac:spMk id="7" creationId="{B86642A4-6A63-E699-C331-1A938AF28C0B}"/>
          </ac:spMkLst>
        </pc:spChg>
        <pc:spChg chg="add">
          <ac:chgData name="טל גאון" userId="4c6964e9-dd5e-4d97-8431-04800ee50216" providerId="ADAL" clId="{FADAE182-FCF3-4453-9F4F-9EB49AF8DC59}" dt="2024-02-25T11:54:12.918" v="2139"/>
          <ac:spMkLst>
            <pc:docMk/>
            <pc:sldMk cId="2733164629" sldId="322"/>
            <ac:spMk id="8" creationId="{399E953C-5C1D-DF33-2344-18F708CCB474}"/>
          </ac:spMkLst>
        </pc:spChg>
        <pc:spChg chg="add">
          <ac:chgData name="טל גאון" userId="4c6964e9-dd5e-4d97-8431-04800ee50216" providerId="ADAL" clId="{FADAE182-FCF3-4453-9F4F-9EB49AF8DC59}" dt="2024-02-25T11:54:12.918" v="2139"/>
          <ac:spMkLst>
            <pc:docMk/>
            <pc:sldMk cId="2733164629" sldId="322"/>
            <ac:spMk id="9" creationId="{E5C6A751-26E0-5A96-6858-9657387A5DBB}"/>
          </ac:spMkLst>
        </pc:spChg>
        <pc:spChg chg="add">
          <ac:chgData name="טל גאון" userId="4c6964e9-dd5e-4d97-8431-04800ee50216" providerId="ADAL" clId="{FADAE182-FCF3-4453-9F4F-9EB49AF8DC59}" dt="2024-02-25T11:54:19.457" v="2140"/>
          <ac:spMkLst>
            <pc:docMk/>
            <pc:sldMk cId="2733164629" sldId="322"/>
            <ac:spMk id="10" creationId="{F975F461-6A7C-43F5-A39A-B42A07A17F31}"/>
          </ac:spMkLst>
        </pc:spChg>
        <pc:spChg chg="add">
          <ac:chgData name="טל גאון" userId="4c6964e9-dd5e-4d97-8431-04800ee50216" providerId="ADAL" clId="{FADAE182-FCF3-4453-9F4F-9EB49AF8DC59}" dt="2024-02-25T11:54:19.457" v="2140"/>
          <ac:spMkLst>
            <pc:docMk/>
            <pc:sldMk cId="2733164629" sldId="322"/>
            <ac:spMk id="11" creationId="{CAF14D4B-1733-1B68-AB1A-B06FB82DCCE3}"/>
          </ac:spMkLst>
        </pc:spChg>
        <pc:spChg chg="add">
          <ac:chgData name="טל גאון" userId="4c6964e9-dd5e-4d97-8431-04800ee50216" providerId="ADAL" clId="{FADAE182-FCF3-4453-9F4F-9EB49AF8DC59}" dt="2024-02-25T11:54:19.457" v="2140"/>
          <ac:spMkLst>
            <pc:docMk/>
            <pc:sldMk cId="2733164629" sldId="322"/>
            <ac:spMk id="12" creationId="{ABB6C984-546F-956F-A44F-6E55904A8F57}"/>
          </ac:spMkLst>
        </pc:spChg>
      </pc:sldChg>
      <pc:sldChg chg="modSp mod ord">
        <pc:chgData name="טל גאון" userId="4c6964e9-dd5e-4d97-8431-04800ee50216" providerId="ADAL" clId="{FADAE182-FCF3-4453-9F4F-9EB49AF8DC59}" dt="2024-02-26T09:59:54.915" v="2375" actId="20577"/>
        <pc:sldMkLst>
          <pc:docMk/>
          <pc:sldMk cId="1609649996" sldId="327"/>
        </pc:sldMkLst>
        <pc:spChg chg="mod">
          <ac:chgData name="טל גאון" userId="4c6964e9-dd5e-4d97-8431-04800ee50216" providerId="ADAL" clId="{FADAE182-FCF3-4453-9F4F-9EB49AF8DC59}" dt="2024-02-26T09:59:54.915" v="2375" actId="20577"/>
          <ac:spMkLst>
            <pc:docMk/>
            <pc:sldMk cId="1609649996" sldId="327"/>
            <ac:spMk id="4" creationId="{FAB0537E-3058-F17E-E949-FF4EB1219783}"/>
          </ac:spMkLst>
        </pc:spChg>
      </pc:sldChg>
      <pc:sldChg chg="modSp mod ord">
        <pc:chgData name="טל גאון" userId="4c6964e9-dd5e-4d97-8431-04800ee50216" providerId="ADAL" clId="{FADAE182-FCF3-4453-9F4F-9EB49AF8DC59}" dt="2024-03-04T08:52:44.964" v="3965" actId="20577"/>
        <pc:sldMkLst>
          <pc:docMk/>
          <pc:sldMk cId="1968703572" sldId="328"/>
        </pc:sldMkLst>
        <pc:spChg chg="mod">
          <ac:chgData name="טל גאון" userId="4c6964e9-dd5e-4d97-8431-04800ee50216" providerId="ADAL" clId="{FADAE182-FCF3-4453-9F4F-9EB49AF8DC59}" dt="2024-03-04T08:52:44.964" v="3965" actId="20577"/>
          <ac:spMkLst>
            <pc:docMk/>
            <pc:sldMk cId="1968703572" sldId="328"/>
            <ac:spMk id="2" creationId="{F5B00B49-D28B-EF2D-D96E-737C66FA854D}"/>
          </ac:spMkLst>
        </pc:spChg>
        <pc:spChg chg="mod">
          <ac:chgData name="טל גאון" userId="4c6964e9-dd5e-4d97-8431-04800ee50216" providerId="ADAL" clId="{FADAE182-FCF3-4453-9F4F-9EB49AF8DC59}" dt="2024-03-03T15:02:17.194" v="3839" actId="20577"/>
          <ac:spMkLst>
            <pc:docMk/>
            <pc:sldMk cId="1968703572" sldId="328"/>
            <ac:spMk id="3" creationId="{C8A067A8-478C-D982-24B3-E50362F49AC0}"/>
          </ac:spMkLst>
        </pc:spChg>
      </pc:sldChg>
      <pc:sldChg chg="addSp modSp new mod">
        <pc:chgData name="טל גאון" userId="4c6964e9-dd5e-4d97-8431-04800ee50216" providerId="ADAL" clId="{FADAE182-FCF3-4453-9F4F-9EB49AF8DC59}" dt="2024-02-26T09:19:01.772" v="2336" actId="20577"/>
        <pc:sldMkLst>
          <pc:docMk/>
          <pc:sldMk cId="1692088833" sldId="329"/>
        </pc:sldMkLst>
        <pc:spChg chg="mod">
          <ac:chgData name="טל גאון" userId="4c6964e9-dd5e-4d97-8431-04800ee50216" providerId="ADAL" clId="{FADAE182-FCF3-4453-9F4F-9EB49AF8DC59}" dt="2024-02-26T09:13:08.030" v="2302"/>
          <ac:spMkLst>
            <pc:docMk/>
            <pc:sldMk cId="1692088833" sldId="329"/>
            <ac:spMk id="2" creationId="{F5BDA5C0-CEE2-7D5A-C4AF-CC6220ED1861}"/>
          </ac:spMkLst>
        </pc:spChg>
        <pc:spChg chg="mod">
          <ac:chgData name="טל גאון" userId="4c6964e9-dd5e-4d97-8431-04800ee50216" providerId="ADAL" clId="{FADAE182-FCF3-4453-9F4F-9EB49AF8DC59}" dt="2024-02-26T09:19:01.772" v="2336" actId="20577"/>
          <ac:spMkLst>
            <pc:docMk/>
            <pc:sldMk cId="1692088833" sldId="329"/>
            <ac:spMk id="3" creationId="{989DA6F0-E2D3-ED34-426C-307B124D61EE}"/>
          </ac:spMkLst>
        </pc:spChg>
        <pc:picChg chg="add mod">
          <ac:chgData name="טל גאון" userId="4c6964e9-dd5e-4d97-8431-04800ee50216" providerId="ADAL" clId="{FADAE182-FCF3-4453-9F4F-9EB49AF8DC59}" dt="2024-02-26T09:18:32.403" v="2328" actId="14100"/>
          <ac:picMkLst>
            <pc:docMk/>
            <pc:sldMk cId="1692088833" sldId="329"/>
            <ac:picMk id="5" creationId="{9023E713-FE34-AF9F-93EA-627F9CC2526A}"/>
          </ac:picMkLst>
        </pc:picChg>
      </pc:sldChg>
      <pc:sldChg chg="del ord">
        <pc:chgData name="טל גאון" userId="4c6964e9-dd5e-4d97-8431-04800ee50216" providerId="ADAL" clId="{FADAE182-FCF3-4453-9F4F-9EB49AF8DC59}" dt="2024-02-26T10:04:40.471" v="2409" actId="2696"/>
        <pc:sldMkLst>
          <pc:docMk/>
          <pc:sldMk cId="3609067676" sldId="329"/>
        </pc:sldMkLst>
      </pc:sldChg>
      <pc:sldChg chg="add del ord">
        <pc:chgData name="טל גאון" userId="4c6964e9-dd5e-4d97-8431-04800ee50216" providerId="ADAL" clId="{FADAE182-FCF3-4453-9F4F-9EB49AF8DC59}" dt="2024-02-29T07:41:43.944" v="2964" actId="2696"/>
        <pc:sldMkLst>
          <pc:docMk/>
          <pc:sldMk cId="1692088833" sldId="330"/>
        </pc:sldMkLst>
      </pc:sldChg>
      <pc:sldChg chg="addSp modSp mod">
        <pc:chgData name="טל גאון" userId="4c6964e9-dd5e-4d97-8431-04800ee50216" providerId="ADAL" clId="{FADAE182-FCF3-4453-9F4F-9EB49AF8DC59}" dt="2024-03-03T17:01:53.793" v="3899" actId="1076"/>
        <pc:sldMkLst>
          <pc:docMk/>
          <pc:sldMk cId="650421481" sldId="336"/>
        </pc:sldMkLst>
        <pc:spChg chg="add mod">
          <ac:chgData name="טל גאון" userId="4c6964e9-dd5e-4d97-8431-04800ee50216" providerId="ADAL" clId="{FADAE182-FCF3-4453-9F4F-9EB49AF8DC59}" dt="2024-03-03T17:01:12.695" v="3891"/>
          <ac:spMkLst>
            <pc:docMk/>
            <pc:sldMk cId="650421481" sldId="336"/>
            <ac:spMk id="4" creationId="{985F48D7-AEC8-9DF7-B9D3-2A3D8D78D3D0}"/>
          </ac:spMkLst>
        </pc:spChg>
        <pc:spChg chg="add mod">
          <ac:chgData name="טל גאון" userId="4c6964e9-dd5e-4d97-8431-04800ee50216" providerId="ADAL" clId="{FADAE182-FCF3-4453-9F4F-9EB49AF8DC59}" dt="2024-03-03T17:01:11.501" v="3890" actId="1076"/>
          <ac:spMkLst>
            <pc:docMk/>
            <pc:sldMk cId="650421481" sldId="336"/>
            <ac:spMk id="6" creationId="{F12DB6EB-4D56-1EB6-2AC1-24013E136EDD}"/>
          </ac:spMkLst>
        </pc:spChg>
        <pc:spChg chg="mod">
          <ac:chgData name="טל גאון" userId="4c6964e9-dd5e-4d97-8431-04800ee50216" providerId="ADAL" clId="{FADAE182-FCF3-4453-9F4F-9EB49AF8DC59}" dt="2024-02-29T07:09:00.501" v="2897" actId="5793"/>
          <ac:spMkLst>
            <pc:docMk/>
            <pc:sldMk cId="650421481" sldId="336"/>
            <ac:spMk id="12" creationId="{FB3C4955-9567-2704-1EA0-155FAF5CD76D}"/>
          </ac:spMkLst>
        </pc:spChg>
        <pc:spChg chg="add mod">
          <ac:chgData name="טל גאון" userId="4c6964e9-dd5e-4d97-8431-04800ee50216" providerId="ADAL" clId="{FADAE182-FCF3-4453-9F4F-9EB49AF8DC59}" dt="2024-02-29T07:04:48.243" v="2796" actId="1076"/>
          <ac:spMkLst>
            <pc:docMk/>
            <pc:sldMk cId="650421481" sldId="336"/>
            <ac:spMk id="13" creationId="{AB61B228-AA18-1716-BB10-7D62F54E0C1F}"/>
          </ac:spMkLst>
        </pc:spChg>
        <pc:spChg chg="add mod">
          <ac:chgData name="טל גאון" userId="4c6964e9-dd5e-4d97-8431-04800ee50216" providerId="ADAL" clId="{FADAE182-FCF3-4453-9F4F-9EB49AF8DC59}" dt="2024-02-29T07:04:45.137" v="2795" actId="1076"/>
          <ac:spMkLst>
            <pc:docMk/>
            <pc:sldMk cId="650421481" sldId="336"/>
            <ac:spMk id="14" creationId="{BCEEC0A7-11A6-FDAD-36E4-4D7EA9645906}"/>
          </ac:spMkLst>
        </pc:spChg>
        <pc:spChg chg="mod">
          <ac:chgData name="טל גאון" userId="4c6964e9-dd5e-4d97-8431-04800ee50216" providerId="ADAL" clId="{FADAE182-FCF3-4453-9F4F-9EB49AF8DC59}" dt="2024-02-29T08:10:02.941" v="2986" actId="1076"/>
          <ac:spMkLst>
            <pc:docMk/>
            <pc:sldMk cId="650421481" sldId="336"/>
            <ac:spMk id="15" creationId="{69C9CE30-9A3B-BD5E-62CF-04DBD8910F03}"/>
          </ac:spMkLst>
        </pc:spChg>
        <pc:spChg chg="mod">
          <ac:chgData name="טל גאון" userId="4c6964e9-dd5e-4d97-8431-04800ee50216" providerId="ADAL" clId="{FADAE182-FCF3-4453-9F4F-9EB49AF8DC59}" dt="2024-02-29T07:11:09.093" v="2963" actId="1076"/>
          <ac:spMkLst>
            <pc:docMk/>
            <pc:sldMk cId="650421481" sldId="336"/>
            <ac:spMk id="21" creationId="{6F89CC46-0F5E-4F81-194F-CD774616EDFF}"/>
          </ac:spMkLst>
        </pc:spChg>
        <pc:spChg chg="mod">
          <ac:chgData name="טל גאון" userId="4c6964e9-dd5e-4d97-8431-04800ee50216" providerId="ADAL" clId="{FADAE182-FCF3-4453-9F4F-9EB49AF8DC59}" dt="2024-02-29T07:10:34.377" v="2950" actId="1076"/>
          <ac:spMkLst>
            <pc:docMk/>
            <pc:sldMk cId="650421481" sldId="336"/>
            <ac:spMk id="22" creationId="{849817F7-D5BD-4E8D-2DBD-F6ADB483A27B}"/>
          </ac:spMkLst>
        </pc:spChg>
        <pc:spChg chg="add mod">
          <ac:chgData name="טל גאון" userId="4c6964e9-dd5e-4d97-8431-04800ee50216" providerId="ADAL" clId="{FADAE182-FCF3-4453-9F4F-9EB49AF8DC59}" dt="2024-03-03T17:01:48.025" v="3898" actId="1076"/>
          <ac:spMkLst>
            <pc:docMk/>
            <pc:sldMk cId="650421481" sldId="336"/>
            <ac:spMk id="25" creationId="{43ECC798-C541-7372-D63F-9197BF1C4E07}"/>
          </ac:spMkLst>
        </pc:spChg>
        <pc:spChg chg="mod">
          <ac:chgData name="טל גאון" userId="4c6964e9-dd5e-4d97-8431-04800ee50216" providerId="ADAL" clId="{FADAE182-FCF3-4453-9F4F-9EB49AF8DC59}" dt="2024-03-03T17:01:38.141" v="3897" actId="1076"/>
          <ac:spMkLst>
            <pc:docMk/>
            <pc:sldMk cId="650421481" sldId="336"/>
            <ac:spMk id="31" creationId="{3D71824B-DD29-13E1-31FC-53198B6EE01C}"/>
          </ac:spMkLst>
        </pc:spChg>
        <pc:spChg chg="add mod">
          <ac:chgData name="טל גאון" userId="4c6964e9-dd5e-4d97-8431-04800ee50216" providerId="ADAL" clId="{FADAE182-FCF3-4453-9F4F-9EB49AF8DC59}" dt="2024-03-03T17:01:53.793" v="3899" actId="1076"/>
          <ac:spMkLst>
            <pc:docMk/>
            <pc:sldMk cId="650421481" sldId="336"/>
            <ac:spMk id="32" creationId="{9C275379-DA59-9464-E7BF-30B84A9AE480}"/>
          </ac:spMkLst>
        </pc:spChg>
        <pc:spChg chg="add mod">
          <ac:chgData name="טל גאון" userId="4c6964e9-dd5e-4d97-8431-04800ee50216" providerId="ADAL" clId="{FADAE182-FCF3-4453-9F4F-9EB49AF8DC59}" dt="2024-02-29T07:09:36.856" v="2923" actId="20577"/>
          <ac:spMkLst>
            <pc:docMk/>
            <pc:sldMk cId="650421481" sldId="336"/>
            <ac:spMk id="33" creationId="{2D56C6CE-3800-FD6C-B595-E35E459C2A10}"/>
          </ac:spMkLst>
        </pc:spChg>
        <pc:spChg chg="add mod">
          <ac:chgData name="טל גאון" userId="4c6964e9-dd5e-4d97-8431-04800ee50216" providerId="ADAL" clId="{FADAE182-FCF3-4453-9F4F-9EB49AF8DC59}" dt="2024-02-29T07:07:47.067" v="2868" actId="20577"/>
          <ac:spMkLst>
            <pc:docMk/>
            <pc:sldMk cId="650421481" sldId="336"/>
            <ac:spMk id="34" creationId="{766D5046-46BE-91BE-99D8-3D35C8DF46A1}"/>
          </ac:spMkLst>
        </pc:spChg>
        <pc:spChg chg="mod">
          <ac:chgData name="טל גאון" userId="4c6964e9-dd5e-4d97-8431-04800ee50216" providerId="ADAL" clId="{FADAE182-FCF3-4453-9F4F-9EB49AF8DC59}" dt="2024-02-29T08:12:18.500" v="3012" actId="255"/>
          <ac:spMkLst>
            <pc:docMk/>
            <pc:sldMk cId="650421481" sldId="336"/>
            <ac:spMk id="35" creationId="{C6D6B8B1-A2DA-48F7-1535-03394C2D974C}"/>
          </ac:spMkLst>
        </pc:spChg>
        <pc:spChg chg="mod">
          <ac:chgData name="טל גאון" userId="4c6964e9-dd5e-4d97-8431-04800ee50216" providerId="ADAL" clId="{FADAE182-FCF3-4453-9F4F-9EB49AF8DC59}" dt="2024-02-29T08:12:22.824" v="3014" actId="1076"/>
          <ac:spMkLst>
            <pc:docMk/>
            <pc:sldMk cId="650421481" sldId="336"/>
            <ac:spMk id="37" creationId="{91FCB0B8-C52A-D754-9CBC-9BE0C7D09DDB}"/>
          </ac:spMkLst>
        </pc:spChg>
        <pc:spChg chg="add mod">
          <ac:chgData name="טל גאון" userId="4c6964e9-dd5e-4d97-8431-04800ee50216" providerId="ADAL" clId="{FADAE182-FCF3-4453-9F4F-9EB49AF8DC59}" dt="2024-02-29T11:39:36.693" v="3761" actId="1076"/>
          <ac:spMkLst>
            <pc:docMk/>
            <pc:sldMk cId="650421481" sldId="336"/>
            <ac:spMk id="38" creationId="{2F164DE1-46CA-223E-922D-0F1BB1EB1AB0}"/>
          </ac:spMkLst>
        </pc:spChg>
        <pc:spChg chg="add mod">
          <ac:chgData name="טל גאון" userId="4c6964e9-dd5e-4d97-8431-04800ee50216" providerId="ADAL" clId="{FADAE182-FCF3-4453-9F4F-9EB49AF8DC59}" dt="2024-03-03T17:01:28.847" v="3895" actId="1076"/>
          <ac:spMkLst>
            <pc:docMk/>
            <pc:sldMk cId="650421481" sldId="336"/>
            <ac:spMk id="39" creationId="{3F1A8288-CAEC-0B2F-F50A-8810B6EB3CB5}"/>
          </ac:spMkLst>
        </pc:spChg>
        <pc:spChg chg="mod">
          <ac:chgData name="טל גאון" userId="4c6964e9-dd5e-4d97-8431-04800ee50216" providerId="ADAL" clId="{FADAE182-FCF3-4453-9F4F-9EB49AF8DC59}" dt="2024-02-29T08:09:59.525" v="2985" actId="1076"/>
          <ac:spMkLst>
            <pc:docMk/>
            <pc:sldMk cId="650421481" sldId="336"/>
            <ac:spMk id="40" creationId="{6CE732E7-8EF4-8867-4DA7-53D03C3447DE}"/>
          </ac:spMkLst>
        </pc:spChg>
        <pc:spChg chg="mod">
          <ac:chgData name="טל גאון" userId="4c6964e9-dd5e-4d97-8431-04800ee50216" providerId="ADAL" clId="{FADAE182-FCF3-4453-9F4F-9EB49AF8DC59}" dt="2024-02-29T08:10:04.921" v="2987" actId="1076"/>
          <ac:spMkLst>
            <pc:docMk/>
            <pc:sldMk cId="650421481" sldId="336"/>
            <ac:spMk id="42" creationId="{55D8AC26-DE47-0A4F-818A-BC8153C8BD72}"/>
          </ac:spMkLst>
        </pc:spChg>
        <pc:graphicFrameChg chg="mod modGraphic">
          <ac:chgData name="טל גאון" userId="4c6964e9-dd5e-4d97-8431-04800ee50216" providerId="ADAL" clId="{FADAE182-FCF3-4453-9F4F-9EB49AF8DC59}" dt="2024-02-29T07:02:40.226" v="2753" actId="20577"/>
          <ac:graphicFrameMkLst>
            <pc:docMk/>
            <pc:sldMk cId="650421481" sldId="336"/>
            <ac:graphicFrameMk id="10" creationId="{0DFF9D05-6CBF-25D4-CBCD-7B22F3F32A3A}"/>
          </ac:graphicFrameMkLst>
        </pc:graphicFrameChg>
        <pc:graphicFrameChg chg="modGraphic">
          <ac:chgData name="טל גאון" userId="4c6964e9-dd5e-4d97-8431-04800ee50216" providerId="ADAL" clId="{FADAE182-FCF3-4453-9F4F-9EB49AF8DC59}" dt="2024-02-29T07:06:01.305" v="2813" actId="14734"/>
          <ac:graphicFrameMkLst>
            <pc:docMk/>
            <pc:sldMk cId="650421481" sldId="336"/>
            <ac:graphicFrameMk id="17" creationId="{921C3DE5-199C-5DB9-964A-5A2ADA914B9C}"/>
          </ac:graphicFrameMkLst>
        </pc:graphicFrameChg>
        <pc:graphicFrameChg chg="modGraphic">
          <ac:chgData name="טל גאון" userId="4c6964e9-dd5e-4d97-8431-04800ee50216" providerId="ADAL" clId="{FADAE182-FCF3-4453-9F4F-9EB49AF8DC59}" dt="2024-02-29T07:02:46.706" v="2754" actId="20577"/>
          <ac:graphicFrameMkLst>
            <pc:docMk/>
            <pc:sldMk cId="650421481" sldId="336"/>
            <ac:graphicFrameMk id="18" creationId="{1D9F14B5-9639-3529-DE62-C24D8E1BD1B2}"/>
          </ac:graphicFrameMkLst>
        </pc:graphicFrameChg>
      </pc:sldChg>
      <pc:sldChg chg="modSp mod modShow">
        <pc:chgData name="טל גאון" userId="4c6964e9-dd5e-4d97-8431-04800ee50216" providerId="ADAL" clId="{FADAE182-FCF3-4453-9F4F-9EB49AF8DC59}" dt="2024-03-04T08:36:50.700" v="3954" actId="20577"/>
        <pc:sldMkLst>
          <pc:docMk/>
          <pc:sldMk cId="4192713840" sldId="339"/>
        </pc:sldMkLst>
        <pc:spChg chg="mod">
          <ac:chgData name="טל גאון" userId="4c6964e9-dd5e-4d97-8431-04800ee50216" providerId="ADAL" clId="{FADAE182-FCF3-4453-9F4F-9EB49AF8DC59}" dt="2024-03-04T08:36:50.700" v="3954" actId="20577"/>
          <ac:spMkLst>
            <pc:docMk/>
            <pc:sldMk cId="4192713840" sldId="339"/>
            <ac:spMk id="2" creationId="{0E374DAD-1370-3D8A-937F-C42AA696FF50}"/>
          </ac:spMkLst>
        </pc:spChg>
        <pc:spChg chg="mod">
          <ac:chgData name="טל גאון" userId="4c6964e9-dd5e-4d97-8431-04800ee50216" providerId="ADAL" clId="{FADAE182-FCF3-4453-9F4F-9EB49AF8DC59}" dt="2024-03-04T08:32:52.239" v="3943"/>
          <ac:spMkLst>
            <pc:docMk/>
            <pc:sldMk cId="4192713840" sldId="339"/>
            <ac:spMk id="3" creationId="{F8E95319-1B54-9627-6094-782259A533DE}"/>
          </ac:spMkLst>
        </pc:spChg>
        <pc:picChg chg="mod">
          <ac:chgData name="טל גאון" userId="4c6964e9-dd5e-4d97-8431-04800ee50216" providerId="ADAL" clId="{FADAE182-FCF3-4453-9F4F-9EB49AF8DC59}" dt="2024-02-29T07:58:03.698" v="2981" actId="14100"/>
          <ac:picMkLst>
            <pc:docMk/>
            <pc:sldMk cId="4192713840" sldId="339"/>
            <ac:picMk id="7" creationId="{08822C60-0FA6-F41E-7350-8F25461E39C1}"/>
          </ac:picMkLst>
        </pc:picChg>
      </pc:sldChg>
      <pc:sldChg chg="addSp modSp mod">
        <pc:chgData name="טל גאון" userId="4c6964e9-dd5e-4d97-8431-04800ee50216" providerId="ADAL" clId="{FADAE182-FCF3-4453-9F4F-9EB49AF8DC59}" dt="2024-02-29T12:51:55.136" v="3762" actId="14734"/>
        <pc:sldMkLst>
          <pc:docMk/>
          <pc:sldMk cId="1012402224" sldId="341"/>
        </pc:sldMkLst>
        <pc:spChg chg="mod">
          <ac:chgData name="טל גאון" userId="4c6964e9-dd5e-4d97-8431-04800ee50216" providerId="ADAL" clId="{FADAE182-FCF3-4453-9F4F-9EB49AF8DC59}" dt="2024-02-29T08:59:16.762" v="3024" actId="20577"/>
          <ac:spMkLst>
            <pc:docMk/>
            <pc:sldMk cId="1012402224" sldId="341"/>
            <ac:spMk id="7" creationId="{3248A341-6C54-68B4-9D63-2FEC99CF79E6}"/>
          </ac:spMkLst>
        </pc:spChg>
        <pc:graphicFrameChg chg="mod modGraphic">
          <ac:chgData name="טל גאון" userId="4c6964e9-dd5e-4d97-8431-04800ee50216" providerId="ADAL" clId="{FADAE182-FCF3-4453-9F4F-9EB49AF8DC59}" dt="2024-02-29T12:51:55.136" v="3762" actId="14734"/>
          <ac:graphicFrameMkLst>
            <pc:docMk/>
            <pc:sldMk cId="1012402224" sldId="341"/>
            <ac:graphicFrameMk id="5" creationId="{8B940D4F-6D26-1F4B-E364-2B7B7BB36C04}"/>
          </ac:graphicFrameMkLst>
        </pc:graphicFrameChg>
        <pc:picChg chg="add mod">
          <ac:chgData name="טל גאון" userId="4c6964e9-dd5e-4d97-8431-04800ee50216" providerId="ADAL" clId="{FADAE182-FCF3-4453-9F4F-9EB49AF8DC59}" dt="2024-02-29T08:58:52.751" v="3023" actId="1076"/>
          <ac:picMkLst>
            <pc:docMk/>
            <pc:sldMk cId="1012402224" sldId="341"/>
            <ac:picMk id="3" creationId="{B155C6E7-1E86-E664-BFCE-16C83EA128C3}"/>
          </ac:picMkLst>
        </pc:picChg>
        <pc:picChg chg="mod">
          <ac:chgData name="טל גאון" userId="4c6964e9-dd5e-4d97-8431-04800ee50216" providerId="ADAL" clId="{FADAE182-FCF3-4453-9F4F-9EB49AF8DC59}" dt="2024-02-29T08:58:46.758" v="3020" actId="14100"/>
          <ac:picMkLst>
            <pc:docMk/>
            <pc:sldMk cId="1012402224" sldId="341"/>
            <ac:picMk id="10" creationId="{F236965E-AA97-8737-BBFA-96A4C1685786}"/>
          </ac:picMkLst>
        </pc:picChg>
      </pc:sldChg>
      <pc:sldChg chg="modSp del mod">
        <pc:chgData name="טל גאון" userId="4c6964e9-dd5e-4d97-8431-04800ee50216" providerId="ADAL" clId="{FADAE182-FCF3-4453-9F4F-9EB49AF8DC59}" dt="2024-02-29T09:15:09.800" v="3125" actId="2696"/>
        <pc:sldMkLst>
          <pc:docMk/>
          <pc:sldMk cId="1650496202" sldId="342"/>
        </pc:sldMkLst>
        <pc:spChg chg="mod">
          <ac:chgData name="טל גאון" userId="4c6964e9-dd5e-4d97-8431-04800ee50216" providerId="ADAL" clId="{FADAE182-FCF3-4453-9F4F-9EB49AF8DC59}" dt="2024-02-29T09:02:16.160" v="3026" actId="113"/>
          <ac:spMkLst>
            <pc:docMk/>
            <pc:sldMk cId="1650496202" sldId="342"/>
            <ac:spMk id="3" creationId="{0C95FA11-931C-3F51-7574-CE2874183C93}"/>
          </ac:spMkLst>
        </pc:spChg>
      </pc:sldChg>
      <pc:sldChg chg="delSp del mod">
        <pc:chgData name="טל גאון" userId="4c6964e9-dd5e-4d97-8431-04800ee50216" providerId="ADAL" clId="{FADAE182-FCF3-4453-9F4F-9EB49AF8DC59}" dt="2024-02-29T10:59:33.094" v="3639" actId="2696"/>
        <pc:sldMkLst>
          <pc:docMk/>
          <pc:sldMk cId="3038097793" sldId="344"/>
        </pc:sldMkLst>
        <pc:spChg chg="del">
          <ac:chgData name="טל גאון" userId="4c6964e9-dd5e-4d97-8431-04800ee50216" providerId="ADAL" clId="{FADAE182-FCF3-4453-9F4F-9EB49AF8DC59}" dt="2024-02-29T09:21:47.509" v="3132" actId="478"/>
          <ac:spMkLst>
            <pc:docMk/>
            <pc:sldMk cId="3038097793" sldId="344"/>
            <ac:spMk id="17" creationId="{253E1AE6-B319-52A6-6702-5CD8C567D789}"/>
          </ac:spMkLst>
        </pc:spChg>
      </pc:sldChg>
      <pc:sldChg chg="addSp delSp modSp mod modNotesTx">
        <pc:chgData name="טל גאון" userId="4c6964e9-dd5e-4d97-8431-04800ee50216" providerId="ADAL" clId="{FADAE182-FCF3-4453-9F4F-9EB49AF8DC59}" dt="2024-02-29T09:49:13.404" v="3380" actId="1037"/>
        <pc:sldMkLst>
          <pc:docMk/>
          <pc:sldMk cId="4233656710" sldId="345"/>
        </pc:sldMkLst>
        <pc:spChg chg="del mod">
          <ac:chgData name="טל גאון" userId="4c6964e9-dd5e-4d97-8431-04800ee50216" providerId="ADAL" clId="{FADAE182-FCF3-4453-9F4F-9EB49AF8DC59}" dt="2024-02-29T09:31:48.380" v="3250" actId="478"/>
          <ac:spMkLst>
            <pc:docMk/>
            <pc:sldMk cId="4233656710" sldId="345"/>
            <ac:spMk id="2" creationId="{DF58D07D-2E80-4CDE-FA70-4A6D68B848EB}"/>
          </ac:spMkLst>
        </pc:spChg>
        <pc:spChg chg="add mod">
          <ac:chgData name="טל גאון" userId="4c6964e9-dd5e-4d97-8431-04800ee50216" providerId="ADAL" clId="{FADAE182-FCF3-4453-9F4F-9EB49AF8DC59}" dt="2024-02-29T09:33:33.634" v="3278" actId="1076"/>
          <ac:spMkLst>
            <pc:docMk/>
            <pc:sldMk cId="4233656710" sldId="345"/>
            <ac:spMk id="8" creationId="{850FDD17-B238-63DF-9BE7-A4D71C99D7C2}"/>
          </ac:spMkLst>
        </pc:spChg>
        <pc:spChg chg="mod">
          <ac:chgData name="טל גאון" userId="4c6964e9-dd5e-4d97-8431-04800ee50216" providerId="ADAL" clId="{FADAE182-FCF3-4453-9F4F-9EB49AF8DC59}" dt="2024-02-29T09:32:59.505" v="3271" actId="1076"/>
          <ac:spMkLst>
            <pc:docMk/>
            <pc:sldMk cId="4233656710" sldId="345"/>
            <ac:spMk id="14" creationId="{CAEC3EE6-F20E-ABA8-8818-34071863DA7A}"/>
          </ac:spMkLst>
        </pc:spChg>
        <pc:spChg chg="mod">
          <ac:chgData name="טל גאון" userId="4c6964e9-dd5e-4d97-8431-04800ee50216" providerId="ADAL" clId="{FADAE182-FCF3-4453-9F4F-9EB49AF8DC59}" dt="2024-02-29T09:32:52.577" v="3270" actId="1076"/>
          <ac:spMkLst>
            <pc:docMk/>
            <pc:sldMk cId="4233656710" sldId="345"/>
            <ac:spMk id="15" creationId="{77E09D2D-9EF9-11CE-EB16-FCD45FB42D95}"/>
          </ac:spMkLst>
        </pc:spChg>
        <pc:spChg chg="mod">
          <ac:chgData name="טל גאון" userId="4c6964e9-dd5e-4d97-8431-04800ee50216" providerId="ADAL" clId="{FADAE182-FCF3-4453-9F4F-9EB49AF8DC59}" dt="2024-02-29T09:33:16.272" v="3274" actId="1076"/>
          <ac:spMkLst>
            <pc:docMk/>
            <pc:sldMk cId="4233656710" sldId="345"/>
            <ac:spMk id="19" creationId="{7D3FA84E-E7D8-9949-2FB7-4AEB5F3782BD}"/>
          </ac:spMkLst>
        </pc:spChg>
        <pc:spChg chg="mod">
          <ac:chgData name="טל גאון" userId="4c6964e9-dd5e-4d97-8431-04800ee50216" providerId="ADAL" clId="{FADAE182-FCF3-4453-9F4F-9EB49AF8DC59}" dt="2024-02-29T09:33:52.277" v="3279" actId="1076"/>
          <ac:spMkLst>
            <pc:docMk/>
            <pc:sldMk cId="4233656710" sldId="345"/>
            <ac:spMk id="27" creationId="{FA0E3B27-6FC4-E796-D83D-C96D4BB4EDDC}"/>
          </ac:spMkLst>
        </pc:spChg>
        <pc:spChg chg="mod">
          <ac:chgData name="טל גאון" userId="4c6964e9-dd5e-4d97-8431-04800ee50216" providerId="ADAL" clId="{FADAE182-FCF3-4453-9F4F-9EB49AF8DC59}" dt="2024-02-29T09:24:46.287" v="3147" actId="20577"/>
          <ac:spMkLst>
            <pc:docMk/>
            <pc:sldMk cId="4233656710" sldId="345"/>
            <ac:spMk id="30" creationId="{022FD5EB-63DA-BDBD-C8E1-7263CD0BD928}"/>
          </ac:spMkLst>
        </pc:spChg>
        <pc:picChg chg="add del mod">
          <ac:chgData name="טל גאון" userId="4c6964e9-dd5e-4d97-8431-04800ee50216" providerId="ADAL" clId="{FADAE182-FCF3-4453-9F4F-9EB49AF8DC59}" dt="2024-02-29T09:32:46.082" v="3268" actId="1076"/>
          <ac:picMkLst>
            <pc:docMk/>
            <pc:sldMk cId="4233656710" sldId="345"/>
            <ac:picMk id="4" creationId="{74FE6F15-B9B7-1697-6F42-F87333610003}"/>
          </ac:picMkLst>
        </pc:picChg>
        <pc:picChg chg="add mod">
          <ac:chgData name="טל גאון" userId="4c6964e9-dd5e-4d97-8431-04800ee50216" providerId="ADAL" clId="{FADAE182-FCF3-4453-9F4F-9EB49AF8DC59}" dt="2024-02-29T09:32:47.729" v="3269" actId="1076"/>
          <ac:picMkLst>
            <pc:docMk/>
            <pc:sldMk cId="4233656710" sldId="345"/>
            <ac:picMk id="6" creationId="{F5E450FF-1DC0-B81A-0C15-85ACACEE4E52}"/>
          </ac:picMkLst>
        </pc:picChg>
        <pc:picChg chg="del">
          <ac:chgData name="טל גאון" userId="4c6964e9-dd5e-4d97-8431-04800ee50216" providerId="ADAL" clId="{FADAE182-FCF3-4453-9F4F-9EB49AF8DC59}" dt="2024-02-29T09:28:46.586" v="3233" actId="478"/>
          <ac:picMkLst>
            <pc:docMk/>
            <pc:sldMk cId="4233656710" sldId="345"/>
            <ac:picMk id="17" creationId="{7BD6501A-703F-F3E5-2775-F4CBB0046559}"/>
          </ac:picMkLst>
        </pc:picChg>
        <pc:picChg chg="mod">
          <ac:chgData name="טל גאון" userId="4c6964e9-dd5e-4d97-8431-04800ee50216" providerId="ADAL" clId="{FADAE182-FCF3-4453-9F4F-9EB49AF8DC59}" dt="2024-02-29T09:49:05.276" v="3375" actId="1038"/>
          <ac:picMkLst>
            <pc:docMk/>
            <pc:sldMk cId="4233656710" sldId="345"/>
            <ac:picMk id="21" creationId="{25D5CF64-7B52-D742-8937-2818C83BE832}"/>
          </ac:picMkLst>
        </pc:picChg>
        <pc:picChg chg="mod">
          <ac:chgData name="טל גאון" userId="4c6964e9-dd5e-4d97-8431-04800ee50216" providerId="ADAL" clId="{FADAE182-FCF3-4453-9F4F-9EB49AF8DC59}" dt="2024-02-29T09:49:13.404" v="3380" actId="1037"/>
          <ac:picMkLst>
            <pc:docMk/>
            <pc:sldMk cId="4233656710" sldId="345"/>
            <ac:picMk id="23" creationId="{D82889A9-FC18-611B-F11A-C85FB67A4332}"/>
          </ac:picMkLst>
        </pc:picChg>
      </pc:sldChg>
      <pc:sldChg chg="modSp mod">
        <pc:chgData name="טל גאון" userId="4c6964e9-dd5e-4d97-8431-04800ee50216" providerId="ADAL" clId="{FADAE182-FCF3-4453-9F4F-9EB49AF8DC59}" dt="2024-02-29T09:26:52.795" v="3232" actId="20577"/>
        <pc:sldMkLst>
          <pc:docMk/>
          <pc:sldMk cId="850384460" sldId="346"/>
        </pc:sldMkLst>
        <pc:spChg chg="mod">
          <ac:chgData name="טל גאון" userId="4c6964e9-dd5e-4d97-8431-04800ee50216" providerId="ADAL" clId="{FADAE182-FCF3-4453-9F4F-9EB49AF8DC59}" dt="2024-02-29T09:26:52.795" v="3232" actId="20577"/>
          <ac:spMkLst>
            <pc:docMk/>
            <pc:sldMk cId="850384460" sldId="346"/>
            <ac:spMk id="13" creationId="{8727E0B6-BC15-0619-5917-EEA66A9CE733}"/>
          </ac:spMkLst>
        </pc:spChg>
      </pc:sldChg>
      <pc:sldChg chg="modSp mod modNotesTx">
        <pc:chgData name="טל גאון" userId="4c6964e9-dd5e-4d97-8431-04800ee50216" providerId="ADAL" clId="{FADAE182-FCF3-4453-9F4F-9EB49AF8DC59}" dt="2024-02-29T10:15:27.454" v="3531" actId="14100"/>
        <pc:sldMkLst>
          <pc:docMk/>
          <pc:sldMk cId="2713915490" sldId="347"/>
        </pc:sldMkLst>
        <pc:spChg chg="mod">
          <ac:chgData name="טל גאון" userId="4c6964e9-dd5e-4d97-8431-04800ee50216" providerId="ADAL" clId="{FADAE182-FCF3-4453-9F4F-9EB49AF8DC59}" dt="2024-02-29T10:15:27.454" v="3531" actId="14100"/>
          <ac:spMkLst>
            <pc:docMk/>
            <pc:sldMk cId="2713915490" sldId="347"/>
            <ac:spMk id="8" creationId="{B884D51E-96E9-90CC-6C3F-AB60C609B86F}"/>
          </ac:spMkLst>
        </pc:spChg>
        <pc:picChg chg="mod">
          <ac:chgData name="טל גאון" userId="4c6964e9-dd5e-4d97-8431-04800ee50216" providerId="ADAL" clId="{FADAE182-FCF3-4453-9F4F-9EB49AF8DC59}" dt="2024-02-29T09:39:07.223" v="3318" actId="1076"/>
          <ac:picMkLst>
            <pc:docMk/>
            <pc:sldMk cId="2713915490" sldId="347"/>
            <ac:picMk id="5" creationId="{F75BD46B-6851-F033-D428-09C877573A8A}"/>
          </ac:picMkLst>
        </pc:picChg>
      </pc:sldChg>
      <pc:sldChg chg="modSp new mod">
        <pc:chgData name="טל גאון" userId="4c6964e9-dd5e-4d97-8431-04800ee50216" providerId="ADAL" clId="{FADAE182-FCF3-4453-9F4F-9EB49AF8DC59}" dt="2024-02-29T07:56:35.201" v="2980" actId="20577"/>
        <pc:sldMkLst>
          <pc:docMk/>
          <pc:sldMk cId="2199017586" sldId="348"/>
        </pc:sldMkLst>
        <pc:spChg chg="mod">
          <ac:chgData name="טל גאון" userId="4c6964e9-dd5e-4d97-8431-04800ee50216" providerId="ADAL" clId="{FADAE182-FCF3-4453-9F4F-9EB49AF8DC59}" dt="2024-02-29T07:56:35.201" v="2980" actId="20577"/>
          <ac:spMkLst>
            <pc:docMk/>
            <pc:sldMk cId="2199017586" sldId="348"/>
            <ac:spMk id="2" creationId="{C85B38A1-21E8-1A80-849A-EE2F55F3C5B1}"/>
          </ac:spMkLst>
        </pc:spChg>
      </pc:sldChg>
      <pc:sldChg chg="addSp delSp modSp new mod">
        <pc:chgData name="טל גאון" userId="4c6964e9-dd5e-4d97-8431-04800ee50216" providerId="ADAL" clId="{FADAE182-FCF3-4453-9F4F-9EB49AF8DC59}" dt="2024-02-29T09:52:48.778" v="3399" actId="20577"/>
        <pc:sldMkLst>
          <pc:docMk/>
          <pc:sldMk cId="73337279" sldId="349"/>
        </pc:sldMkLst>
        <pc:spChg chg="mod">
          <ac:chgData name="טל גאון" userId="4c6964e9-dd5e-4d97-8431-04800ee50216" providerId="ADAL" clId="{FADAE182-FCF3-4453-9F4F-9EB49AF8DC59}" dt="2024-02-29T09:02:48.953" v="3028"/>
          <ac:spMkLst>
            <pc:docMk/>
            <pc:sldMk cId="73337279" sldId="349"/>
            <ac:spMk id="2" creationId="{0A4B6DC4-CFC9-AE2A-4E10-1C642E037631}"/>
          </ac:spMkLst>
        </pc:spChg>
        <pc:spChg chg="del">
          <ac:chgData name="טל גאון" userId="4c6964e9-dd5e-4d97-8431-04800ee50216" providerId="ADAL" clId="{FADAE182-FCF3-4453-9F4F-9EB49AF8DC59}" dt="2024-02-29T09:02:58.286" v="3029"/>
          <ac:spMkLst>
            <pc:docMk/>
            <pc:sldMk cId="73337279" sldId="349"/>
            <ac:spMk id="3" creationId="{DC19EB69-A344-6B41-EA67-D7D8656D98AD}"/>
          </ac:spMkLst>
        </pc:spChg>
        <pc:graphicFrameChg chg="add mod modGraphic">
          <ac:chgData name="טל גאון" userId="4c6964e9-dd5e-4d97-8431-04800ee50216" providerId="ADAL" clId="{FADAE182-FCF3-4453-9F4F-9EB49AF8DC59}" dt="2024-02-29T09:52:48.778" v="3399" actId="20577"/>
          <ac:graphicFrameMkLst>
            <pc:docMk/>
            <pc:sldMk cId="73337279" sldId="349"/>
            <ac:graphicFrameMk id="4" creationId="{8EDC7643-E675-48F1-6487-339F10E2706C}"/>
          </ac:graphicFrameMkLst>
        </pc:graphicFrameChg>
      </pc:sldChg>
      <pc:sldChg chg="modSp new mod ord">
        <pc:chgData name="טל גאון" userId="4c6964e9-dd5e-4d97-8431-04800ee50216" providerId="ADAL" clId="{FADAE182-FCF3-4453-9F4F-9EB49AF8DC59}" dt="2024-02-29T10:59:40.593" v="3641"/>
        <pc:sldMkLst>
          <pc:docMk/>
          <pc:sldMk cId="2795301384" sldId="350"/>
        </pc:sldMkLst>
        <pc:spChg chg="mod">
          <ac:chgData name="טל גאון" userId="4c6964e9-dd5e-4d97-8431-04800ee50216" providerId="ADAL" clId="{FADAE182-FCF3-4453-9F4F-9EB49AF8DC59}" dt="2024-02-29T09:25:28.064" v="3205" actId="20577"/>
          <ac:spMkLst>
            <pc:docMk/>
            <pc:sldMk cId="2795301384" sldId="350"/>
            <ac:spMk id="2" creationId="{951318EF-22F8-1E98-AB17-F2AFC528E052}"/>
          </ac:spMkLst>
        </pc:spChg>
        <pc:spChg chg="mod">
          <ac:chgData name="טל גאון" userId="4c6964e9-dd5e-4d97-8431-04800ee50216" providerId="ADAL" clId="{FADAE182-FCF3-4453-9F4F-9EB49AF8DC59}" dt="2024-02-29T09:31:29.738" v="3242"/>
          <ac:spMkLst>
            <pc:docMk/>
            <pc:sldMk cId="2795301384" sldId="350"/>
            <ac:spMk id="3" creationId="{F5D081C8-F573-CDB2-ABFC-6AEE30D10639}"/>
          </ac:spMkLst>
        </pc:spChg>
      </pc:sldChg>
      <pc:sldChg chg="addSp modSp new mod modNotesTx">
        <pc:chgData name="טל גאון" userId="4c6964e9-dd5e-4d97-8431-04800ee50216" providerId="ADAL" clId="{FADAE182-FCF3-4453-9F4F-9EB49AF8DC59}" dt="2024-03-03T17:02:44.366" v="3938" actId="27636"/>
        <pc:sldMkLst>
          <pc:docMk/>
          <pc:sldMk cId="41677449" sldId="352"/>
        </pc:sldMkLst>
        <pc:spChg chg="mod">
          <ac:chgData name="טל גאון" userId="4c6964e9-dd5e-4d97-8431-04800ee50216" providerId="ADAL" clId="{FADAE182-FCF3-4453-9F4F-9EB49AF8DC59}" dt="2024-02-29T10:52:40.417" v="3572" actId="20577"/>
          <ac:spMkLst>
            <pc:docMk/>
            <pc:sldMk cId="41677449" sldId="352"/>
            <ac:spMk id="2" creationId="{AA20E35A-4CA2-EAB3-0A7A-5A73981170C7}"/>
          </ac:spMkLst>
        </pc:spChg>
        <pc:spChg chg="mod">
          <ac:chgData name="טל גאון" userId="4c6964e9-dd5e-4d97-8431-04800ee50216" providerId="ADAL" clId="{FADAE182-FCF3-4453-9F4F-9EB49AF8DC59}" dt="2024-02-29T10:54:45.576" v="3581" actId="14100"/>
          <ac:spMkLst>
            <pc:docMk/>
            <pc:sldMk cId="41677449" sldId="352"/>
            <ac:spMk id="3" creationId="{1578AAA3-E15E-3B88-5549-8601A5FEE84F}"/>
          </ac:spMkLst>
        </pc:spChg>
        <pc:spChg chg="add mod">
          <ac:chgData name="טל גאון" userId="4c6964e9-dd5e-4d97-8431-04800ee50216" providerId="ADAL" clId="{FADAE182-FCF3-4453-9F4F-9EB49AF8DC59}" dt="2024-03-03T17:02:35.024" v="3919" actId="1076"/>
          <ac:spMkLst>
            <pc:docMk/>
            <pc:sldMk cId="41677449" sldId="352"/>
            <ac:spMk id="8" creationId="{DB5A6FB9-3AFF-B422-B88F-494F5F3BCC2C}"/>
          </ac:spMkLst>
        </pc:spChg>
        <pc:spChg chg="add mod">
          <ac:chgData name="טל גאון" userId="4c6964e9-dd5e-4d97-8431-04800ee50216" providerId="ADAL" clId="{FADAE182-FCF3-4453-9F4F-9EB49AF8DC59}" dt="2024-03-03T17:02:44.366" v="3938" actId="27636"/>
          <ac:spMkLst>
            <pc:docMk/>
            <pc:sldMk cId="41677449" sldId="352"/>
            <ac:spMk id="9" creationId="{49466061-FAE2-31AA-FF0B-26128FC2A5AE}"/>
          </ac:spMkLst>
        </pc:spChg>
        <pc:picChg chg="add mod">
          <ac:chgData name="טל גאון" userId="4c6964e9-dd5e-4d97-8431-04800ee50216" providerId="ADAL" clId="{FADAE182-FCF3-4453-9F4F-9EB49AF8DC59}" dt="2024-02-29T10:55:15.889" v="3586" actId="1076"/>
          <ac:picMkLst>
            <pc:docMk/>
            <pc:sldMk cId="41677449" sldId="352"/>
            <ac:picMk id="5" creationId="{5BAF9DEF-08E6-CE60-04AD-407A6F27F8B4}"/>
          </ac:picMkLst>
        </pc:picChg>
        <pc:picChg chg="add mod">
          <ac:chgData name="טל גאון" userId="4c6964e9-dd5e-4d97-8431-04800ee50216" providerId="ADAL" clId="{FADAE182-FCF3-4453-9F4F-9EB49AF8DC59}" dt="2024-02-29T10:55:11.695" v="3585" actId="1076"/>
          <ac:picMkLst>
            <pc:docMk/>
            <pc:sldMk cId="41677449" sldId="352"/>
            <ac:picMk id="7" creationId="{D237C1DC-6EE6-E668-8744-9EE484406F71}"/>
          </ac:picMkLst>
        </pc:picChg>
      </pc:sldChg>
      <pc:sldChg chg="del">
        <pc:chgData name="טל גאון" userId="4c6964e9-dd5e-4d97-8431-04800ee50216" providerId="ADAL" clId="{FADAE182-FCF3-4453-9F4F-9EB49AF8DC59}" dt="2024-02-29T13:52:36.039" v="3766" actId="2696"/>
        <pc:sldMkLst>
          <pc:docMk/>
          <pc:sldMk cId="3265014958" sldId="353"/>
        </pc:sldMkLst>
      </pc:sldChg>
      <pc:sldChg chg="modSp new del mod">
        <pc:chgData name="טל גאון" userId="4c6964e9-dd5e-4d97-8431-04800ee50216" providerId="ADAL" clId="{FADAE182-FCF3-4453-9F4F-9EB49AF8DC59}" dt="2024-02-29T11:17:06.195" v="3658" actId="2696"/>
        <pc:sldMkLst>
          <pc:docMk/>
          <pc:sldMk cId="2313425876" sldId="354"/>
        </pc:sldMkLst>
        <pc:spChg chg="mod">
          <ac:chgData name="טל גאון" userId="4c6964e9-dd5e-4d97-8431-04800ee50216" providerId="ADAL" clId="{FADAE182-FCF3-4453-9F4F-9EB49AF8DC59}" dt="2024-02-29T10:59:01.770" v="3638" actId="20577"/>
          <ac:spMkLst>
            <pc:docMk/>
            <pc:sldMk cId="2313425876" sldId="354"/>
            <ac:spMk id="2" creationId="{055AA6A6-FE7F-FE62-4626-B6E1918F2B0D}"/>
          </ac:spMkLst>
        </pc:spChg>
      </pc:sldChg>
      <pc:sldChg chg="addSp delSp modSp new mod">
        <pc:chgData name="טל גאון" userId="4c6964e9-dd5e-4d97-8431-04800ee50216" providerId="ADAL" clId="{FADAE182-FCF3-4453-9F4F-9EB49AF8DC59}" dt="2024-02-29T11:16:38.266" v="3657" actId="1076"/>
        <pc:sldMkLst>
          <pc:docMk/>
          <pc:sldMk cId="1439921356" sldId="355"/>
        </pc:sldMkLst>
        <pc:spChg chg="mod">
          <ac:chgData name="טל גאון" userId="4c6964e9-dd5e-4d97-8431-04800ee50216" providerId="ADAL" clId="{FADAE182-FCF3-4453-9F4F-9EB49AF8DC59}" dt="2024-02-29T11:00:11.738" v="3644" actId="113"/>
          <ac:spMkLst>
            <pc:docMk/>
            <pc:sldMk cId="1439921356" sldId="355"/>
            <ac:spMk id="2" creationId="{D7E35E82-0378-3054-40B0-2789F68C6062}"/>
          </ac:spMkLst>
        </pc:spChg>
        <pc:spChg chg="del">
          <ac:chgData name="טל גאון" userId="4c6964e9-dd5e-4d97-8431-04800ee50216" providerId="ADAL" clId="{FADAE182-FCF3-4453-9F4F-9EB49AF8DC59}" dt="2024-02-29T11:00:21.711" v="3645" actId="22"/>
          <ac:spMkLst>
            <pc:docMk/>
            <pc:sldMk cId="1439921356" sldId="355"/>
            <ac:spMk id="3" creationId="{E1EEAD06-A92C-7EAA-28CB-7570C40D408E}"/>
          </ac:spMkLst>
        </pc:spChg>
        <pc:spChg chg="add mod">
          <ac:chgData name="טל גאון" userId="4c6964e9-dd5e-4d97-8431-04800ee50216" providerId="ADAL" clId="{FADAE182-FCF3-4453-9F4F-9EB49AF8DC59}" dt="2024-02-29T11:16:17.042" v="3653" actId="14100"/>
          <ac:spMkLst>
            <pc:docMk/>
            <pc:sldMk cId="1439921356" sldId="355"/>
            <ac:spMk id="6" creationId="{D41355AF-20C5-274C-CA0D-10F52E7B6B04}"/>
          </ac:spMkLst>
        </pc:spChg>
        <pc:picChg chg="add mod ord">
          <ac:chgData name="טל גאון" userId="4c6964e9-dd5e-4d97-8431-04800ee50216" providerId="ADAL" clId="{FADAE182-FCF3-4453-9F4F-9EB49AF8DC59}" dt="2024-02-29T11:16:12.403" v="3651" actId="1076"/>
          <ac:picMkLst>
            <pc:docMk/>
            <pc:sldMk cId="1439921356" sldId="355"/>
            <ac:picMk id="5" creationId="{2D6F6C64-E12B-ED7E-5AAD-D8F74E063CE9}"/>
          </ac:picMkLst>
        </pc:picChg>
        <pc:picChg chg="add mod">
          <ac:chgData name="טל גאון" userId="4c6964e9-dd5e-4d97-8431-04800ee50216" providerId="ADAL" clId="{FADAE182-FCF3-4453-9F4F-9EB49AF8DC59}" dt="2024-02-29T11:16:27.464" v="3655" actId="1076"/>
          <ac:picMkLst>
            <pc:docMk/>
            <pc:sldMk cId="1439921356" sldId="355"/>
            <ac:picMk id="8" creationId="{36333958-AE0E-CD46-3676-7E4AA8A4E443}"/>
          </ac:picMkLst>
        </pc:picChg>
        <pc:picChg chg="add mod">
          <ac:chgData name="טל גאון" userId="4c6964e9-dd5e-4d97-8431-04800ee50216" providerId="ADAL" clId="{FADAE182-FCF3-4453-9F4F-9EB49AF8DC59}" dt="2024-02-29T11:16:38.266" v="3657" actId="1076"/>
          <ac:picMkLst>
            <pc:docMk/>
            <pc:sldMk cId="1439921356" sldId="355"/>
            <ac:picMk id="10" creationId="{C85D43C8-640C-53AF-8990-EC0015AD6E83}"/>
          </ac:picMkLst>
        </pc:picChg>
      </pc:sldChg>
      <pc:sldChg chg="delSp modSp new del mod">
        <pc:chgData name="טל גאון" userId="4c6964e9-dd5e-4d97-8431-04800ee50216" providerId="ADAL" clId="{FADAE182-FCF3-4453-9F4F-9EB49AF8DC59}" dt="2024-02-29T11:39:20.781" v="3759" actId="2696"/>
        <pc:sldMkLst>
          <pc:docMk/>
          <pc:sldMk cId="4072249898" sldId="356"/>
        </pc:sldMkLst>
        <pc:spChg chg="mod">
          <ac:chgData name="טל גאון" userId="4c6964e9-dd5e-4d97-8431-04800ee50216" providerId="ADAL" clId="{FADAE182-FCF3-4453-9F4F-9EB49AF8DC59}" dt="2024-02-29T11:33:21.100" v="3751" actId="20577"/>
          <ac:spMkLst>
            <pc:docMk/>
            <pc:sldMk cId="4072249898" sldId="356"/>
            <ac:spMk id="2" creationId="{C0C0265A-7D82-744E-CC46-559C7B141DDC}"/>
          </ac:spMkLst>
        </pc:spChg>
        <pc:spChg chg="del mod">
          <ac:chgData name="טל גאון" userId="4c6964e9-dd5e-4d97-8431-04800ee50216" providerId="ADAL" clId="{FADAE182-FCF3-4453-9F4F-9EB49AF8DC59}" dt="2024-02-29T11:39:18.555" v="3758" actId="478"/>
          <ac:spMkLst>
            <pc:docMk/>
            <pc:sldMk cId="4072249898" sldId="356"/>
            <ac:spMk id="3" creationId="{67CACB55-2464-5E59-1576-47654CC2DF13}"/>
          </ac:spMkLst>
        </pc:spChg>
      </pc:sldChg>
      <pc:sldChg chg="modSp mod">
        <pc:chgData name="טל גאון" userId="4c6964e9-dd5e-4d97-8431-04800ee50216" providerId="ADAL" clId="{FADAE182-FCF3-4453-9F4F-9EB49AF8DC59}" dt="2024-03-03T17:02:58.359" v="3939" actId="20577"/>
        <pc:sldMkLst>
          <pc:docMk/>
          <pc:sldMk cId="1108691471" sldId="361"/>
        </pc:sldMkLst>
        <pc:spChg chg="mod">
          <ac:chgData name="טל גאון" userId="4c6964e9-dd5e-4d97-8431-04800ee50216" providerId="ADAL" clId="{FADAE182-FCF3-4453-9F4F-9EB49AF8DC59}" dt="2024-03-03T17:02:58.359" v="3939" actId="20577"/>
          <ac:spMkLst>
            <pc:docMk/>
            <pc:sldMk cId="1108691471" sldId="361"/>
            <ac:spMk id="3" creationId="{7D8B5679-1D9A-0371-195B-F69DC30065A5}"/>
          </ac:spMkLst>
        </pc:spChg>
      </pc:sldChg>
      <pc:sldChg chg="modSp mod">
        <pc:chgData name="טל גאון" userId="4c6964e9-dd5e-4d97-8431-04800ee50216" providerId="ADAL" clId="{FADAE182-FCF3-4453-9F4F-9EB49AF8DC59}" dt="2024-03-05T12:49:18.233" v="3967"/>
        <pc:sldMkLst>
          <pc:docMk/>
          <pc:sldMk cId="1198335596" sldId="366"/>
        </pc:sldMkLst>
        <pc:spChg chg="mod">
          <ac:chgData name="טל גאון" userId="4c6964e9-dd5e-4d97-8431-04800ee50216" providerId="ADAL" clId="{FADAE182-FCF3-4453-9F4F-9EB49AF8DC59}" dt="2024-03-05T12:49:18.233" v="3967"/>
          <ac:spMkLst>
            <pc:docMk/>
            <pc:sldMk cId="1198335596" sldId="366"/>
            <ac:spMk id="3" creationId="{C8A067A8-478C-D982-24B3-E50362F49AC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05A257-84EE-4B86-8351-DDFA2378A7FF}" type="doc">
      <dgm:prSet loTypeId="urn:microsoft.com/office/officeart/2005/8/layout/vList2" loCatId="list" qsTypeId="urn:microsoft.com/office/officeart/2005/8/quickstyle/simple5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7D44B6C3-6A21-480A-BA78-9788FA9A8759}">
      <dgm:prSet phldrT="[Text]"/>
      <dgm:spPr>
        <a:ln>
          <a:solidFill>
            <a:srgbClr val="EDCDFF"/>
          </a:solidFill>
        </a:ln>
      </dgm:spPr>
      <dgm:t>
        <a:bodyPr/>
        <a:lstStyle/>
        <a:p>
          <a:r>
            <a:rPr lang="en-US"/>
            <a:t>Presentation Outline</a:t>
          </a:r>
        </a:p>
      </dgm:t>
    </dgm:pt>
    <dgm:pt modelId="{BA15F5F6-81B9-41AD-8221-9E51AAC248A7}" type="parTrans" cxnId="{9BF021DD-C428-4C36-BA4E-1D478DB60A12}">
      <dgm:prSet/>
      <dgm:spPr/>
      <dgm:t>
        <a:bodyPr/>
        <a:lstStyle/>
        <a:p>
          <a:endParaRPr lang="en-US"/>
        </a:p>
      </dgm:t>
    </dgm:pt>
    <dgm:pt modelId="{02A0BA00-1715-46E2-82EF-722DEB69B98E}" type="sibTrans" cxnId="{9BF021DD-C428-4C36-BA4E-1D478DB60A12}">
      <dgm:prSet/>
      <dgm:spPr/>
      <dgm:t>
        <a:bodyPr/>
        <a:lstStyle/>
        <a:p>
          <a:endParaRPr lang="en-US"/>
        </a:p>
      </dgm:t>
    </dgm:pt>
    <dgm:pt modelId="{B4CA6EDB-4ECE-48C5-8493-8B28966E1C0A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2800"/>
            <a:t>Brief overview of Convolutional Neural Networks (CNNs)</a:t>
          </a:r>
        </a:p>
      </dgm:t>
    </dgm:pt>
    <dgm:pt modelId="{AD23A114-1A98-436A-9D29-B6F73E62D255}" type="parTrans" cxnId="{21B48533-3530-4EA2-9AF7-43275E68E70F}">
      <dgm:prSet/>
      <dgm:spPr/>
      <dgm:t>
        <a:bodyPr/>
        <a:lstStyle/>
        <a:p>
          <a:endParaRPr lang="en-US"/>
        </a:p>
      </dgm:t>
    </dgm:pt>
    <dgm:pt modelId="{7EDB18FF-6DFD-4518-A906-9899662EE9A7}" type="sibTrans" cxnId="{21B48533-3530-4EA2-9AF7-43275E68E70F}">
      <dgm:prSet/>
      <dgm:spPr/>
      <dgm:t>
        <a:bodyPr/>
        <a:lstStyle/>
        <a:p>
          <a:endParaRPr lang="en-US"/>
        </a:p>
      </dgm:t>
    </dgm:pt>
    <dgm:pt modelId="{656C446E-CE41-46F0-8350-07D31290C91D}">
      <dgm:prSet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2800"/>
            <a:t>Challenges of Manual CNN Design</a:t>
          </a:r>
          <a:endParaRPr lang="he-IL" sz="2800"/>
        </a:p>
      </dgm:t>
    </dgm:pt>
    <dgm:pt modelId="{1B91EBB2-3186-4BD6-86D2-A15E164C580D}" type="parTrans" cxnId="{8B55C898-520B-4714-8DB8-4FFE8AE31F48}">
      <dgm:prSet/>
      <dgm:spPr/>
      <dgm:t>
        <a:bodyPr/>
        <a:lstStyle/>
        <a:p>
          <a:endParaRPr lang="en-US"/>
        </a:p>
      </dgm:t>
    </dgm:pt>
    <dgm:pt modelId="{3511A581-B9F6-48F7-B863-3C88E5D94AE2}" type="sibTrans" cxnId="{8B55C898-520B-4714-8DB8-4FFE8AE31F48}">
      <dgm:prSet/>
      <dgm:spPr/>
      <dgm:t>
        <a:bodyPr/>
        <a:lstStyle/>
        <a:p>
          <a:endParaRPr lang="en-US"/>
        </a:p>
      </dgm:t>
    </dgm:pt>
    <dgm:pt modelId="{BC223320-9696-4816-BAA9-D5A38174711E}">
      <dgm:prSet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2800"/>
            <a:t>Concepts and explanations</a:t>
          </a:r>
          <a:endParaRPr lang="he-IL" sz="2800"/>
        </a:p>
      </dgm:t>
    </dgm:pt>
    <dgm:pt modelId="{81DADD66-D2DC-4155-9C2E-5C7A7605D82A}" type="parTrans" cxnId="{4DED1139-284F-4935-B381-B053061A9CC6}">
      <dgm:prSet/>
      <dgm:spPr/>
      <dgm:t>
        <a:bodyPr/>
        <a:lstStyle/>
        <a:p>
          <a:endParaRPr lang="en-US"/>
        </a:p>
      </dgm:t>
    </dgm:pt>
    <dgm:pt modelId="{895908EA-6EFC-4AB0-AF0E-E0A2E0ACA3A9}" type="sibTrans" cxnId="{4DED1139-284F-4935-B381-B053061A9CC6}">
      <dgm:prSet/>
      <dgm:spPr/>
      <dgm:t>
        <a:bodyPr/>
        <a:lstStyle/>
        <a:p>
          <a:endParaRPr lang="en-US"/>
        </a:p>
      </dgm:t>
    </dgm:pt>
    <dgm:pt modelId="{1C8FB07C-91E1-4F07-997E-AD7D0D91B6F8}">
      <dgm:prSet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2800"/>
            <a:t>Network structure</a:t>
          </a:r>
          <a:endParaRPr lang="he-IL" sz="2800"/>
        </a:p>
      </dgm:t>
    </dgm:pt>
    <dgm:pt modelId="{D395BA9A-2DCA-4813-A5CB-B1FF3BE9B433}" type="parTrans" cxnId="{5ABB778E-4F2B-4E8E-AFED-574A45FC62AA}">
      <dgm:prSet/>
      <dgm:spPr/>
      <dgm:t>
        <a:bodyPr/>
        <a:lstStyle/>
        <a:p>
          <a:endParaRPr lang="en-US"/>
        </a:p>
      </dgm:t>
    </dgm:pt>
    <dgm:pt modelId="{68E230F0-9E1C-487A-8677-2607BC34E426}" type="sibTrans" cxnId="{5ABB778E-4F2B-4E8E-AFED-574A45FC62AA}">
      <dgm:prSet/>
      <dgm:spPr/>
      <dgm:t>
        <a:bodyPr/>
        <a:lstStyle/>
        <a:p>
          <a:endParaRPr lang="en-US"/>
        </a:p>
      </dgm:t>
    </dgm:pt>
    <dgm:pt modelId="{7831E553-0FC0-4982-B3E3-C7BF29F6F51F}">
      <dgm:prSet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2800"/>
            <a:t>Experiment Design and Results</a:t>
          </a:r>
          <a:endParaRPr lang="he-IL" sz="2800"/>
        </a:p>
      </dgm:t>
    </dgm:pt>
    <dgm:pt modelId="{6406F15B-E6F4-4E35-AA8E-A1BD9D4CC13C}" type="parTrans" cxnId="{ADDB9B0E-92FA-4999-B3AA-104D30885E6E}">
      <dgm:prSet/>
      <dgm:spPr/>
      <dgm:t>
        <a:bodyPr/>
        <a:lstStyle/>
        <a:p>
          <a:endParaRPr lang="en-US"/>
        </a:p>
      </dgm:t>
    </dgm:pt>
    <dgm:pt modelId="{03CA42DB-800D-4F17-B13A-12933CB7C696}" type="sibTrans" cxnId="{ADDB9B0E-92FA-4999-B3AA-104D30885E6E}">
      <dgm:prSet/>
      <dgm:spPr/>
      <dgm:t>
        <a:bodyPr/>
        <a:lstStyle/>
        <a:p>
          <a:endParaRPr lang="en-US"/>
        </a:p>
      </dgm:t>
    </dgm:pt>
    <dgm:pt modelId="{3C63EAD7-2B7B-49F2-8473-62C71D79072F}">
      <dgm:prSet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sz="2800"/>
            <a:t>Conclusion</a:t>
          </a:r>
          <a:endParaRPr lang="he-IL" sz="2800"/>
        </a:p>
      </dgm:t>
    </dgm:pt>
    <dgm:pt modelId="{BD0D37BA-C7C8-4ADA-94B0-7C44163F883A}" type="parTrans" cxnId="{DFC69364-493E-4419-8F33-EDF1A6F743D9}">
      <dgm:prSet/>
      <dgm:spPr/>
      <dgm:t>
        <a:bodyPr/>
        <a:lstStyle/>
        <a:p>
          <a:endParaRPr lang="en-US"/>
        </a:p>
      </dgm:t>
    </dgm:pt>
    <dgm:pt modelId="{36456F44-89D2-4E7A-A679-EA71B9BAEC77}" type="sibTrans" cxnId="{DFC69364-493E-4419-8F33-EDF1A6F743D9}">
      <dgm:prSet/>
      <dgm:spPr/>
      <dgm:t>
        <a:bodyPr/>
        <a:lstStyle/>
        <a:p>
          <a:endParaRPr lang="en-US"/>
        </a:p>
      </dgm:t>
    </dgm:pt>
    <dgm:pt modelId="{7150285D-3E33-4C5A-A4C2-9AFE6F09110D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§"/>
          </a:pPr>
          <a:endParaRPr lang="en-US" sz="2800"/>
        </a:p>
      </dgm:t>
    </dgm:pt>
    <dgm:pt modelId="{6D3F2195-75CB-4453-A56B-3B3766743106}" type="parTrans" cxnId="{097110E6-5998-4ED6-B645-F4619A1E0F49}">
      <dgm:prSet/>
      <dgm:spPr/>
      <dgm:t>
        <a:bodyPr/>
        <a:lstStyle/>
        <a:p>
          <a:endParaRPr lang="en-US"/>
        </a:p>
      </dgm:t>
    </dgm:pt>
    <dgm:pt modelId="{9C87D6A9-7D3F-4898-A239-D7996F2C80A5}" type="sibTrans" cxnId="{097110E6-5998-4ED6-B645-F4619A1E0F49}">
      <dgm:prSet/>
      <dgm:spPr/>
      <dgm:t>
        <a:bodyPr/>
        <a:lstStyle/>
        <a:p>
          <a:endParaRPr lang="en-US"/>
        </a:p>
      </dgm:t>
    </dgm:pt>
    <dgm:pt modelId="{F3D66465-A264-4026-8A5B-7C0EDD950692}" type="pres">
      <dgm:prSet presAssocID="{1E05A257-84EE-4B86-8351-DDFA2378A7FF}" presName="linear" presStyleCnt="0">
        <dgm:presLayoutVars>
          <dgm:animLvl val="lvl"/>
          <dgm:resizeHandles val="exact"/>
        </dgm:presLayoutVars>
      </dgm:prSet>
      <dgm:spPr/>
    </dgm:pt>
    <dgm:pt modelId="{14C4E954-C40F-4910-8901-21519460698A}" type="pres">
      <dgm:prSet presAssocID="{7D44B6C3-6A21-480A-BA78-9788FA9A8759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585A17EF-047C-403C-A8FE-BD6929D794EC}" type="pres">
      <dgm:prSet presAssocID="{7D44B6C3-6A21-480A-BA78-9788FA9A8759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ADDB9B0E-92FA-4999-B3AA-104D30885E6E}" srcId="{7D44B6C3-6A21-480A-BA78-9788FA9A8759}" destId="{7831E553-0FC0-4982-B3E3-C7BF29F6F51F}" srcOrd="5" destOrd="0" parTransId="{6406F15B-E6F4-4E35-AA8E-A1BD9D4CC13C}" sibTransId="{03CA42DB-800D-4F17-B13A-12933CB7C696}"/>
    <dgm:cxn modelId="{0E8FA326-DDD4-4390-95F5-6E73D4C91664}" type="presOf" srcId="{7150285D-3E33-4C5A-A4C2-9AFE6F09110D}" destId="{585A17EF-047C-403C-A8FE-BD6929D794EC}" srcOrd="0" destOrd="0" presId="urn:microsoft.com/office/officeart/2005/8/layout/vList2"/>
    <dgm:cxn modelId="{8E0AAF27-2A45-4B16-B27C-E135CF61960B}" type="presOf" srcId="{3C63EAD7-2B7B-49F2-8473-62C71D79072F}" destId="{585A17EF-047C-403C-A8FE-BD6929D794EC}" srcOrd="0" destOrd="6" presId="urn:microsoft.com/office/officeart/2005/8/layout/vList2"/>
    <dgm:cxn modelId="{21B48533-3530-4EA2-9AF7-43275E68E70F}" srcId="{7D44B6C3-6A21-480A-BA78-9788FA9A8759}" destId="{B4CA6EDB-4ECE-48C5-8493-8B28966E1C0A}" srcOrd="1" destOrd="0" parTransId="{AD23A114-1A98-436A-9D29-B6F73E62D255}" sibTransId="{7EDB18FF-6DFD-4518-A906-9899662EE9A7}"/>
    <dgm:cxn modelId="{4DED1139-284F-4935-B381-B053061A9CC6}" srcId="{7D44B6C3-6A21-480A-BA78-9788FA9A8759}" destId="{BC223320-9696-4816-BAA9-D5A38174711E}" srcOrd="3" destOrd="0" parTransId="{81DADD66-D2DC-4155-9C2E-5C7A7605D82A}" sibTransId="{895908EA-6EFC-4AB0-AF0E-E0A2E0ACA3A9}"/>
    <dgm:cxn modelId="{DFC69364-493E-4419-8F33-EDF1A6F743D9}" srcId="{7D44B6C3-6A21-480A-BA78-9788FA9A8759}" destId="{3C63EAD7-2B7B-49F2-8473-62C71D79072F}" srcOrd="6" destOrd="0" parTransId="{BD0D37BA-C7C8-4ADA-94B0-7C44163F883A}" sibTransId="{36456F44-89D2-4E7A-A679-EA71B9BAEC77}"/>
    <dgm:cxn modelId="{EB52D15A-CEF0-4054-822F-F260F5F6BE42}" type="presOf" srcId="{BC223320-9696-4816-BAA9-D5A38174711E}" destId="{585A17EF-047C-403C-A8FE-BD6929D794EC}" srcOrd="0" destOrd="3" presId="urn:microsoft.com/office/officeart/2005/8/layout/vList2"/>
    <dgm:cxn modelId="{2334AC7E-101D-40E5-A8CB-B0A95AE16E7F}" type="presOf" srcId="{1C8FB07C-91E1-4F07-997E-AD7D0D91B6F8}" destId="{585A17EF-047C-403C-A8FE-BD6929D794EC}" srcOrd="0" destOrd="4" presId="urn:microsoft.com/office/officeart/2005/8/layout/vList2"/>
    <dgm:cxn modelId="{539C1484-1F23-4A3D-99D7-EE77DDCEE4BE}" type="presOf" srcId="{7D44B6C3-6A21-480A-BA78-9788FA9A8759}" destId="{14C4E954-C40F-4910-8901-21519460698A}" srcOrd="0" destOrd="0" presId="urn:microsoft.com/office/officeart/2005/8/layout/vList2"/>
    <dgm:cxn modelId="{E6785A8B-1279-4CDE-A724-BABC4539D33C}" type="presOf" srcId="{7831E553-0FC0-4982-B3E3-C7BF29F6F51F}" destId="{585A17EF-047C-403C-A8FE-BD6929D794EC}" srcOrd="0" destOrd="5" presId="urn:microsoft.com/office/officeart/2005/8/layout/vList2"/>
    <dgm:cxn modelId="{5ABB778E-4F2B-4E8E-AFED-574A45FC62AA}" srcId="{7D44B6C3-6A21-480A-BA78-9788FA9A8759}" destId="{1C8FB07C-91E1-4F07-997E-AD7D0D91B6F8}" srcOrd="4" destOrd="0" parTransId="{D395BA9A-2DCA-4813-A5CB-B1FF3BE9B433}" sibTransId="{68E230F0-9E1C-487A-8677-2607BC34E426}"/>
    <dgm:cxn modelId="{8B55C898-520B-4714-8DB8-4FFE8AE31F48}" srcId="{7D44B6C3-6A21-480A-BA78-9788FA9A8759}" destId="{656C446E-CE41-46F0-8350-07D31290C91D}" srcOrd="2" destOrd="0" parTransId="{1B91EBB2-3186-4BD6-86D2-A15E164C580D}" sibTransId="{3511A581-B9F6-48F7-B863-3C88E5D94AE2}"/>
    <dgm:cxn modelId="{6331CFAC-9C29-49DF-B523-B2F7671CA946}" type="presOf" srcId="{B4CA6EDB-4ECE-48C5-8493-8B28966E1C0A}" destId="{585A17EF-047C-403C-A8FE-BD6929D794EC}" srcOrd="0" destOrd="1" presId="urn:microsoft.com/office/officeart/2005/8/layout/vList2"/>
    <dgm:cxn modelId="{5C4078B7-C8F6-4531-962F-502A249D2E66}" type="presOf" srcId="{1E05A257-84EE-4B86-8351-DDFA2378A7FF}" destId="{F3D66465-A264-4026-8A5B-7C0EDD950692}" srcOrd="0" destOrd="0" presId="urn:microsoft.com/office/officeart/2005/8/layout/vList2"/>
    <dgm:cxn modelId="{27C808DB-D2B9-4C71-98A7-2DA45F026303}" type="presOf" srcId="{656C446E-CE41-46F0-8350-07D31290C91D}" destId="{585A17EF-047C-403C-A8FE-BD6929D794EC}" srcOrd="0" destOrd="2" presId="urn:microsoft.com/office/officeart/2005/8/layout/vList2"/>
    <dgm:cxn modelId="{9BF021DD-C428-4C36-BA4E-1D478DB60A12}" srcId="{1E05A257-84EE-4B86-8351-DDFA2378A7FF}" destId="{7D44B6C3-6A21-480A-BA78-9788FA9A8759}" srcOrd="0" destOrd="0" parTransId="{BA15F5F6-81B9-41AD-8221-9E51AAC248A7}" sibTransId="{02A0BA00-1715-46E2-82EF-722DEB69B98E}"/>
    <dgm:cxn modelId="{097110E6-5998-4ED6-B645-F4619A1E0F49}" srcId="{7D44B6C3-6A21-480A-BA78-9788FA9A8759}" destId="{7150285D-3E33-4C5A-A4C2-9AFE6F09110D}" srcOrd="0" destOrd="0" parTransId="{6D3F2195-75CB-4453-A56B-3B3766743106}" sibTransId="{9C87D6A9-7D3F-4898-A239-D7996F2C80A5}"/>
    <dgm:cxn modelId="{FD415EAD-167A-4AB0-B16D-158E13614A3B}" type="presParOf" srcId="{F3D66465-A264-4026-8A5B-7C0EDD950692}" destId="{14C4E954-C40F-4910-8901-21519460698A}" srcOrd="0" destOrd="0" presId="urn:microsoft.com/office/officeart/2005/8/layout/vList2"/>
    <dgm:cxn modelId="{3FB28C50-FAB5-48C8-BAD7-531B4B3011F3}" type="presParOf" srcId="{F3D66465-A264-4026-8A5B-7C0EDD950692}" destId="{585A17EF-047C-403C-A8FE-BD6929D794E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C4E954-C40F-4910-8901-21519460698A}">
      <dsp:nvSpPr>
        <dsp:cNvPr id="0" name=""/>
        <dsp:cNvSpPr/>
      </dsp:nvSpPr>
      <dsp:spPr>
        <a:xfrm>
          <a:off x="0" y="7152"/>
          <a:ext cx="11508828" cy="134316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solidFill>
            <a:srgbClr val="EDCDFF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l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/>
            <a:t>Presentation Outline</a:t>
          </a:r>
        </a:p>
      </dsp:txBody>
      <dsp:txXfrm>
        <a:off x="65568" y="72720"/>
        <a:ext cx="11377692" cy="1212024"/>
      </dsp:txXfrm>
    </dsp:sp>
    <dsp:sp modelId="{585A17EF-047C-403C-A8FE-BD6929D794EC}">
      <dsp:nvSpPr>
        <dsp:cNvPr id="0" name=""/>
        <dsp:cNvSpPr/>
      </dsp:nvSpPr>
      <dsp:spPr>
        <a:xfrm>
          <a:off x="0" y="1350312"/>
          <a:ext cx="11508828" cy="3361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5405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§"/>
          </a:pPr>
          <a:endParaRPr lang="en-US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§"/>
          </a:pPr>
          <a:r>
            <a:rPr lang="en-US" sz="2800" kern="1200"/>
            <a:t>Brief overview of Convolutional Neural Networks (CNNs)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§"/>
          </a:pPr>
          <a:r>
            <a:rPr lang="en-US" sz="2800" kern="1200"/>
            <a:t>Challenges of Manual CNN Design</a:t>
          </a:r>
          <a:endParaRPr lang="he-IL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§"/>
          </a:pPr>
          <a:r>
            <a:rPr lang="en-US" sz="2800" kern="1200"/>
            <a:t>Concepts and explanations</a:t>
          </a:r>
          <a:endParaRPr lang="he-IL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§"/>
          </a:pPr>
          <a:r>
            <a:rPr lang="en-US" sz="2800" kern="1200"/>
            <a:t>Network structure</a:t>
          </a:r>
          <a:endParaRPr lang="he-IL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§"/>
          </a:pPr>
          <a:r>
            <a:rPr lang="en-US" sz="2800" kern="1200"/>
            <a:t>Experiment Design and Results</a:t>
          </a:r>
          <a:endParaRPr lang="he-IL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§"/>
          </a:pPr>
          <a:r>
            <a:rPr lang="en-US" sz="2800" kern="1200"/>
            <a:t>Conclusion</a:t>
          </a:r>
          <a:endParaRPr lang="he-IL" sz="2800" kern="1200"/>
        </a:p>
      </dsp:txBody>
      <dsp:txXfrm>
        <a:off x="0" y="1350312"/>
        <a:ext cx="11508828" cy="3361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5280F6-2632-4F87-A29A-6F7F0CFAEC90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0541AA-D7F3-4838-BCEC-FBAD5741A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82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541AA-D7F3-4838-BCEC-FBAD5741A3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542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541AA-D7F3-4838-BCEC-FBAD5741A32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864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Why Is Initialization Important?</a:t>
            </a:r>
          </a:p>
          <a:p>
            <a:r>
              <a:rPr lang="en-US"/>
              <a:t>For starters, an improper initialization would lead to an unoptimizable model. </a:t>
            </a:r>
          </a:p>
          <a:p>
            <a:r>
              <a:rPr lang="en-US"/>
              <a:t>Choosing the right initializer is an essential step in training to maximize performance.</a:t>
            </a:r>
          </a:p>
          <a:p>
            <a:r>
              <a:rPr lang="en-US"/>
              <a:t>In addition, initializing weighted neural networks also shortens the convergence time and minimizes the loss function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541AA-D7F3-4838-BCEC-FBAD5741A32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769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541AA-D7F3-4838-BCEC-FBAD5741A32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9708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541AA-D7F3-4838-BCEC-FBAD5741A32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3675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541AA-D7F3-4838-BCEC-FBAD5741A32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190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541AA-D7F3-4838-BCEC-FBAD5741A32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3344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541AA-D7F3-4838-BCEC-FBAD5741A32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599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541AA-D7F3-4838-BCEC-FBAD5741A32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809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541AA-D7F3-4838-BCEC-FBAD5741A32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1402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541AA-D7F3-4838-BCEC-FBAD5741A32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07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541AA-D7F3-4838-BCEC-FBAD5741A3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764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541AA-D7F3-4838-BCEC-FBAD5741A32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648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541AA-D7F3-4838-BCEC-FBAD5741A32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501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541AA-D7F3-4838-BCEC-FBAD5741A32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1063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541AA-D7F3-4838-BCEC-FBAD5741A32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669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b="0" i="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541AA-D7F3-4838-BCEC-FBAD5741A3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40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US" b="0" i="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541AA-D7F3-4838-BCEC-FBAD5741A3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03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>
              <a:solidFill>
                <a:srgbClr val="ECECEC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541AA-D7F3-4838-BCEC-FBAD5741A3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76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541AA-D7F3-4838-BCEC-FBAD5741A3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22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541AA-D7F3-4838-BCEC-FBAD5741A3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84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541AA-D7F3-4838-BCEC-FBAD5741A3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561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/>
              <a:t>be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541AA-D7F3-4838-BCEC-FBAD5741A32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53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A26DF-25F6-D681-D14B-2440A19AC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3C1146-51A5-59E2-BB9D-2AAA35D8C5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05DF6-B42F-38E0-0499-BCEE0BF13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ABEF0-CFF3-402D-9E3B-C4E9AC49404E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4F9AC-548C-36E6-9878-703E56A69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09909-34B6-8076-8FB7-B4FD0E068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ADA10-ACD1-4AB7-957B-97FD78891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6C895-0529-C709-CBDB-626BA49FD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CC20F4-C44F-4F44-E640-6E4B54A0F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228CE-D18F-A921-665B-119CF5081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ABEF0-CFF3-402D-9E3B-C4E9AC49404E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E3044-53E7-1605-45A1-129F8044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EEC0A-E0B6-CDFA-AE8E-6DC924030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ADA10-ACD1-4AB7-957B-97FD78891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27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CA854F-0207-29D1-A657-F5E1C3BBAF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4DDFA6-E8C8-285D-519F-E34D875DE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784C8-4139-7B1F-E15B-7B9539A19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ABEF0-CFF3-402D-9E3B-C4E9AC49404E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BC2B3-D169-5D29-E287-4D91E9D69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DA02C-E811-86F9-BC0E-6270BD762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ADA10-ACD1-4AB7-957B-97FD78891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14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0D2F4-F77F-E1DC-813A-AC571B910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56434-7D52-50F2-9EE1-FAC4AF740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28A39-B550-450F-F92E-93C537D29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ABEF0-CFF3-402D-9E3B-C4E9AC49404E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B325F-3D76-C847-CEE6-5C2EF6F67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DA22C-2723-7436-6A07-27D99FEB0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ADA10-ACD1-4AB7-957B-97FD78891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490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C01AF-3CE1-2411-5B7F-9F74E5B90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0A068-093D-95EA-A3F7-0D4AB5198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3C57D-462C-400F-DD9A-BAB273798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ABEF0-CFF3-402D-9E3B-C4E9AC49404E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7E0F5-A25C-5E01-2E7D-999E08452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B5DD2-CF80-1BB9-117D-1024A8460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ADA10-ACD1-4AB7-957B-97FD78891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30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B162C-B4EF-2DFD-05D5-59BB19B6B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902D2-F3EB-7D17-8AD7-C3F32CD2D0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308ADA-1E79-B35F-783C-8A3020F428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A0A431-7D01-3302-2BC7-4BA11099D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ABEF0-CFF3-402D-9E3B-C4E9AC49404E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F1FB2-67CA-3AD3-5C83-2B7064C95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D7284E-4D4F-5332-0352-CE2D78071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ADA10-ACD1-4AB7-957B-97FD78891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56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ECF19-2467-789F-2777-39115F8EA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13CAD-8C72-61C1-6749-C337BD285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488FF-E71C-5946-0406-7CEB88F3A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AA2513-B8B6-91EA-F741-C713B98547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8285F1-40F6-9B28-0ECD-27612FC704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DEDAB4-D67D-17E0-84BF-66FFAF88F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ABEF0-CFF3-402D-9E3B-C4E9AC49404E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7D38BF-398E-1BE3-BCE5-F67277521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03E0D3-88C6-C6EB-9091-6CE8822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ADA10-ACD1-4AB7-957B-97FD78891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03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05D2A-CF40-22C5-9AA0-3DE768F6E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76C9A4-5ADE-FA0E-84E9-421958118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ABEF0-CFF3-402D-9E3B-C4E9AC49404E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129A3-A7CB-3138-2E11-4D37A6CBE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4A7CBB-809E-22E8-7E99-B15FFEF70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ADA10-ACD1-4AB7-957B-97FD78891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73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016555-40AE-09B8-1BC4-4FCB5D857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ABEF0-CFF3-402D-9E3B-C4E9AC49404E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E7B9E-A0C6-4412-0C98-C30EE03FF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9C7F4-2E62-A754-B5AF-022AF27A1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ADA10-ACD1-4AB7-957B-97FD78891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191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A2881-C159-B1FA-CE66-A73E48642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78C8A-F31E-8FDA-4629-5F54CB834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5C3E7F-B6D2-7F21-DA8A-DB9D3D0523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0D8DF-28BB-0110-9372-3E9DD289E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ABEF0-CFF3-402D-9E3B-C4E9AC49404E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66FBA-ED76-B53B-C4D4-EF0286E48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61030-18C5-7BF2-9925-AE2F03774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ADA10-ACD1-4AB7-957B-97FD78891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85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CD49B-0743-7E9F-1099-8465541E7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ABD377-5856-EF59-1D7A-C1C4BF07E1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92F0F2-D928-DA78-A4EC-0718F4A28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9B5D4E-6351-6C64-1913-A52593900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ABEF0-CFF3-402D-9E3B-C4E9AC49404E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B16D74-A371-FD8C-01E0-A39B82DE0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7F7D8-3782-54E8-2C2E-3A4166012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ADA10-ACD1-4AB7-957B-97FD78891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65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78B2DA-8D78-32EC-A701-450365A67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A4307-CCC2-BDF3-C7A4-2F99833B2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612EE-F049-B23E-BE21-A7F5D14533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ABEF0-CFF3-402D-9E3B-C4E9AC49404E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C5129-F6D3-98E2-CB39-375B2DEDCA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A46E7-D3E5-B287-8A0A-0F733B2E07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ADA10-ACD1-4AB7-957B-97FD78891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596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microsoft.com/office/2007/relationships/hdphoto" Target="../media/hdphoto2.wdp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910" name="Rectangle 37909">
            <a:extLst>
              <a:ext uri="{FF2B5EF4-FFF2-40B4-BE49-F238E27FC236}">
                <a16:creationId xmlns:a16="http://schemas.microsoft.com/office/drawing/2014/main" id="{96CF2A2B-0745-440C-9224-C5C6A0A42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911" name="Rectangle 37910">
            <a:extLst>
              <a:ext uri="{FF2B5EF4-FFF2-40B4-BE49-F238E27FC236}">
                <a16:creationId xmlns:a16="http://schemas.microsoft.com/office/drawing/2014/main" id="{75BE6D6B-84C9-4D2B-97EB-773B7369E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7890" name="Picture 2" descr="A close-up of several spheres&#10;&#10;Description automatically generated">
            <a:extLst>
              <a:ext uri="{FF2B5EF4-FFF2-40B4-BE49-F238E27FC236}">
                <a16:creationId xmlns:a16="http://schemas.microsoft.com/office/drawing/2014/main" id="{50F71760-3AE3-A521-2EC8-A09D972A8E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1" y="10"/>
            <a:ext cx="1219200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D34E45-C0AB-4D8D-A368-B7B107D34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133" y="967849"/>
            <a:ext cx="9792471" cy="2057037"/>
          </a:xfrm>
        </p:spPr>
        <p:txBody>
          <a:bodyPr>
            <a:normAutofit/>
          </a:bodyPr>
          <a:lstStyle/>
          <a:p>
            <a:pPr algn="ctr"/>
            <a:r>
              <a:rPr lang="en-US" sz="5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Fully automatic CNN design with inception and </a:t>
            </a:r>
            <a:r>
              <a:rPr lang="en-US" sz="5400" b="1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ResNet</a:t>
            </a:r>
            <a:r>
              <a:rPr lang="en-US" sz="5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blocks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AEB7E-9AE0-70AE-6721-51B181BD0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181" y="2957665"/>
            <a:ext cx="9792471" cy="31714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Tal Gaon</a:t>
            </a:r>
            <a:br>
              <a:rPr lang="en-US" sz="32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Yovel Gabay</a:t>
            </a:r>
          </a:p>
          <a:p>
            <a:pPr algn="ctr"/>
            <a:endParaRPr lang="en-US" sz="2000">
              <a:solidFill>
                <a:srgbClr val="FFFFFF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F048BF2-07A4-50E3-00EC-F656704F0617}"/>
              </a:ext>
            </a:extLst>
          </p:cNvPr>
          <p:cNvSpPr txBox="1">
            <a:spLocks/>
          </p:cNvSpPr>
          <p:nvPr/>
        </p:nvSpPr>
        <p:spPr>
          <a:xfrm>
            <a:off x="2090528" y="2299176"/>
            <a:ext cx="4131368" cy="15711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74D948E-19C0-1E1D-9C09-E959C2DD52CD}"/>
              </a:ext>
            </a:extLst>
          </p:cNvPr>
          <p:cNvSpPr txBox="1">
            <a:spLocks/>
          </p:cNvSpPr>
          <p:nvPr/>
        </p:nvSpPr>
        <p:spPr>
          <a:xfrm>
            <a:off x="2090529" y="4199213"/>
            <a:ext cx="4191938" cy="5985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50552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25FFF-5381-A84C-1254-AF2CC8548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094" y="3698636"/>
            <a:ext cx="10515600" cy="2487831"/>
          </a:xfrm>
        </p:spPr>
        <p:txBody>
          <a:bodyPr/>
          <a:lstStyle/>
          <a:p>
            <a:r>
              <a:rPr lang="en-US"/>
              <a:t>Transition layers : used to control the complexity of the model, change feature-map sizes</a:t>
            </a:r>
          </a:p>
          <a:p>
            <a:pPr lvl="1"/>
            <a:r>
              <a:rPr lang="en-US"/>
              <a:t>1 X 1 convolution layer</a:t>
            </a:r>
          </a:p>
          <a:p>
            <a:pPr lvl="1"/>
            <a:r>
              <a:rPr lang="en-US"/>
              <a:t>Max pooling layer</a:t>
            </a:r>
          </a:p>
        </p:txBody>
      </p:sp>
      <p:pic>
        <p:nvPicPr>
          <p:cNvPr id="1026" name="Picture 2" descr="DenseNet Explained | Papers With Code">
            <a:extLst>
              <a:ext uri="{FF2B5EF4-FFF2-40B4-BE49-F238E27FC236}">
                <a16:creationId xmlns:a16="http://schemas.microsoft.com/office/drawing/2014/main" id="{BD9203EF-5E5C-99D0-56AE-8652D24510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60"/>
          <a:stretch/>
        </p:blipFill>
        <p:spPr bwMode="auto">
          <a:xfrm>
            <a:off x="-8106" y="1562928"/>
            <a:ext cx="12192000" cy="179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97A4443-5705-C6FF-94C4-0A24DDE7FDB9}"/>
              </a:ext>
            </a:extLst>
          </p:cNvPr>
          <p:cNvCxnSpPr>
            <a:cxnSpLocks/>
          </p:cNvCxnSpPr>
          <p:nvPr/>
        </p:nvCxnSpPr>
        <p:spPr>
          <a:xfrm>
            <a:off x="943583" y="1343716"/>
            <a:ext cx="992221" cy="0"/>
          </a:xfrm>
          <a:prstGeom prst="line">
            <a:avLst/>
          </a:prstGeom>
          <a:ln w="57150">
            <a:solidFill>
              <a:srgbClr val="EDCD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9C4C408B-AD20-A1CE-8E7F-B3F60264C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DenseNet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75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23991-7CD9-F4FB-84BF-0864DA6E6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Inception blocks</a:t>
            </a:r>
          </a:p>
        </p:txBody>
      </p:sp>
      <p:pic>
        <p:nvPicPr>
          <p:cNvPr id="2050" name="Picture 2" descr="018 CNN Inception Network - Inception Module - Master Data Science">
            <a:extLst>
              <a:ext uri="{FF2B5EF4-FFF2-40B4-BE49-F238E27FC236}">
                <a16:creationId xmlns:a16="http://schemas.microsoft.com/office/drawing/2014/main" id="{502FB894-96AE-FD26-01CE-CF7E048C6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677" y="567562"/>
            <a:ext cx="7441324" cy="4540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99B2406-EEEF-811A-B425-8DFE07E61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4" y="1690688"/>
            <a:ext cx="3912476" cy="2487831"/>
          </a:xfrm>
        </p:spPr>
        <p:txBody>
          <a:bodyPr>
            <a:normAutofit/>
          </a:bodyPr>
          <a:lstStyle/>
          <a:p>
            <a:r>
              <a:rPr lang="en-US"/>
              <a:t>The key idea of the Inception module is to use </a:t>
            </a: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several filter sizes </a:t>
            </a:r>
            <a:r>
              <a:rPr lang="en-US"/>
              <a:t>instead of only one, </a:t>
            </a: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concatenate</a:t>
            </a:r>
            <a:r>
              <a:rPr lang="en-US"/>
              <a:t> and pass them to the next layer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8E5153A-BC0D-4290-06BF-AD57FE3869B3}"/>
              </a:ext>
            </a:extLst>
          </p:cNvPr>
          <p:cNvSpPr txBox="1">
            <a:spLocks/>
          </p:cNvSpPr>
          <p:nvPr/>
        </p:nvSpPr>
        <p:spPr>
          <a:xfrm>
            <a:off x="838200" y="4506934"/>
            <a:ext cx="5820103" cy="867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The features of the image at </a:t>
            </a: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different spatial sizes</a:t>
            </a:r>
            <a:r>
              <a:rPr lang="en-US"/>
              <a:t> are preserved</a:t>
            </a:r>
          </a:p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3B407749-17F8-5C42-2F0C-88AFDCE6380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21474" y="4039693"/>
                <a:ext cx="945930" cy="70001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>
                          <a:latin typeface="Cambria Math" panose="02040503050406030204" pitchFamily="18" charset="0"/>
                        </a:rPr>
                        <m:t>⇓</m:t>
                      </m:r>
                    </m:oMath>
                  </m:oMathPara>
                </a14:m>
                <a:endParaRPr lang="en-US" sz="3000" b="1"/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3B407749-17F8-5C42-2F0C-88AFDCE63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474" y="4039693"/>
                <a:ext cx="945930" cy="7000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D142D28E-615A-F728-2CD2-1E3F2AE8B083}"/>
              </a:ext>
            </a:extLst>
          </p:cNvPr>
          <p:cNvSpPr txBox="1"/>
          <p:nvPr/>
        </p:nvSpPr>
        <p:spPr>
          <a:xfrm>
            <a:off x="838200" y="5401342"/>
            <a:ext cx="10618076" cy="867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u="sng"/>
              <a:t>For example</a:t>
            </a:r>
            <a:r>
              <a:rPr lang="en-US" sz="2800"/>
              <a:t>, smaller filters are effective at capturing little details, while larger filters can capture wider patterns.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5ECF87-2EB5-DAB9-FBE8-FE83C432EA3A}"/>
              </a:ext>
            </a:extLst>
          </p:cNvPr>
          <p:cNvSpPr txBox="1"/>
          <p:nvPr/>
        </p:nvSpPr>
        <p:spPr>
          <a:xfrm>
            <a:off x="5603329" y="48109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To reduce the computational cost, makes the Inception block effective for feature extraction</a:t>
            </a: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218FEBF2-7188-BA45-4038-E0CFB9C3591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314040" y="1433386"/>
            <a:ext cx="853660" cy="241735"/>
          </a:xfrm>
          <a:prstGeom prst="curvedConnector3">
            <a:avLst>
              <a:gd name="adj1" fmla="val 869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448528E-8F8D-14D0-F3D3-095BCCCB0889}"/>
              </a:ext>
            </a:extLst>
          </p:cNvPr>
          <p:cNvCxnSpPr>
            <a:cxnSpLocks/>
          </p:cNvCxnSpPr>
          <p:nvPr/>
        </p:nvCxnSpPr>
        <p:spPr>
          <a:xfrm>
            <a:off x="943583" y="1343716"/>
            <a:ext cx="992221" cy="0"/>
          </a:xfrm>
          <a:prstGeom prst="line">
            <a:avLst/>
          </a:prstGeom>
          <a:ln w="57150">
            <a:solidFill>
              <a:srgbClr val="EDCD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488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5BE1865-A0EC-97C0-9FED-F782D26F71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391" r="4007"/>
          <a:stretch/>
        </p:blipFill>
        <p:spPr>
          <a:xfrm>
            <a:off x="9381983" y="0"/>
            <a:ext cx="2696490" cy="36027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827AED-274D-92FC-3DDE-0F1F8F1854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319"/>
          <a:stretch/>
        </p:blipFill>
        <p:spPr>
          <a:xfrm>
            <a:off x="9259066" y="3357839"/>
            <a:ext cx="2819407" cy="36027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3DFFF6-242D-F177-9F83-09F0EFE81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296469" cy="1325563"/>
          </a:xfrm>
        </p:spPr>
        <p:txBody>
          <a:bodyPr/>
          <a:lstStyle/>
          <a:p>
            <a:r>
              <a:rPr lang="en-US" err="1"/>
              <a:t>ResNet</a:t>
            </a:r>
            <a:r>
              <a:rPr lang="en-US"/>
              <a:t>(Residual Network)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35919-843F-6106-E7B1-5F76F7BC7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9408"/>
            <a:ext cx="8119188" cy="4754563"/>
          </a:xfrm>
        </p:spPr>
        <p:txBody>
          <a:bodyPr>
            <a:normAutofit fontScale="92500"/>
          </a:bodyPr>
          <a:lstStyle/>
          <a:p>
            <a:r>
              <a:rPr lang="en-US"/>
              <a:t>In traditional neural networks, each layer aims to learn a direct mapping from input to output.</a:t>
            </a:r>
          </a:p>
          <a:p>
            <a:r>
              <a:rPr lang="en-US"/>
              <a:t>Instead of learning direct mappings (x to H(x)), </a:t>
            </a:r>
            <a:r>
              <a:rPr lang="en-US" err="1"/>
              <a:t>ResNets</a:t>
            </a:r>
            <a:r>
              <a:rPr lang="en-US"/>
              <a:t> learn residual mappings (F(x)).</a:t>
            </a:r>
          </a:p>
          <a:p>
            <a:r>
              <a:rPr lang="en-US"/>
              <a:t>Residual function (F(x)) represents the difference between input (x) and output (H(x)) of a layer or block.</a:t>
            </a:r>
          </a:p>
          <a:p>
            <a:r>
              <a:rPr lang="en-US"/>
              <a:t> Skip connections </a:t>
            </a:r>
          </a:p>
          <a:p>
            <a:pPr lvl="1"/>
            <a:r>
              <a:rPr lang="en-US"/>
              <a:t> directly adding input to output.</a:t>
            </a:r>
          </a:p>
          <a:p>
            <a:pPr lvl="1"/>
            <a:r>
              <a:rPr lang="en-US"/>
              <a:t> </a:t>
            </a:r>
            <a:r>
              <a:rPr lang="en-US" u="sng"/>
              <a:t>Vanishing gradient problem </a:t>
            </a:r>
            <a:r>
              <a:rPr lang="en-US"/>
              <a:t>- even if the gradients approaching zero in the deeper layers, skip connections ensure that gradients can reach earlier layers more easily during backpropagation.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A16FB6-BF2F-3FBC-F017-86930F2DDAB6}"/>
              </a:ext>
            </a:extLst>
          </p:cNvPr>
          <p:cNvSpPr txBox="1"/>
          <p:nvPr/>
        </p:nvSpPr>
        <p:spPr>
          <a:xfrm>
            <a:off x="9075511" y="5432381"/>
            <a:ext cx="10269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/>
              <a:t>residual mappings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12664C-EA05-5D90-AD1F-0C3E8C798A44}"/>
              </a:ext>
            </a:extLst>
          </p:cNvPr>
          <p:cNvSpPr txBox="1"/>
          <p:nvPr/>
        </p:nvSpPr>
        <p:spPr>
          <a:xfrm>
            <a:off x="10313343" y="653876"/>
            <a:ext cx="7108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/>
              <a:t>H(x))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4DC5F3-D930-0BCA-ACBB-99C5D6791574}"/>
              </a:ext>
            </a:extLst>
          </p:cNvPr>
          <p:cNvSpPr txBox="1"/>
          <p:nvPr/>
        </p:nvSpPr>
        <p:spPr>
          <a:xfrm>
            <a:off x="9391611" y="4157321"/>
            <a:ext cx="7108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/>
              <a:t>H(x)) =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7A8DBC6-F32A-2581-0BA1-72050093BC91}"/>
              </a:ext>
            </a:extLst>
          </p:cNvPr>
          <p:cNvCxnSpPr>
            <a:cxnSpLocks/>
          </p:cNvCxnSpPr>
          <p:nvPr/>
        </p:nvCxnSpPr>
        <p:spPr>
          <a:xfrm>
            <a:off x="943583" y="1343716"/>
            <a:ext cx="992221" cy="0"/>
          </a:xfrm>
          <a:prstGeom prst="line">
            <a:avLst/>
          </a:prstGeom>
          <a:ln w="57150">
            <a:solidFill>
              <a:srgbClr val="EDCD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937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2375C4F-F1F5-800B-B942-03703622A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9656" y="160338"/>
            <a:ext cx="2421015" cy="160750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DA0935-5B7E-E930-E8F6-42AAAEA154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5320" y="514984"/>
                <a:ext cx="10515600" cy="596709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i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Forward propagation</a:t>
                </a:r>
              </a:p>
              <a:p>
                <a:pPr marL="0" indent="0">
                  <a:buNone/>
                </a:pPr>
                <a:r>
                  <a:rPr lang="en-US" sz="2400"/>
                  <a:t>If the output of the ℓ-</a:t>
                </a:r>
                <a:r>
                  <a:rPr lang="en-US" sz="2400" err="1"/>
                  <a:t>th</a:t>
                </a:r>
                <a:r>
                  <a:rPr lang="en-US" sz="2400"/>
                  <a:t> residual block is the input to the (ℓ+1)-</a:t>
                </a:r>
                <a:r>
                  <a:rPr lang="en-US" sz="2400" err="1"/>
                  <a:t>th</a:t>
                </a:r>
                <a:r>
                  <a:rPr lang="en-US" sz="2400"/>
                  <a:t> block</a:t>
                </a:r>
                <a:br>
                  <a:rPr lang="en-US" sz="2400"/>
                </a:br>
                <a:r>
                  <a:rPr lang="en-US" sz="2400"/>
                  <a:t> the formulation is:</a:t>
                </a:r>
                <a:r>
                  <a:rPr lang="he-IL" sz="24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 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endParaRPr lang="he-IL"/>
              </a:p>
              <a:p>
                <a:pPr marL="0" indent="0">
                  <a:buNone/>
                </a:pPr>
                <a:r>
                  <a:rPr lang="en-US" sz="240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/>
                  <a:t> :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endParaRPr lang="he-IL"/>
              </a:p>
              <a:p>
                <a:pPr marL="0" indent="0">
                  <a:buNone/>
                </a:pPr>
                <a:r>
                  <a:rPr lang="en-US" sz="2400"/>
                  <a:t>So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:            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+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/>
                  <a:t>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400"/>
                  <a:t>is the index of any later residual block </a:t>
                </a:r>
              </a:p>
              <a:p>
                <a:pPr marL="0" indent="0">
                  <a:buNone/>
                </a:pPr>
                <a:endParaRPr lang="en-US" sz="2000"/>
              </a:p>
              <a:p>
                <a:pPr marL="0" indent="0">
                  <a:buNone/>
                </a:pPr>
                <a:r>
                  <a:rPr lang="en-US" sz="2400" b="1" i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Backward propagation  </a:t>
                </a:r>
                <a:br>
                  <a:rPr lang="en-US" sz="2400" b="1" i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</a:br>
                <a:r>
                  <a:rPr lang="en-US" sz="2400">
                    <a:solidFill>
                      <a:srgbClr val="000000"/>
                    </a:solidFill>
                    <a:latin typeface="Arial" panose="020B0604020202020204" pitchFamily="34" charset="0"/>
                  </a:rPr>
                  <a:t>here,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000" i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is a</a:t>
                </a:r>
                <a:r>
                  <a:rPr lang="en-US"/>
                  <a:t> </a:t>
                </a:r>
                <a:r>
                  <a:rPr lang="en-US" sz="2400"/>
                  <a:t>loss function to be minimized</a:t>
                </a:r>
              </a:p>
              <a:p>
                <a:pPr marL="0" indent="0">
                  <a:buNone/>
                </a:pPr>
                <a:r>
                  <a:rPr lang="en-US" sz="2400"/>
                  <a:t>Even if the gradients of the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/>
                  <a:t> are small,</a:t>
                </a:r>
                <a:br>
                  <a:rPr lang="en-US" sz="2400"/>
                </a:br>
                <a:r>
                  <a:rPr lang="en-US" sz="2400"/>
                  <a:t>the total gradient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/>
                  <a:t> is not vanishing thanks to</a:t>
                </a:r>
                <a:br>
                  <a:rPr lang="en-US" sz="2400"/>
                </a:br>
                <a:r>
                  <a:rPr lang="en-US" sz="2400"/>
                  <a:t> the added term</a:t>
                </a:r>
                <a:r>
                  <a:rPr lang="he-IL" sz="240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num>
                      <m:den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den>
                    </m:f>
                  </m:oMath>
                </a14:m>
                <a:endParaRPr lang="en-US" sz="2400"/>
              </a:p>
              <a:p>
                <a:pPr marL="0" indent="0">
                  <a:buNone/>
                </a:pPr>
                <a:endParaRPr lang="en-US" sz="2400" i="0">
                  <a:solidFill>
                    <a:srgbClr val="000000"/>
                  </a:solidFill>
                  <a:effectLst/>
                  <a:latin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sz="2000"/>
              </a:p>
              <a:p>
                <a:pPr marL="0" indent="0">
                  <a:buNone/>
                </a:pPr>
                <a:endParaRPr lang="he-IL" sz="200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DA0935-5B7E-E930-E8F6-42AAAEA154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5320" y="514984"/>
                <a:ext cx="10515600" cy="5967095"/>
              </a:xfrm>
              <a:blipFill>
                <a:blip r:embed="rId4"/>
                <a:stretch>
                  <a:fillRect l="-928" t="-1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12E0FD6-918D-3379-E920-064FA799A8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2186" y="3088640"/>
            <a:ext cx="4574494" cy="2913057"/>
          </a:xfrm>
          <a:prstGeom prst="rect">
            <a:avLst/>
          </a:prstGeom>
        </p:spPr>
      </p:pic>
      <p:sp>
        <p:nvSpPr>
          <p:cNvPr id="6" name="AutoShape 2" descr="{\textstyle L}">
            <a:extLst>
              <a:ext uri="{FF2B5EF4-FFF2-40B4-BE49-F238E27FC236}">
                <a16:creationId xmlns:a16="http://schemas.microsoft.com/office/drawing/2014/main" id="{778CBF95-55A1-4333-DFAD-D872EBDECF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85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5DCE18-18A4-6EE2-6527-A1B8072DBCA5}"/>
              </a:ext>
            </a:extLst>
          </p:cNvPr>
          <p:cNvCxnSpPr>
            <a:cxnSpLocks/>
          </p:cNvCxnSpPr>
          <p:nvPr/>
        </p:nvCxnSpPr>
        <p:spPr>
          <a:xfrm>
            <a:off x="4043680" y="2844800"/>
            <a:ext cx="2387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2F8A88A-E4A2-568B-9B8E-52A2EEBCDA84}"/>
              </a:ext>
            </a:extLst>
          </p:cNvPr>
          <p:cNvCxnSpPr>
            <a:cxnSpLocks/>
          </p:cNvCxnSpPr>
          <p:nvPr/>
        </p:nvCxnSpPr>
        <p:spPr>
          <a:xfrm>
            <a:off x="8915400" y="5008880"/>
            <a:ext cx="2387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EDC2B3B2-F009-FCFD-6C60-C8A0E48A85CE}"/>
              </a:ext>
            </a:extLst>
          </p:cNvPr>
          <p:cNvCxnSpPr>
            <a:cxnSpLocks/>
          </p:cNvCxnSpPr>
          <p:nvPr/>
        </p:nvCxnSpPr>
        <p:spPr>
          <a:xfrm>
            <a:off x="6431280" y="2608258"/>
            <a:ext cx="4919980" cy="1936910"/>
          </a:xfrm>
          <a:prstGeom prst="curvedConnector3">
            <a:avLst>
              <a:gd name="adj1" fmla="val 1094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263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74DAD-1370-3D8A-937F-C42AA696F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Xavier weights Initialization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E95319-1B54-9627-6094-782259A533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u="sng"/>
                  <a:t>Goal</a:t>
                </a:r>
                <a:r>
                  <a:rPr lang="en-US"/>
                  <a:t>: initialize the weights such that the variance (the scale) of the activations are the same across every layer.</a:t>
                </a:r>
              </a:p>
              <a:p>
                <a:r>
                  <a:rPr lang="en-US"/>
                  <a:t>This </a:t>
                </a:r>
                <a:r>
                  <a:rPr lang="en-US">
                    <a:highlight>
                      <a:srgbClr val="EDCDFF"/>
                    </a:highlight>
                  </a:rPr>
                  <a:t>constant variance</a:t>
                </a:r>
                <a:r>
                  <a:rPr lang="en-US"/>
                  <a:t> helps prevent the gradient from exploding or vanishing. </a:t>
                </a:r>
              </a:p>
              <a:p>
                <a:r>
                  <a:rPr lang="en-US"/>
                  <a:t>When we consider the number of input units of each layer it determine the scale of the random initialization.</a:t>
                </a:r>
              </a:p>
              <a:p>
                <a:pPr marL="0" indent="0" algn="l">
                  <a:buNone/>
                </a:pPr>
                <a:r>
                  <a:rPr lang="en-US" b="1" i="0">
                    <a:effectLst/>
                    <a:latin typeface="Mazzard"/>
                  </a:rPr>
                  <a:t>Uniform Xavier Initialization</a:t>
                </a:r>
              </a:p>
              <a:p>
                <a:r>
                  <a:rPr lang="en-US"/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/>
                  <a:t> at each layer are initialized as: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/>
                  <a:t> uniform distribution </a:t>
                </a:r>
              </a:p>
              <a:p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𝐷𝑖𝑛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𝑠𝑡𝑑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𝐷𝑖𝑛</m:t>
                            </m:r>
                          </m:e>
                        </m:rad>
                      </m:den>
                    </m:f>
                  </m:oMath>
                </a14:m>
                <a:endParaRPr lang="en-US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E95319-1B54-9627-6094-782259A533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801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2157C6-939E-80D3-579C-A0338C271BC5}"/>
              </a:ext>
            </a:extLst>
          </p:cNvPr>
          <p:cNvCxnSpPr>
            <a:cxnSpLocks/>
          </p:cNvCxnSpPr>
          <p:nvPr/>
        </p:nvCxnSpPr>
        <p:spPr>
          <a:xfrm>
            <a:off x="943583" y="1420238"/>
            <a:ext cx="992221" cy="0"/>
          </a:xfrm>
          <a:prstGeom prst="line">
            <a:avLst/>
          </a:prstGeom>
          <a:ln w="57150">
            <a:solidFill>
              <a:srgbClr val="EDCD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AF4B12B0-9178-0B2F-891E-2A7D900BD33B}"/>
              </a:ext>
            </a:extLst>
          </p:cNvPr>
          <p:cNvGrpSpPr/>
          <p:nvPr/>
        </p:nvGrpSpPr>
        <p:grpSpPr>
          <a:xfrm>
            <a:off x="9865360" y="3921760"/>
            <a:ext cx="2326640" cy="2793999"/>
            <a:chOff x="5902960" y="1089343"/>
            <a:chExt cx="2984467" cy="404653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7205DC93-2711-82BB-060B-12E25ECDECEB}"/>
                    </a:ext>
                  </a:extLst>
                </p:cNvPr>
                <p:cNvSpPr/>
                <p:nvPr/>
              </p:nvSpPr>
              <p:spPr>
                <a:xfrm>
                  <a:off x="5902960" y="1089343"/>
                  <a:ext cx="853440" cy="853440"/>
                </a:xfrm>
                <a:prstGeom prst="ellips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/>
                </a:p>
              </p:txBody>
            </p:sp>
          </mc:Choice>
          <mc:Fallback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7205DC93-2711-82BB-060B-12E25ECDEC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2960" y="1089343"/>
                  <a:ext cx="853440" cy="85344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3C0A51B1-0D03-B12F-F587-B5E98B0C0B56}"/>
                    </a:ext>
                  </a:extLst>
                </p:cNvPr>
                <p:cNvSpPr/>
                <p:nvPr/>
              </p:nvSpPr>
              <p:spPr>
                <a:xfrm>
                  <a:off x="5902960" y="2240281"/>
                  <a:ext cx="853440" cy="853440"/>
                </a:xfrm>
                <a:prstGeom prst="ellips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i="1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3C0A51B1-0D03-B12F-F587-B5E98B0C0B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2960" y="2240281"/>
                  <a:ext cx="853440" cy="85344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21F7BA87-7E96-0DEF-07E1-A75F02BA11C0}"/>
                    </a:ext>
                  </a:extLst>
                </p:cNvPr>
                <p:cNvSpPr/>
                <p:nvPr/>
              </p:nvSpPr>
              <p:spPr>
                <a:xfrm>
                  <a:off x="5902960" y="4282441"/>
                  <a:ext cx="853440" cy="853440"/>
                </a:xfrm>
                <a:prstGeom prst="ellips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𝐷𝑖𝑛</m:t>
                            </m:r>
                          </m:sub>
                        </m:sSub>
                      </m:oMath>
                    </m:oMathPara>
                  </a14:m>
                  <a:endParaRPr lang="en-US" sz="2800" i="1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21F7BA87-7E96-0DEF-07E1-A75F02BA11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2960" y="4282441"/>
                  <a:ext cx="853440" cy="853440"/>
                </a:xfrm>
                <a:prstGeom prst="ellipse">
                  <a:avLst/>
                </a:prstGeom>
                <a:blipFill>
                  <a:blip r:embed="rId6"/>
                  <a:stretch>
                    <a:fillRect l="-870"/>
                  </a:stretch>
                </a:blipFill>
                <a:ln w="38100"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4E979189-98B0-497D-9896-1514B08C7032}"/>
                    </a:ext>
                  </a:extLst>
                </p:cNvPr>
                <p:cNvSpPr/>
                <p:nvPr/>
              </p:nvSpPr>
              <p:spPr>
                <a:xfrm>
                  <a:off x="8033987" y="2754839"/>
                  <a:ext cx="853440" cy="853440"/>
                </a:xfrm>
                <a:prstGeom prst="ellips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3200"/>
                </a:p>
              </p:txBody>
            </p:sp>
          </mc:Choice>
          <mc:Fallback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4E979189-98B0-497D-9896-1514B08C70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3987" y="2754839"/>
                  <a:ext cx="853440" cy="85344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38100"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9B09429-322F-6F71-1A1C-56CF36624B65}"/>
                </a:ext>
              </a:extLst>
            </p:cNvPr>
            <p:cNvCxnSpPr>
              <a:cxnSpLocks/>
              <a:stCxn id="6" idx="6"/>
              <a:endCxn id="10" idx="2"/>
            </p:cNvCxnSpPr>
            <p:nvPr/>
          </p:nvCxnSpPr>
          <p:spPr>
            <a:xfrm>
              <a:off x="6756400" y="1516063"/>
              <a:ext cx="1277587" cy="16654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98198F0-2011-0B35-2D6E-D302FF35F978}"/>
                </a:ext>
              </a:extLst>
            </p:cNvPr>
            <p:cNvCxnSpPr>
              <a:cxnSpLocks/>
              <a:stCxn id="8" idx="6"/>
              <a:endCxn id="10" idx="2"/>
            </p:cNvCxnSpPr>
            <p:nvPr/>
          </p:nvCxnSpPr>
          <p:spPr>
            <a:xfrm>
              <a:off x="6756400" y="2667001"/>
              <a:ext cx="1277587" cy="5145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A67E7BB-20E9-174F-07B9-39360C1D8E6D}"/>
                </a:ext>
              </a:extLst>
            </p:cNvPr>
            <p:cNvCxnSpPr>
              <a:cxnSpLocks/>
              <a:stCxn id="9" idx="6"/>
              <a:endCxn id="10" idx="2"/>
            </p:cNvCxnSpPr>
            <p:nvPr/>
          </p:nvCxnSpPr>
          <p:spPr>
            <a:xfrm flipV="1">
              <a:off x="6756400" y="3181559"/>
              <a:ext cx="1277587" cy="15276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CA93257-EF0C-8AA7-72DA-E6F509462D97}"/>
                </a:ext>
              </a:extLst>
            </p:cNvPr>
            <p:cNvSpPr/>
            <p:nvPr/>
          </p:nvSpPr>
          <p:spPr>
            <a:xfrm>
              <a:off x="6263640" y="3370975"/>
              <a:ext cx="132080" cy="114618"/>
            </a:xfrm>
            <a:prstGeom prst="ellipse">
              <a:avLst/>
            </a:prstGeom>
            <a:ln w="38100"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6E015E7-FBD5-812A-C40D-349BBAE8D2CE}"/>
                </a:ext>
              </a:extLst>
            </p:cNvPr>
            <p:cNvSpPr/>
            <p:nvPr/>
          </p:nvSpPr>
          <p:spPr>
            <a:xfrm>
              <a:off x="6263640" y="3638707"/>
              <a:ext cx="132080" cy="114618"/>
            </a:xfrm>
            <a:prstGeom prst="ellipse">
              <a:avLst/>
            </a:prstGeom>
            <a:ln w="38100"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309635-B3A5-5C42-274D-718F33B2F8AA}"/>
                </a:ext>
              </a:extLst>
            </p:cNvPr>
            <p:cNvSpPr/>
            <p:nvPr/>
          </p:nvSpPr>
          <p:spPr>
            <a:xfrm>
              <a:off x="6263640" y="3911600"/>
              <a:ext cx="132080" cy="114618"/>
            </a:xfrm>
            <a:prstGeom prst="ellipse">
              <a:avLst/>
            </a:prstGeom>
            <a:ln w="38100"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BC8C58B6-CEC6-EB2D-3040-B4E75C18E5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73927" y="4285656"/>
            <a:ext cx="3068320" cy="86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680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BC6D73A-1405-E304-12FA-676C6EC79EFF}"/>
              </a:ext>
            </a:extLst>
          </p:cNvPr>
          <p:cNvSpPr/>
          <p:nvPr/>
        </p:nvSpPr>
        <p:spPr>
          <a:xfrm>
            <a:off x="1150620" y="2627766"/>
            <a:ext cx="4229100" cy="524690"/>
          </a:xfrm>
          <a:prstGeom prst="rect">
            <a:avLst/>
          </a:prstGeom>
          <a:solidFill>
            <a:srgbClr val="EDCDFF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2828BEE-9422-1B93-D9A0-C3C669E0253A}"/>
              </a:ext>
            </a:extLst>
          </p:cNvPr>
          <p:cNvSpPr/>
          <p:nvPr/>
        </p:nvSpPr>
        <p:spPr>
          <a:xfrm>
            <a:off x="3265170" y="5673825"/>
            <a:ext cx="5645150" cy="899695"/>
          </a:xfrm>
          <a:prstGeom prst="rect">
            <a:avLst/>
          </a:prstGeom>
          <a:solidFill>
            <a:srgbClr val="EDCDFF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374DAD-1370-3D8A-937F-C42AA696F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Xavier weights Initialization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E95319-1B54-9627-6094-782259A533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/>
                  <a:t>+…+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𝐷𝑖𝑛</m:t>
                        </m:r>
                      </m:sub>
                    </m:sSub>
                  </m:oMath>
                </a14:m>
                <a:r>
                  <a:rPr lang="en-US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𝐷𝑖𝑛</m:t>
                        </m:r>
                      </m:sub>
                    </m:sSub>
                  </m:oMath>
                </a14:m>
                <a:endParaRPr lang="en-US"/>
              </a:p>
              <a:p>
                <a:r>
                  <a:rPr lang="en-US"/>
                  <a:t>Assume: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=…=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𝐷𝑖𝑛</m:t>
                        </m:r>
                      </m:sub>
                    </m:sSub>
                  </m:oMath>
                </a14:m>
                <a:r>
                  <a:rPr lang="en-US"/>
                  <a:t>)</a:t>
                </a:r>
              </a:p>
              <a:p>
                <a:r>
                  <a:rPr lang="en-US"/>
                  <a:t>We want: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/>
                  <a:t>) to ensure that the variance of the output activations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is similar to the variance of the input activations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+</m:t>
                    </m:r>
                    <m:r>
                      <m:rPr>
                        <m:nor/>
                      </m:rPr>
                      <a:rPr lang="en-US" dirty="0"/>
                      <m:t>…</m:t>
                    </m:r>
                    <m:r>
                      <m:rPr>
                        <m:nor/>
                      </m:rPr>
                      <a:rPr lang="en-US" dirty="0"/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𝐷𝑖𝑛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/>
              </a:p>
              <a:p>
                <a:pPr marL="0" indent="0">
                  <a:buNone/>
                </a:pPr>
                <a:r>
                  <a:rPr lang="en-US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𝐷𝑖𝑛𝑉𝑎𝑟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/>
              </a:p>
              <a:p>
                <a:pPr marL="0" indent="0">
                  <a:buNone/>
                </a:pPr>
                <a:endParaRPr lang="en-US" b="1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𝐷𝑖𝑛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𝐷𝑖𝑛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/>
              </a:p>
              <a:p>
                <a:pPr marL="0" indent="0">
                  <a:buNone/>
                </a:pPr>
                <a:endParaRPr lang="en-US" b="1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E95319-1B54-9627-6094-782259A533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  <a:blipFill>
                <a:blip r:embed="rId3"/>
                <a:stretch>
                  <a:fillRect l="-1043" t="-2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2157C6-939E-80D3-579C-A0338C271BC5}"/>
              </a:ext>
            </a:extLst>
          </p:cNvPr>
          <p:cNvCxnSpPr>
            <a:cxnSpLocks/>
          </p:cNvCxnSpPr>
          <p:nvPr/>
        </p:nvCxnSpPr>
        <p:spPr>
          <a:xfrm>
            <a:off x="943583" y="1420238"/>
            <a:ext cx="992221" cy="0"/>
          </a:xfrm>
          <a:prstGeom prst="line">
            <a:avLst/>
          </a:prstGeom>
          <a:ln w="57150">
            <a:solidFill>
              <a:srgbClr val="EDCD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C293955-626A-A25B-E184-95B28FEAC4DD}"/>
              </a:ext>
            </a:extLst>
          </p:cNvPr>
          <p:cNvGrpSpPr/>
          <p:nvPr/>
        </p:nvGrpSpPr>
        <p:grpSpPr>
          <a:xfrm>
            <a:off x="9606987" y="50972"/>
            <a:ext cx="2453833" cy="2680654"/>
            <a:chOff x="5902960" y="1089343"/>
            <a:chExt cx="2984467" cy="404653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B9850512-105C-D932-A484-8E16743518B2}"/>
                    </a:ext>
                  </a:extLst>
                </p:cNvPr>
                <p:cNvSpPr/>
                <p:nvPr/>
              </p:nvSpPr>
              <p:spPr>
                <a:xfrm>
                  <a:off x="5902960" y="1089343"/>
                  <a:ext cx="853440" cy="853440"/>
                </a:xfrm>
                <a:prstGeom prst="ellips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/>
                </a:p>
              </p:txBody>
            </p:sp>
          </mc:Choice>
          <mc:Fallback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B9850512-105C-D932-A484-8E16743518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2960" y="1089343"/>
                  <a:ext cx="853440" cy="85344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578D6CC3-08D0-7E5F-C74C-E4C86A1BEA5C}"/>
                    </a:ext>
                  </a:extLst>
                </p:cNvPr>
                <p:cNvSpPr/>
                <p:nvPr/>
              </p:nvSpPr>
              <p:spPr>
                <a:xfrm>
                  <a:off x="5902960" y="2240281"/>
                  <a:ext cx="853440" cy="853440"/>
                </a:xfrm>
                <a:prstGeom prst="ellips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i="1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578D6CC3-08D0-7E5F-C74C-E4C86A1BEA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2960" y="2240281"/>
                  <a:ext cx="853440" cy="85344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D02C790B-3826-6D3D-784B-BBA25917BB32}"/>
                    </a:ext>
                  </a:extLst>
                </p:cNvPr>
                <p:cNvSpPr/>
                <p:nvPr/>
              </p:nvSpPr>
              <p:spPr>
                <a:xfrm>
                  <a:off x="5902960" y="4282441"/>
                  <a:ext cx="853440" cy="853440"/>
                </a:xfrm>
                <a:prstGeom prst="ellips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𝐷𝑖𝑛</m:t>
                            </m:r>
                          </m:sub>
                        </m:sSub>
                      </m:oMath>
                    </m:oMathPara>
                  </a14:m>
                  <a:endParaRPr lang="en-US" sz="2800" i="1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D02C790B-3826-6D3D-784B-BBA25917BB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2960" y="4282441"/>
                  <a:ext cx="853440" cy="85344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38100"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FF069181-9180-9F92-F0D8-5D5F7972B0EC}"/>
                    </a:ext>
                  </a:extLst>
                </p:cNvPr>
                <p:cNvSpPr/>
                <p:nvPr/>
              </p:nvSpPr>
              <p:spPr>
                <a:xfrm>
                  <a:off x="8033987" y="2754839"/>
                  <a:ext cx="853440" cy="853440"/>
                </a:xfrm>
                <a:prstGeom prst="ellipse">
                  <a:avLst/>
                </a:prstGeom>
                <a:ln w="38100">
                  <a:solidFill>
                    <a:srgbClr val="7030A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3200"/>
                </a:p>
              </p:txBody>
            </p:sp>
          </mc:Choice>
          <mc:Fallback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FF069181-9180-9F92-F0D8-5D5F7972B0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3987" y="2754839"/>
                  <a:ext cx="853440" cy="85344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38100"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016341B-345B-738F-E763-450C450E23E0}"/>
                </a:ext>
              </a:extLst>
            </p:cNvPr>
            <p:cNvCxnSpPr>
              <a:cxnSpLocks/>
              <a:stCxn id="17" idx="6"/>
              <a:endCxn id="20" idx="2"/>
            </p:cNvCxnSpPr>
            <p:nvPr/>
          </p:nvCxnSpPr>
          <p:spPr>
            <a:xfrm>
              <a:off x="6756400" y="1516063"/>
              <a:ext cx="1277587" cy="16654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AA0D0A1-1A82-22B2-E6A4-A9D26A81BA77}"/>
                </a:ext>
              </a:extLst>
            </p:cNvPr>
            <p:cNvCxnSpPr>
              <a:cxnSpLocks/>
              <a:stCxn id="18" idx="6"/>
              <a:endCxn id="20" idx="2"/>
            </p:cNvCxnSpPr>
            <p:nvPr/>
          </p:nvCxnSpPr>
          <p:spPr>
            <a:xfrm>
              <a:off x="6756400" y="2667001"/>
              <a:ext cx="1277587" cy="5145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CE1CCEF-4BE2-DE53-AD28-9673AC69DF10}"/>
                </a:ext>
              </a:extLst>
            </p:cNvPr>
            <p:cNvCxnSpPr>
              <a:cxnSpLocks/>
              <a:stCxn id="19" idx="6"/>
              <a:endCxn id="20" idx="2"/>
            </p:cNvCxnSpPr>
            <p:nvPr/>
          </p:nvCxnSpPr>
          <p:spPr>
            <a:xfrm flipV="1">
              <a:off x="6756400" y="3181559"/>
              <a:ext cx="1277587" cy="15276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4B5974B-72D3-865B-9B35-1AE7A6C31A84}"/>
                </a:ext>
              </a:extLst>
            </p:cNvPr>
            <p:cNvSpPr/>
            <p:nvPr/>
          </p:nvSpPr>
          <p:spPr>
            <a:xfrm>
              <a:off x="6263640" y="3370975"/>
              <a:ext cx="132080" cy="114618"/>
            </a:xfrm>
            <a:prstGeom prst="ellipse">
              <a:avLst/>
            </a:prstGeom>
            <a:ln w="38100"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A157DBF-B50D-4B88-274E-467ADDB5D1D0}"/>
                </a:ext>
              </a:extLst>
            </p:cNvPr>
            <p:cNvSpPr/>
            <p:nvPr/>
          </p:nvSpPr>
          <p:spPr>
            <a:xfrm>
              <a:off x="6263640" y="3638707"/>
              <a:ext cx="132080" cy="114618"/>
            </a:xfrm>
            <a:prstGeom prst="ellipse">
              <a:avLst/>
            </a:prstGeom>
            <a:ln w="38100"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149AB04-FEDD-12C4-F6B0-EFEEA4B449C5}"/>
                </a:ext>
              </a:extLst>
            </p:cNvPr>
            <p:cNvSpPr/>
            <p:nvPr/>
          </p:nvSpPr>
          <p:spPr>
            <a:xfrm>
              <a:off x="6263640" y="3911600"/>
              <a:ext cx="132080" cy="114618"/>
            </a:xfrm>
            <a:prstGeom prst="ellipse">
              <a:avLst/>
            </a:prstGeom>
            <a:ln w="38100">
              <a:solidFill>
                <a:srgbClr val="7030A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3867174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9DA06-F090-B2FD-A52C-5098749C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>
                <a:solidFill>
                  <a:srgbClr val="0D0D0D"/>
                </a:solidFill>
                <a:latin typeface="+mn-lt"/>
              </a:rPr>
              <a:t>Introduction to Evolutionary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E96AB-3490-DB52-40E8-81337467D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2990"/>
            <a:ext cx="10883900" cy="2149475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solidFill>
                  <a:srgbClr val="0D0D0D"/>
                </a:solidFill>
                <a:latin typeface="Söhne"/>
              </a:rPr>
              <a:t>Evolutionary Algorithms or </a:t>
            </a:r>
            <a:r>
              <a:rPr lang="en-US" b="0" i="0">
                <a:solidFill>
                  <a:srgbClr val="0D0D0D"/>
                </a:solidFill>
                <a:effectLst/>
                <a:latin typeface="Söhne"/>
              </a:rPr>
              <a:t>Genetic Algorithms (GAs) are </a:t>
            </a:r>
            <a:r>
              <a:rPr lang="en-US" b="1" i="0">
                <a:effectLst/>
                <a:latin typeface="Söhne"/>
              </a:rPr>
              <a:t>optimization techniques </a:t>
            </a:r>
            <a:r>
              <a:rPr lang="en-US" b="0" i="0">
                <a:solidFill>
                  <a:srgbClr val="0D0D0D"/>
                </a:solidFill>
                <a:effectLst/>
                <a:latin typeface="Söhne"/>
              </a:rPr>
              <a:t>inspired by the process of </a:t>
            </a:r>
            <a:r>
              <a:rPr lang="en-US" b="1" i="0">
                <a:solidFill>
                  <a:srgbClr val="0D0D0D"/>
                </a:solidFill>
                <a:effectLst/>
                <a:latin typeface="Söhne"/>
              </a:rPr>
              <a:t>natural selection </a:t>
            </a:r>
            <a:r>
              <a:rPr lang="en-US" b="0" i="0">
                <a:solidFill>
                  <a:srgbClr val="0D0D0D"/>
                </a:solidFill>
                <a:effectLst/>
                <a:latin typeface="Söhne"/>
              </a:rPr>
              <a:t>and genetics, including selection, reproduction, mutation, and crossover.</a:t>
            </a:r>
          </a:p>
          <a:p>
            <a:endParaRPr lang="he-IL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0393C16-DF83-ADCE-19F5-1E25E7C641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084959"/>
              </p:ext>
            </p:extLst>
          </p:nvPr>
        </p:nvGraphicFramePr>
        <p:xfrm>
          <a:off x="1508824" y="3308024"/>
          <a:ext cx="136636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73">
                  <a:extLst>
                    <a:ext uri="{9D8B030D-6E8A-4147-A177-3AD203B41FA5}">
                      <a16:colId xmlns:a16="http://schemas.microsoft.com/office/drawing/2014/main" val="3388410187"/>
                    </a:ext>
                  </a:extLst>
                </a:gridCol>
                <a:gridCol w="273273">
                  <a:extLst>
                    <a:ext uri="{9D8B030D-6E8A-4147-A177-3AD203B41FA5}">
                      <a16:colId xmlns:a16="http://schemas.microsoft.com/office/drawing/2014/main" val="2195721845"/>
                    </a:ext>
                  </a:extLst>
                </a:gridCol>
                <a:gridCol w="273273">
                  <a:extLst>
                    <a:ext uri="{9D8B030D-6E8A-4147-A177-3AD203B41FA5}">
                      <a16:colId xmlns:a16="http://schemas.microsoft.com/office/drawing/2014/main" val="2989171996"/>
                    </a:ext>
                  </a:extLst>
                </a:gridCol>
                <a:gridCol w="273273">
                  <a:extLst>
                    <a:ext uri="{9D8B030D-6E8A-4147-A177-3AD203B41FA5}">
                      <a16:colId xmlns:a16="http://schemas.microsoft.com/office/drawing/2014/main" val="392942252"/>
                    </a:ext>
                  </a:extLst>
                </a:gridCol>
                <a:gridCol w="273273">
                  <a:extLst>
                    <a:ext uri="{9D8B030D-6E8A-4147-A177-3AD203B41FA5}">
                      <a16:colId xmlns:a16="http://schemas.microsoft.com/office/drawing/2014/main" val="703480677"/>
                    </a:ext>
                  </a:extLst>
                </a:gridCol>
              </a:tblGrid>
              <a:tr h="237066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38382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2CE783E-EF37-DAB3-F44B-F2DB9EEBD5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562253"/>
              </p:ext>
            </p:extLst>
          </p:nvPr>
        </p:nvGraphicFramePr>
        <p:xfrm>
          <a:off x="2852265" y="3307208"/>
          <a:ext cx="1366365" cy="274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3273">
                  <a:extLst>
                    <a:ext uri="{9D8B030D-6E8A-4147-A177-3AD203B41FA5}">
                      <a16:colId xmlns:a16="http://schemas.microsoft.com/office/drawing/2014/main" val="3388410187"/>
                    </a:ext>
                  </a:extLst>
                </a:gridCol>
                <a:gridCol w="273273">
                  <a:extLst>
                    <a:ext uri="{9D8B030D-6E8A-4147-A177-3AD203B41FA5}">
                      <a16:colId xmlns:a16="http://schemas.microsoft.com/office/drawing/2014/main" val="2195721845"/>
                    </a:ext>
                  </a:extLst>
                </a:gridCol>
                <a:gridCol w="273273">
                  <a:extLst>
                    <a:ext uri="{9D8B030D-6E8A-4147-A177-3AD203B41FA5}">
                      <a16:colId xmlns:a16="http://schemas.microsoft.com/office/drawing/2014/main" val="2989171996"/>
                    </a:ext>
                  </a:extLst>
                </a:gridCol>
                <a:gridCol w="273273">
                  <a:extLst>
                    <a:ext uri="{9D8B030D-6E8A-4147-A177-3AD203B41FA5}">
                      <a16:colId xmlns:a16="http://schemas.microsoft.com/office/drawing/2014/main" val="392942252"/>
                    </a:ext>
                  </a:extLst>
                </a:gridCol>
                <a:gridCol w="273273">
                  <a:extLst>
                    <a:ext uri="{9D8B030D-6E8A-4147-A177-3AD203B41FA5}">
                      <a16:colId xmlns:a16="http://schemas.microsoft.com/office/drawing/2014/main" val="703480677"/>
                    </a:ext>
                  </a:extLst>
                </a:gridCol>
              </a:tblGrid>
              <a:tr h="237066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38382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A5DD05D-BAE5-2EBB-D2A4-70A63E46D6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657556"/>
              </p:ext>
            </p:extLst>
          </p:nvPr>
        </p:nvGraphicFramePr>
        <p:xfrm>
          <a:off x="4452247" y="3308024"/>
          <a:ext cx="1366365" cy="274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3273">
                  <a:extLst>
                    <a:ext uri="{9D8B030D-6E8A-4147-A177-3AD203B41FA5}">
                      <a16:colId xmlns:a16="http://schemas.microsoft.com/office/drawing/2014/main" val="3388410187"/>
                    </a:ext>
                  </a:extLst>
                </a:gridCol>
                <a:gridCol w="273273">
                  <a:extLst>
                    <a:ext uri="{9D8B030D-6E8A-4147-A177-3AD203B41FA5}">
                      <a16:colId xmlns:a16="http://schemas.microsoft.com/office/drawing/2014/main" val="2195721845"/>
                    </a:ext>
                  </a:extLst>
                </a:gridCol>
                <a:gridCol w="273273">
                  <a:extLst>
                    <a:ext uri="{9D8B030D-6E8A-4147-A177-3AD203B41FA5}">
                      <a16:colId xmlns:a16="http://schemas.microsoft.com/office/drawing/2014/main" val="2989171996"/>
                    </a:ext>
                  </a:extLst>
                </a:gridCol>
                <a:gridCol w="273273">
                  <a:extLst>
                    <a:ext uri="{9D8B030D-6E8A-4147-A177-3AD203B41FA5}">
                      <a16:colId xmlns:a16="http://schemas.microsoft.com/office/drawing/2014/main" val="392942252"/>
                    </a:ext>
                  </a:extLst>
                </a:gridCol>
                <a:gridCol w="273273">
                  <a:extLst>
                    <a:ext uri="{9D8B030D-6E8A-4147-A177-3AD203B41FA5}">
                      <a16:colId xmlns:a16="http://schemas.microsoft.com/office/drawing/2014/main" val="703480677"/>
                    </a:ext>
                  </a:extLst>
                </a:gridCol>
              </a:tblGrid>
              <a:tr h="237066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E0FE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00E0FE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E0FE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00E0FE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E0FE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38382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C7AAF81-2BF8-999D-6224-0E65E15C24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021292"/>
              </p:ext>
            </p:extLst>
          </p:nvPr>
        </p:nvGraphicFramePr>
        <p:xfrm>
          <a:off x="5795688" y="3307208"/>
          <a:ext cx="1366365" cy="2743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3273">
                  <a:extLst>
                    <a:ext uri="{9D8B030D-6E8A-4147-A177-3AD203B41FA5}">
                      <a16:colId xmlns:a16="http://schemas.microsoft.com/office/drawing/2014/main" val="3388410187"/>
                    </a:ext>
                  </a:extLst>
                </a:gridCol>
                <a:gridCol w="273273">
                  <a:extLst>
                    <a:ext uri="{9D8B030D-6E8A-4147-A177-3AD203B41FA5}">
                      <a16:colId xmlns:a16="http://schemas.microsoft.com/office/drawing/2014/main" val="2195721845"/>
                    </a:ext>
                  </a:extLst>
                </a:gridCol>
                <a:gridCol w="273273">
                  <a:extLst>
                    <a:ext uri="{9D8B030D-6E8A-4147-A177-3AD203B41FA5}">
                      <a16:colId xmlns:a16="http://schemas.microsoft.com/office/drawing/2014/main" val="2989171996"/>
                    </a:ext>
                  </a:extLst>
                </a:gridCol>
                <a:gridCol w="273273">
                  <a:extLst>
                    <a:ext uri="{9D8B030D-6E8A-4147-A177-3AD203B41FA5}">
                      <a16:colId xmlns:a16="http://schemas.microsoft.com/office/drawing/2014/main" val="392942252"/>
                    </a:ext>
                  </a:extLst>
                </a:gridCol>
                <a:gridCol w="273273">
                  <a:extLst>
                    <a:ext uri="{9D8B030D-6E8A-4147-A177-3AD203B41FA5}">
                      <a16:colId xmlns:a16="http://schemas.microsoft.com/office/drawing/2014/main" val="703480677"/>
                    </a:ext>
                  </a:extLst>
                </a:gridCol>
              </a:tblGrid>
              <a:tr h="237066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EDCD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EDCD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EDCD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EDCD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EDCDFF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38382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DFF9D05-6CBF-25D4-CBCD-7B22F3F32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778736"/>
              </p:ext>
            </p:extLst>
          </p:nvPr>
        </p:nvGraphicFramePr>
        <p:xfrm>
          <a:off x="7493289" y="3301631"/>
          <a:ext cx="1366365" cy="274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3273">
                  <a:extLst>
                    <a:ext uri="{9D8B030D-6E8A-4147-A177-3AD203B41FA5}">
                      <a16:colId xmlns:a16="http://schemas.microsoft.com/office/drawing/2014/main" val="3388410187"/>
                    </a:ext>
                  </a:extLst>
                </a:gridCol>
                <a:gridCol w="273273">
                  <a:extLst>
                    <a:ext uri="{9D8B030D-6E8A-4147-A177-3AD203B41FA5}">
                      <a16:colId xmlns:a16="http://schemas.microsoft.com/office/drawing/2014/main" val="2195721845"/>
                    </a:ext>
                  </a:extLst>
                </a:gridCol>
                <a:gridCol w="273273">
                  <a:extLst>
                    <a:ext uri="{9D8B030D-6E8A-4147-A177-3AD203B41FA5}">
                      <a16:colId xmlns:a16="http://schemas.microsoft.com/office/drawing/2014/main" val="2989171996"/>
                    </a:ext>
                  </a:extLst>
                </a:gridCol>
                <a:gridCol w="273273">
                  <a:extLst>
                    <a:ext uri="{9D8B030D-6E8A-4147-A177-3AD203B41FA5}">
                      <a16:colId xmlns:a16="http://schemas.microsoft.com/office/drawing/2014/main" val="392942252"/>
                    </a:ext>
                  </a:extLst>
                </a:gridCol>
                <a:gridCol w="273273">
                  <a:extLst>
                    <a:ext uri="{9D8B030D-6E8A-4147-A177-3AD203B41FA5}">
                      <a16:colId xmlns:a16="http://schemas.microsoft.com/office/drawing/2014/main" val="703480677"/>
                    </a:ext>
                  </a:extLst>
                </a:gridCol>
              </a:tblGrid>
              <a:tr h="237066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38382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DAC06D2-E4A7-5E49-CE52-5F63BD2670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325629"/>
              </p:ext>
            </p:extLst>
          </p:nvPr>
        </p:nvGraphicFramePr>
        <p:xfrm>
          <a:off x="8836730" y="3300815"/>
          <a:ext cx="1366365" cy="2743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3273">
                  <a:extLst>
                    <a:ext uri="{9D8B030D-6E8A-4147-A177-3AD203B41FA5}">
                      <a16:colId xmlns:a16="http://schemas.microsoft.com/office/drawing/2014/main" val="3388410187"/>
                    </a:ext>
                  </a:extLst>
                </a:gridCol>
                <a:gridCol w="273273">
                  <a:extLst>
                    <a:ext uri="{9D8B030D-6E8A-4147-A177-3AD203B41FA5}">
                      <a16:colId xmlns:a16="http://schemas.microsoft.com/office/drawing/2014/main" val="2195721845"/>
                    </a:ext>
                  </a:extLst>
                </a:gridCol>
                <a:gridCol w="273273">
                  <a:extLst>
                    <a:ext uri="{9D8B030D-6E8A-4147-A177-3AD203B41FA5}">
                      <a16:colId xmlns:a16="http://schemas.microsoft.com/office/drawing/2014/main" val="2989171996"/>
                    </a:ext>
                  </a:extLst>
                </a:gridCol>
                <a:gridCol w="273273">
                  <a:extLst>
                    <a:ext uri="{9D8B030D-6E8A-4147-A177-3AD203B41FA5}">
                      <a16:colId xmlns:a16="http://schemas.microsoft.com/office/drawing/2014/main" val="392942252"/>
                    </a:ext>
                  </a:extLst>
                </a:gridCol>
                <a:gridCol w="273273">
                  <a:extLst>
                    <a:ext uri="{9D8B030D-6E8A-4147-A177-3AD203B41FA5}">
                      <a16:colId xmlns:a16="http://schemas.microsoft.com/office/drawing/2014/main" val="703480677"/>
                    </a:ext>
                  </a:extLst>
                </a:gridCol>
              </a:tblGrid>
              <a:tr h="237066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38382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B3C4955-9567-2704-1EA0-155FAF5CD76D}"/>
              </a:ext>
            </a:extLst>
          </p:cNvPr>
          <p:cNvSpPr txBox="1"/>
          <p:nvPr/>
        </p:nvSpPr>
        <p:spPr>
          <a:xfrm>
            <a:off x="-190500" y="3053299"/>
            <a:ext cx="1770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1</a:t>
            </a:r>
            <a:r>
              <a:rPr lang="en-US" baseline="3000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st</a:t>
            </a:r>
            <a:endParaRPr lang="en-US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 algn="ctr"/>
            <a:r>
              <a:rPr lang="en-US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generation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C9CE30-9A3B-BD5E-62CF-04DBD8910F03}"/>
              </a:ext>
            </a:extLst>
          </p:cNvPr>
          <p:cNvSpPr txBox="1"/>
          <p:nvPr/>
        </p:nvSpPr>
        <p:spPr>
          <a:xfrm>
            <a:off x="1787756" y="3538579"/>
            <a:ext cx="23392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Fitness score:8.1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921C3DE5-199C-5DB9-964A-5A2ADA914B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234234"/>
              </p:ext>
            </p:extLst>
          </p:nvPr>
        </p:nvGraphicFramePr>
        <p:xfrm>
          <a:off x="3133361" y="4864580"/>
          <a:ext cx="136636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73">
                  <a:extLst>
                    <a:ext uri="{9D8B030D-6E8A-4147-A177-3AD203B41FA5}">
                      <a16:colId xmlns:a16="http://schemas.microsoft.com/office/drawing/2014/main" val="3388410187"/>
                    </a:ext>
                  </a:extLst>
                </a:gridCol>
                <a:gridCol w="273273">
                  <a:extLst>
                    <a:ext uri="{9D8B030D-6E8A-4147-A177-3AD203B41FA5}">
                      <a16:colId xmlns:a16="http://schemas.microsoft.com/office/drawing/2014/main" val="2195721845"/>
                    </a:ext>
                  </a:extLst>
                </a:gridCol>
                <a:gridCol w="273273">
                  <a:extLst>
                    <a:ext uri="{9D8B030D-6E8A-4147-A177-3AD203B41FA5}">
                      <a16:colId xmlns:a16="http://schemas.microsoft.com/office/drawing/2014/main" val="2989171996"/>
                    </a:ext>
                  </a:extLst>
                </a:gridCol>
                <a:gridCol w="273273">
                  <a:extLst>
                    <a:ext uri="{9D8B030D-6E8A-4147-A177-3AD203B41FA5}">
                      <a16:colId xmlns:a16="http://schemas.microsoft.com/office/drawing/2014/main" val="392942252"/>
                    </a:ext>
                  </a:extLst>
                </a:gridCol>
                <a:gridCol w="273273">
                  <a:extLst>
                    <a:ext uri="{9D8B030D-6E8A-4147-A177-3AD203B41FA5}">
                      <a16:colId xmlns:a16="http://schemas.microsoft.com/office/drawing/2014/main" val="703480677"/>
                    </a:ext>
                  </a:extLst>
                </a:gridCol>
              </a:tblGrid>
              <a:tr h="23706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383826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1D9F14B5-9639-3529-DE62-C24D8E1BD1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571559"/>
              </p:ext>
            </p:extLst>
          </p:nvPr>
        </p:nvGraphicFramePr>
        <p:xfrm>
          <a:off x="6503878" y="4864580"/>
          <a:ext cx="1366365" cy="274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3273">
                  <a:extLst>
                    <a:ext uri="{9D8B030D-6E8A-4147-A177-3AD203B41FA5}">
                      <a16:colId xmlns:a16="http://schemas.microsoft.com/office/drawing/2014/main" val="3388410187"/>
                    </a:ext>
                  </a:extLst>
                </a:gridCol>
                <a:gridCol w="273273">
                  <a:extLst>
                    <a:ext uri="{9D8B030D-6E8A-4147-A177-3AD203B41FA5}">
                      <a16:colId xmlns:a16="http://schemas.microsoft.com/office/drawing/2014/main" val="2195721845"/>
                    </a:ext>
                  </a:extLst>
                </a:gridCol>
                <a:gridCol w="273273">
                  <a:extLst>
                    <a:ext uri="{9D8B030D-6E8A-4147-A177-3AD203B41FA5}">
                      <a16:colId xmlns:a16="http://schemas.microsoft.com/office/drawing/2014/main" val="2989171996"/>
                    </a:ext>
                  </a:extLst>
                </a:gridCol>
                <a:gridCol w="273273">
                  <a:extLst>
                    <a:ext uri="{9D8B030D-6E8A-4147-A177-3AD203B41FA5}">
                      <a16:colId xmlns:a16="http://schemas.microsoft.com/office/drawing/2014/main" val="392942252"/>
                    </a:ext>
                  </a:extLst>
                </a:gridCol>
                <a:gridCol w="273273">
                  <a:extLst>
                    <a:ext uri="{9D8B030D-6E8A-4147-A177-3AD203B41FA5}">
                      <a16:colId xmlns:a16="http://schemas.microsoft.com/office/drawing/2014/main" val="703480677"/>
                    </a:ext>
                  </a:extLst>
                </a:gridCol>
              </a:tblGrid>
              <a:tr h="237066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383826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7374C766-A456-F624-B156-73840549B6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54192"/>
              </p:ext>
            </p:extLst>
          </p:nvPr>
        </p:nvGraphicFramePr>
        <p:xfrm>
          <a:off x="7874147" y="4870993"/>
          <a:ext cx="1366365" cy="274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3273">
                  <a:extLst>
                    <a:ext uri="{9D8B030D-6E8A-4147-A177-3AD203B41FA5}">
                      <a16:colId xmlns:a16="http://schemas.microsoft.com/office/drawing/2014/main" val="3388410187"/>
                    </a:ext>
                  </a:extLst>
                </a:gridCol>
                <a:gridCol w="273273">
                  <a:extLst>
                    <a:ext uri="{9D8B030D-6E8A-4147-A177-3AD203B41FA5}">
                      <a16:colId xmlns:a16="http://schemas.microsoft.com/office/drawing/2014/main" val="2195721845"/>
                    </a:ext>
                  </a:extLst>
                </a:gridCol>
                <a:gridCol w="273273">
                  <a:extLst>
                    <a:ext uri="{9D8B030D-6E8A-4147-A177-3AD203B41FA5}">
                      <a16:colId xmlns:a16="http://schemas.microsoft.com/office/drawing/2014/main" val="2989171996"/>
                    </a:ext>
                  </a:extLst>
                </a:gridCol>
                <a:gridCol w="273273">
                  <a:extLst>
                    <a:ext uri="{9D8B030D-6E8A-4147-A177-3AD203B41FA5}">
                      <a16:colId xmlns:a16="http://schemas.microsoft.com/office/drawing/2014/main" val="392942252"/>
                    </a:ext>
                  </a:extLst>
                </a:gridCol>
                <a:gridCol w="273273">
                  <a:extLst>
                    <a:ext uri="{9D8B030D-6E8A-4147-A177-3AD203B41FA5}">
                      <a16:colId xmlns:a16="http://schemas.microsoft.com/office/drawing/2014/main" val="703480677"/>
                    </a:ext>
                  </a:extLst>
                </a:gridCol>
              </a:tblGrid>
              <a:tr h="237066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383826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E8E88887-C0B3-241D-B751-DBD164472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186656"/>
              </p:ext>
            </p:extLst>
          </p:nvPr>
        </p:nvGraphicFramePr>
        <p:xfrm>
          <a:off x="4499726" y="4862734"/>
          <a:ext cx="1366365" cy="2743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3273">
                  <a:extLst>
                    <a:ext uri="{9D8B030D-6E8A-4147-A177-3AD203B41FA5}">
                      <a16:colId xmlns:a16="http://schemas.microsoft.com/office/drawing/2014/main" val="3388410187"/>
                    </a:ext>
                  </a:extLst>
                </a:gridCol>
                <a:gridCol w="273273">
                  <a:extLst>
                    <a:ext uri="{9D8B030D-6E8A-4147-A177-3AD203B41FA5}">
                      <a16:colId xmlns:a16="http://schemas.microsoft.com/office/drawing/2014/main" val="2195721845"/>
                    </a:ext>
                  </a:extLst>
                </a:gridCol>
                <a:gridCol w="273273">
                  <a:extLst>
                    <a:ext uri="{9D8B030D-6E8A-4147-A177-3AD203B41FA5}">
                      <a16:colId xmlns:a16="http://schemas.microsoft.com/office/drawing/2014/main" val="2989171996"/>
                    </a:ext>
                  </a:extLst>
                </a:gridCol>
                <a:gridCol w="273273">
                  <a:extLst>
                    <a:ext uri="{9D8B030D-6E8A-4147-A177-3AD203B41FA5}">
                      <a16:colId xmlns:a16="http://schemas.microsoft.com/office/drawing/2014/main" val="392942252"/>
                    </a:ext>
                  </a:extLst>
                </a:gridCol>
                <a:gridCol w="273273">
                  <a:extLst>
                    <a:ext uri="{9D8B030D-6E8A-4147-A177-3AD203B41FA5}">
                      <a16:colId xmlns:a16="http://schemas.microsoft.com/office/drawing/2014/main" val="703480677"/>
                    </a:ext>
                  </a:extLst>
                </a:gridCol>
              </a:tblGrid>
              <a:tr h="237066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383826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6F89CC46-0F5E-4F81-194F-CD774616EDFF}"/>
              </a:ext>
            </a:extLst>
          </p:cNvPr>
          <p:cNvSpPr txBox="1"/>
          <p:nvPr/>
        </p:nvSpPr>
        <p:spPr>
          <a:xfrm>
            <a:off x="360539" y="4662504"/>
            <a:ext cx="3056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2</a:t>
            </a:r>
            <a:r>
              <a:rPr lang="en-US" baseline="3000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nd </a:t>
            </a:r>
            <a:r>
              <a:rPr lang="en-US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generation</a:t>
            </a:r>
          </a:p>
          <a:p>
            <a:pPr algn="ctr"/>
            <a:r>
              <a:rPr lang="en-US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(before mutate)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9817F7-D5BD-4E8D-2DBD-F6ADB483A27B}"/>
              </a:ext>
            </a:extLst>
          </p:cNvPr>
          <p:cNvSpPr txBox="1"/>
          <p:nvPr/>
        </p:nvSpPr>
        <p:spPr>
          <a:xfrm>
            <a:off x="360539" y="5937084"/>
            <a:ext cx="30236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2</a:t>
            </a:r>
            <a:r>
              <a:rPr lang="en-US" baseline="3000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nd </a:t>
            </a:r>
            <a:r>
              <a:rPr lang="en-US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generation</a:t>
            </a:r>
          </a:p>
          <a:p>
            <a:pPr algn="ctr"/>
            <a:r>
              <a:rPr lang="en-US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(after mutate)</a:t>
            </a: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D8FE3AE3-A040-22B7-1CE2-56B0D00CA82D}"/>
              </a:ext>
            </a:extLst>
          </p:cNvPr>
          <p:cNvSpPr/>
          <p:nvPr/>
        </p:nvSpPr>
        <p:spPr>
          <a:xfrm>
            <a:off x="5809184" y="4334074"/>
            <a:ext cx="330740" cy="442966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37E3F1-3BDA-CDE5-6C1C-CED84E92DDAD}"/>
              </a:ext>
            </a:extLst>
          </p:cNvPr>
          <p:cNvSpPr txBox="1"/>
          <p:nvPr/>
        </p:nvSpPr>
        <p:spPr>
          <a:xfrm>
            <a:off x="5231898" y="3947206"/>
            <a:ext cx="14610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crossover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A80825-739F-9FA3-1542-E6F5398FE2FC}"/>
              </a:ext>
            </a:extLst>
          </p:cNvPr>
          <p:cNvSpPr txBox="1"/>
          <p:nvPr/>
        </p:nvSpPr>
        <p:spPr>
          <a:xfrm>
            <a:off x="5231898" y="5382595"/>
            <a:ext cx="14610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mutation</a:t>
            </a:r>
          </a:p>
        </p:txBody>
      </p:sp>
      <p:sp>
        <p:nvSpPr>
          <p:cNvPr id="31" name="Arrow: U-Turn 30">
            <a:extLst>
              <a:ext uri="{FF2B5EF4-FFF2-40B4-BE49-F238E27FC236}">
                <a16:creationId xmlns:a16="http://schemas.microsoft.com/office/drawing/2014/main" id="{3D71824B-DD29-13E1-31FC-53198B6EE01C}"/>
              </a:ext>
            </a:extLst>
          </p:cNvPr>
          <p:cNvSpPr/>
          <p:nvPr/>
        </p:nvSpPr>
        <p:spPr>
          <a:xfrm rot="10800000">
            <a:off x="7333969" y="6547812"/>
            <a:ext cx="189962" cy="22425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04180D78-2E07-4BE2-4254-B17CAA84BAE6}"/>
              </a:ext>
            </a:extLst>
          </p:cNvPr>
          <p:cNvSpPr/>
          <p:nvPr/>
        </p:nvSpPr>
        <p:spPr>
          <a:xfrm>
            <a:off x="5797047" y="5751927"/>
            <a:ext cx="330740" cy="442966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CE732E7-8EF4-8867-4DA7-53D03C3447DE}"/>
              </a:ext>
            </a:extLst>
          </p:cNvPr>
          <p:cNvSpPr txBox="1"/>
          <p:nvPr/>
        </p:nvSpPr>
        <p:spPr>
          <a:xfrm>
            <a:off x="4671306" y="3554868"/>
            <a:ext cx="23392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Fitness score:3.5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5D8AC26-DE47-0A4F-818A-BC8153C8BD72}"/>
              </a:ext>
            </a:extLst>
          </p:cNvPr>
          <p:cNvSpPr txBox="1"/>
          <p:nvPr/>
        </p:nvSpPr>
        <p:spPr>
          <a:xfrm>
            <a:off x="7756112" y="3535759"/>
            <a:ext cx="23392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Fitness score:5.9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2DB6EB-4D56-1EB6-2AC1-24013E136EDD}"/>
              </a:ext>
            </a:extLst>
          </p:cNvPr>
          <p:cNvSpPr txBox="1"/>
          <p:nvPr/>
        </p:nvSpPr>
        <p:spPr>
          <a:xfrm>
            <a:off x="3348880" y="4522182"/>
            <a:ext cx="2339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Offspring #1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61B228-AA18-1716-BB10-7D62F54E0C1F}"/>
              </a:ext>
            </a:extLst>
          </p:cNvPr>
          <p:cNvSpPr txBox="1"/>
          <p:nvPr/>
        </p:nvSpPr>
        <p:spPr>
          <a:xfrm>
            <a:off x="4610750" y="2943561"/>
            <a:ext cx="2339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Parent #2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EEC0A7-11A6-FDAD-36E4-4D7EA9645906}"/>
              </a:ext>
            </a:extLst>
          </p:cNvPr>
          <p:cNvSpPr txBox="1"/>
          <p:nvPr/>
        </p:nvSpPr>
        <p:spPr>
          <a:xfrm>
            <a:off x="7667108" y="2959961"/>
            <a:ext cx="2339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Parent #3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3ECC798-C541-7372-D63F-9197BF1C4E07}"/>
              </a:ext>
            </a:extLst>
          </p:cNvPr>
          <p:cNvSpPr txBox="1"/>
          <p:nvPr/>
        </p:nvSpPr>
        <p:spPr>
          <a:xfrm>
            <a:off x="2876294" y="6489874"/>
            <a:ext cx="3108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Fitness score:9.3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275379-DA59-9464-E7BF-30B84A9AE480}"/>
              </a:ext>
            </a:extLst>
          </p:cNvPr>
          <p:cNvSpPr txBox="1"/>
          <p:nvPr/>
        </p:nvSpPr>
        <p:spPr>
          <a:xfrm>
            <a:off x="7280930" y="6489874"/>
            <a:ext cx="255279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Fitness score:6.2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D56C6CE-3800-FD6C-B595-E35E459C2A10}"/>
              </a:ext>
            </a:extLst>
          </p:cNvPr>
          <p:cNvSpPr txBox="1"/>
          <p:nvPr/>
        </p:nvSpPr>
        <p:spPr>
          <a:xfrm>
            <a:off x="1728211" y="2962860"/>
            <a:ext cx="2339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Parent #1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66D5046-46BE-91BE-99D8-3D35C8DF46A1}"/>
              </a:ext>
            </a:extLst>
          </p:cNvPr>
          <p:cNvSpPr txBox="1"/>
          <p:nvPr/>
        </p:nvSpPr>
        <p:spPr>
          <a:xfrm>
            <a:off x="6699311" y="4524987"/>
            <a:ext cx="2339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Offspring #2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D6B8B1-A2DA-48F7-1535-03394C2D974C}"/>
              </a:ext>
            </a:extLst>
          </p:cNvPr>
          <p:cNvSpPr txBox="1"/>
          <p:nvPr/>
        </p:nvSpPr>
        <p:spPr>
          <a:xfrm>
            <a:off x="10321694" y="3329044"/>
            <a:ext cx="11740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... #N</a:t>
            </a:r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1FCB0B8-C52A-D754-9CBC-9BE0C7D09DDB}"/>
              </a:ext>
            </a:extLst>
          </p:cNvPr>
          <p:cNvSpPr txBox="1"/>
          <p:nvPr/>
        </p:nvSpPr>
        <p:spPr>
          <a:xfrm>
            <a:off x="9372870" y="4833444"/>
            <a:ext cx="11740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... #N</a:t>
            </a:r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164DE1-46CA-223E-922D-0F1BB1EB1AB0}"/>
              </a:ext>
            </a:extLst>
          </p:cNvPr>
          <p:cNvSpPr txBox="1"/>
          <p:nvPr/>
        </p:nvSpPr>
        <p:spPr>
          <a:xfrm>
            <a:off x="9336903" y="6194893"/>
            <a:ext cx="11740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... #N</a:t>
            </a:r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6B3EA47-D091-AACB-82CC-B0D7878902C4}"/>
              </a:ext>
            </a:extLst>
          </p:cNvPr>
          <p:cNvCxnSpPr>
            <a:cxnSpLocks/>
          </p:cNvCxnSpPr>
          <p:nvPr/>
        </p:nvCxnSpPr>
        <p:spPr>
          <a:xfrm>
            <a:off x="943583" y="1343716"/>
            <a:ext cx="992221" cy="0"/>
          </a:xfrm>
          <a:prstGeom prst="line">
            <a:avLst/>
          </a:prstGeom>
          <a:ln w="57150">
            <a:solidFill>
              <a:srgbClr val="81D2F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85F48D7-AEC8-9DF7-B9D3-2A3D8D78D3D0}"/>
              </a:ext>
            </a:extLst>
          </p:cNvPr>
          <p:cNvSpPr txBox="1"/>
          <p:nvPr/>
        </p:nvSpPr>
        <p:spPr>
          <a:xfrm>
            <a:off x="3282625" y="5868125"/>
            <a:ext cx="2339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Offspring #1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F1A8288-CAEC-0B2F-F50A-8810B6EB3CB5}"/>
              </a:ext>
            </a:extLst>
          </p:cNvPr>
          <p:cNvSpPr txBox="1"/>
          <p:nvPr/>
        </p:nvSpPr>
        <p:spPr>
          <a:xfrm>
            <a:off x="6662454" y="5889727"/>
            <a:ext cx="2339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Offspring #2</a:t>
            </a:r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38EC7992-C101-CC19-D7D9-346385CF9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478442"/>
              </p:ext>
            </p:extLst>
          </p:nvPr>
        </p:nvGraphicFramePr>
        <p:xfrm>
          <a:off x="3133361" y="6244438"/>
          <a:ext cx="136636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73">
                  <a:extLst>
                    <a:ext uri="{9D8B030D-6E8A-4147-A177-3AD203B41FA5}">
                      <a16:colId xmlns:a16="http://schemas.microsoft.com/office/drawing/2014/main" val="3388410187"/>
                    </a:ext>
                  </a:extLst>
                </a:gridCol>
                <a:gridCol w="273273">
                  <a:extLst>
                    <a:ext uri="{9D8B030D-6E8A-4147-A177-3AD203B41FA5}">
                      <a16:colId xmlns:a16="http://schemas.microsoft.com/office/drawing/2014/main" val="2195721845"/>
                    </a:ext>
                  </a:extLst>
                </a:gridCol>
                <a:gridCol w="273273">
                  <a:extLst>
                    <a:ext uri="{9D8B030D-6E8A-4147-A177-3AD203B41FA5}">
                      <a16:colId xmlns:a16="http://schemas.microsoft.com/office/drawing/2014/main" val="2989171996"/>
                    </a:ext>
                  </a:extLst>
                </a:gridCol>
                <a:gridCol w="273273">
                  <a:extLst>
                    <a:ext uri="{9D8B030D-6E8A-4147-A177-3AD203B41FA5}">
                      <a16:colId xmlns:a16="http://schemas.microsoft.com/office/drawing/2014/main" val="392942252"/>
                    </a:ext>
                  </a:extLst>
                </a:gridCol>
                <a:gridCol w="273273">
                  <a:extLst>
                    <a:ext uri="{9D8B030D-6E8A-4147-A177-3AD203B41FA5}">
                      <a16:colId xmlns:a16="http://schemas.microsoft.com/office/drawing/2014/main" val="703480677"/>
                    </a:ext>
                  </a:extLst>
                </a:gridCol>
              </a:tblGrid>
              <a:tr h="23706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383826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88BE7CAA-EDEA-B294-1F72-BFF8E28C22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331954"/>
              </p:ext>
            </p:extLst>
          </p:nvPr>
        </p:nvGraphicFramePr>
        <p:xfrm>
          <a:off x="6503878" y="6244438"/>
          <a:ext cx="1366365" cy="274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3273">
                  <a:extLst>
                    <a:ext uri="{9D8B030D-6E8A-4147-A177-3AD203B41FA5}">
                      <a16:colId xmlns:a16="http://schemas.microsoft.com/office/drawing/2014/main" val="3388410187"/>
                    </a:ext>
                  </a:extLst>
                </a:gridCol>
                <a:gridCol w="273273">
                  <a:extLst>
                    <a:ext uri="{9D8B030D-6E8A-4147-A177-3AD203B41FA5}">
                      <a16:colId xmlns:a16="http://schemas.microsoft.com/office/drawing/2014/main" val="2195721845"/>
                    </a:ext>
                  </a:extLst>
                </a:gridCol>
                <a:gridCol w="273273">
                  <a:extLst>
                    <a:ext uri="{9D8B030D-6E8A-4147-A177-3AD203B41FA5}">
                      <a16:colId xmlns:a16="http://schemas.microsoft.com/office/drawing/2014/main" val="2989171996"/>
                    </a:ext>
                  </a:extLst>
                </a:gridCol>
                <a:gridCol w="273273">
                  <a:extLst>
                    <a:ext uri="{9D8B030D-6E8A-4147-A177-3AD203B41FA5}">
                      <a16:colId xmlns:a16="http://schemas.microsoft.com/office/drawing/2014/main" val="392942252"/>
                    </a:ext>
                  </a:extLst>
                </a:gridCol>
                <a:gridCol w="273273">
                  <a:extLst>
                    <a:ext uri="{9D8B030D-6E8A-4147-A177-3AD203B41FA5}">
                      <a16:colId xmlns:a16="http://schemas.microsoft.com/office/drawing/2014/main" val="703480677"/>
                    </a:ext>
                  </a:extLst>
                </a:gridCol>
              </a:tblGrid>
              <a:tr h="237066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120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383826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3BDF05B8-2BB0-BABA-A879-6170143428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240830"/>
              </p:ext>
            </p:extLst>
          </p:nvPr>
        </p:nvGraphicFramePr>
        <p:xfrm>
          <a:off x="7874147" y="6250851"/>
          <a:ext cx="1366365" cy="274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3273">
                  <a:extLst>
                    <a:ext uri="{9D8B030D-6E8A-4147-A177-3AD203B41FA5}">
                      <a16:colId xmlns:a16="http://schemas.microsoft.com/office/drawing/2014/main" val="3388410187"/>
                    </a:ext>
                  </a:extLst>
                </a:gridCol>
                <a:gridCol w="273273">
                  <a:extLst>
                    <a:ext uri="{9D8B030D-6E8A-4147-A177-3AD203B41FA5}">
                      <a16:colId xmlns:a16="http://schemas.microsoft.com/office/drawing/2014/main" val="2195721845"/>
                    </a:ext>
                  </a:extLst>
                </a:gridCol>
                <a:gridCol w="273273">
                  <a:extLst>
                    <a:ext uri="{9D8B030D-6E8A-4147-A177-3AD203B41FA5}">
                      <a16:colId xmlns:a16="http://schemas.microsoft.com/office/drawing/2014/main" val="2989171996"/>
                    </a:ext>
                  </a:extLst>
                </a:gridCol>
                <a:gridCol w="273273">
                  <a:extLst>
                    <a:ext uri="{9D8B030D-6E8A-4147-A177-3AD203B41FA5}">
                      <a16:colId xmlns:a16="http://schemas.microsoft.com/office/drawing/2014/main" val="392942252"/>
                    </a:ext>
                  </a:extLst>
                </a:gridCol>
                <a:gridCol w="273273">
                  <a:extLst>
                    <a:ext uri="{9D8B030D-6E8A-4147-A177-3AD203B41FA5}">
                      <a16:colId xmlns:a16="http://schemas.microsoft.com/office/drawing/2014/main" val="703480677"/>
                    </a:ext>
                  </a:extLst>
                </a:gridCol>
              </a:tblGrid>
              <a:tr h="237066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383826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3325B69B-3B0F-B948-E769-6F0996F0A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824023"/>
              </p:ext>
            </p:extLst>
          </p:nvPr>
        </p:nvGraphicFramePr>
        <p:xfrm>
          <a:off x="4499726" y="6242592"/>
          <a:ext cx="1366365" cy="2743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3273">
                  <a:extLst>
                    <a:ext uri="{9D8B030D-6E8A-4147-A177-3AD203B41FA5}">
                      <a16:colId xmlns:a16="http://schemas.microsoft.com/office/drawing/2014/main" val="3388410187"/>
                    </a:ext>
                  </a:extLst>
                </a:gridCol>
                <a:gridCol w="273273">
                  <a:extLst>
                    <a:ext uri="{9D8B030D-6E8A-4147-A177-3AD203B41FA5}">
                      <a16:colId xmlns:a16="http://schemas.microsoft.com/office/drawing/2014/main" val="2195721845"/>
                    </a:ext>
                  </a:extLst>
                </a:gridCol>
                <a:gridCol w="273273">
                  <a:extLst>
                    <a:ext uri="{9D8B030D-6E8A-4147-A177-3AD203B41FA5}">
                      <a16:colId xmlns:a16="http://schemas.microsoft.com/office/drawing/2014/main" val="2989171996"/>
                    </a:ext>
                  </a:extLst>
                </a:gridCol>
                <a:gridCol w="273273">
                  <a:extLst>
                    <a:ext uri="{9D8B030D-6E8A-4147-A177-3AD203B41FA5}">
                      <a16:colId xmlns:a16="http://schemas.microsoft.com/office/drawing/2014/main" val="392942252"/>
                    </a:ext>
                  </a:extLst>
                </a:gridCol>
                <a:gridCol w="273273">
                  <a:extLst>
                    <a:ext uri="{9D8B030D-6E8A-4147-A177-3AD203B41FA5}">
                      <a16:colId xmlns:a16="http://schemas.microsoft.com/office/drawing/2014/main" val="703480677"/>
                    </a:ext>
                  </a:extLst>
                </a:gridCol>
              </a:tblGrid>
              <a:tr h="237066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383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0421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598B1-01DE-0BE1-2C97-62F05ED1C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3548"/>
            <a:ext cx="10515600" cy="1325563"/>
          </a:xfrm>
        </p:spPr>
        <p:txBody>
          <a:bodyPr/>
          <a:lstStyle/>
          <a:p>
            <a:pPr algn="ctr"/>
            <a:r>
              <a:rPr lang="en-US"/>
              <a:t>Network structure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B73D9E4-FDD5-6F65-64C6-CAAE96D8A40D}"/>
              </a:ext>
            </a:extLst>
          </p:cNvPr>
          <p:cNvCxnSpPr>
            <a:cxnSpLocks/>
          </p:cNvCxnSpPr>
          <p:nvPr/>
        </p:nvCxnSpPr>
        <p:spPr>
          <a:xfrm>
            <a:off x="5599889" y="3590806"/>
            <a:ext cx="992221" cy="0"/>
          </a:xfrm>
          <a:prstGeom prst="line">
            <a:avLst/>
          </a:prstGeom>
          <a:ln w="57150">
            <a:solidFill>
              <a:srgbClr val="81D2F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523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6ADAB9-35C2-305C-1116-A9D004A4DD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981" t="9395" r="1" b="1090"/>
          <a:stretch/>
        </p:blipFill>
        <p:spPr>
          <a:xfrm>
            <a:off x="6751659" y="1439357"/>
            <a:ext cx="2691013" cy="33832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A0D50C-69B1-1BF4-9997-1F1340717D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485" r="52848"/>
          <a:stretch/>
        </p:blipFill>
        <p:spPr>
          <a:xfrm>
            <a:off x="838200" y="1022668"/>
            <a:ext cx="2590318" cy="37999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411976-94A9-6846-5CF0-FABA14443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err="1"/>
              <a:t>ResNet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133B0-D680-1597-518A-524943D5C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3967" y="4761984"/>
            <a:ext cx="5814591" cy="1377791"/>
          </a:xfrm>
        </p:spPr>
        <p:txBody>
          <a:bodyPr>
            <a:normAutofit fontScale="77500" lnSpcReduction="20000"/>
          </a:bodyPr>
          <a:lstStyle/>
          <a:p>
            <a:r>
              <a:rPr lang="en-US" sz="2400"/>
              <a:t>3 convolutions with filter sizes </a:t>
            </a:r>
            <a:br>
              <a:rPr lang="he-IL" sz="2400"/>
            </a:br>
            <a:r>
              <a:rPr lang="en-US" sz="2400"/>
              <a:t>1 X 1, 3 X 3, 1 X 1</a:t>
            </a:r>
          </a:p>
          <a:p>
            <a:r>
              <a:rPr lang="en-US" sz="2400"/>
              <a:t>1x1 filters for dimension reduction</a:t>
            </a:r>
          </a:p>
          <a:p>
            <a:r>
              <a:rPr lang="en-US" sz="2400"/>
              <a:t>used to reduce the dimensions during the formation of the network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FBB107E-63B5-9D98-2384-F64A26821996}"/>
              </a:ext>
            </a:extLst>
          </p:cNvPr>
          <p:cNvSpPr txBox="1">
            <a:spLocks/>
          </p:cNvSpPr>
          <p:nvPr/>
        </p:nvSpPr>
        <p:spPr>
          <a:xfrm>
            <a:off x="684917" y="4719701"/>
            <a:ext cx="4765153" cy="7945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 2 </a:t>
            </a:r>
            <a:r>
              <a:rPr lang="en-US" sz="2600"/>
              <a:t>convolutions</a:t>
            </a:r>
            <a:r>
              <a:rPr lang="en-US" sz="2400"/>
              <a:t> both with 3 X 3 filters</a:t>
            </a:r>
            <a:br>
              <a:rPr lang="he-IL" sz="2400"/>
            </a:br>
            <a:endParaRPr lang="en-US" sz="2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B4100A-3AFD-E834-49C6-ED3E8FB4724C}"/>
              </a:ext>
            </a:extLst>
          </p:cNvPr>
          <p:cNvSpPr txBox="1"/>
          <p:nvPr/>
        </p:nvSpPr>
        <p:spPr>
          <a:xfrm>
            <a:off x="576805" y="6034361"/>
            <a:ext cx="1103839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Basic </a:t>
            </a:r>
            <a:r>
              <a:rPr lang="en-US" sz="2400" err="1"/>
              <a:t>ResNet</a:t>
            </a:r>
            <a:r>
              <a:rPr lang="en-US" sz="2400"/>
              <a:t> </a:t>
            </a:r>
            <a:r>
              <a:rPr lang="en-US" sz="2400" err="1"/>
              <a:t>blocks+bottleneck</a:t>
            </a:r>
            <a:r>
              <a:rPr lang="en-US" sz="2400"/>
              <a:t> blocks to construct better-performing individuals.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Despite different structures, memory and time complexities remain the same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71B1BAE-6D2D-797B-4279-15A018F515FC}"/>
              </a:ext>
            </a:extLst>
          </p:cNvPr>
          <p:cNvCxnSpPr>
            <a:cxnSpLocks/>
          </p:cNvCxnSpPr>
          <p:nvPr/>
        </p:nvCxnSpPr>
        <p:spPr>
          <a:xfrm>
            <a:off x="943583" y="1343716"/>
            <a:ext cx="992221" cy="0"/>
          </a:xfrm>
          <a:prstGeom prst="line">
            <a:avLst/>
          </a:prstGeom>
          <a:ln w="57150">
            <a:solidFill>
              <a:srgbClr val="EDCD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81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031F-141A-BD03-BD0D-05DEA1713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Inception blocks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6B7CCD-49B3-3D59-D7EF-69016FC34626}"/>
              </a:ext>
            </a:extLst>
          </p:cNvPr>
          <p:cNvSpPr txBox="1"/>
          <p:nvPr/>
        </p:nvSpPr>
        <p:spPr>
          <a:xfrm>
            <a:off x="331652" y="2983391"/>
            <a:ext cx="1051560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Inception blocks consist of 1 X 1, 3 X 3, and 5 X 5-sized filters at each layer followed by a max-pooling layer that helps capture different scales.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e-IL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Before to 3 X 3 and 5 X 5 filters, a 1 X 1 filter is added to reduce the computational complexity.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Different types of inception blocks that chosen randomly during the network construction process.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B46D891-5A03-2B8C-C5CD-DFBE80E658D0}"/>
              </a:ext>
            </a:extLst>
          </p:cNvPr>
          <p:cNvCxnSpPr>
            <a:cxnSpLocks/>
          </p:cNvCxnSpPr>
          <p:nvPr/>
        </p:nvCxnSpPr>
        <p:spPr>
          <a:xfrm>
            <a:off x="943583" y="1343716"/>
            <a:ext cx="992221" cy="0"/>
          </a:xfrm>
          <a:prstGeom prst="line">
            <a:avLst/>
          </a:prstGeom>
          <a:ln w="57150">
            <a:solidFill>
              <a:srgbClr val="EDCD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8E92689-7D2E-C387-B8F6-FCD63860072A}"/>
              </a:ext>
            </a:extLst>
          </p:cNvPr>
          <p:cNvGrpSpPr/>
          <p:nvPr/>
        </p:nvGrpSpPr>
        <p:grpSpPr>
          <a:xfrm>
            <a:off x="5059680" y="296426"/>
            <a:ext cx="6720382" cy="2335011"/>
            <a:chOff x="6942306" y="296426"/>
            <a:chExt cx="4837756" cy="1857337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FAB56AC5-9C5B-7959-A270-38126BCE128A}"/>
                </a:ext>
              </a:extLst>
            </p:cNvPr>
            <p:cNvGrpSpPr/>
            <p:nvPr/>
          </p:nvGrpSpPr>
          <p:grpSpPr>
            <a:xfrm>
              <a:off x="6942306" y="296426"/>
              <a:ext cx="4837756" cy="1857337"/>
              <a:chOff x="302630" y="185196"/>
              <a:chExt cx="11711570" cy="3963364"/>
            </a:xfrm>
          </p:grpSpPr>
          <p:pic>
            <p:nvPicPr>
              <p:cNvPr id="4" name="Picture 2" descr="018 CNN Inception Network - Inception Module - Master Data Science">
                <a:extLst>
                  <a:ext uri="{FF2B5EF4-FFF2-40B4-BE49-F238E27FC236}">
                    <a16:creationId xmlns:a16="http://schemas.microsoft.com/office/drawing/2014/main" id="{CA25BA06-7D99-92EC-AE9D-DF12D39E6C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2176" r="81890" b="40380"/>
              <a:stretch/>
            </p:blipFill>
            <p:spPr bwMode="auto">
              <a:xfrm>
                <a:off x="302630" y="2232661"/>
                <a:ext cx="2035456" cy="11963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2" descr="018 CNN Inception Network - Inception Module - Master Data Science">
                <a:extLst>
                  <a:ext uri="{FF2B5EF4-FFF2-40B4-BE49-F238E27FC236}">
                    <a16:creationId xmlns:a16="http://schemas.microsoft.com/office/drawing/2014/main" id="{DCE56EBE-E608-0CCD-FC53-D2084D14252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947" t="72028" r="52903" b="10935"/>
              <a:stretch/>
            </p:blipFill>
            <p:spPr bwMode="auto">
              <a:xfrm>
                <a:off x="3049016" y="2232661"/>
                <a:ext cx="2152338" cy="11684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2" descr="018 CNN Inception Network - Inception Module - Master Data Science">
                <a:extLst>
                  <a:ext uri="{FF2B5EF4-FFF2-40B4-BE49-F238E27FC236}">
                    <a16:creationId xmlns:a16="http://schemas.microsoft.com/office/drawing/2014/main" id="{236A8583-5DA6-FAE2-4C79-AC4B08FC1B9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108" t="11308" r="36784" b="30900"/>
              <a:stretch/>
            </p:blipFill>
            <p:spPr bwMode="auto">
              <a:xfrm>
                <a:off x="7665720" y="185196"/>
                <a:ext cx="1248464" cy="39633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2" descr="018 CNN Inception Network - Inception Module - Master Data Science">
                <a:extLst>
                  <a:ext uri="{FF2B5EF4-FFF2-40B4-BE49-F238E27FC236}">
                    <a16:creationId xmlns:a16="http://schemas.microsoft.com/office/drawing/2014/main" id="{7FBFF2B2-5010-2FC6-E03A-86C440A6BFB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556" t="31102" r="55652" b="31121"/>
              <a:stretch/>
            </p:blipFill>
            <p:spPr bwMode="auto">
              <a:xfrm>
                <a:off x="5912284" y="1557758"/>
                <a:ext cx="1212904" cy="25908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CBBEAD05-F030-42B0-0994-61B3B3F83BA0}"/>
                  </a:ext>
                </a:extLst>
              </p:cNvPr>
              <p:cNvCxnSpPr>
                <a:endCxn id="5" idx="1"/>
              </p:cNvCxnSpPr>
              <p:nvPr/>
            </p:nvCxnSpPr>
            <p:spPr>
              <a:xfrm>
                <a:off x="2338086" y="2847372"/>
                <a:ext cx="710930" cy="0"/>
              </a:xfrm>
              <a:prstGeom prst="straightConnector1">
                <a:avLst/>
              </a:prstGeom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FB67E5B3-150B-6755-6C09-852DAE6E7BB2}"/>
                  </a:ext>
                </a:extLst>
              </p:cNvPr>
              <p:cNvCxnSpPr>
                <a:cxnSpLocks/>
                <a:stCxn id="5" idx="3"/>
              </p:cNvCxnSpPr>
              <p:nvPr/>
            </p:nvCxnSpPr>
            <p:spPr>
              <a:xfrm flipV="1">
                <a:off x="5201354" y="2232661"/>
                <a:ext cx="710930" cy="584201"/>
              </a:xfrm>
              <a:prstGeom prst="straightConnector1">
                <a:avLst/>
              </a:prstGeom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F2094896-E748-8353-D546-79B8E1CA743E}"/>
                  </a:ext>
                </a:extLst>
              </p:cNvPr>
              <p:cNvCxnSpPr>
                <a:cxnSpLocks/>
                <a:stCxn id="5" idx="3"/>
              </p:cNvCxnSpPr>
              <p:nvPr/>
            </p:nvCxnSpPr>
            <p:spPr>
              <a:xfrm>
                <a:off x="5201354" y="2816862"/>
                <a:ext cx="710930" cy="719137"/>
              </a:xfrm>
              <a:prstGeom prst="straightConnector1">
                <a:avLst/>
              </a:prstGeom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356F1549-BD85-30A5-A6EC-2A148B28D2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20355" y="3535999"/>
                <a:ext cx="547846" cy="0"/>
              </a:xfrm>
              <a:prstGeom prst="straightConnector1">
                <a:avLst/>
              </a:prstGeom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FAA3C6F0-B232-FA1C-58D2-369FE3A7F46D}"/>
                  </a:ext>
                </a:extLst>
              </p:cNvPr>
              <p:cNvCxnSpPr>
                <a:cxnSpLocks/>
                <a:endCxn id="6" idx="1"/>
              </p:cNvCxnSpPr>
              <p:nvPr/>
            </p:nvCxnSpPr>
            <p:spPr>
              <a:xfrm>
                <a:off x="7125188" y="2166878"/>
                <a:ext cx="540532" cy="0"/>
              </a:xfrm>
              <a:prstGeom prst="straightConnector1">
                <a:avLst/>
              </a:prstGeom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pic>
            <p:nvPicPr>
              <p:cNvPr id="32" name="Picture 2" descr="018 CNN Inception Network - Inception Module - Master Data Science">
                <a:extLst>
                  <a:ext uri="{FF2B5EF4-FFF2-40B4-BE49-F238E27FC236}">
                    <a16:creationId xmlns:a16="http://schemas.microsoft.com/office/drawing/2014/main" id="{44D04F0F-3FB2-EBD8-806B-99D921576BC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1504" t="41712" r="4032" b="41221"/>
              <a:stretch/>
            </p:blipFill>
            <p:spPr bwMode="auto">
              <a:xfrm>
                <a:off x="10388600" y="1646468"/>
                <a:ext cx="1625600" cy="117039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3ABABA91-E77F-11CE-E7BF-64653DD96579}"/>
                  </a:ext>
                </a:extLst>
              </p:cNvPr>
              <p:cNvCxnSpPr>
                <a:cxnSpLocks/>
                <a:endCxn id="32" idx="1"/>
              </p:cNvCxnSpPr>
              <p:nvPr/>
            </p:nvCxnSpPr>
            <p:spPr>
              <a:xfrm>
                <a:off x="8914184" y="787078"/>
                <a:ext cx="1474416" cy="1444587"/>
              </a:xfrm>
              <a:prstGeom prst="straightConnector1">
                <a:avLst/>
              </a:prstGeom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EB108955-25DB-C950-00CD-AC625DE16465}"/>
                  </a:ext>
                </a:extLst>
              </p:cNvPr>
              <p:cNvCxnSpPr>
                <a:cxnSpLocks/>
                <a:stCxn id="6" idx="3"/>
                <a:endCxn id="32" idx="1"/>
              </p:cNvCxnSpPr>
              <p:nvPr/>
            </p:nvCxnSpPr>
            <p:spPr>
              <a:xfrm>
                <a:off x="8914184" y="2166878"/>
                <a:ext cx="1474416" cy="64787"/>
              </a:xfrm>
              <a:prstGeom prst="straightConnector1">
                <a:avLst/>
              </a:prstGeom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7CE0E7CF-11CA-4EBB-C003-A2A00BFC722F}"/>
                  </a:ext>
                </a:extLst>
              </p:cNvPr>
              <p:cNvCxnSpPr>
                <a:cxnSpLocks/>
                <a:endCxn id="32" idx="1"/>
              </p:cNvCxnSpPr>
              <p:nvPr/>
            </p:nvCxnSpPr>
            <p:spPr>
              <a:xfrm flipV="1">
                <a:off x="8914184" y="2231665"/>
                <a:ext cx="1474416" cy="1304334"/>
              </a:xfrm>
              <a:prstGeom prst="straightConnector1">
                <a:avLst/>
              </a:prstGeom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cxnSp>
          <p:nvCxnSpPr>
            <p:cNvPr id="10" name="Connector: Curved 9">
              <a:extLst>
                <a:ext uri="{FF2B5EF4-FFF2-40B4-BE49-F238E27FC236}">
                  <a16:creationId xmlns:a16="http://schemas.microsoft.com/office/drawing/2014/main" id="{96B67911-30ED-3CAD-A90B-F881EFC3CFC6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rot="5400000" flipH="1" flipV="1">
              <a:off x="8913842" y="185950"/>
              <a:ext cx="677438" cy="1462506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B0FCC18-DC15-B9E4-21F9-23FB7903E1D7}"/>
              </a:ext>
            </a:extLst>
          </p:cNvPr>
          <p:cNvCxnSpPr>
            <a:cxnSpLocks/>
          </p:cNvCxnSpPr>
          <p:nvPr/>
        </p:nvCxnSpPr>
        <p:spPr>
          <a:xfrm>
            <a:off x="2489200" y="3728720"/>
            <a:ext cx="158496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B415199-36FE-5262-9540-E55D2AA3EE71}"/>
              </a:ext>
            </a:extLst>
          </p:cNvPr>
          <p:cNvCxnSpPr>
            <a:cxnSpLocks/>
          </p:cNvCxnSpPr>
          <p:nvPr/>
        </p:nvCxnSpPr>
        <p:spPr>
          <a:xfrm>
            <a:off x="4074160" y="3368040"/>
            <a:ext cx="268224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492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8927850-2F8F-D562-4BFC-92B741CADD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1490860"/>
              </p:ext>
            </p:extLst>
          </p:nvPr>
        </p:nvGraphicFramePr>
        <p:xfrm>
          <a:off x="525517" y="273269"/>
          <a:ext cx="11508828" cy="47191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7293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65EB3-3B30-7EA8-D255-6334C7619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DenseNet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58C0D-0885-1D35-FAD6-97AADFBAF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15243"/>
          </a:xfrm>
        </p:spPr>
        <p:txBody>
          <a:bodyPr/>
          <a:lstStyle/>
          <a:p>
            <a:r>
              <a:rPr lang="en-US" err="1"/>
              <a:t>DenseNet</a:t>
            </a:r>
            <a:r>
              <a:rPr lang="en-US"/>
              <a:t> is composed of </a:t>
            </a:r>
            <a:r>
              <a:rPr lang="en-US" u="sng"/>
              <a:t>four convolutional layers</a:t>
            </a:r>
            <a:r>
              <a:rPr lang="en-US"/>
              <a:t> where each convolutional layer receives inputs from all previous layers and feeds all consequent layers.</a:t>
            </a:r>
          </a:p>
        </p:txBody>
      </p:sp>
      <p:pic>
        <p:nvPicPr>
          <p:cNvPr id="2050" name="Picture 2" descr="A 4-layer dense block of our ST-DenseNet model. Each &quot;conv&quot; is a... |  Download Scientific Diagram">
            <a:extLst>
              <a:ext uri="{FF2B5EF4-FFF2-40B4-BE49-F238E27FC236}">
                <a16:creationId xmlns:a16="http://schemas.microsoft.com/office/drawing/2014/main" id="{E0103188-D62B-F70F-EA09-EFF0AEE4D9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87"/>
          <a:stretch/>
        </p:blipFill>
        <p:spPr bwMode="auto">
          <a:xfrm>
            <a:off x="2324448" y="3540868"/>
            <a:ext cx="7323405" cy="250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BC89648-9E13-3F03-54F8-2FEABAB079D0}"/>
              </a:ext>
            </a:extLst>
          </p:cNvPr>
          <p:cNvCxnSpPr>
            <a:cxnSpLocks/>
          </p:cNvCxnSpPr>
          <p:nvPr/>
        </p:nvCxnSpPr>
        <p:spPr>
          <a:xfrm>
            <a:off x="943583" y="1343716"/>
            <a:ext cx="992221" cy="0"/>
          </a:xfrm>
          <a:prstGeom prst="line">
            <a:avLst/>
          </a:prstGeom>
          <a:ln w="57150">
            <a:solidFill>
              <a:srgbClr val="EDCD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5948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CCDD8-8AB9-EEDA-5B76-4888EB7F2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1214"/>
            <a:ext cx="10515600" cy="1849034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In the proposed framework, three types of blocks along with pooling layers form the base of the network: </a:t>
            </a:r>
            <a:r>
              <a:rPr lang="en-US" err="1"/>
              <a:t>ResNet</a:t>
            </a:r>
            <a:r>
              <a:rPr lang="en-US"/>
              <a:t>, </a:t>
            </a:r>
            <a:r>
              <a:rPr lang="en-US" err="1"/>
              <a:t>DenseNet</a:t>
            </a:r>
            <a:r>
              <a:rPr lang="en-US"/>
              <a:t>, and Inception. </a:t>
            </a:r>
            <a:endParaRPr lang="he-IL"/>
          </a:p>
          <a:p>
            <a:pPr marL="0" indent="0">
              <a:buNone/>
            </a:pPr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09642F7-297C-CDE8-A01A-BBD7170C00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915566"/>
              </p:ext>
            </p:extLst>
          </p:nvPr>
        </p:nvGraphicFramePr>
        <p:xfrm>
          <a:off x="1586230" y="3036478"/>
          <a:ext cx="9019540" cy="259870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293970">
                  <a:extLst>
                    <a:ext uri="{9D8B030D-6E8A-4147-A177-3AD203B41FA5}">
                      <a16:colId xmlns:a16="http://schemas.microsoft.com/office/drawing/2014/main" val="3487706443"/>
                    </a:ext>
                  </a:extLst>
                </a:gridCol>
                <a:gridCol w="3897790">
                  <a:extLst>
                    <a:ext uri="{9D8B030D-6E8A-4147-A177-3AD203B41FA5}">
                      <a16:colId xmlns:a16="http://schemas.microsoft.com/office/drawing/2014/main" val="147207316"/>
                    </a:ext>
                  </a:extLst>
                </a:gridCol>
                <a:gridCol w="3827780">
                  <a:extLst>
                    <a:ext uri="{9D8B030D-6E8A-4147-A177-3AD203B41FA5}">
                      <a16:colId xmlns:a16="http://schemas.microsoft.com/office/drawing/2014/main" val="1301760131"/>
                    </a:ext>
                  </a:extLst>
                </a:gridCol>
              </a:tblGrid>
              <a:tr h="516695"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ResNet and DenseNet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Inception blocks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122962"/>
                  </a:ext>
                </a:extLst>
              </a:tr>
              <a:tr h="891829"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Deals with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</a:rPr>
                        <a:t>Gradient vanishing problem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</a:rPr>
                        <a:t>Learning features better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>
                          <a:solidFill>
                            <a:schemeClr val="tx1"/>
                          </a:solidFill>
                        </a:rPr>
                        <a:t>Multi level feature extraction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61379"/>
                  </a:ext>
                </a:extLst>
              </a:tr>
              <a:tr h="516695"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How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>
                          <a:solidFill>
                            <a:schemeClr val="tx1"/>
                          </a:solidFill>
                        </a:rPr>
                        <a:t>Skip connections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</a:rPr>
                        <a:t>Usage of different sized filters </a:t>
                      </a:r>
                    </a:p>
                    <a:p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583855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A13D319-32E0-8E30-100C-935603173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Sum up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0BFCAA4-07A0-F8BD-FFA2-10A361E3E02F}"/>
              </a:ext>
            </a:extLst>
          </p:cNvPr>
          <p:cNvCxnSpPr>
            <a:cxnSpLocks/>
          </p:cNvCxnSpPr>
          <p:nvPr/>
        </p:nvCxnSpPr>
        <p:spPr>
          <a:xfrm>
            <a:off x="943583" y="1343716"/>
            <a:ext cx="992221" cy="0"/>
          </a:xfrm>
          <a:prstGeom prst="line">
            <a:avLst/>
          </a:prstGeom>
          <a:ln w="57150">
            <a:solidFill>
              <a:srgbClr val="EDCD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931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00B49-D28B-EF2D-D96E-737C66FA8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Automatic Evolutionary CNN (AE-CNN)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067A8-478C-D982-24B3-E50362F49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1364"/>
            <a:ext cx="10515600" cy="426738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b="1" i="0" u="sng">
                <a:solidFill>
                  <a:srgbClr val="0D0D0D"/>
                </a:solidFill>
                <a:effectLst/>
                <a:latin typeface="Söhne"/>
              </a:rPr>
              <a:t>Population Initialization:</a:t>
            </a:r>
            <a:r>
              <a:rPr lang="en-US" sz="2400" b="1" i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sz="2400" b="0" i="0">
                <a:solidFill>
                  <a:srgbClr val="0D0D0D"/>
                </a:solidFill>
                <a:effectLst/>
                <a:latin typeface="Söhne"/>
              </a:rPr>
              <a:t>CNN architectures are encoded and evaluated </a:t>
            </a:r>
            <a:br>
              <a:rPr lang="en-US" sz="2400" b="0" i="0">
                <a:solidFill>
                  <a:srgbClr val="0D0D0D"/>
                </a:solidFill>
                <a:effectLst/>
                <a:latin typeface="Söhne"/>
              </a:rPr>
            </a:br>
            <a:r>
              <a:rPr lang="en-US" sz="2400" b="0" i="0">
                <a:solidFill>
                  <a:srgbClr val="0D0D0D"/>
                </a:solidFill>
                <a:effectLst/>
                <a:latin typeface="Söhne"/>
              </a:rPr>
              <a:t>for fitness score.</a:t>
            </a:r>
          </a:p>
          <a:p>
            <a:pPr marL="0" indent="0" algn="l">
              <a:buNone/>
            </a:pPr>
            <a:endParaRPr lang="en-US" sz="2400" b="0" i="0">
              <a:solidFill>
                <a:srgbClr val="0D0D0D"/>
              </a:solidFill>
              <a:effectLst/>
              <a:latin typeface="Söhne"/>
            </a:endParaRPr>
          </a:p>
          <a:p>
            <a:pPr marL="0" indent="0" algn="l">
              <a:buNone/>
            </a:pPr>
            <a:r>
              <a:rPr lang="en-US" sz="2400" b="1" i="0" u="sng">
                <a:solidFill>
                  <a:srgbClr val="0D0D0D"/>
                </a:solidFill>
                <a:effectLst/>
                <a:latin typeface="Söhne"/>
              </a:rPr>
              <a:t>Training:</a:t>
            </a:r>
          </a:p>
          <a:p>
            <a:r>
              <a:rPr lang="en-US" sz="2400" b="0" i="0" u="sng">
                <a:solidFill>
                  <a:srgbClr val="0D0D0D"/>
                </a:solidFill>
                <a:effectLst/>
                <a:latin typeface="Söhne"/>
              </a:rPr>
              <a:t>Weights Initialization</a:t>
            </a:r>
            <a:r>
              <a:rPr lang="en-US" sz="2400" b="0" i="0">
                <a:solidFill>
                  <a:srgbClr val="0D0D0D"/>
                </a:solidFill>
                <a:effectLst/>
                <a:latin typeface="Söhne"/>
              </a:rPr>
              <a:t>: </a:t>
            </a:r>
            <a:r>
              <a:rPr lang="en-US" sz="2400" b="1" i="0">
                <a:solidFill>
                  <a:srgbClr val="0D0D0D"/>
                </a:solidFill>
                <a:effectLst/>
                <a:latin typeface="Söhne"/>
              </a:rPr>
              <a:t>Xavier method </a:t>
            </a:r>
            <a:r>
              <a:rPr lang="en-US" sz="2400" b="0" i="0">
                <a:solidFill>
                  <a:srgbClr val="0D0D0D"/>
                </a:solidFill>
                <a:effectLst/>
                <a:latin typeface="Söhne"/>
              </a:rPr>
              <a:t>initializes network weights.</a:t>
            </a:r>
          </a:p>
          <a:p>
            <a:r>
              <a:rPr lang="en-US" sz="2400" b="0" i="0" u="sng">
                <a:solidFill>
                  <a:srgbClr val="0D0D0D"/>
                </a:solidFill>
                <a:effectLst/>
                <a:latin typeface="Söhne"/>
              </a:rPr>
              <a:t>Training Process</a:t>
            </a:r>
            <a:r>
              <a:rPr lang="en-US" sz="2400" b="0" i="0">
                <a:solidFill>
                  <a:srgbClr val="0D0D0D"/>
                </a:solidFill>
                <a:effectLst/>
                <a:latin typeface="Söhne"/>
              </a:rPr>
              <a:t>: </a:t>
            </a:r>
            <a:r>
              <a:rPr lang="en-US" sz="2400" b="1" i="0">
                <a:solidFill>
                  <a:srgbClr val="0D0D0D"/>
                </a:solidFill>
                <a:effectLst/>
                <a:latin typeface="Söhne"/>
              </a:rPr>
              <a:t>Stochastic gradient descent </a:t>
            </a:r>
            <a:r>
              <a:rPr lang="en-US" sz="2400" b="0" i="0">
                <a:solidFill>
                  <a:srgbClr val="0D0D0D"/>
                </a:solidFill>
                <a:effectLst/>
                <a:latin typeface="Söhne"/>
              </a:rPr>
              <a:t>optimizes CNN parameters. </a:t>
            </a:r>
          </a:p>
          <a:p>
            <a:pPr marL="0" indent="0">
              <a:buNone/>
            </a:pPr>
            <a:r>
              <a:rPr lang="en-US" sz="2400" b="1" i="0" u="sng">
                <a:solidFill>
                  <a:srgbClr val="0D0D0D"/>
                </a:solidFill>
                <a:effectLst/>
                <a:latin typeface="Söhne"/>
              </a:rPr>
              <a:t>Validation</a:t>
            </a:r>
            <a:r>
              <a:rPr lang="en-US" sz="2400" b="1" i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r>
              <a:rPr lang="en-US" sz="2400" b="0" i="0" u="sng">
                <a:solidFill>
                  <a:srgbClr val="0D0D0D"/>
                </a:solidFill>
                <a:effectLst/>
                <a:latin typeface="Söhne"/>
              </a:rPr>
              <a:t>Model Evaluation</a:t>
            </a:r>
            <a:r>
              <a:rPr lang="en-US" sz="2400" b="0" i="0">
                <a:solidFill>
                  <a:srgbClr val="0D0D0D"/>
                </a:solidFill>
                <a:effectLst/>
                <a:latin typeface="Söhne"/>
              </a:rPr>
              <a:t>: Classification accuracy is assessed on validation data.</a:t>
            </a:r>
          </a:p>
          <a:p>
            <a:r>
              <a:rPr lang="en-US" sz="2400" b="0" i="0" u="sng">
                <a:solidFill>
                  <a:srgbClr val="0D0D0D"/>
                </a:solidFill>
                <a:effectLst/>
                <a:latin typeface="Söhne"/>
              </a:rPr>
              <a:t>Fitness Score</a:t>
            </a:r>
            <a:r>
              <a:rPr lang="en-US" sz="2400" b="0" i="0">
                <a:solidFill>
                  <a:srgbClr val="0D0D0D"/>
                </a:solidFill>
                <a:effectLst/>
                <a:latin typeface="Söhne"/>
              </a:rPr>
              <a:t>: Individual fitness is based on the </a:t>
            </a:r>
            <a:r>
              <a:rPr lang="en-US" sz="2400" b="1" i="0">
                <a:solidFill>
                  <a:schemeClr val="accent1"/>
                </a:solidFill>
                <a:effectLst/>
                <a:latin typeface="Söhne"/>
              </a:rPr>
              <a:t>highest validation accuracy</a:t>
            </a:r>
            <a:r>
              <a:rPr lang="en-US" sz="2400" b="0" i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</p:txBody>
      </p:sp>
      <p:pic>
        <p:nvPicPr>
          <p:cNvPr id="2052" name="Picture 4" descr="Evaluation - Free files and folders icons">
            <a:extLst>
              <a:ext uri="{FF2B5EF4-FFF2-40B4-BE49-F238E27FC236}">
                <a16:creationId xmlns:a16="http://schemas.microsoft.com/office/drawing/2014/main" id="{D00C0784-C167-EE4B-A032-5F55DA8E4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6879" y="356055"/>
            <a:ext cx="2153681" cy="215368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F63445C-55CE-7913-3842-49073816F5D9}"/>
              </a:ext>
            </a:extLst>
          </p:cNvPr>
          <p:cNvCxnSpPr>
            <a:cxnSpLocks/>
          </p:cNvCxnSpPr>
          <p:nvPr/>
        </p:nvCxnSpPr>
        <p:spPr>
          <a:xfrm>
            <a:off x="943583" y="1420238"/>
            <a:ext cx="992221" cy="0"/>
          </a:xfrm>
          <a:prstGeom prst="line">
            <a:avLst/>
          </a:prstGeom>
          <a:ln w="57150">
            <a:solidFill>
              <a:srgbClr val="81D2F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7035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00B49-D28B-EF2D-D96E-737C66FA8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Automatic Evolutionary CNN (AE-CNN)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067A8-478C-D982-24B3-E50362F49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1026"/>
            <a:ext cx="10515600" cy="495585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b="1" i="0">
                <a:solidFill>
                  <a:srgbClr val="0D0D0D"/>
                </a:solidFill>
                <a:effectLst/>
                <a:latin typeface="Söhne"/>
              </a:rPr>
              <a:t>AE-CNN</a:t>
            </a:r>
            <a:r>
              <a:rPr lang="he-IL" sz="2400" b="1" i="0">
                <a:solidFill>
                  <a:srgbClr val="0D0D0D"/>
                </a:solidFill>
                <a:effectLst/>
                <a:latin typeface="Söhne"/>
              </a:rPr>
              <a:t>:</a:t>
            </a:r>
            <a:r>
              <a:rPr lang="en-US" sz="2400" b="1" i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sz="2400" i="0">
                <a:solidFill>
                  <a:srgbClr val="0D0D0D"/>
                </a:solidFill>
                <a:effectLst/>
                <a:latin typeface="Söhne"/>
              </a:rPr>
              <a:t>is a framework that utilizes evolutionary algorithms (or GA) to automatically design CNN architectures for specific tasks.</a:t>
            </a:r>
            <a:endParaRPr lang="he-IL" sz="2400" i="0">
              <a:solidFill>
                <a:srgbClr val="0D0D0D"/>
              </a:solidFill>
              <a:effectLst/>
              <a:latin typeface="Söhne"/>
            </a:endParaRPr>
          </a:p>
          <a:p>
            <a:pPr marL="0" indent="0">
              <a:buNone/>
            </a:pPr>
            <a:r>
              <a:rPr lang="en-US" sz="2400" u="sng"/>
              <a:t>Initialized population </a:t>
            </a:r>
            <a:r>
              <a:rPr lang="en-US" sz="2400"/>
              <a:t>- N individuals constructed randomly</a:t>
            </a:r>
          </a:p>
          <a:p>
            <a:pPr marL="0" indent="0">
              <a:buNone/>
            </a:pPr>
            <a:r>
              <a:rPr lang="en-US" sz="2400" u="sng"/>
              <a:t>Individual</a:t>
            </a:r>
            <a:r>
              <a:rPr lang="en-US" sz="2400"/>
              <a:t>- represents a CNN model</a:t>
            </a:r>
          </a:p>
          <a:p>
            <a:pPr marL="0" indent="0" algn="l">
              <a:buNone/>
            </a:pPr>
            <a:r>
              <a:rPr lang="en-US" sz="2400" b="1" i="0" u="sng">
                <a:solidFill>
                  <a:srgbClr val="0D0D0D"/>
                </a:solidFill>
                <a:effectLst/>
                <a:latin typeface="Söhne"/>
              </a:rPr>
              <a:t>Training</a:t>
            </a:r>
          </a:p>
          <a:p>
            <a:pPr marL="0" indent="0" algn="l">
              <a:buNone/>
            </a:pPr>
            <a:r>
              <a:rPr lang="en-US" sz="2400" i="0">
                <a:solidFill>
                  <a:srgbClr val="0D0D0D"/>
                </a:solidFill>
                <a:effectLst/>
                <a:latin typeface="Söhne"/>
              </a:rPr>
              <a:t>Weights are initialized using the </a:t>
            </a:r>
            <a:r>
              <a:rPr lang="en-US" sz="2400" i="0" u="sng">
                <a:solidFill>
                  <a:srgbClr val="0D0D0D"/>
                </a:solidFill>
                <a:effectLst/>
                <a:latin typeface="Söhne"/>
              </a:rPr>
              <a:t>Xavier initialization </a:t>
            </a:r>
            <a:r>
              <a:rPr lang="en-US" sz="2400" i="0">
                <a:solidFill>
                  <a:srgbClr val="0D0D0D"/>
                </a:solidFill>
                <a:effectLst/>
                <a:latin typeface="Söhne"/>
              </a:rPr>
              <a:t>method.</a:t>
            </a:r>
          </a:p>
          <a:p>
            <a:pPr marL="0" indent="0">
              <a:buNone/>
            </a:pPr>
            <a:r>
              <a:rPr lang="en-US" sz="2400" i="0">
                <a:solidFill>
                  <a:srgbClr val="0D0D0D"/>
                </a:solidFill>
                <a:effectLst/>
                <a:latin typeface="Söhne"/>
              </a:rPr>
              <a:t>Training is done by </a:t>
            </a:r>
            <a:r>
              <a:rPr lang="en-US" sz="2400" i="0" u="sng">
                <a:solidFill>
                  <a:srgbClr val="0D0D0D"/>
                </a:solidFill>
                <a:effectLst/>
                <a:latin typeface="Söhne"/>
              </a:rPr>
              <a:t>stochastic gradient descent </a:t>
            </a:r>
            <a:r>
              <a:rPr lang="en-US" sz="2400" i="0">
                <a:solidFill>
                  <a:srgbClr val="0D0D0D"/>
                </a:solidFill>
                <a:effectLst/>
                <a:latin typeface="Söhne"/>
              </a:rPr>
              <a:t>(SGD).</a:t>
            </a:r>
          </a:p>
          <a:p>
            <a:pPr marL="0" indent="0">
              <a:buNone/>
            </a:pPr>
            <a:r>
              <a:rPr lang="en-US" sz="2400" b="1" u="sng">
                <a:solidFill>
                  <a:srgbClr val="0D0D0D"/>
                </a:solidFill>
                <a:latin typeface="Söhne"/>
              </a:rPr>
              <a:t>Validation</a:t>
            </a:r>
          </a:p>
          <a:p>
            <a:pPr marL="0" indent="0">
              <a:buNone/>
            </a:pPr>
            <a:r>
              <a:rPr lang="en-US" sz="2400" u="sng">
                <a:solidFill>
                  <a:srgbClr val="0D0D0D"/>
                </a:solidFill>
                <a:latin typeface="Söhne"/>
              </a:rPr>
              <a:t>Fitness evaluation -</a:t>
            </a:r>
            <a:r>
              <a:rPr lang="en-US" sz="2400">
                <a:solidFill>
                  <a:srgbClr val="0D0D0D"/>
                </a:solidFill>
                <a:latin typeface="Söhne"/>
              </a:rPr>
              <a:t> </a:t>
            </a:r>
            <a:r>
              <a:rPr lang="en-US" sz="2400" b="0" i="0">
                <a:solidFill>
                  <a:srgbClr val="0D0D0D"/>
                </a:solidFill>
                <a:effectLst/>
                <a:latin typeface="Söhne"/>
              </a:rPr>
              <a:t>Individual fitness is based on the </a:t>
            </a:r>
            <a:r>
              <a:rPr lang="en-US" sz="2400" b="1" i="0">
                <a:solidFill>
                  <a:schemeClr val="accent1"/>
                </a:solidFill>
                <a:effectLst/>
                <a:latin typeface="Söhne"/>
              </a:rPr>
              <a:t>highest validation accuracy</a:t>
            </a:r>
            <a:r>
              <a:rPr lang="en-US" sz="2400">
                <a:solidFill>
                  <a:srgbClr val="0D0D0D"/>
                </a:solidFill>
                <a:latin typeface="Söhne"/>
              </a:rPr>
              <a:t>.</a:t>
            </a:r>
          </a:p>
          <a:p>
            <a:pPr marL="0" indent="0" algn="l">
              <a:buNone/>
            </a:pPr>
            <a:endParaRPr lang="en-US" sz="2400" i="0">
              <a:solidFill>
                <a:srgbClr val="0D0D0D"/>
              </a:solidFill>
              <a:effectLst/>
              <a:latin typeface="Söhne"/>
            </a:endParaRPr>
          </a:p>
        </p:txBody>
      </p:sp>
      <p:pic>
        <p:nvPicPr>
          <p:cNvPr id="2052" name="Picture 4" descr="Evaluation - Free files and folders icons">
            <a:extLst>
              <a:ext uri="{FF2B5EF4-FFF2-40B4-BE49-F238E27FC236}">
                <a16:creationId xmlns:a16="http://schemas.microsoft.com/office/drawing/2014/main" id="{D00C0784-C167-EE4B-A032-5F55DA8E4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4479" y="71120"/>
            <a:ext cx="2153681" cy="215368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F63445C-55CE-7913-3842-49073816F5D9}"/>
              </a:ext>
            </a:extLst>
          </p:cNvPr>
          <p:cNvCxnSpPr>
            <a:cxnSpLocks/>
          </p:cNvCxnSpPr>
          <p:nvPr/>
        </p:nvCxnSpPr>
        <p:spPr>
          <a:xfrm>
            <a:off x="943583" y="1420238"/>
            <a:ext cx="992221" cy="0"/>
          </a:xfrm>
          <a:prstGeom prst="line">
            <a:avLst/>
          </a:prstGeom>
          <a:ln w="57150">
            <a:solidFill>
              <a:srgbClr val="81D2F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3355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2,197 Genetic Modification Food Line Icons - Free in SVG, PNG, ICO -  IconScout">
            <a:extLst>
              <a:ext uri="{FF2B5EF4-FFF2-40B4-BE49-F238E27FC236}">
                <a16:creationId xmlns:a16="http://schemas.microsoft.com/office/drawing/2014/main" id="{4C3A2A94-7621-B38B-AAA7-1E49E2E59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443" y="53392"/>
            <a:ext cx="3923489" cy="3923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C2B308-37CC-3617-ACDD-60B31BBFB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Population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12013-9032-B524-7F3F-53C2C0E24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/>
              <a:t>Individual</a:t>
            </a:r>
            <a:r>
              <a:rPr lang="en-US"/>
              <a:t>- represents a CNN model:</a:t>
            </a:r>
          </a:p>
          <a:p>
            <a:r>
              <a:rPr lang="en-US" sz="3200"/>
              <a:t>Four types of units participate in the construction:</a:t>
            </a:r>
          </a:p>
          <a:p>
            <a:pPr lvl="1">
              <a:lnSpc>
                <a:spcPct val="150000"/>
              </a:lnSpc>
            </a:pPr>
            <a:r>
              <a:rPr lang="en-US" sz="2800" err="1"/>
              <a:t>ResNet</a:t>
            </a:r>
            <a:r>
              <a:rPr lang="en-US" sz="2800"/>
              <a:t> block unit (RBU): </a:t>
            </a:r>
            <a:r>
              <a:rPr lang="en-US" sz="2800" err="1"/>
              <a:t>ResNet</a:t>
            </a:r>
            <a:r>
              <a:rPr lang="en-US" sz="2800"/>
              <a:t> blocks &gt;=1</a:t>
            </a:r>
          </a:p>
          <a:p>
            <a:pPr lvl="1">
              <a:lnSpc>
                <a:spcPct val="150000"/>
              </a:lnSpc>
            </a:pPr>
            <a:r>
              <a:rPr lang="en-US" sz="2800" err="1"/>
              <a:t>DenseNet</a:t>
            </a:r>
            <a:r>
              <a:rPr lang="en-US" sz="2800"/>
              <a:t> block unit (DBU): </a:t>
            </a:r>
            <a:r>
              <a:rPr lang="en-US" sz="2800" err="1"/>
              <a:t>DenseNet</a:t>
            </a:r>
            <a:r>
              <a:rPr lang="en-US" sz="2800"/>
              <a:t> blocks &gt;=1</a:t>
            </a:r>
          </a:p>
          <a:p>
            <a:pPr lvl="1">
              <a:lnSpc>
                <a:spcPct val="150000"/>
              </a:lnSpc>
            </a:pPr>
            <a:r>
              <a:rPr lang="en-US" sz="2800"/>
              <a:t>Inception block unit (IBU): one Inception block</a:t>
            </a:r>
          </a:p>
          <a:p>
            <a:pPr lvl="1">
              <a:lnSpc>
                <a:spcPct val="150000"/>
              </a:lnSpc>
            </a:pPr>
            <a:r>
              <a:rPr lang="en-US" sz="2800"/>
              <a:t>Pooling layer unit (PU)</a:t>
            </a:r>
          </a:p>
          <a:p>
            <a:pPr lvl="2"/>
            <a:r>
              <a:rPr lang="en-US" sz="2200"/>
              <a:t>Since pooling layers reduce the input size by half, its usage is limit in order not to shrink the input dimensions very fast.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BAE5669-FC3C-9329-2AA7-27BC588363C2}"/>
              </a:ext>
            </a:extLst>
          </p:cNvPr>
          <p:cNvCxnSpPr>
            <a:cxnSpLocks/>
          </p:cNvCxnSpPr>
          <p:nvPr/>
        </p:nvCxnSpPr>
        <p:spPr>
          <a:xfrm>
            <a:off x="943583" y="1420238"/>
            <a:ext cx="992221" cy="0"/>
          </a:xfrm>
          <a:prstGeom prst="line">
            <a:avLst/>
          </a:prstGeom>
          <a:ln w="57150">
            <a:solidFill>
              <a:srgbClr val="EDCD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6499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nalogy of Roulette Wheel Selection 2) One point crossover operator is... |  Download Scientific Diagram">
            <a:extLst>
              <a:ext uri="{FF2B5EF4-FFF2-40B4-BE49-F238E27FC236}">
                <a16:creationId xmlns:a16="http://schemas.microsoft.com/office/drawing/2014/main" id="{53711DC2-09D0-7CC8-EBFC-B129657A0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3738" y="0"/>
            <a:ext cx="2598262" cy="2280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70ADCA-8B8A-201D-DCCD-8E719419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Offspring generation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EF8CD0E-999B-2C14-2B7D-C07DB5BDF8E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5257800" cy="4451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>
                <a:solidFill>
                  <a:srgbClr val="7030A0"/>
                </a:solidFill>
              </a:rPr>
              <a:t>Binary Tournament Selection:</a:t>
            </a:r>
          </a:p>
          <a:p>
            <a:pPr marL="0" indent="0">
              <a:buNone/>
            </a:pPr>
            <a:r>
              <a:rPr lang="en-US"/>
              <a:t>Two individuals are </a:t>
            </a:r>
            <a:r>
              <a:rPr lang="en-US">
                <a:highlight>
                  <a:srgbClr val="EDCDFF"/>
                </a:highlight>
              </a:rPr>
              <a:t>randomly selected</a:t>
            </a:r>
            <a:r>
              <a:rPr lang="en-US"/>
              <a:t>, and the one with the highest fitness becomes the first parent. The second parent is selected similarly.</a:t>
            </a:r>
          </a:p>
          <a:p>
            <a:pPr marL="0" indent="0">
              <a:buNone/>
            </a:pPr>
            <a:r>
              <a:rPr lang="en-US"/>
              <a:t>Ensures population diversity</a:t>
            </a:r>
          </a:p>
          <a:p>
            <a:pPr marL="0" indent="0">
              <a:buNone/>
            </a:pPr>
            <a:r>
              <a:rPr lang="en-US" u="sng"/>
              <a:t>Crossover</a:t>
            </a:r>
            <a:br>
              <a:rPr lang="en-US"/>
            </a:br>
            <a:r>
              <a:rPr lang="en-US"/>
              <a:t>Randomly selecting a division point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4BFFE93-2E4D-071E-C100-2C4FE740A5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19496" y="1690688"/>
                <a:ext cx="5257800" cy="51673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u="sng">
                    <a:solidFill>
                      <a:schemeClr val="accent5">
                        <a:lumMod val="75000"/>
                      </a:schemeClr>
                    </a:solidFill>
                  </a:rPr>
                  <a:t>Roulette Wheel Selection:</a:t>
                </a:r>
              </a:p>
              <a:p>
                <a:pPr marL="0" indent="0">
                  <a:buNone/>
                </a:pPr>
                <a:r>
                  <a:rPr lang="en-US"/>
                  <a:t>Individuals with </a:t>
                </a:r>
                <a:r>
                  <a:rPr lang="en-US">
                    <a:highlight>
                      <a:srgbClr val="00FFFF"/>
                    </a:highlight>
                  </a:rPr>
                  <a:t>higher fitness</a:t>
                </a:r>
                <a:r>
                  <a:rPr lang="en-US"/>
                  <a:t> have a </a:t>
                </a:r>
                <a:r>
                  <a:rPr lang="en-US">
                    <a:highlight>
                      <a:srgbClr val="00FFFF"/>
                    </a:highlight>
                  </a:rPr>
                  <a:t>higher chance</a:t>
                </a:r>
                <a:r>
                  <a:rPr lang="en-US"/>
                  <a:t> of being selected as parents. Selection is based on a probability distribution.</a:t>
                </a:r>
              </a:p>
              <a:p>
                <a:pPr marL="0" indent="0">
                  <a:buNone/>
                </a:pPr>
                <a:br>
                  <a:rPr lang="en-US"/>
                </a:br>
                <a:r>
                  <a:rPr lang="en-US"/>
                  <a:t>Gives preference to high-fitness individuals</a:t>
                </a:r>
              </a:p>
              <a:p>
                <a:pPr marL="0" indent="0">
                  <a:buNone/>
                </a:pPr>
                <a:r>
                  <a:rPr lang="en-US"/>
                  <a:t>Individual probability: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𝑓𝑖𝑡𝑛𝑒𝑠𝑠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𝑣𝑎𝑙𝑢𝑒</m:t>
                        </m:r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𝑓𝑖𝑡𝑛𝑒𝑠𝑠</m:t>
                            </m:r>
                          </m:e>
                        </m:nary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4BFFE93-2E4D-071E-C100-2C4FE740A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9496" y="1690688"/>
                <a:ext cx="5257800" cy="5167312"/>
              </a:xfrm>
              <a:prstGeom prst="rect">
                <a:avLst/>
              </a:prstGeom>
              <a:blipFill>
                <a:blip r:embed="rId5"/>
                <a:stretch>
                  <a:fillRect l="-2317" t="-1887" r="-1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0E1A4A0-A0E7-099F-09AE-FF0616DD4B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34874"/>
              </p:ext>
            </p:extLst>
          </p:nvPr>
        </p:nvGraphicFramePr>
        <p:xfrm>
          <a:off x="1200218" y="5981009"/>
          <a:ext cx="1751260" cy="274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0180">
                  <a:extLst>
                    <a:ext uri="{9D8B030D-6E8A-4147-A177-3AD203B41FA5}">
                      <a16:colId xmlns:a16="http://schemas.microsoft.com/office/drawing/2014/main" val="3388410187"/>
                    </a:ext>
                  </a:extLst>
                </a:gridCol>
                <a:gridCol w="250180">
                  <a:extLst>
                    <a:ext uri="{9D8B030D-6E8A-4147-A177-3AD203B41FA5}">
                      <a16:colId xmlns:a16="http://schemas.microsoft.com/office/drawing/2014/main" val="2195721845"/>
                    </a:ext>
                  </a:extLst>
                </a:gridCol>
                <a:gridCol w="250180">
                  <a:extLst>
                    <a:ext uri="{9D8B030D-6E8A-4147-A177-3AD203B41FA5}">
                      <a16:colId xmlns:a16="http://schemas.microsoft.com/office/drawing/2014/main" val="2989171996"/>
                    </a:ext>
                  </a:extLst>
                </a:gridCol>
                <a:gridCol w="250180">
                  <a:extLst>
                    <a:ext uri="{9D8B030D-6E8A-4147-A177-3AD203B41FA5}">
                      <a16:colId xmlns:a16="http://schemas.microsoft.com/office/drawing/2014/main" val="392942252"/>
                    </a:ext>
                  </a:extLst>
                </a:gridCol>
                <a:gridCol w="250180">
                  <a:extLst>
                    <a:ext uri="{9D8B030D-6E8A-4147-A177-3AD203B41FA5}">
                      <a16:colId xmlns:a16="http://schemas.microsoft.com/office/drawing/2014/main" val="703480677"/>
                    </a:ext>
                  </a:extLst>
                </a:gridCol>
                <a:gridCol w="250180">
                  <a:extLst>
                    <a:ext uri="{9D8B030D-6E8A-4147-A177-3AD203B41FA5}">
                      <a16:colId xmlns:a16="http://schemas.microsoft.com/office/drawing/2014/main" val="4216987182"/>
                    </a:ext>
                  </a:extLst>
                </a:gridCol>
                <a:gridCol w="250180">
                  <a:extLst>
                    <a:ext uri="{9D8B030D-6E8A-4147-A177-3AD203B41FA5}">
                      <a16:colId xmlns:a16="http://schemas.microsoft.com/office/drawing/2014/main" val="3729942156"/>
                    </a:ext>
                  </a:extLst>
                </a:gridCol>
              </a:tblGrid>
              <a:tr h="237066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E0FE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00E0FE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E0FE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00E0FE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E0FE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00E0FE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00E0FE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383826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78918FE0-02C4-199A-EBDE-720072521A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10062"/>
              </p:ext>
            </p:extLst>
          </p:nvPr>
        </p:nvGraphicFramePr>
        <p:xfrm>
          <a:off x="3214219" y="5995461"/>
          <a:ext cx="1751260" cy="2743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0180">
                  <a:extLst>
                    <a:ext uri="{9D8B030D-6E8A-4147-A177-3AD203B41FA5}">
                      <a16:colId xmlns:a16="http://schemas.microsoft.com/office/drawing/2014/main" val="3388410187"/>
                    </a:ext>
                  </a:extLst>
                </a:gridCol>
                <a:gridCol w="250180">
                  <a:extLst>
                    <a:ext uri="{9D8B030D-6E8A-4147-A177-3AD203B41FA5}">
                      <a16:colId xmlns:a16="http://schemas.microsoft.com/office/drawing/2014/main" val="2195721845"/>
                    </a:ext>
                  </a:extLst>
                </a:gridCol>
                <a:gridCol w="250180">
                  <a:extLst>
                    <a:ext uri="{9D8B030D-6E8A-4147-A177-3AD203B41FA5}">
                      <a16:colId xmlns:a16="http://schemas.microsoft.com/office/drawing/2014/main" val="2989171996"/>
                    </a:ext>
                  </a:extLst>
                </a:gridCol>
                <a:gridCol w="250180">
                  <a:extLst>
                    <a:ext uri="{9D8B030D-6E8A-4147-A177-3AD203B41FA5}">
                      <a16:colId xmlns:a16="http://schemas.microsoft.com/office/drawing/2014/main" val="392942252"/>
                    </a:ext>
                  </a:extLst>
                </a:gridCol>
                <a:gridCol w="250180">
                  <a:extLst>
                    <a:ext uri="{9D8B030D-6E8A-4147-A177-3AD203B41FA5}">
                      <a16:colId xmlns:a16="http://schemas.microsoft.com/office/drawing/2014/main" val="703480677"/>
                    </a:ext>
                  </a:extLst>
                </a:gridCol>
                <a:gridCol w="250180">
                  <a:extLst>
                    <a:ext uri="{9D8B030D-6E8A-4147-A177-3AD203B41FA5}">
                      <a16:colId xmlns:a16="http://schemas.microsoft.com/office/drawing/2014/main" val="4199502551"/>
                    </a:ext>
                  </a:extLst>
                </a:gridCol>
                <a:gridCol w="250180">
                  <a:extLst>
                    <a:ext uri="{9D8B030D-6E8A-4147-A177-3AD203B41FA5}">
                      <a16:colId xmlns:a16="http://schemas.microsoft.com/office/drawing/2014/main" val="95773374"/>
                    </a:ext>
                  </a:extLst>
                </a:gridCol>
              </a:tblGrid>
              <a:tr h="237066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EDCD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EDCD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EDCD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EDCD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EDCD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EDCD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EDCDFF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38382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FA0CF08E-F559-EC70-09D3-7D3AB52094AE}"/>
              </a:ext>
            </a:extLst>
          </p:cNvPr>
          <p:cNvSpPr txBox="1"/>
          <p:nvPr/>
        </p:nvSpPr>
        <p:spPr>
          <a:xfrm>
            <a:off x="22487" y="5957640"/>
            <a:ext cx="11900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Parents</a:t>
            </a:r>
            <a:endParaRPr lang="en-US" sz="140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0923C4F-B9F0-3DF4-BA95-7C9175BB3D0E}"/>
              </a:ext>
            </a:extLst>
          </p:cNvPr>
          <p:cNvCxnSpPr>
            <a:cxnSpLocks/>
          </p:cNvCxnSpPr>
          <p:nvPr/>
        </p:nvCxnSpPr>
        <p:spPr>
          <a:xfrm>
            <a:off x="3721100" y="5933503"/>
            <a:ext cx="0" cy="3693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109B9AC0-0A60-3119-C0F9-08C76EFED3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178473"/>
              </p:ext>
            </p:extLst>
          </p:nvPr>
        </p:nvGraphicFramePr>
        <p:xfrm>
          <a:off x="1200218" y="6503035"/>
          <a:ext cx="1751260" cy="274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0180">
                  <a:extLst>
                    <a:ext uri="{9D8B030D-6E8A-4147-A177-3AD203B41FA5}">
                      <a16:colId xmlns:a16="http://schemas.microsoft.com/office/drawing/2014/main" val="3388410187"/>
                    </a:ext>
                  </a:extLst>
                </a:gridCol>
                <a:gridCol w="250180">
                  <a:extLst>
                    <a:ext uri="{9D8B030D-6E8A-4147-A177-3AD203B41FA5}">
                      <a16:colId xmlns:a16="http://schemas.microsoft.com/office/drawing/2014/main" val="2195721845"/>
                    </a:ext>
                  </a:extLst>
                </a:gridCol>
                <a:gridCol w="250180">
                  <a:extLst>
                    <a:ext uri="{9D8B030D-6E8A-4147-A177-3AD203B41FA5}">
                      <a16:colId xmlns:a16="http://schemas.microsoft.com/office/drawing/2014/main" val="2989171996"/>
                    </a:ext>
                  </a:extLst>
                </a:gridCol>
                <a:gridCol w="250180">
                  <a:extLst>
                    <a:ext uri="{9D8B030D-6E8A-4147-A177-3AD203B41FA5}">
                      <a16:colId xmlns:a16="http://schemas.microsoft.com/office/drawing/2014/main" val="392942252"/>
                    </a:ext>
                  </a:extLst>
                </a:gridCol>
                <a:gridCol w="250180">
                  <a:extLst>
                    <a:ext uri="{9D8B030D-6E8A-4147-A177-3AD203B41FA5}">
                      <a16:colId xmlns:a16="http://schemas.microsoft.com/office/drawing/2014/main" val="703480677"/>
                    </a:ext>
                  </a:extLst>
                </a:gridCol>
                <a:gridCol w="250180">
                  <a:extLst>
                    <a:ext uri="{9D8B030D-6E8A-4147-A177-3AD203B41FA5}">
                      <a16:colId xmlns:a16="http://schemas.microsoft.com/office/drawing/2014/main" val="4216987182"/>
                    </a:ext>
                  </a:extLst>
                </a:gridCol>
                <a:gridCol w="250180">
                  <a:extLst>
                    <a:ext uri="{9D8B030D-6E8A-4147-A177-3AD203B41FA5}">
                      <a16:colId xmlns:a16="http://schemas.microsoft.com/office/drawing/2014/main" val="3729942156"/>
                    </a:ext>
                  </a:extLst>
                </a:gridCol>
              </a:tblGrid>
              <a:tr h="237066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E0FE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00E0FE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rgbClr val="EDCD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EDCD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solidFill>
                      <a:srgbClr val="EDCD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EDCDFF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rgbClr val="EDCDFF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38382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E41561D1-B554-C1BB-AAAE-36369BFCFFCF}"/>
              </a:ext>
            </a:extLst>
          </p:cNvPr>
          <p:cNvSpPr txBox="1"/>
          <p:nvPr/>
        </p:nvSpPr>
        <p:spPr>
          <a:xfrm>
            <a:off x="10160" y="6455529"/>
            <a:ext cx="11900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Offspring</a:t>
            </a:r>
            <a:endParaRPr lang="en-US" sz="140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47A7762-456C-ABE8-42A7-83D69F1F863B}"/>
              </a:ext>
            </a:extLst>
          </p:cNvPr>
          <p:cNvCxnSpPr>
            <a:cxnSpLocks/>
          </p:cNvCxnSpPr>
          <p:nvPr/>
        </p:nvCxnSpPr>
        <p:spPr>
          <a:xfrm>
            <a:off x="1678940" y="5919055"/>
            <a:ext cx="0" cy="3693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07940017-5DD3-17B6-D755-64508E39A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8833"/>
              </p:ext>
            </p:extLst>
          </p:nvPr>
        </p:nvGraphicFramePr>
        <p:xfrm>
          <a:off x="3214219" y="6503035"/>
          <a:ext cx="1751260" cy="2743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0180">
                  <a:extLst>
                    <a:ext uri="{9D8B030D-6E8A-4147-A177-3AD203B41FA5}">
                      <a16:colId xmlns:a16="http://schemas.microsoft.com/office/drawing/2014/main" val="3388410187"/>
                    </a:ext>
                  </a:extLst>
                </a:gridCol>
                <a:gridCol w="250180">
                  <a:extLst>
                    <a:ext uri="{9D8B030D-6E8A-4147-A177-3AD203B41FA5}">
                      <a16:colId xmlns:a16="http://schemas.microsoft.com/office/drawing/2014/main" val="2195721845"/>
                    </a:ext>
                  </a:extLst>
                </a:gridCol>
                <a:gridCol w="250180">
                  <a:extLst>
                    <a:ext uri="{9D8B030D-6E8A-4147-A177-3AD203B41FA5}">
                      <a16:colId xmlns:a16="http://schemas.microsoft.com/office/drawing/2014/main" val="2989171996"/>
                    </a:ext>
                  </a:extLst>
                </a:gridCol>
                <a:gridCol w="250180">
                  <a:extLst>
                    <a:ext uri="{9D8B030D-6E8A-4147-A177-3AD203B41FA5}">
                      <a16:colId xmlns:a16="http://schemas.microsoft.com/office/drawing/2014/main" val="392942252"/>
                    </a:ext>
                  </a:extLst>
                </a:gridCol>
                <a:gridCol w="250180">
                  <a:extLst>
                    <a:ext uri="{9D8B030D-6E8A-4147-A177-3AD203B41FA5}">
                      <a16:colId xmlns:a16="http://schemas.microsoft.com/office/drawing/2014/main" val="703480677"/>
                    </a:ext>
                  </a:extLst>
                </a:gridCol>
                <a:gridCol w="250180">
                  <a:extLst>
                    <a:ext uri="{9D8B030D-6E8A-4147-A177-3AD203B41FA5}">
                      <a16:colId xmlns:a16="http://schemas.microsoft.com/office/drawing/2014/main" val="4199502551"/>
                    </a:ext>
                  </a:extLst>
                </a:gridCol>
                <a:gridCol w="250180">
                  <a:extLst>
                    <a:ext uri="{9D8B030D-6E8A-4147-A177-3AD203B41FA5}">
                      <a16:colId xmlns:a16="http://schemas.microsoft.com/office/drawing/2014/main" val="95773374"/>
                    </a:ext>
                  </a:extLst>
                </a:gridCol>
              </a:tblGrid>
              <a:tr h="237066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EDCD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EDCDFF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E0FE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00E0FE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E0FE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00E0FE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00E0FE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383826"/>
                  </a:ext>
                </a:extLst>
              </a:tr>
            </a:tbl>
          </a:graphicData>
        </a:graphic>
      </p:graphicFrame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213777B-08D9-12AC-52F5-F91B0D404598}"/>
              </a:ext>
            </a:extLst>
          </p:cNvPr>
          <p:cNvCxnSpPr>
            <a:cxnSpLocks/>
          </p:cNvCxnSpPr>
          <p:nvPr/>
        </p:nvCxnSpPr>
        <p:spPr>
          <a:xfrm>
            <a:off x="3721100" y="6455529"/>
            <a:ext cx="0" cy="3693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CAC2EEC-BF9D-44E1-902A-78E8D05B9522}"/>
              </a:ext>
            </a:extLst>
          </p:cNvPr>
          <p:cNvCxnSpPr>
            <a:cxnSpLocks/>
          </p:cNvCxnSpPr>
          <p:nvPr/>
        </p:nvCxnSpPr>
        <p:spPr>
          <a:xfrm>
            <a:off x="1678940" y="6441081"/>
            <a:ext cx="0" cy="3693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059AD2-BC2E-68EE-F10B-26BA534C9507}"/>
              </a:ext>
            </a:extLst>
          </p:cNvPr>
          <p:cNvCxnSpPr>
            <a:cxnSpLocks/>
          </p:cNvCxnSpPr>
          <p:nvPr/>
        </p:nvCxnSpPr>
        <p:spPr>
          <a:xfrm>
            <a:off x="943583" y="1420238"/>
            <a:ext cx="992221" cy="0"/>
          </a:xfrm>
          <a:prstGeom prst="line">
            <a:avLst/>
          </a:prstGeom>
          <a:ln w="57150">
            <a:solidFill>
              <a:srgbClr val="81D2F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0715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318EF-22F8-1E98-AB17-F2AFC528E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Experiment Design and Results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081C8-F573-CDB2-ABFC-6AEE30D10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65015"/>
          </a:xfrm>
        </p:spPr>
        <p:txBody>
          <a:bodyPr>
            <a:normAutofit/>
          </a:bodyPr>
          <a:lstStyle/>
          <a:p>
            <a:r>
              <a:rPr lang="en-US"/>
              <a:t>Benchmark dataset</a:t>
            </a:r>
            <a:endParaRPr lang="he-IL"/>
          </a:p>
          <a:p>
            <a:r>
              <a:rPr lang="en-US"/>
              <a:t>Experimental results on CINIC-10</a:t>
            </a:r>
            <a:endParaRPr lang="he-IL"/>
          </a:p>
          <a:p>
            <a:pPr lvl="1"/>
            <a:r>
              <a:rPr lang="en-US"/>
              <a:t>Addition of inception (3a) block</a:t>
            </a:r>
            <a:endParaRPr lang="he-IL"/>
          </a:p>
          <a:p>
            <a:pPr lvl="1"/>
            <a:r>
              <a:rPr lang="en-US"/>
              <a:t>Addition</a:t>
            </a:r>
            <a:r>
              <a:rPr lang="he-IL"/>
              <a:t> </a:t>
            </a:r>
            <a:r>
              <a:rPr lang="en-US"/>
              <a:t>of</a:t>
            </a:r>
            <a:r>
              <a:rPr lang="he-IL"/>
              <a:t> </a:t>
            </a:r>
            <a:r>
              <a:rPr lang="en-US"/>
              <a:t>various inception</a:t>
            </a:r>
            <a:r>
              <a:rPr lang="he-IL"/>
              <a:t> </a:t>
            </a:r>
            <a:r>
              <a:rPr lang="en-US"/>
              <a:t>blocks</a:t>
            </a:r>
            <a:endParaRPr lang="he-IL"/>
          </a:p>
          <a:p>
            <a:pPr lvl="1"/>
            <a:r>
              <a:rPr lang="en-US"/>
              <a:t>Adjusting</a:t>
            </a:r>
            <a:r>
              <a:rPr lang="he-IL"/>
              <a:t> </a:t>
            </a:r>
            <a:r>
              <a:rPr lang="en-US"/>
              <a:t>learning</a:t>
            </a:r>
            <a:r>
              <a:rPr lang="he-IL"/>
              <a:t> </a:t>
            </a:r>
            <a:r>
              <a:rPr lang="en-US"/>
              <a:t>rate</a:t>
            </a:r>
            <a:r>
              <a:rPr lang="he-IL"/>
              <a:t> </a:t>
            </a:r>
            <a:r>
              <a:rPr lang="en-US"/>
              <a:t>to</a:t>
            </a:r>
            <a:r>
              <a:rPr lang="he-IL"/>
              <a:t> </a:t>
            </a:r>
            <a:r>
              <a:rPr lang="en-US"/>
              <a:t>epoch</a:t>
            </a:r>
            <a:r>
              <a:rPr lang="he-IL"/>
              <a:t> </a:t>
            </a:r>
            <a:r>
              <a:rPr lang="en-US"/>
              <a:t>size</a:t>
            </a:r>
            <a:endParaRPr lang="he-IL"/>
          </a:p>
          <a:p>
            <a:pPr lvl="1"/>
            <a:r>
              <a:rPr lang="en-US"/>
              <a:t>Addition of roulette wheel selection method</a:t>
            </a:r>
            <a:endParaRPr lang="he-IL"/>
          </a:p>
          <a:p>
            <a:pPr lvl="1"/>
            <a:r>
              <a:rPr lang="en-US"/>
              <a:t>Addition of basic </a:t>
            </a:r>
            <a:r>
              <a:rPr lang="en-US" err="1"/>
              <a:t>ResNet</a:t>
            </a:r>
            <a:r>
              <a:rPr lang="en-US"/>
              <a:t> block</a:t>
            </a:r>
            <a:endParaRPr lang="he-IL"/>
          </a:p>
          <a:p>
            <a:r>
              <a:rPr lang="en-US"/>
              <a:t>Experimental results on SVHN</a:t>
            </a:r>
            <a:endParaRPr lang="he-IL"/>
          </a:p>
          <a:p>
            <a:r>
              <a:rPr lang="en-US"/>
              <a:t>Comparison to other approaches</a:t>
            </a:r>
            <a:endParaRPr lang="he-IL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305F913-685D-245E-431C-CBF167B8BA66}"/>
              </a:ext>
            </a:extLst>
          </p:cNvPr>
          <p:cNvCxnSpPr>
            <a:cxnSpLocks/>
          </p:cNvCxnSpPr>
          <p:nvPr/>
        </p:nvCxnSpPr>
        <p:spPr>
          <a:xfrm>
            <a:off x="943583" y="1389142"/>
            <a:ext cx="992221" cy="0"/>
          </a:xfrm>
          <a:prstGeom prst="line">
            <a:avLst/>
          </a:prstGeom>
          <a:ln w="57150">
            <a:solidFill>
              <a:srgbClr val="81D2F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3013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A757D-3572-C5B8-C174-71AED5A0C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Benchmark dataset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B940D4F-6D26-1F4B-E364-2B7B7BB36C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2206972"/>
              </p:ext>
            </p:extLst>
          </p:nvPr>
        </p:nvGraphicFramePr>
        <p:xfrm>
          <a:off x="154054" y="2155394"/>
          <a:ext cx="8163095" cy="3749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58272">
                  <a:extLst>
                    <a:ext uri="{9D8B030D-6E8A-4147-A177-3AD203B41FA5}">
                      <a16:colId xmlns:a16="http://schemas.microsoft.com/office/drawing/2014/main" val="1726177357"/>
                    </a:ext>
                  </a:extLst>
                </a:gridCol>
                <a:gridCol w="3340219">
                  <a:extLst>
                    <a:ext uri="{9D8B030D-6E8A-4147-A177-3AD203B41FA5}">
                      <a16:colId xmlns:a16="http://schemas.microsoft.com/office/drawing/2014/main" val="3597974237"/>
                    </a:ext>
                  </a:extLst>
                </a:gridCol>
                <a:gridCol w="3764604">
                  <a:extLst>
                    <a:ext uri="{9D8B030D-6E8A-4147-A177-3AD203B41FA5}">
                      <a16:colId xmlns:a16="http://schemas.microsoft.com/office/drawing/2014/main" val="919417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CINIC-10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kern="1200">
                          <a:solidFill>
                            <a:schemeClr val="tx1"/>
                          </a:solidFill>
                          <a:effectLst/>
                        </a:rPr>
                        <a:t>SVHN Dataset</a:t>
                      </a:r>
                    </a:p>
                    <a:p>
                      <a:r>
                        <a:rPr lang="en-US" sz="18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treet </a:t>
                      </a:r>
                      <a:r>
                        <a:rPr lang="en-US" sz="18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</a:t>
                      </a:r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iew </a:t>
                      </a:r>
                      <a:r>
                        <a:rPr lang="en-US" sz="18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ouse </a:t>
                      </a:r>
                      <a:r>
                        <a:rPr lang="en-US" sz="18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umbers</a:t>
                      </a:r>
                      <a:endParaRPr lang="en-US" sz="24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771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</a:rPr>
                        <a:t>Images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</a:rPr>
                        <a:t>Contains images from both CIFAR-10 and ImageNet datasets.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73050" indent="-2730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</a:rPr>
                        <a:t>Real-world digit images cropped from house number pictures.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0">
                          <a:solidFill>
                            <a:srgbClr val="0D0D0D"/>
                          </a:solidFill>
                          <a:effectLst/>
                        </a:rPr>
                        <a:t>Contains all digits from 0 to 9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0">
                          <a:solidFill>
                            <a:srgbClr val="0D0D0D"/>
                          </a:solidFill>
                          <a:effectLst/>
                        </a:rPr>
                        <a:t>Used individually cropped digits for experiments.</a:t>
                      </a:r>
                      <a:endParaRPr lang="en-US" b="0" i="0">
                        <a:solidFill>
                          <a:srgbClr val="0D0D0D"/>
                        </a:solidFill>
                        <a:effectLst/>
                        <a:latin typeface="Söhne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574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</a:rPr>
                        <a:t>Consists of a total of 270,000 images, with 60,000 from CIFAR-10 and 210,000 from ImageNet</a:t>
                      </a:r>
                      <a:endParaRPr lang="en-US" sz="18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</a:rPr>
                        <a:t>Contains over 600,000 images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017253"/>
                  </a:ext>
                </a:extLst>
              </a:tr>
              <a:tr h="352199">
                <a:tc>
                  <a:txBody>
                    <a:bodyPr/>
                    <a:lstStyle/>
                    <a:p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</a:rPr>
                        <a:t>Dataset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</a:rPr>
                        <a:t>Dataset is divided equally into train, validation, and test subsets</a:t>
                      </a:r>
                      <a:endParaRPr lang="en-US" sz="18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36639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248A341-6C54-68B4-9D63-2FEC99CF79E6}"/>
              </a:ext>
            </a:extLst>
          </p:cNvPr>
          <p:cNvSpPr txBox="1"/>
          <p:nvPr/>
        </p:nvSpPr>
        <p:spPr>
          <a:xfrm>
            <a:off x="750650" y="1447508"/>
            <a:ext cx="801397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/>
              <a:t>Evaluate and compare </a:t>
            </a:r>
            <a:r>
              <a:rPr lang="en-US" sz="2000" b="1"/>
              <a:t>the proposed method with AE-CNN</a:t>
            </a:r>
            <a:r>
              <a:rPr lang="en-US" sz="2000"/>
              <a:t> on two benchmark datasets: CINIC-10 and SVHN.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236965E-AA97-8737-BBFA-96A4C1685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4620" y="207909"/>
            <a:ext cx="3196321" cy="30314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155C6E7-1E86-E664-BFCE-16C83EA12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4621" y="3429000"/>
            <a:ext cx="3196321" cy="31123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CF8A0AC-9F79-CF46-3A51-DD113DB28C00}"/>
              </a:ext>
            </a:extLst>
          </p:cNvPr>
          <p:cNvCxnSpPr>
            <a:cxnSpLocks/>
          </p:cNvCxnSpPr>
          <p:nvPr/>
        </p:nvCxnSpPr>
        <p:spPr>
          <a:xfrm>
            <a:off x="943583" y="1389142"/>
            <a:ext cx="992221" cy="0"/>
          </a:xfrm>
          <a:prstGeom prst="line">
            <a:avLst/>
          </a:prstGeom>
          <a:ln w="57150">
            <a:solidFill>
              <a:srgbClr val="81D2F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4022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arameter - Free ui icons">
            <a:extLst>
              <a:ext uri="{FF2B5EF4-FFF2-40B4-BE49-F238E27FC236}">
                <a16:creationId xmlns:a16="http://schemas.microsoft.com/office/drawing/2014/main" id="{0E528678-22B5-378E-067B-86FEE18F9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8560" y="-611741"/>
            <a:ext cx="5136406" cy="5136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4B6DC4-CFC9-AE2A-4E10-1C642E037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Parameter Settings</a:t>
            </a:r>
            <a:endParaRPr lang="he-IL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EDC7643-E675-48F1-6487-339F10E270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5421633"/>
              </p:ext>
            </p:extLst>
          </p:nvPr>
        </p:nvGraphicFramePr>
        <p:xfrm>
          <a:off x="1965434" y="1826659"/>
          <a:ext cx="8261132" cy="445017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130566">
                  <a:extLst>
                    <a:ext uri="{9D8B030D-6E8A-4147-A177-3AD203B41FA5}">
                      <a16:colId xmlns:a16="http://schemas.microsoft.com/office/drawing/2014/main" val="2683213457"/>
                    </a:ext>
                  </a:extLst>
                </a:gridCol>
                <a:gridCol w="4130566">
                  <a:extLst>
                    <a:ext uri="{9D8B030D-6E8A-4147-A177-3AD203B41FA5}">
                      <a16:colId xmlns:a16="http://schemas.microsoft.com/office/drawing/2014/main" val="7680699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Parameter</a:t>
                      </a:r>
                    </a:p>
                  </a:txBody>
                  <a:tcPr marL="28753" marR="28753" marT="14377" marB="14377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8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28753" marR="28753" marT="14377" marB="14377" anchor="ctr"/>
                </a:tc>
                <a:extLst>
                  <a:ext uri="{0D108BD9-81ED-4DB2-BD59-A6C34878D82A}">
                    <a16:rowId xmlns:a16="http://schemas.microsoft.com/office/drawing/2014/main" val="150873104"/>
                  </a:ext>
                </a:extLst>
              </a:tr>
              <a:tr h="240555"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Optimizer</a:t>
                      </a:r>
                    </a:p>
                  </a:txBody>
                  <a:tcPr marL="31948" marR="31948" marT="31948" marB="31948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SGD (Stochastic Gradient Descent)</a:t>
                      </a:r>
                    </a:p>
                  </a:txBody>
                  <a:tcPr marL="31948" marR="31948" marT="31948" marB="31948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923303"/>
                  </a:ext>
                </a:extLst>
              </a:tr>
              <a:tr h="161814"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Batch Size</a:t>
                      </a:r>
                    </a:p>
                  </a:txBody>
                  <a:tcPr marL="31948" marR="31948" marT="31948" marB="319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64</a:t>
                      </a:r>
                      <a:endParaRPr lang="he-IL" sz="1800" b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1948" marR="31948" marT="31948" marB="31948" anchor="ctr"/>
                </a:tc>
                <a:extLst>
                  <a:ext uri="{0D108BD9-81ED-4DB2-BD59-A6C34878D82A}">
                    <a16:rowId xmlns:a16="http://schemas.microsoft.com/office/drawing/2014/main" val="4111587413"/>
                  </a:ext>
                </a:extLst>
              </a:tr>
              <a:tr h="328326"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Maximum IBUs (Inception Blocks per Unit)</a:t>
                      </a:r>
                    </a:p>
                  </a:txBody>
                  <a:tcPr marL="31948" marR="31948" marT="31948" marB="31948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he-IL" sz="1800" b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1948" marR="31948" marT="31948" marB="31948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2556983"/>
                  </a:ext>
                </a:extLst>
              </a:tr>
              <a:tr h="240555"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Inception Block Parameters</a:t>
                      </a:r>
                    </a:p>
                  </a:txBody>
                  <a:tcPr marL="31948" marR="31948" marT="31948" marB="319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Aligned with </a:t>
                      </a:r>
                      <a:r>
                        <a:rPr lang="en-US" sz="1800" b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GoogleNet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1948" marR="31948" marT="31948" marB="31948" anchor="ctr"/>
                </a:tc>
                <a:extLst>
                  <a:ext uri="{0D108BD9-81ED-4DB2-BD59-A6C34878D82A}">
                    <a16:rowId xmlns:a16="http://schemas.microsoft.com/office/drawing/2014/main" val="744558740"/>
                  </a:ext>
                </a:extLst>
              </a:tr>
              <a:tr h="174950"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Learning Rate (LR)</a:t>
                      </a:r>
                    </a:p>
                  </a:txBody>
                  <a:tcPr marL="31948" marR="31948" marT="31948" marB="31948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Fixed: 0.1</a:t>
                      </a:r>
                    </a:p>
                  </a:txBody>
                  <a:tcPr marL="31948" marR="31948" marT="31948" marB="31948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00452"/>
                  </a:ext>
                </a:extLst>
              </a:tr>
              <a:tr h="240555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+mn-lt"/>
                        </a:rPr>
                        <a:t>Selection method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1948" marR="31948" marT="31948" marB="319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+mn-lt"/>
                        </a:rPr>
                        <a:t>Binary tournament selection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1948" marR="31948" marT="31948" marB="31948" anchor="ctr"/>
                </a:tc>
                <a:extLst>
                  <a:ext uri="{0D108BD9-81ED-4DB2-BD59-A6C34878D82A}">
                    <a16:rowId xmlns:a16="http://schemas.microsoft.com/office/drawing/2014/main" val="2434791955"/>
                  </a:ext>
                </a:extLst>
              </a:tr>
              <a:tr h="161814"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Benchmark</a:t>
                      </a:r>
                    </a:p>
                  </a:txBody>
                  <a:tcPr marL="31948" marR="31948" marT="31948" marB="31948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CINIC-10 </a:t>
                      </a:r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 SVHN 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datasets</a:t>
                      </a:r>
                    </a:p>
                  </a:txBody>
                  <a:tcPr marL="31948" marR="31948" marT="31948" marB="31948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121318"/>
                  </a:ext>
                </a:extLst>
              </a:tr>
              <a:tr h="416096"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Evaluation</a:t>
                      </a:r>
                    </a:p>
                  </a:txBody>
                  <a:tcPr marL="31948" marR="31948" marT="31948" marB="319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Average classification accuracy over 20 generations</a:t>
                      </a:r>
                    </a:p>
                  </a:txBody>
                  <a:tcPr marL="31948" marR="31948" marT="31948" marB="31948" anchor="ctr"/>
                </a:tc>
                <a:extLst>
                  <a:ext uri="{0D108BD9-81ED-4DB2-BD59-A6C34878D82A}">
                    <a16:rowId xmlns:a16="http://schemas.microsoft.com/office/drawing/2014/main" val="2817726512"/>
                  </a:ext>
                </a:extLst>
              </a:tr>
              <a:tr h="329492"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Comparison</a:t>
                      </a:r>
                    </a:p>
                  </a:txBody>
                  <a:tcPr marL="31948" marR="31948" marT="31948" marB="31948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Proposed method vs. AE-CNN</a:t>
                      </a:r>
                    </a:p>
                  </a:txBody>
                  <a:tcPr marL="31948" marR="31948" marT="31948" marB="31948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372940"/>
                  </a:ext>
                </a:extLst>
              </a:tr>
              <a:tr h="161814"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Maximum Epochs</a:t>
                      </a:r>
                    </a:p>
                  </a:txBody>
                  <a:tcPr marL="31948" marR="31948" marT="31948" marB="31948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 or 50</a:t>
                      </a:r>
                      <a:endParaRPr lang="he-IL" sz="18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948" marR="31948" marT="31948" marB="31948" anchor="ctr"/>
                </a:tc>
                <a:extLst>
                  <a:ext uri="{0D108BD9-81ED-4DB2-BD59-A6C34878D82A}">
                    <a16:rowId xmlns:a16="http://schemas.microsoft.com/office/drawing/2014/main" val="3206365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Experiment Design</a:t>
                      </a:r>
                    </a:p>
                  </a:txBody>
                  <a:tcPr marL="31948" marR="31948" marT="31948" marB="31948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Incremental addition of features</a:t>
                      </a:r>
                    </a:p>
                  </a:txBody>
                  <a:tcPr marL="31948" marR="31948" marT="31948" marB="31948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698716"/>
                  </a:ext>
                </a:extLst>
              </a:tr>
            </a:tbl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61D24FD-89BA-5D10-8971-99A996F2414A}"/>
              </a:ext>
            </a:extLst>
          </p:cNvPr>
          <p:cNvCxnSpPr>
            <a:cxnSpLocks/>
          </p:cNvCxnSpPr>
          <p:nvPr/>
        </p:nvCxnSpPr>
        <p:spPr>
          <a:xfrm>
            <a:off x="943583" y="1420238"/>
            <a:ext cx="992221" cy="0"/>
          </a:xfrm>
          <a:prstGeom prst="line">
            <a:avLst/>
          </a:prstGeom>
          <a:ln w="57150">
            <a:solidFill>
              <a:srgbClr val="81D2F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372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AEC3EE6-F20E-ABA8-8818-34071863DA7A}"/>
              </a:ext>
            </a:extLst>
          </p:cNvPr>
          <p:cNvSpPr txBox="1"/>
          <p:nvPr/>
        </p:nvSpPr>
        <p:spPr>
          <a:xfrm>
            <a:off x="1749817" y="2399558"/>
            <a:ext cx="28381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/>
              <a:t>Epoch Size 30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E09D2D-9EF9-11CE-EB16-FCD45FB42D95}"/>
              </a:ext>
            </a:extLst>
          </p:cNvPr>
          <p:cNvSpPr txBox="1"/>
          <p:nvPr/>
        </p:nvSpPr>
        <p:spPr>
          <a:xfrm>
            <a:off x="7063651" y="2433027"/>
            <a:ext cx="28381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/>
              <a:t>Epoch Size  50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3FA84E-E7D8-9949-2FB7-4AEB5F3782BD}"/>
              </a:ext>
            </a:extLst>
          </p:cNvPr>
          <p:cNvSpPr txBox="1"/>
          <p:nvPr/>
        </p:nvSpPr>
        <p:spPr>
          <a:xfrm>
            <a:off x="299123" y="2060852"/>
            <a:ext cx="114008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The introduction of inception blocks significantly increases the average accuracy in most generations.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5D5CF64-7B52-D742-8937-2818C83BE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500" y="1719781"/>
            <a:ext cx="348550" cy="34232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82889A9-FC18-611B-F11A-C85FB67A4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8276" y="1327678"/>
            <a:ext cx="354774" cy="34232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A0E3B27-6FC4-E796-D83D-C96D4BB4EDDC}"/>
              </a:ext>
            </a:extLst>
          </p:cNvPr>
          <p:cNvSpPr txBox="1"/>
          <p:nvPr/>
        </p:nvSpPr>
        <p:spPr>
          <a:xfrm>
            <a:off x="3642030" y="1140376"/>
            <a:ext cx="42485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b="0" i="0">
                <a:solidFill>
                  <a:srgbClr val="0D0D0D"/>
                </a:solidFill>
                <a:effectLst/>
                <a:latin typeface="Söhne"/>
              </a:rPr>
              <a:t>Positive differences = proposed &gt; AE-CNN.</a:t>
            </a:r>
          </a:p>
          <a:p>
            <a:r>
              <a:rPr lang="en-US" b="0" i="0">
                <a:solidFill>
                  <a:srgbClr val="0D0D0D"/>
                </a:solidFill>
                <a:effectLst/>
                <a:latin typeface="Söhne"/>
              </a:rPr>
              <a:t>Negative differences = AE-CNN &gt; proposed.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22FD5EB-63DA-BDBD-C8E1-7263CD0BD928}"/>
              </a:ext>
            </a:extLst>
          </p:cNvPr>
          <p:cNvSpPr txBox="1"/>
          <p:nvPr/>
        </p:nvSpPr>
        <p:spPr>
          <a:xfrm>
            <a:off x="1104088" y="5698179"/>
            <a:ext cx="979088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1" i="0">
                <a:effectLst/>
                <a:latin typeface="Söhne"/>
              </a:rPr>
              <a:t>Computation Time:</a:t>
            </a:r>
          </a:p>
          <a:p>
            <a:pPr algn="l"/>
            <a:r>
              <a:rPr lang="en-US" sz="1600" u="sng">
                <a:latin typeface="Söhne"/>
              </a:rPr>
              <a:t>E</a:t>
            </a:r>
            <a:r>
              <a:rPr lang="en-US" sz="1600" b="0" i="0" u="sng">
                <a:effectLst/>
                <a:latin typeface="Söhne"/>
              </a:rPr>
              <a:t>poch size 30:</a:t>
            </a:r>
            <a:r>
              <a:rPr lang="en-US" sz="1600" b="0" i="0">
                <a:effectLst/>
                <a:latin typeface="Söhne"/>
              </a:rPr>
              <a:t> AE-CNN: 5 GPU days | Proposed framework with IBU: 7 GPU days</a:t>
            </a:r>
          </a:p>
          <a:p>
            <a:r>
              <a:rPr lang="en-US" sz="1600" u="sng">
                <a:latin typeface="Söhne"/>
              </a:rPr>
              <a:t>E</a:t>
            </a:r>
            <a:r>
              <a:rPr lang="en-US" sz="1600" b="0" i="0" u="sng">
                <a:effectLst/>
                <a:latin typeface="Söhne"/>
              </a:rPr>
              <a:t>poch size 50:</a:t>
            </a:r>
            <a:r>
              <a:rPr lang="en-US" sz="1600" b="0" i="0">
                <a:effectLst/>
                <a:latin typeface="Söhne"/>
              </a:rPr>
              <a:t> AE-CNN: 7 GPU days | Proposed framework: 10 days</a:t>
            </a:r>
          </a:p>
          <a:p>
            <a:pPr algn="l"/>
            <a:r>
              <a:rPr lang="en-US" sz="1600" b="0" i="0">
                <a:effectLst/>
                <a:latin typeface="Söhne"/>
              </a:rPr>
              <a:t>The proposed framework outperformed the previous model with some extra computational complexity.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FE6F15-B9B7-1697-6F42-F873336100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1137" y="2766036"/>
            <a:ext cx="3835597" cy="28449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E450FF-1DC0-B81A-0C15-85ACACEE4E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4264" y="2761875"/>
            <a:ext cx="3810196" cy="28830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3469BA-3FE1-1826-777E-96A66852F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>
                <a:latin typeface="+mj-lt"/>
                <a:ea typeface="+mj-ea"/>
                <a:cs typeface="+mj-cs"/>
              </a:rPr>
              <a:t>Addition of inception (3a) block</a:t>
            </a:r>
            <a:endParaRPr lang="he-IL" sz="4400">
              <a:latin typeface="+mj-lt"/>
              <a:ea typeface="+mj-ea"/>
              <a:cs typeface="+mj-cs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B3F8B00-67AE-7D86-9111-E1AC76CAE52D}"/>
              </a:ext>
            </a:extLst>
          </p:cNvPr>
          <p:cNvCxnSpPr>
            <a:cxnSpLocks/>
          </p:cNvCxnSpPr>
          <p:nvPr/>
        </p:nvCxnSpPr>
        <p:spPr>
          <a:xfrm>
            <a:off x="943583" y="1420238"/>
            <a:ext cx="992221" cy="0"/>
          </a:xfrm>
          <a:prstGeom prst="line">
            <a:avLst/>
          </a:prstGeom>
          <a:ln w="57150">
            <a:solidFill>
              <a:srgbClr val="81D2F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656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18AD7-221D-F69D-0DDD-6062D6571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the Article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72AEB-D696-DF17-D5D5-93940478C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096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This article propose a </a:t>
            </a:r>
            <a:r>
              <a:rPr lang="en-US" b="1">
                <a:solidFill>
                  <a:schemeClr val="accent5">
                    <a:lumMod val="75000"/>
                  </a:schemeClr>
                </a:solidFill>
              </a:rPr>
              <a:t>framework for the automatic construction of CNN architectures</a:t>
            </a:r>
            <a:r>
              <a:rPr lang="en-US" b="1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/>
              <a:t>based on </a:t>
            </a:r>
            <a:r>
              <a:rPr lang="en-US" err="1"/>
              <a:t>ResNet</a:t>
            </a:r>
            <a:r>
              <a:rPr lang="en-US"/>
              <a:t>, </a:t>
            </a:r>
            <a:r>
              <a:rPr lang="en-US" err="1"/>
              <a:t>DenseNet</a:t>
            </a:r>
            <a:r>
              <a:rPr lang="en-US"/>
              <a:t>, and Inception blocks and the roulette wheel selection method (GA).</a:t>
            </a:r>
          </a:p>
          <a:p>
            <a:pPr lvl="1">
              <a:lnSpc>
                <a:spcPct val="100000"/>
              </a:lnSpc>
            </a:pPr>
            <a:r>
              <a:rPr lang="en-US"/>
              <a:t>Simplify the process of designing CNN architectures</a:t>
            </a:r>
          </a:p>
          <a:p>
            <a:pPr lvl="1">
              <a:lnSpc>
                <a:spcPct val="100000"/>
              </a:lnSpc>
            </a:pPr>
            <a:r>
              <a:rPr lang="en-US"/>
              <a:t>Reducing the need for </a:t>
            </a:r>
            <a:r>
              <a:rPr lang="en-US" u="sng"/>
              <a:t>manual intervention </a:t>
            </a:r>
            <a:r>
              <a:rPr lang="en-US"/>
              <a:t>and expertise.</a:t>
            </a:r>
            <a:endParaRPr lang="he-IL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EBCD9EF-861C-6CBF-D60D-B2C27E1FF553}"/>
              </a:ext>
            </a:extLst>
          </p:cNvPr>
          <p:cNvCxnSpPr>
            <a:cxnSpLocks/>
          </p:cNvCxnSpPr>
          <p:nvPr/>
        </p:nvCxnSpPr>
        <p:spPr>
          <a:xfrm>
            <a:off x="943583" y="1420238"/>
            <a:ext cx="992221" cy="0"/>
          </a:xfrm>
          <a:prstGeom prst="line">
            <a:avLst/>
          </a:prstGeom>
          <a:ln w="57150">
            <a:solidFill>
              <a:srgbClr val="EDCD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5528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9EA080A-1755-3915-BC71-C7559511C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7283" y="2084684"/>
            <a:ext cx="5026583" cy="36134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E56493-F277-6A57-7BA4-89CAA6002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Addition of various inception blocks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870EEA-70F3-9AAA-6644-AD1AE222B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60020"/>
            <a:ext cx="7125317" cy="28729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557AF6B-F39A-1AE2-D709-3940A4BCF389}"/>
              </a:ext>
            </a:extLst>
          </p:cNvPr>
          <p:cNvSpPr txBox="1"/>
          <p:nvPr/>
        </p:nvSpPr>
        <p:spPr>
          <a:xfrm>
            <a:off x="87549" y="1812632"/>
            <a:ext cx="47154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/>
              <a:t>Types of inception blocks and parameters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0B73BC-7E03-96A1-34ED-B147C20C1DB9}"/>
              </a:ext>
            </a:extLst>
          </p:cNvPr>
          <p:cNvSpPr txBox="1"/>
          <p:nvPr/>
        </p:nvSpPr>
        <p:spPr>
          <a:xfrm>
            <a:off x="7542941" y="1812632"/>
            <a:ext cx="41576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The classification accuracy difference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27E0B6-BC15-0619-5917-EEA66A9CE733}"/>
              </a:ext>
            </a:extLst>
          </p:cNvPr>
          <p:cNvSpPr txBox="1"/>
          <p:nvPr/>
        </p:nvSpPr>
        <p:spPr>
          <a:xfrm>
            <a:off x="157020" y="5769002"/>
            <a:ext cx="87667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The results depicted in the graph reveal a substantial positive impact on performance when utilizing different inception block types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772A1EE-7FAF-44A8-2626-60C955081B3A}"/>
              </a:ext>
            </a:extLst>
          </p:cNvPr>
          <p:cNvCxnSpPr>
            <a:cxnSpLocks/>
          </p:cNvCxnSpPr>
          <p:nvPr/>
        </p:nvCxnSpPr>
        <p:spPr>
          <a:xfrm>
            <a:off x="943583" y="1420238"/>
            <a:ext cx="992221" cy="0"/>
          </a:xfrm>
          <a:prstGeom prst="line">
            <a:avLst/>
          </a:prstGeom>
          <a:ln w="57150">
            <a:solidFill>
              <a:srgbClr val="81D2F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3844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2B3C4-15A3-ED9F-2828-2C4CBC1D1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Adjusting dynamic learning rate to epoch size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5BD46B-6851-F033-D428-09C877573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477" y="2370098"/>
            <a:ext cx="5738357" cy="41227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F60167-DB4B-80F9-9954-4E2489DA947E}"/>
              </a:ext>
            </a:extLst>
          </p:cNvPr>
          <p:cNvSpPr txBox="1"/>
          <p:nvPr/>
        </p:nvSpPr>
        <p:spPr>
          <a:xfrm>
            <a:off x="6909070" y="1911995"/>
            <a:ext cx="6094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The classification accuracy difference obtained in each generation with the adjusted learning rate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884D51E-96E9-90CC-6C3F-AB60C609B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9"/>
            <a:ext cx="5257801" cy="4720621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1" i="0">
                <a:solidFill>
                  <a:srgbClr val="0D0D0D"/>
                </a:solidFill>
                <a:effectLst/>
                <a:latin typeface="Söhne"/>
              </a:rPr>
              <a:t>Experimental Design:</a:t>
            </a:r>
            <a:endParaRPr lang="en-US" b="0" i="0">
              <a:solidFill>
                <a:srgbClr val="0D0D0D"/>
              </a:solidFill>
              <a:effectLst/>
              <a:latin typeface="Söhne"/>
            </a:endParaRPr>
          </a:p>
          <a:p>
            <a:pPr marL="285750" indent="-285750"/>
            <a:r>
              <a:rPr lang="en-US" b="0" i="0">
                <a:solidFill>
                  <a:srgbClr val="0D0D0D"/>
                </a:solidFill>
                <a:effectLst/>
                <a:latin typeface="Söhne"/>
              </a:rPr>
              <a:t>Objective: Evaluate performance with a dynamically adjusted learning rate based on epoch number.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0">
                <a:solidFill>
                  <a:schemeClr val="tx1"/>
                </a:solidFill>
                <a:effectLst/>
              </a:rPr>
              <a:t>0.1 (Epochs 0-10)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0">
                <a:solidFill>
                  <a:schemeClr val="tx1"/>
                </a:solidFill>
                <a:effectLst/>
              </a:rPr>
              <a:t>0.01 (Epochs 11-20)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0">
                <a:solidFill>
                  <a:schemeClr val="tx1"/>
                </a:solidFill>
                <a:effectLst/>
              </a:rPr>
              <a:t>0.001 (Epochs 21+)</a:t>
            </a:r>
            <a:endParaRPr lang="en-US"/>
          </a:p>
          <a:p>
            <a:pPr marL="0" indent="0">
              <a:buNone/>
            </a:pPr>
            <a:r>
              <a:rPr lang="en-US"/>
              <a:t>The idea is to speed up learning when suitable and to slow down learning near local minima.</a:t>
            </a:r>
            <a:endParaRPr lang="en-US" b="0">
              <a:solidFill>
                <a:schemeClr val="tx1"/>
              </a:solidFill>
              <a:effectLst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77B1249-ED98-B12C-6BB9-BA82A46A1A98}"/>
              </a:ext>
            </a:extLst>
          </p:cNvPr>
          <p:cNvCxnSpPr>
            <a:cxnSpLocks/>
          </p:cNvCxnSpPr>
          <p:nvPr/>
        </p:nvCxnSpPr>
        <p:spPr>
          <a:xfrm>
            <a:off x="943583" y="1420238"/>
            <a:ext cx="992221" cy="0"/>
          </a:xfrm>
          <a:prstGeom prst="line">
            <a:avLst/>
          </a:prstGeom>
          <a:ln w="57150">
            <a:solidFill>
              <a:srgbClr val="81D2F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9154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40ED9-29D7-7504-9F11-053661B3E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7828632" cy="5032376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>
                <a:solidFill>
                  <a:srgbClr val="0D0D0D"/>
                </a:solidFill>
                <a:effectLst/>
              </a:rPr>
              <a:t>Roulette Wheel Selection Method:</a:t>
            </a:r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en-US" sz="2400">
                <a:solidFill>
                  <a:srgbClr val="0D0D0D"/>
                </a:solidFill>
              </a:rPr>
              <a:t>The larger the fitness of an individual is, the more likely that it will be selected.</a:t>
            </a:r>
            <a:endParaRPr lang="en-US" b="1">
              <a:solidFill>
                <a:srgbClr val="0D0D0D"/>
              </a:solidFill>
            </a:endParaRPr>
          </a:p>
          <a:p>
            <a:pPr marL="0" indent="0" algn="l">
              <a:buNone/>
            </a:pPr>
            <a:endParaRPr lang="en-US" b="1">
              <a:solidFill>
                <a:srgbClr val="0D0D0D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>
                <a:solidFill>
                  <a:srgbClr val="0D0D0D"/>
                </a:solidFill>
                <a:effectLst/>
              </a:rPr>
              <a:t>Experimental Design:</a:t>
            </a:r>
            <a:endParaRPr lang="en-US" b="0" i="0">
              <a:solidFill>
                <a:srgbClr val="0D0D0D"/>
              </a:solidFill>
              <a:effectLst/>
            </a:endParaRPr>
          </a:p>
          <a:p>
            <a:pPr marL="742950" lvl="1" indent="-285750"/>
            <a:r>
              <a:rPr lang="en-US" b="0" i="0">
                <a:solidFill>
                  <a:srgbClr val="0D0D0D"/>
                </a:solidFill>
                <a:effectLst/>
              </a:rPr>
              <a:t>Objective: Evaluate the impact of adding roulette wheel selection to offspring generation</a:t>
            </a:r>
            <a:r>
              <a:rPr lang="en-US">
                <a:solidFill>
                  <a:srgbClr val="0D0D0D"/>
                </a:solidFill>
              </a:rPr>
              <a:t> c</a:t>
            </a:r>
            <a:r>
              <a:rPr lang="en-US" b="0" i="0">
                <a:solidFill>
                  <a:srgbClr val="0D0D0D"/>
                </a:solidFill>
                <a:effectLst/>
              </a:rPr>
              <a:t>omparison with AE-CNN, which used binary tournament selection only.</a:t>
            </a:r>
            <a:endParaRPr lang="he-IL" b="0" i="0">
              <a:solidFill>
                <a:srgbClr val="0D0D0D"/>
              </a:solidFill>
              <a:effectLst/>
            </a:endParaRPr>
          </a:p>
          <a:p>
            <a:pPr marL="742950" lvl="1" indent="-285750"/>
            <a:endParaRPr lang="he-IL">
              <a:solidFill>
                <a:srgbClr val="0D0D0D"/>
              </a:solidFill>
            </a:endParaRPr>
          </a:p>
          <a:p>
            <a:pPr marL="742950" lvl="1" indent="-285750"/>
            <a:endParaRPr lang="en-US" b="0" i="0">
              <a:solidFill>
                <a:srgbClr val="0D0D0D"/>
              </a:solidFill>
              <a:effectLst/>
            </a:endParaRPr>
          </a:p>
          <a:p>
            <a:pPr marL="0" indent="0">
              <a:buNone/>
            </a:pPr>
            <a:endParaRPr lang="he-I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C740F9-F168-2CB4-310A-A73D0124A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6833" y="1203211"/>
            <a:ext cx="3525168" cy="5654789"/>
          </a:xfrm>
          <a:prstGeom prst="rect">
            <a:avLst/>
          </a:prstGeom>
        </p:spPr>
      </p:pic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458B230-B296-D4E9-BEEF-EF541D1F3E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9681086"/>
              </p:ext>
            </p:extLst>
          </p:nvPr>
        </p:nvGraphicFramePr>
        <p:xfrm>
          <a:off x="4533465" y="2677510"/>
          <a:ext cx="1667638" cy="12638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16971F3-344E-8D4E-B83A-E91E14C9FC0A}"/>
              </a:ext>
            </a:extLst>
          </p:cNvPr>
          <p:cNvCxnSpPr>
            <a:cxnSpLocks/>
          </p:cNvCxnSpPr>
          <p:nvPr/>
        </p:nvCxnSpPr>
        <p:spPr>
          <a:xfrm>
            <a:off x="943583" y="1420238"/>
            <a:ext cx="992221" cy="0"/>
          </a:xfrm>
          <a:prstGeom prst="line">
            <a:avLst/>
          </a:prstGeom>
          <a:ln w="57150">
            <a:solidFill>
              <a:srgbClr val="81D2F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F4C7F9A7-2A81-886C-041C-44C08A66F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Addition of Roulette Wheel Selection Method</a:t>
            </a:r>
          </a:p>
        </p:txBody>
      </p:sp>
    </p:spTree>
    <p:extLst>
      <p:ext uri="{BB962C8B-B14F-4D97-AF65-F5344CB8AC3E}">
        <p14:creationId xmlns:p14="http://schemas.microsoft.com/office/powerpoint/2010/main" val="34462993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29374-67FD-D1A9-D455-D624E60AE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Addition of Basic </a:t>
            </a:r>
            <a:r>
              <a:rPr lang="en-US" err="1"/>
              <a:t>ResNet</a:t>
            </a:r>
            <a:r>
              <a:rPr lang="en-US"/>
              <a:t> Block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A9A00-FE02-6287-1EA6-50F5F09B2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9987455" cy="1535988"/>
          </a:xfrm>
        </p:spPr>
        <p:txBody>
          <a:bodyPr>
            <a:normAutofit/>
          </a:bodyPr>
          <a:lstStyle/>
          <a:p>
            <a:r>
              <a:rPr lang="en-US"/>
              <a:t>Overall comparison with AE-CNN, incorporating all additions, shows consistently better performance of the proposed framework.</a:t>
            </a:r>
            <a:endParaRPr lang="he-I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F6041E-62D7-55FA-F500-0A5268398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181" y="2846240"/>
            <a:ext cx="4700722" cy="3561738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09A72C7-2AFA-54AD-3B60-10E71366620E}"/>
              </a:ext>
            </a:extLst>
          </p:cNvPr>
          <p:cNvCxnSpPr>
            <a:cxnSpLocks/>
          </p:cNvCxnSpPr>
          <p:nvPr/>
        </p:nvCxnSpPr>
        <p:spPr>
          <a:xfrm>
            <a:off x="943583" y="1420238"/>
            <a:ext cx="992221" cy="0"/>
          </a:xfrm>
          <a:prstGeom prst="line">
            <a:avLst/>
          </a:prstGeom>
          <a:ln w="57150">
            <a:solidFill>
              <a:srgbClr val="81D2F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1628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0E35A-4CA2-EAB3-0A7A-5A7398117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All of the additions comparison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8AAA3-E15E-3B88-5549-8601A5FEE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05244"/>
          </a:xfrm>
        </p:spPr>
        <p:txBody>
          <a:bodyPr>
            <a:normAutofit/>
          </a:bodyPr>
          <a:lstStyle/>
          <a:p>
            <a:pPr marL="285750" indent="-285750"/>
            <a:r>
              <a:rPr lang="en-US" b="0" i="0">
                <a:solidFill>
                  <a:srgbClr val="0D0D0D"/>
                </a:solidFill>
                <a:effectLst/>
                <a:latin typeface="Söhne"/>
              </a:rPr>
              <a:t>The proposed method was compared with AE-CNN, incorporating all the enhancements introduced earlier.</a:t>
            </a:r>
          </a:p>
          <a:p>
            <a:pPr marL="285750" indent="-285750"/>
            <a:r>
              <a:rPr lang="en-US" b="0" i="0" u="sng">
                <a:solidFill>
                  <a:srgbClr val="0D0D0D"/>
                </a:solidFill>
                <a:effectLst/>
                <a:latin typeface="Söhne"/>
              </a:rPr>
              <a:t>Fairness consideration</a:t>
            </a:r>
            <a:r>
              <a:rPr lang="en-US" b="0" i="0">
                <a:solidFill>
                  <a:srgbClr val="0D0D0D"/>
                </a:solidFill>
                <a:effectLst/>
                <a:latin typeface="Söhne"/>
              </a:rPr>
              <a:t>: AE-CNN was tested with both fixed and varying learning rates to ensure fairness in the comparison.</a:t>
            </a:r>
          </a:p>
          <a:p>
            <a:endParaRPr lang="he-I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AF9DEF-08E6-CE60-04AD-407A6F27F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734" y="3983253"/>
            <a:ext cx="3625337" cy="27121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37C1DC-6EE6-E668-8744-9EE484406F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2574" y="4065806"/>
            <a:ext cx="3618521" cy="262359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B5A6FB9-3AFF-B422-B88F-494F5F3BCC2C}"/>
              </a:ext>
            </a:extLst>
          </p:cNvPr>
          <p:cNvSpPr txBox="1">
            <a:spLocks/>
          </p:cNvSpPr>
          <p:nvPr/>
        </p:nvSpPr>
        <p:spPr>
          <a:xfrm>
            <a:off x="2647407" y="3828661"/>
            <a:ext cx="3089664" cy="47428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/>
              <a:t>AE-CNN with Fixed learning rate</a:t>
            </a:r>
            <a:endParaRPr lang="he-IL" sz="2000" b="1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9466061-FAE2-31AA-FF0B-26128FC2A5AE}"/>
              </a:ext>
            </a:extLst>
          </p:cNvPr>
          <p:cNvSpPr txBox="1">
            <a:spLocks/>
          </p:cNvSpPr>
          <p:nvPr/>
        </p:nvSpPr>
        <p:spPr>
          <a:xfrm>
            <a:off x="6838297" y="3762381"/>
            <a:ext cx="3394273" cy="47428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/>
              <a:t>AE-CNN with Dynamic learning rate</a:t>
            </a:r>
            <a:endParaRPr lang="he-IL" sz="2000" b="1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101B0CE-D116-8144-99D4-A4328C2F3FA8}"/>
              </a:ext>
            </a:extLst>
          </p:cNvPr>
          <p:cNvCxnSpPr>
            <a:cxnSpLocks/>
          </p:cNvCxnSpPr>
          <p:nvPr/>
        </p:nvCxnSpPr>
        <p:spPr>
          <a:xfrm>
            <a:off x="943583" y="1420238"/>
            <a:ext cx="992221" cy="0"/>
          </a:xfrm>
          <a:prstGeom prst="line">
            <a:avLst/>
          </a:prstGeom>
          <a:ln w="57150">
            <a:solidFill>
              <a:srgbClr val="81D2F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74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D5AFE-F4CF-3CF1-96EA-18F600A46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Experimental Results on </a:t>
            </a:r>
            <a:r>
              <a:rPr lang="en-US" b="1">
                <a:solidFill>
                  <a:schemeClr val="accent5">
                    <a:lumMod val="75000"/>
                  </a:schemeClr>
                </a:solidFill>
              </a:rPr>
              <a:t>SVHN</a:t>
            </a:r>
            <a:r>
              <a:rPr lang="en-US"/>
              <a:t> Dataset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B5679-1D9A-0371-195B-F69DC3006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>
                <a:solidFill>
                  <a:srgbClr val="0D0D0D"/>
                </a:solidFill>
                <a:latin typeface="Söhne"/>
              </a:rPr>
              <a:t>Evaluation of AE-CNN and Proposed Framework included all proposed additions: inception blocks, dynamic learning rate, roulette wheel selection, and basic </a:t>
            </a:r>
            <a:r>
              <a:rPr lang="en-US" sz="2400" err="1">
                <a:solidFill>
                  <a:srgbClr val="0D0D0D"/>
                </a:solidFill>
                <a:latin typeface="Söhne"/>
              </a:rPr>
              <a:t>ResNet</a:t>
            </a:r>
            <a:r>
              <a:rPr lang="en-US" sz="2400">
                <a:solidFill>
                  <a:srgbClr val="0D0D0D"/>
                </a:solidFill>
                <a:latin typeface="Söhne"/>
              </a:rPr>
              <a:t> block.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>
                <a:solidFill>
                  <a:srgbClr val="0D0D0D"/>
                </a:solidFill>
                <a:effectLst/>
                <a:latin typeface="Söhne"/>
              </a:rPr>
              <a:t>Performance Comparison:</a:t>
            </a:r>
            <a:endParaRPr lang="en-US" b="0" i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0D0D0D"/>
                </a:solidFill>
                <a:effectLst/>
                <a:latin typeface="Söhne"/>
              </a:rPr>
              <a:t>Proposed framework achieved </a:t>
            </a:r>
            <a:br>
              <a:rPr lang="en-US" b="0" i="0">
                <a:solidFill>
                  <a:srgbClr val="0D0D0D"/>
                </a:solidFill>
                <a:effectLst/>
                <a:latin typeface="Söhne"/>
              </a:rPr>
            </a:br>
            <a:r>
              <a:rPr lang="en-US" b="0" i="0">
                <a:solidFill>
                  <a:srgbClr val="0D0D0D"/>
                </a:solidFill>
                <a:effectLst/>
                <a:highlight>
                  <a:srgbClr val="81D2FB"/>
                </a:highlight>
                <a:latin typeface="Söhne"/>
              </a:rPr>
              <a:t>better performance in 16 out of 19</a:t>
            </a:r>
            <a:r>
              <a:rPr lang="en-US" b="0" i="0">
                <a:solidFill>
                  <a:srgbClr val="0D0D0D"/>
                </a:solidFill>
                <a:effectLst/>
                <a:latin typeface="Söhne"/>
              </a:rPr>
              <a:t> </a:t>
            </a:r>
            <a:br>
              <a:rPr lang="en-US" b="0" i="0">
                <a:solidFill>
                  <a:srgbClr val="0D0D0D"/>
                </a:solidFill>
                <a:effectLst/>
                <a:latin typeface="Söhne"/>
              </a:rPr>
            </a:br>
            <a:r>
              <a:rPr lang="en-US" b="0" i="0">
                <a:solidFill>
                  <a:srgbClr val="0D0D0D"/>
                </a:solidFill>
                <a:effectLst/>
                <a:latin typeface="Söhne"/>
              </a:rPr>
              <a:t>generations compared to AE-CNN.</a:t>
            </a:r>
          </a:p>
          <a:p>
            <a:pPr marL="0" indent="0">
              <a:buNone/>
            </a:pPr>
            <a:endParaRPr lang="he-IL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1B10F5B-4034-6863-B294-AFF718CB0052}"/>
              </a:ext>
            </a:extLst>
          </p:cNvPr>
          <p:cNvCxnSpPr>
            <a:cxnSpLocks/>
          </p:cNvCxnSpPr>
          <p:nvPr/>
        </p:nvCxnSpPr>
        <p:spPr>
          <a:xfrm>
            <a:off x="943583" y="1420238"/>
            <a:ext cx="992221" cy="0"/>
          </a:xfrm>
          <a:prstGeom prst="line">
            <a:avLst/>
          </a:prstGeom>
          <a:ln w="57150">
            <a:solidFill>
              <a:srgbClr val="81D2F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3074" name="Picture 2" descr="results&quot; Icon - Download for free – Iconduck">
            <a:extLst>
              <a:ext uri="{FF2B5EF4-FFF2-40B4-BE49-F238E27FC236}">
                <a16:creationId xmlns:a16="http://schemas.microsoft.com/office/drawing/2014/main" id="{F46966D9-0B34-2E1F-F9ED-513DA91A9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9848" y="79806"/>
            <a:ext cx="1610879" cy="1610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222BA2-6C89-8A44-2154-EE27D32C59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116" y="2807369"/>
            <a:ext cx="5111163" cy="383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6914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0293B-34BF-4645-0E2D-84EB7B68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to Other Approaches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2C333-9009-6803-40DC-041B4E8E5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0264"/>
            <a:ext cx="10445886" cy="226461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000" b="0" i="0">
                <a:solidFill>
                  <a:srgbClr val="0D0D0D"/>
                </a:solidFill>
                <a:effectLst/>
                <a:latin typeface="Söhne"/>
              </a:rPr>
              <a:t>Comparison with leading CNN architecture design algorithms on CIFAR-100 </a:t>
            </a:r>
            <a:endParaRPr lang="he-IL" sz="2000" b="0" i="0">
              <a:solidFill>
                <a:srgbClr val="0D0D0D"/>
              </a:solidFill>
              <a:effectLst/>
              <a:latin typeface="Söhne"/>
            </a:endParaRPr>
          </a:p>
          <a:p>
            <a:pPr marL="0" indent="0" algn="l">
              <a:buNone/>
            </a:pPr>
            <a:r>
              <a:rPr lang="en-US" sz="2000" b="1" i="0">
                <a:solidFill>
                  <a:srgbClr val="0D0D0D"/>
                </a:solidFill>
                <a:effectLst/>
                <a:latin typeface="Söhne"/>
              </a:rPr>
              <a:t>Performance Comparison:</a:t>
            </a:r>
            <a:r>
              <a:rPr lang="he-IL" sz="2000" b="1" i="0">
                <a:solidFill>
                  <a:srgbClr val="0D0D0D"/>
                </a:solidFill>
                <a:effectLst/>
                <a:latin typeface="Söhne"/>
              </a:rPr>
              <a:t> </a:t>
            </a:r>
            <a:endParaRPr lang="he-IL" sz="2000" b="0" i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rgbClr val="0D0D0D"/>
                </a:solidFill>
                <a:effectLst/>
                <a:highlight>
                  <a:srgbClr val="EDCDFF"/>
                </a:highlight>
                <a:latin typeface="Söhne"/>
              </a:rPr>
              <a:t>Block-QNN-S</a:t>
            </a:r>
            <a:r>
              <a:rPr lang="en-US" sz="2000" b="0" i="0">
                <a:solidFill>
                  <a:srgbClr val="0D0D0D"/>
                </a:solidFill>
                <a:effectLst/>
                <a:latin typeface="Söhne"/>
              </a:rPr>
              <a:t> slightly outperforms our method but </a:t>
            </a:r>
            <a:r>
              <a:rPr lang="en-US" sz="2000" b="0" i="0" u="sng">
                <a:solidFill>
                  <a:srgbClr val="0D0D0D"/>
                </a:solidFill>
                <a:effectLst/>
                <a:latin typeface="Söhne"/>
              </a:rPr>
              <a:t>requires</a:t>
            </a:r>
            <a:r>
              <a:rPr lang="en-US" sz="2000" b="0" i="0">
                <a:solidFill>
                  <a:srgbClr val="0D0D0D"/>
                </a:solidFill>
                <a:effectLst/>
                <a:latin typeface="Söhne"/>
              </a:rPr>
              <a:t> domain expertise.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rgbClr val="0D0D0D"/>
                </a:solidFill>
                <a:effectLst/>
                <a:highlight>
                  <a:srgbClr val="D3FBFB"/>
                </a:highlight>
                <a:latin typeface="Söhne"/>
              </a:rPr>
              <a:t>Our framework reduces parameters by nearly 20% </a:t>
            </a:r>
            <a:r>
              <a:rPr lang="en-US" sz="2000" b="0" i="0">
                <a:solidFill>
                  <a:srgbClr val="0D0D0D"/>
                </a:solidFill>
                <a:effectLst/>
                <a:latin typeface="Söhne"/>
              </a:rPr>
              <a:t>compared to Block-QNN-S with minimal accuracy drop.</a:t>
            </a:r>
          </a:p>
          <a:p>
            <a:pPr marL="0" indent="0" algn="l">
              <a:buNone/>
            </a:pPr>
            <a:r>
              <a:rPr lang="en-US" sz="2100" u="sng">
                <a:solidFill>
                  <a:srgbClr val="0D0D0D"/>
                </a:solidFill>
                <a:latin typeface="Söhne"/>
              </a:rPr>
              <a:t>The construction process is quite general and can be applied to other problems.</a:t>
            </a:r>
          </a:p>
          <a:p>
            <a:pPr marL="0" indent="0">
              <a:buNone/>
            </a:pPr>
            <a:endParaRPr lang="he-IL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D3AB2B4-EE61-FC94-C415-1A7C3D8594E4}"/>
              </a:ext>
            </a:extLst>
          </p:cNvPr>
          <p:cNvCxnSpPr>
            <a:cxnSpLocks/>
          </p:cNvCxnSpPr>
          <p:nvPr/>
        </p:nvCxnSpPr>
        <p:spPr>
          <a:xfrm>
            <a:off x="943583" y="1420238"/>
            <a:ext cx="992221" cy="0"/>
          </a:xfrm>
          <a:prstGeom prst="line">
            <a:avLst/>
          </a:prstGeom>
          <a:ln w="57150">
            <a:solidFill>
              <a:srgbClr val="81D2F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83E960E-213B-C883-FF77-5AD6667DA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145" y="3754878"/>
            <a:ext cx="8621796" cy="303790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A46CD21-2588-D3C4-F478-C9314EA32A35}"/>
              </a:ext>
            </a:extLst>
          </p:cNvPr>
          <p:cNvSpPr/>
          <p:nvPr/>
        </p:nvSpPr>
        <p:spPr>
          <a:xfrm>
            <a:off x="1352145" y="4328809"/>
            <a:ext cx="8621796" cy="321012"/>
          </a:xfrm>
          <a:prstGeom prst="rect">
            <a:avLst/>
          </a:prstGeom>
          <a:solidFill>
            <a:srgbClr val="7DF0FF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5D1AE5-1952-8EC0-513A-F362FCEBED70}"/>
              </a:ext>
            </a:extLst>
          </p:cNvPr>
          <p:cNvSpPr/>
          <p:nvPr/>
        </p:nvSpPr>
        <p:spPr>
          <a:xfrm>
            <a:off x="1352145" y="5476489"/>
            <a:ext cx="8621796" cy="321012"/>
          </a:xfrm>
          <a:prstGeom prst="rect">
            <a:avLst/>
          </a:prstGeom>
          <a:solidFill>
            <a:srgbClr val="EDCDFF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314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3084C-B00C-C162-C675-33E3E7F16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F57F2-C722-8596-7F16-D49221FAE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0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The proposed framework improves an existing </a:t>
            </a:r>
            <a:r>
              <a:rPr lang="en-US">
                <a:solidFill>
                  <a:schemeClr val="accent1"/>
                </a:solidFill>
              </a:rPr>
              <a:t>state-of-the-art</a:t>
            </a:r>
            <a:r>
              <a:rPr lang="en-US"/>
              <a:t> algorithm by including important additions.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/>
              <a:t>Inception Blocks</a:t>
            </a:r>
            <a:r>
              <a:rPr lang="en-US"/>
              <a:t>: </a:t>
            </a:r>
            <a:r>
              <a:rPr lang="he-IL"/>
              <a:t> </a:t>
            </a:r>
            <a:r>
              <a:rPr lang="en-US"/>
              <a:t>extract features from </a:t>
            </a:r>
            <a:r>
              <a:rPr lang="en-US" b="1">
                <a:solidFill>
                  <a:schemeClr val="accent5">
                    <a:lumMod val="75000"/>
                  </a:schemeClr>
                </a:solidFill>
              </a:rPr>
              <a:t>different scales</a:t>
            </a:r>
            <a:r>
              <a:rPr lang="en-US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/>
              <a:t>Roulette Wheel Selection</a:t>
            </a:r>
            <a:r>
              <a:rPr lang="en-US"/>
              <a:t>: make the over all algorithm </a:t>
            </a:r>
            <a:r>
              <a:rPr lang="en-US" b="1">
                <a:solidFill>
                  <a:schemeClr val="accent5">
                    <a:lumMod val="75000"/>
                  </a:schemeClr>
                </a:solidFill>
              </a:rPr>
              <a:t>more flexible and powerful</a:t>
            </a:r>
            <a:r>
              <a:rPr lang="en-US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/>
              <a:t>Basic </a:t>
            </a:r>
            <a:r>
              <a:rPr lang="en-US" b="1" err="1"/>
              <a:t>ResNet</a:t>
            </a:r>
            <a:r>
              <a:rPr lang="en-US" b="1"/>
              <a:t> Blocks</a:t>
            </a:r>
            <a:r>
              <a:rPr lang="en-US"/>
              <a:t>: Included to construct better-performing individuals.</a:t>
            </a:r>
            <a:endParaRPr lang="he-IL"/>
          </a:p>
          <a:p>
            <a:pPr marL="514350" indent="-514350">
              <a:buFont typeface="+mj-lt"/>
              <a:buAutoNum type="arabicPeriod"/>
            </a:pPr>
            <a:r>
              <a:rPr lang="en-US" b="1"/>
              <a:t>Learning</a:t>
            </a:r>
            <a:r>
              <a:rPr lang="he-IL" b="1"/>
              <a:t> </a:t>
            </a:r>
            <a:r>
              <a:rPr lang="en-US" b="1"/>
              <a:t>rate</a:t>
            </a:r>
            <a:r>
              <a:rPr lang="he-IL"/>
              <a:t>:</a:t>
            </a:r>
            <a:r>
              <a:rPr lang="en-US"/>
              <a:t> dynamic adjustment resulted in improved accuracy.</a:t>
            </a:r>
          </a:p>
          <a:p>
            <a:pPr marL="0" indent="0">
              <a:buNone/>
            </a:pPr>
            <a:r>
              <a:rPr lang="en-US"/>
              <a:t>Future plans: this framework can be used in different domains and </a:t>
            </a:r>
            <a:r>
              <a:rPr lang="en-US">
                <a:highlight>
                  <a:srgbClr val="EDCDFF"/>
                </a:highlight>
              </a:rPr>
              <a:t>applied to other problems</a:t>
            </a:r>
            <a:r>
              <a:rPr lang="en-US"/>
              <a:t>, not just to image classification.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C7F5B7B-34CB-F506-A553-B5324AE960A9}"/>
              </a:ext>
            </a:extLst>
          </p:cNvPr>
          <p:cNvCxnSpPr>
            <a:cxnSpLocks/>
          </p:cNvCxnSpPr>
          <p:nvPr/>
        </p:nvCxnSpPr>
        <p:spPr>
          <a:xfrm>
            <a:off x="943583" y="1420238"/>
            <a:ext cx="992221" cy="0"/>
          </a:xfrm>
          <a:prstGeom prst="line">
            <a:avLst/>
          </a:prstGeom>
          <a:ln w="57150">
            <a:solidFill>
              <a:srgbClr val="EDCD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9447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782" name="Rectangle 32781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774" name="Picture 6" descr="A close-up of a brain&#10;&#10;Description automatically generated">
            <a:extLst>
              <a:ext uri="{FF2B5EF4-FFF2-40B4-BE49-F238E27FC236}">
                <a16:creationId xmlns:a16="http://schemas.microsoft.com/office/drawing/2014/main" id="{51B89B65-673F-F83D-FF86-CAB3B172CF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34" b="13916"/>
          <a:stretch/>
        </p:blipFill>
        <p:spPr bwMode="auto">
          <a:xfrm>
            <a:off x="-3047" y="10"/>
            <a:ext cx="12191999" cy="685799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781" name="Rectangle 3278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8598B1-01DE-0BE1-2C97-62F05ED1C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349784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6B573-9ADF-DA7C-661C-3F68F4AEA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Convolutional Neural Networks (CNNs)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A0C2617-CEC9-EC19-36F4-67656463F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Google Sans"/>
              </a:rPr>
              <a:t>Excel in image recognition and classification.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Google Sans"/>
              </a:rPr>
              <a:t>Built with specialized layers: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800" b="0" i="0" u="sng">
                <a:effectLst/>
                <a:latin typeface="Google Sans"/>
              </a:rPr>
              <a:t>Convolutional</a:t>
            </a:r>
            <a:r>
              <a:rPr lang="en-US" sz="2800" b="0" i="0">
                <a:effectLst/>
                <a:latin typeface="Google Sans"/>
              </a:rPr>
              <a:t>: Extract features like edges and textures.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800" b="0" i="0" u="sng">
                <a:effectLst/>
                <a:latin typeface="Google Sans"/>
              </a:rPr>
              <a:t>Pooling</a:t>
            </a:r>
            <a:r>
              <a:rPr lang="en-US" sz="2800" b="0" i="0">
                <a:effectLst/>
                <a:latin typeface="Google Sans"/>
              </a:rPr>
              <a:t>: Reduce complexity and control overfitting.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800" b="0" i="0" u="sng">
                <a:effectLst/>
                <a:latin typeface="Google Sans"/>
              </a:rPr>
              <a:t>Fully connected</a:t>
            </a:r>
            <a:r>
              <a:rPr lang="en-US" sz="2800" b="0" i="0">
                <a:effectLst/>
                <a:latin typeface="Google Sans"/>
              </a:rPr>
              <a:t>: Classify based on extracted features.</a:t>
            </a:r>
          </a:p>
          <a:p>
            <a:endParaRPr lang="he-IL" sz="2400"/>
          </a:p>
        </p:txBody>
      </p:sp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7AB09780-0E80-A022-EFE3-34B1EF950D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564" y="4217712"/>
            <a:ext cx="7178379" cy="250380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3872AC8-DCD4-DC8F-8C5D-A69A5D6CFB50}"/>
              </a:ext>
            </a:extLst>
          </p:cNvPr>
          <p:cNvCxnSpPr>
            <a:cxnSpLocks/>
          </p:cNvCxnSpPr>
          <p:nvPr/>
        </p:nvCxnSpPr>
        <p:spPr>
          <a:xfrm>
            <a:off x="943583" y="1420238"/>
            <a:ext cx="992221" cy="0"/>
          </a:xfrm>
          <a:prstGeom prst="line">
            <a:avLst/>
          </a:prstGeom>
          <a:ln w="57150">
            <a:solidFill>
              <a:srgbClr val="81D2F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672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D9428-2D03-C7BF-EABB-21D1E2946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Hyperparameters in Convolutional Neural Networks (CNNs)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BE748-81AC-C51A-8838-B8330ADD6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2625"/>
            <a:ext cx="10515600" cy="4351338"/>
          </a:xfrm>
        </p:spPr>
        <p:txBody>
          <a:bodyPr/>
          <a:lstStyle/>
          <a:p>
            <a:pPr marL="0" indent="0" algn="l">
              <a:buNone/>
            </a:pPr>
            <a:r>
              <a:rPr lang="en-US" sz="2400" b="1" i="0">
                <a:solidFill>
                  <a:srgbClr val="0D0D0D"/>
                </a:solidFill>
                <a:effectLst/>
                <a:latin typeface="Söhne"/>
              </a:rPr>
              <a:t>Common hyperparameters in CNNs include:</a:t>
            </a:r>
          </a:p>
          <a:p>
            <a:r>
              <a:rPr lang="en-US" sz="2400" b="1">
                <a:solidFill>
                  <a:srgbClr val="0D0D0D"/>
                </a:solidFill>
                <a:latin typeface="Söhne"/>
              </a:rPr>
              <a:t>Learning rate: </a:t>
            </a:r>
            <a:r>
              <a:rPr lang="en-US" sz="2400">
                <a:solidFill>
                  <a:srgbClr val="0D0D0D"/>
                </a:solidFill>
                <a:latin typeface="Söhne"/>
              </a:rPr>
              <a:t>Step size in optimization, affects learning speed and quality.</a:t>
            </a:r>
          </a:p>
          <a:p>
            <a:r>
              <a:rPr lang="en-US" sz="2400" b="1">
                <a:solidFill>
                  <a:srgbClr val="0D0D0D"/>
                </a:solidFill>
                <a:latin typeface="Söhne"/>
              </a:rPr>
              <a:t>Filter size: </a:t>
            </a:r>
            <a:r>
              <a:rPr lang="en-US" sz="2400">
                <a:solidFill>
                  <a:srgbClr val="0D0D0D"/>
                </a:solidFill>
                <a:latin typeface="Söhne"/>
              </a:rPr>
              <a:t>Determines </a:t>
            </a:r>
            <a:r>
              <a:rPr kumimoji="0" lang="he-IL" altLang="he-IL" sz="2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the</a:t>
            </a:r>
            <a:r>
              <a:rPr kumimoji="0" lang="he-IL" altLang="he-I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kumimoji="0" lang="he-IL" altLang="he-IL" sz="2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spatial</a:t>
            </a:r>
            <a:r>
              <a:rPr kumimoji="0" lang="he-IL" altLang="he-I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kumimoji="0" lang="he-IL" altLang="he-IL" sz="2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range</a:t>
            </a:r>
            <a:r>
              <a:rPr kumimoji="0" lang="he-IL" altLang="he-I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kumimoji="0" lang="he-IL" altLang="he-IL" sz="2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of</a:t>
            </a:r>
            <a:r>
              <a:rPr kumimoji="0" lang="he-IL" altLang="he-I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kumimoji="0" lang="he-IL" altLang="he-IL" sz="2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convolutional</a:t>
            </a:r>
            <a:r>
              <a:rPr kumimoji="0" lang="he-IL" altLang="he-I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kumimoji="0" lang="he-IL" altLang="he-IL" sz="2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layers</a:t>
            </a:r>
            <a:r>
              <a:rPr kumimoji="0" lang="he-IL" altLang="he-I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, </a:t>
            </a:r>
            <a:r>
              <a:rPr kumimoji="0" lang="he-IL" altLang="he-IL" sz="2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impacting</a:t>
            </a:r>
            <a:r>
              <a:rPr kumimoji="0" lang="he-IL" altLang="he-I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kumimoji="0" lang="he-IL" altLang="he-IL" sz="2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feature</a:t>
            </a:r>
            <a:r>
              <a:rPr kumimoji="0" lang="he-IL" altLang="he-I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 </a:t>
            </a:r>
            <a:r>
              <a:rPr kumimoji="0" lang="he-IL" altLang="he-IL" sz="24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extraction</a:t>
            </a:r>
            <a:r>
              <a:rPr kumimoji="0" lang="he-IL" altLang="he-IL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.</a:t>
            </a:r>
          </a:p>
          <a:p>
            <a:r>
              <a:rPr lang="en-US" sz="2400" b="1">
                <a:solidFill>
                  <a:srgbClr val="0D0D0D"/>
                </a:solidFill>
                <a:latin typeface="Söhne"/>
              </a:rPr>
              <a:t>Number of layers: </a:t>
            </a:r>
            <a:r>
              <a:rPr lang="en-US" sz="2400">
                <a:solidFill>
                  <a:srgbClr val="0D0D0D"/>
                </a:solidFill>
                <a:latin typeface="Söhne"/>
              </a:rPr>
              <a:t>Depth and complexity of network architecture.</a:t>
            </a:r>
          </a:p>
          <a:p>
            <a:r>
              <a:rPr lang="en-US" sz="2400" b="1">
                <a:solidFill>
                  <a:srgbClr val="0D0D0D"/>
                </a:solidFill>
                <a:latin typeface="Söhne"/>
              </a:rPr>
              <a:t>Batch size: </a:t>
            </a:r>
            <a:r>
              <a:rPr lang="en-US" sz="2400">
                <a:solidFill>
                  <a:srgbClr val="0D0D0D"/>
                </a:solidFill>
                <a:latin typeface="Söhne"/>
              </a:rPr>
              <a:t>Number of samples processed in each training iteration.</a:t>
            </a:r>
          </a:p>
          <a:p>
            <a:r>
              <a:rPr lang="en-US" sz="2400" b="1">
                <a:solidFill>
                  <a:srgbClr val="0D0D0D"/>
                </a:solidFill>
                <a:latin typeface="Söhne"/>
              </a:rPr>
              <a:t>Activation function: </a:t>
            </a:r>
            <a:r>
              <a:rPr lang="en-US" sz="2400">
                <a:solidFill>
                  <a:srgbClr val="0D0D0D"/>
                </a:solidFill>
                <a:latin typeface="Söhne"/>
              </a:rPr>
              <a:t>Non-linearity of the model, affects capacity to learn complex patterns.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401EE84-4CD5-364E-BFB1-C0ED8D09DFBC}"/>
              </a:ext>
            </a:extLst>
          </p:cNvPr>
          <p:cNvCxnSpPr>
            <a:cxnSpLocks/>
          </p:cNvCxnSpPr>
          <p:nvPr/>
        </p:nvCxnSpPr>
        <p:spPr>
          <a:xfrm>
            <a:off x="933855" y="1690688"/>
            <a:ext cx="992221" cy="0"/>
          </a:xfrm>
          <a:prstGeom prst="line">
            <a:avLst/>
          </a:prstGeom>
          <a:ln w="57150">
            <a:solidFill>
              <a:srgbClr val="81D2F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46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D1093-BD5D-9512-A79E-18CC6378C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D0D0D"/>
                </a:solidFill>
                <a:latin typeface="Calibri Light (Headings)"/>
              </a:rPr>
              <a:t>Challenges of Manual CNN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9CF4C-BEC2-FC6F-11D1-64C93BD96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1690688"/>
            <a:ext cx="10312400" cy="516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0">
                <a:solidFill>
                  <a:srgbClr val="0D0D0D"/>
                </a:solidFill>
                <a:effectLst/>
              </a:rPr>
              <a:t>In the realm of Convolutional Neural Networks (CNNs), manual design poses significant challenges</a:t>
            </a:r>
            <a:r>
              <a:rPr lang="en-US" b="1">
                <a:solidFill>
                  <a:srgbClr val="0D0D0D"/>
                </a:solidFill>
              </a:rPr>
              <a:t>.</a:t>
            </a:r>
          </a:p>
          <a:p>
            <a:r>
              <a:rPr lang="en-US" b="1" i="0">
                <a:solidFill>
                  <a:srgbClr val="0D0D0D"/>
                </a:solidFill>
                <a:effectLst/>
              </a:rPr>
              <a:t>Manual CNN Design</a:t>
            </a:r>
            <a:r>
              <a:rPr lang="en-US" b="0" i="0">
                <a:solidFill>
                  <a:srgbClr val="0D0D0D"/>
                </a:solidFill>
                <a:effectLst/>
              </a:rPr>
              <a:t>: Involves time-consuming trial-and-error for hyperparameters and architecture optimization.</a:t>
            </a:r>
          </a:p>
          <a:p>
            <a:r>
              <a:rPr lang="en-US" b="1" i="0">
                <a:solidFill>
                  <a:srgbClr val="0D0D0D"/>
                </a:solidFill>
                <a:effectLst/>
              </a:rPr>
              <a:t>Expertise Needed</a:t>
            </a:r>
            <a:r>
              <a:rPr lang="en-US" b="0" i="0">
                <a:solidFill>
                  <a:srgbClr val="0D0D0D"/>
                </a:solidFill>
                <a:effectLst/>
              </a:rPr>
              <a:t>: Requires expertise in architecture design and specific problem domains, hindering accessibility.</a:t>
            </a:r>
          </a:p>
          <a:p>
            <a:r>
              <a:rPr lang="en-US" b="1" i="0">
                <a:solidFill>
                  <a:srgbClr val="0D0D0D"/>
                </a:solidFill>
                <a:effectLst/>
              </a:rPr>
              <a:t>Complexity with Depth</a:t>
            </a:r>
            <a:r>
              <a:rPr lang="en-US" b="0" i="0">
                <a:solidFill>
                  <a:srgbClr val="0D0D0D"/>
                </a:solidFill>
                <a:effectLst/>
              </a:rPr>
              <a:t>: As CNN depth increases, manual design complexity grows, leading to potential errors.</a:t>
            </a:r>
          </a:p>
          <a:p>
            <a:r>
              <a:rPr lang="en-US" b="1" i="0">
                <a:solidFill>
                  <a:srgbClr val="0D0D0D"/>
                </a:solidFill>
                <a:effectLst/>
              </a:rPr>
              <a:t>Limited Generalization</a:t>
            </a:r>
            <a:r>
              <a:rPr lang="en-US" b="0" i="0">
                <a:solidFill>
                  <a:srgbClr val="0D0D0D"/>
                </a:solidFill>
                <a:effectLst/>
              </a:rPr>
              <a:t>: Manually designed CNNs may not generalize well across domains, requiring redesigns.</a:t>
            </a:r>
            <a:endParaRPr lang="en-US" b="1" i="0">
              <a:solidFill>
                <a:srgbClr val="0D0D0D"/>
              </a:solidFill>
              <a:effectLst/>
            </a:endParaRPr>
          </a:p>
          <a:p>
            <a:pPr marL="0" indent="0">
              <a:buNone/>
            </a:pPr>
            <a:endParaRPr lang="en-US" b="1">
              <a:solidFill>
                <a:srgbClr val="0D0D0D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9D30F80-A5CB-951F-5165-0CD2192F175D}"/>
              </a:ext>
            </a:extLst>
          </p:cNvPr>
          <p:cNvCxnSpPr>
            <a:cxnSpLocks/>
          </p:cNvCxnSpPr>
          <p:nvPr/>
        </p:nvCxnSpPr>
        <p:spPr>
          <a:xfrm>
            <a:off x="943583" y="1420238"/>
            <a:ext cx="992221" cy="0"/>
          </a:xfrm>
          <a:prstGeom prst="line">
            <a:avLst/>
          </a:prstGeom>
          <a:ln w="57150">
            <a:solidFill>
              <a:srgbClr val="81D2F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732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598B1-01DE-0BE1-2C97-62F05ED1C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3548"/>
            <a:ext cx="10515600" cy="1325563"/>
          </a:xfrm>
        </p:spPr>
        <p:txBody>
          <a:bodyPr/>
          <a:lstStyle/>
          <a:p>
            <a:pPr algn="ctr"/>
            <a:r>
              <a:rPr lang="en-US"/>
              <a:t>Concepts and explanations Introduction to the solution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53E2238-61BC-C90C-7DB7-BDD97836420D}"/>
              </a:ext>
            </a:extLst>
          </p:cNvPr>
          <p:cNvCxnSpPr>
            <a:cxnSpLocks/>
          </p:cNvCxnSpPr>
          <p:nvPr/>
        </p:nvCxnSpPr>
        <p:spPr>
          <a:xfrm>
            <a:off x="5599889" y="3869111"/>
            <a:ext cx="992221" cy="0"/>
          </a:xfrm>
          <a:prstGeom prst="line">
            <a:avLst/>
          </a:prstGeom>
          <a:ln w="57150">
            <a:solidFill>
              <a:srgbClr val="81D2F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78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AFC95-1BF8-88EA-6E5D-A24E25FFA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 X 1 Convolution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D51A3-BFFD-644B-F27C-A5E82FBFF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317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Shrink the number of channels</a:t>
            </a:r>
          </a:p>
          <a:p>
            <a:endParaRPr lang="en-US"/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43DBB990-07E5-055C-7CC4-1F7C17E49E4F}"/>
              </a:ext>
            </a:extLst>
          </p:cNvPr>
          <p:cNvSpPr/>
          <p:nvPr/>
        </p:nvSpPr>
        <p:spPr>
          <a:xfrm>
            <a:off x="838200" y="1917676"/>
            <a:ext cx="3270158" cy="2918011"/>
          </a:xfrm>
          <a:prstGeom prst="cube">
            <a:avLst>
              <a:gd name="adj" fmla="val 4396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EE767E48-CBC0-8154-2F5D-BC92BBC38444}"/>
              </a:ext>
            </a:extLst>
          </p:cNvPr>
          <p:cNvSpPr/>
          <p:nvPr/>
        </p:nvSpPr>
        <p:spPr>
          <a:xfrm>
            <a:off x="4695122" y="3050816"/>
            <a:ext cx="1797424" cy="1784871"/>
          </a:xfrm>
          <a:prstGeom prst="cube">
            <a:avLst>
              <a:gd name="adj" fmla="val 72221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1ACD46-A24C-3983-2AEA-84E682476044}"/>
              </a:ext>
            </a:extLst>
          </p:cNvPr>
          <p:cNvSpPr txBox="1"/>
          <p:nvPr/>
        </p:nvSpPr>
        <p:spPr>
          <a:xfrm>
            <a:off x="1099298" y="5201600"/>
            <a:ext cx="20069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2800"/>
              <a:t>6 </a:t>
            </a:r>
            <a:r>
              <a:rPr lang="en-US" sz="2800"/>
              <a:t>X</a:t>
            </a:r>
            <a:r>
              <a:rPr lang="he-IL" sz="2800"/>
              <a:t>6</a:t>
            </a:r>
            <a:r>
              <a:rPr lang="en-US" sz="2800"/>
              <a:t>X</a:t>
            </a:r>
            <a:r>
              <a:rPr lang="he-IL" sz="2800"/>
              <a:t>16</a:t>
            </a:r>
            <a:endParaRPr lang="en-US" sz="2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4C55B7-F892-2962-E349-F922C4C972D2}"/>
              </a:ext>
            </a:extLst>
          </p:cNvPr>
          <p:cNvSpPr txBox="1"/>
          <p:nvPr/>
        </p:nvSpPr>
        <p:spPr>
          <a:xfrm>
            <a:off x="4479832" y="5191290"/>
            <a:ext cx="20069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2800"/>
              <a:t>1</a:t>
            </a:r>
            <a:r>
              <a:rPr lang="en-US" sz="2800"/>
              <a:t>X</a:t>
            </a:r>
            <a:r>
              <a:rPr lang="he-IL" sz="2800"/>
              <a:t>1</a:t>
            </a:r>
            <a:r>
              <a:rPr lang="en-US" sz="2800"/>
              <a:t>X</a:t>
            </a:r>
            <a:r>
              <a:rPr lang="he-IL" sz="2800"/>
              <a:t>16</a:t>
            </a:r>
            <a:endParaRPr lang="en-US" sz="2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A539EE-DF8C-0EB6-3C33-9A0736C4343C}"/>
              </a:ext>
            </a:extLst>
          </p:cNvPr>
          <p:cNvSpPr txBox="1"/>
          <p:nvPr/>
        </p:nvSpPr>
        <p:spPr>
          <a:xfrm>
            <a:off x="4303197" y="3657403"/>
            <a:ext cx="4431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2800"/>
              <a:t>*</a:t>
            </a:r>
            <a:endParaRPr lang="en-US" sz="2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02272C-5BF7-43AE-CA35-30A76206EE0A}"/>
              </a:ext>
            </a:extLst>
          </p:cNvPr>
          <p:cNvSpPr txBox="1"/>
          <p:nvPr/>
        </p:nvSpPr>
        <p:spPr>
          <a:xfrm>
            <a:off x="8468285" y="3637840"/>
            <a:ext cx="67179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2800"/>
              <a:t>=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97C264-D3F5-DC3C-9CBC-DE2AA4670EB5}"/>
              </a:ext>
            </a:extLst>
          </p:cNvPr>
          <p:cNvSpPr/>
          <p:nvPr/>
        </p:nvSpPr>
        <p:spPr>
          <a:xfrm>
            <a:off x="9053962" y="2947134"/>
            <a:ext cx="1988479" cy="163140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5946F-A6CB-5C28-F5F9-5ED14FB2133D}"/>
              </a:ext>
            </a:extLst>
          </p:cNvPr>
          <p:cNvSpPr txBox="1"/>
          <p:nvPr/>
        </p:nvSpPr>
        <p:spPr>
          <a:xfrm>
            <a:off x="9306228" y="5191290"/>
            <a:ext cx="13015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sz="2800"/>
              <a:t>6 </a:t>
            </a:r>
            <a:r>
              <a:rPr lang="en-US" sz="2800"/>
              <a:t>X</a:t>
            </a:r>
            <a:r>
              <a:rPr lang="he-IL" sz="2800"/>
              <a:t>6</a:t>
            </a:r>
            <a:r>
              <a:rPr lang="en-US" sz="2800"/>
              <a:t>X</a:t>
            </a:r>
            <a:r>
              <a:rPr lang="he-IL" sz="2800"/>
              <a:t>1</a:t>
            </a:r>
            <a:endParaRPr lang="en-US" sz="28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216B3B-9DDD-2B44-5356-A2D150185D3C}"/>
              </a:ext>
            </a:extLst>
          </p:cNvPr>
          <p:cNvSpPr/>
          <p:nvPr/>
        </p:nvSpPr>
        <p:spPr>
          <a:xfrm>
            <a:off x="2328771" y="4353387"/>
            <a:ext cx="497908" cy="4823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9D8DEAB-97AF-D45D-D28B-FBA1427EE8EC}"/>
              </a:ext>
            </a:extLst>
          </p:cNvPr>
          <p:cNvCxnSpPr/>
          <p:nvPr/>
        </p:nvCxnSpPr>
        <p:spPr>
          <a:xfrm flipV="1">
            <a:off x="2826679" y="3172287"/>
            <a:ext cx="1281679" cy="11811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CC42FFF-D5B3-98F2-680A-6873849B9CC4}"/>
              </a:ext>
            </a:extLst>
          </p:cNvPr>
          <p:cNvCxnSpPr>
            <a:cxnSpLocks/>
          </p:cNvCxnSpPr>
          <p:nvPr/>
        </p:nvCxnSpPr>
        <p:spPr>
          <a:xfrm flipV="1">
            <a:off x="2826679" y="3568527"/>
            <a:ext cx="1281679" cy="126716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B44EE52-D72A-66A9-BEC4-D0CA3033CF94}"/>
              </a:ext>
            </a:extLst>
          </p:cNvPr>
          <p:cNvCxnSpPr/>
          <p:nvPr/>
        </p:nvCxnSpPr>
        <p:spPr>
          <a:xfrm flipV="1">
            <a:off x="2352190" y="3155999"/>
            <a:ext cx="1281679" cy="11811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CEDA464-C6AA-950F-3188-71389E470527}"/>
              </a:ext>
            </a:extLst>
          </p:cNvPr>
          <p:cNvCxnSpPr/>
          <p:nvPr/>
        </p:nvCxnSpPr>
        <p:spPr>
          <a:xfrm>
            <a:off x="3633869" y="3155999"/>
            <a:ext cx="47448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D44D610-6620-F63E-F83B-AAEE7958D6D3}"/>
              </a:ext>
            </a:extLst>
          </p:cNvPr>
          <p:cNvSpPr txBox="1"/>
          <p:nvPr/>
        </p:nvSpPr>
        <p:spPr>
          <a:xfrm>
            <a:off x="6364606" y="3657403"/>
            <a:ext cx="23779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/>
              <a:t>X    </a:t>
            </a:r>
            <a:r>
              <a:rPr lang="en-US" sz="2800" err="1"/>
              <a:t>Relu</a:t>
            </a:r>
            <a:endParaRPr lang="en-US" sz="2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C4F64A-D3B4-726E-AE5A-EB0CC5CBE872}"/>
              </a:ext>
            </a:extLst>
          </p:cNvPr>
          <p:cNvSpPr/>
          <p:nvPr/>
        </p:nvSpPr>
        <p:spPr>
          <a:xfrm>
            <a:off x="10544533" y="4095949"/>
            <a:ext cx="497908" cy="4823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42DF91-64A8-5386-16DC-06FC50E08641}"/>
              </a:ext>
            </a:extLst>
          </p:cNvPr>
          <p:cNvSpPr txBox="1"/>
          <p:nvPr/>
        </p:nvSpPr>
        <p:spPr>
          <a:xfrm>
            <a:off x="136786" y="5710031"/>
            <a:ext cx="110882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calculates the weighted sum of the input values at each spatial location (6x6 grid) across all 16 channels of the input feature map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FF1A35B-1B8C-358E-42A0-BD015FA2B456}"/>
              </a:ext>
            </a:extLst>
          </p:cNvPr>
          <p:cNvCxnSpPr>
            <a:cxnSpLocks/>
          </p:cNvCxnSpPr>
          <p:nvPr/>
        </p:nvCxnSpPr>
        <p:spPr>
          <a:xfrm>
            <a:off x="943583" y="1343716"/>
            <a:ext cx="992221" cy="0"/>
          </a:xfrm>
          <a:prstGeom prst="line">
            <a:avLst/>
          </a:prstGeom>
          <a:ln w="57150">
            <a:solidFill>
              <a:srgbClr val="EDCD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853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ensenet | PyTorch">
            <a:extLst>
              <a:ext uri="{FF2B5EF4-FFF2-40B4-BE49-F238E27FC236}">
                <a16:creationId xmlns:a16="http://schemas.microsoft.com/office/drawing/2014/main" id="{93136BB3-3F20-DB83-67B5-8BBDCBE70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82119">
            <a:off x="5529799" y="-1501900"/>
            <a:ext cx="5717839" cy="4351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D3295-45CD-5E39-FDEF-B82A2A6D2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151" y="1424307"/>
            <a:ext cx="10623698" cy="4908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Each layer receives </a:t>
            </a: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concatenation </a:t>
            </a:r>
            <a:br>
              <a:rPr lang="en-US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/>
              <a:t>of feature maps from all the previous layers.</a:t>
            </a:r>
          </a:p>
          <a:p>
            <a:pPr marL="0" indent="0">
              <a:buNone/>
            </a:pPr>
            <a:r>
              <a:rPr lang="en-US" u="sng"/>
              <a:t>Why </a:t>
            </a:r>
            <a:r>
              <a:rPr lang="en-US" u="sng" err="1"/>
              <a:t>DensNet</a:t>
            </a:r>
            <a:r>
              <a:rPr lang="en-US" u="sng"/>
              <a:t>?</a:t>
            </a:r>
          </a:p>
          <a:p>
            <a:r>
              <a:rPr lang="en-US" b="1"/>
              <a:t>Reduces vanishing-gradient problem:</a:t>
            </a:r>
            <a:r>
              <a:rPr lang="en-US"/>
              <a:t> Gradients have multiple paths to flow backward through the network.</a:t>
            </a:r>
          </a:p>
          <a:p>
            <a:r>
              <a:rPr lang="en-US" b="1"/>
              <a:t>Reducing the number of parameters</a:t>
            </a:r>
            <a:r>
              <a:rPr lang="en-US"/>
              <a:t>: </a:t>
            </a:r>
            <a:r>
              <a:rPr lang="en-US" b="0" i="0">
                <a:effectLst/>
                <a:latin typeface="Plus Jakarta Sans"/>
              </a:rPr>
              <a:t> the reuse of features learned by previous layers, the network reduces the need for unique parameters</a:t>
            </a:r>
            <a:endParaRPr lang="en-US"/>
          </a:p>
          <a:p>
            <a:r>
              <a:rPr lang="en-US" b="1"/>
              <a:t>Stronger feature propagation: </a:t>
            </a:r>
            <a:r>
              <a:rPr lang="en-US"/>
              <a:t>The dense connections helps in preserving useful features extracted from the input data.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246E707-87EF-4D82-1CA8-F7F5A3A73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161690" cy="1325563"/>
          </a:xfrm>
        </p:spPr>
        <p:txBody>
          <a:bodyPr/>
          <a:lstStyle/>
          <a:p>
            <a:r>
              <a:rPr lang="en-US" err="1"/>
              <a:t>DenseNet</a:t>
            </a:r>
            <a:r>
              <a:rPr lang="en-US"/>
              <a:t> blocks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54166A9-8B90-151C-2295-2F3AD32B0485}"/>
              </a:ext>
            </a:extLst>
          </p:cNvPr>
          <p:cNvCxnSpPr>
            <a:cxnSpLocks/>
          </p:cNvCxnSpPr>
          <p:nvPr/>
        </p:nvCxnSpPr>
        <p:spPr>
          <a:xfrm>
            <a:off x="943583" y="1343716"/>
            <a:ext cx="992221" cy="0"/>
          </a:xfrm>
          <a:prstGeom prst="line">
            <a:avLst/>
          </a:prstGeom>
          <a:ln w="57150">
            <a:solidFill>
              <a:srgbClr val="EDCD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616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2472</Words>
  <Application>Microsoft Office PowerPoint</Application>
  <PresentationFormat>Widescreen</PresentationFormat>
  <Paragraphs>422</Paragraphs>
  <Slides>38</Slides>
  <Notes>23</Notes>
  <HiddenSlides>4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0" baseType="lpstr">
      <vt:lpstr>Arial</vt:lpstr>
      <vt:lpstr>Calibri</vt:lpstr>
      <vt:lpstr>Calibri Light</vt:lpstr>
      <vt:lpstr>Calibri Light (Headings)</vt:lpstr>
      <vt:lpstr>Cambria Math</vt:lpstr>
      <vt:lpstr>Cascadia Code SemiBold</vt:lpstr>
      <vt:lpstr>Google Sans</vt:lpstr>
      <vt:lpstr>Mazzard</vt:lpstr>
      <vt:lpstr>Plus Jakarta Sans</vt:lpstr>
      <vt:lpstr>Söhne</vt:lpstr>
      <vt:lpstr>Wingdings</vt:lpstr>
      <vt:lpstr>Office Theme</vt:lpstr>
      <vt:lpstr>Fully automatic CNN design with inception and ResNet blocks </vt:lpstr>
      <vt:lpstr>PowerPoint Presentation</vt:lpstr>
      <vt:lpstr>Introduction to the Article</vt:lpstr>
      <vt:lpstr>Convolutional Neural Networks (CNNs)</vt:lpstr>
      <vt:lpstr>Hyperparameters in Convolutional Neural Networks (CNNs)</vt:lpstr>
      <vt:lpstr>Challenges of Manual CNN Design</vt:lpstr>
      <vt:lpstr>Concepts and explanations Introduction to the solution</vt:lpstr>
      <vt:lpstr>1 X 1 Convolution</vt:lpstr>
      <vt:lpstr>DenseNet blocks</vt:lpstr>
      <vt:lpstr>DenseNet</vt:lpstr>
      <vt:lpstr>Inception blocks</vt:lpstr>
      <vt:lpstr>ResNet(Residual Network)</vt:lpstr>
      <vt:lpstr>PowerPoint Presentation</vt:lpstr>
      <vt:lpstr>Xavier weights Initialization </vt:lpstr>
      <vt:lpstr>Xavier weights Initialization </vt:lpstr>
      <vt:lpstr>Introduction to Evolutionary Algorithms</vt:lpstr>
      <vt:lpstr>Network structure</vt:lpstr>
      <vt:lpstr>ResNet</vt:lpstr>
      <vt:lpstr>Inception blocks </vt:lpstr>
      <vt:lpstr>DenseNet</vt:lpstr>
      <vt:lpstr>Sum up</vt:lpstr>
      <vt:lpstr>Automatic Evolutionary CNN (AE-CNN)</vt:lpstr>
      <vt:lpstr>Automatic Evolutionary CNN (AE-CNN)</vt:lpstr>
      <vt:lpstr>Population initialization</vt:lpstr>
      <vt:lpstr>Offspring generation</vt:lpstr>
      <vt:lpstr>Experiment Design and Results</vt:lpstr>
      <vt:lpstr>Benchmark dataset</vt:lpstr>
      <vt:lpstr>Parameter Settings</vt:lpstr>
      <vt:lpstr>Addition of inception (3a) block</vt:lpstr>
      <vt:lpstr>Addition of various inception blocks</vt:lpstr>
      <vt:lpstr>Adjusting dynamic learning rate to epoch size</vt:lpstr>
      <vt:lpstr>Addition of Roulette Wheel Selection Method</vt:lpstr>
      <vt:lpstr>Addition of Basic ResNet Block</vt:lpstr>
      <vt:lpstr>All of the additions comparison</vt:lpstr>
      <vt:lpstr>Experimental Results on SVHN Dataset</vt:lpstr>
      <vt:lpstr>Comparison to Other Approaches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Fully automatic CNN design with inception and ResNet blocks </dc:title>
  <dc:creator>יובל גבאי</dc:creator>
  <cp:lastModifiedBy>יובל גבאי</cp:lastModifiedBy>
  <cp:revision>1</cp:revision>
  <dcterms:created xsi:type="dcterms:W3CDTF">2024-02-15T18:50:15Z</dcterms:created>
  <dcterms:modified xsi:type="dcterms:W3CDTF">2024-05-24T09:08:57Z</dcterms:modified>
</cp:coreProperties>
</file>