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56" r:id="rId2"/>
    <p:sldId id="312" r:id="rId3"/>
    <p:sldId id="313" r:id="rId4"/>
    <p:sldId id="314" r:id="rId5"/>
    <p:sldId id="315" r:id="rId6"/>
    <p:sldId id="279" r:id="rId7"/>
    <p:sldId id="316" r:id="rId8"/>
    <p:sldId id="257" r:id="rId9"/>
    <p:sldId id="326" r:id="rId10"/>
    <p:sldId id="285" r:id="rId11"/>
    <p:sldId id="291" r:id="rId12"/>
    <p:sldId id="297" r:id="rId13"/>
    <p:sldId id="290" r:id="rId14"/>
    <p:sldId id="295" r:id="rId15"/>
    <p:sldId id="282" r:id="rId16"/>
    <p:sldId id="296" r:id="rId17"/>
    <p:sldId id="265" r:id="rId18"/>
    <p:sldId id="325" r:id="rId19"/>
    <p:sldId id="278" r:id="rId20"/>
    <p:sldId id="304" r:id="rId21"/>
    <p:sldId id="299" r:id="rId22"/>
    <p:sldId id="300" r:id="rId23"/>
    <p:sldId id="330" r:id="rId24"/>
    <p:sldId id="321" r:id="rId25"/>
    <p:sldId id="322" r:id="rId26"/>
    <p:sldId id="323" r:id="rId27"/>
    <p:sldId id="267" r:id="rId28"/>
    <p:sldId id="308" r:id="rId29"/>
    <p:sldId id="310" r:id="rId30"/>
    <p:sldId id="324"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D8A8"/>
    <a:srgbClr val="FFFFFF"/>
    <a:srgbClr val="A6A6A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DB5307A-159C-474B-9D33-1C8456E9E490}" v="1668" dt="2024-04-09T08:10:23.91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5033" autoAdjust="0"/>
  </p:normalViewPr>
  <p:slideViewPr>
    <p:cSldViewPr snapToGrid="0">
      <p:cViewPr varScale="1">
        <p:scale>
          <a:sx n="79" d="100"/>
          <a:sy n="79" d="100"/>
        </p:scale>
        <p:origin x="744"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38"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יובל גבאי" userId="eef0e6f4-53cd-4b50-a6b4-5b6e28795071" providerId="ADAL" clId="{FDB5307A-159C-474B-9D33-1C8456E9E490}"/>
    <pc:docChg chg="undo redo custSel addSld delSld modSld sldOrd">
      <pc:chgData name="יובל גבאי" userId="eef0e6f4-53cd-4b50-a6b4-5b6e28795071" providerId="ADAL" clId="{FDB5307A-159C-474B-9D33-1C8456E9E490}" dt="2025-03-17T08:49:31.357" v="5102" actId="20577"/>
      <pc:docMkLst>
        <pc:docMk/>
      </pc:docMkLst>
      <pc:sldChg chg="modSp new mod">
        <pc:chgData name="יובל גבאי" userId="eef0e6f4-53cd-4b50-a6b4-5b6e28795071" providerId="ADAL" clId="{FDB5307A-159C-474B-9D33-1C8456E9E490}" dt="2025-03-17T08:49:31.357" v="5102" actId="20577"/>
        <pc:sldMkLst>
          <pc:docMk/>
          <pc:sldMk cId="3360126528" sldId="256"/>
        </pc:sldMkLst>
        <pc:spChg chg="mod">
          <ac:chgData name="יובל גבאי" userId="eef0e6f4-53cd-4b50-a6b4-5b6e28795071" providerId="ADAL" clId="{FDB5307A-159C-474B-9D33-1C8456E9E490}" dt="2025-03-17T08:49:31.357" v="5102" actId="20577"/>
          <ac:spMkLst>
            <pc:docMk/>
            <pc:sldMk cId="3360126528" sldId="256"/>
            <ac:spMk id="3" creationId="{829098C6-33C2-C162-CFCB-3821F359B8FE}"/>
          </ac:spMkLst>
        </pc:spChg>
      </pc:sldChg>
      <pc:sldChg chg="modSp new mod ord setBg">
        <pc:chgData name="יובל גבאי" userId="eef0e6f4-53cd-4b50-a6b4-5b6e28795071" providerId="ADAL" clId="{FDB5307A-159C-474B-9D33-1C8456E9E490}" dt="2024-04-08T19:20:57.210" v="5019"/>
        <pc:sldMkLst>
          <pc:docMk/>
          <pc:sldMk cId="806355475" sldId="257"/>
        </pc:sldMkLst>
      </pc:sldChg>
      <pc:sldChg chg="modSp new mod">
        <pc:chgData name="יובל גבאי" userId="eef0e6f4-53cd-4b50-a6b4-5b6e28795071" providerId="ADAL" clId="{FDB5307A-159C-474B-9D33-1C8456E9E490}" dt="2024-03-16T19:34:39.228" v="101" actId="20577"/>
        <pc:sldMkLst>
          <pc:docMk/>
          <pc:sldMk cId="3100375508" sldId="258"/>
        </pc:sldMkLst>
      </pc:sldChg>
      <pc:sldChg chg="modSp new del mod">
        <pc:chgData name="יובל גבאי" userId="eef0e6f4-53cd-4b50-a6b4-5b6e28795071" providerId="ADAL" clId="{FDB5307A-159C-474B-9D33-1C8456E9E490}" dt="2024-03-26T20:57:23.431" v="649" actId="47"/>
        <pc:sldMkLst>
          <pc:docMk/>
          <pc:sldMk cId="4250391645" sldId="259"/>
        </pc:sldMkLst>
      </pc:sldChg>
      <pc:sldChg chg="modSp new del mod">
        <pc:chgData name="יובל גבאי" userId="eef0e6f4-53cd-4b50-a6b4-5b6e28795071" providerId="ADAL" clId="{FDB5307A-159C-474B-9D33-1C8456E9E490}" dt="2024-03-26T20:57:31.797" v="650" actId="47"/>
        <pc:sldMkLst>
          <pc:docMk/>
          <pc:sldMk cId="3663836681" sldId="260"/>
        </pc:sldMkLst>
      </pc:sldChg>
      <pc:sldChg chg="modSp new del mod">
        <pc:chgData name="יובל גבאי" userId="eef0e6f4-53cd-4b50-a6b4-5b6e28795071" providerId="ADAL" clId="{FDB5307A-159C-474B-9D33-1C8456E9E490}" dt="2024-03-26T20:57:39.392" v="651" actId="47"/>
        <pc:sldMkLst>
          <pc:docMk/>
          <pc:sldMk cId="3988006222" sldId="261"/>
        </pc:sldMkLst>
      </pc:sldChg>
      <pc:sldChg chg="modSp new del mod">
        <pc:chgData name="יובל גבאי" userId="eef0e6f4-53cd-4b50-a6b4-5b6e28795071" providerId="ADAL" clId="{FDB5307A-159C-474B-9D33-1C8456E9E490}" dt="2024-03-26T20:57:41.599" v="652" actId="47"/>
        <pc:sldMkLst>
          <pc:docMk/>
          <pc:sldMk cId="2484669463" sldId="262"/>
        </pc:sldMkLst>
      </pc:sldChg>
      <pc:sldChg chg="addSp modSp new mod">
        <pc:chgData name="יובל גבאי" userId="eef0e6f4-53cd-4b50-a6b4-5b6e28795071" providerId="ADAL" clId="{FDB5307A-159C-474B-9D33-1C8456E9E490}" dt="2024-03-28T06:28:07.785" v="967"/>
        <pc:sldMkLst>
          <pc:docMk/>
          <pc:sldMk cId="3119183818" sldId="263"/>
        </pc:sldMkLst>
      </pc:sldChg>
      <pc:sldChg chg="modSp new mod">
        <pc:chgData name="יובל גבאי" userId="eef0e6f4-53cd-4b50-a6b4-5b6e28795071" providerId="ADAL" clId="{FDB5307A-159C-474B-9D33-1C8456E9E490}" dt="2024-03-16T19:40:54.410" v="168"/>
        <pc:sldMkLst>
          <pc:docMk/>
          <pc:sldMk cId="1492986945" sldId="264"/>
        </pc:sldMkLst>
      </pc:sldChg>
      <pc:sldChg chg="addSp delSp modSp new mod ord modNotesTx">
        <pc:chgData name="יובל גבאי" userId="eef0e6f4-53cd-4b50-a6b4-5b6e28795071" providerId="ADAL" clId="{FDB5307A-159C-474B-9D33-1C8456E9E490}" dt="2024-03-29T11:36:34.865" v="2316" actId="6549"/>
        <pc:sldMkLst>
          <pc:docMk/>
          <pc:sldMk cId="2653272731" sldId="265"/>
        </pc:sldMkLst>
      </pc:sldChg>
      <pc:sldChg chg="addSp delSp modSp new mod">
        <pc:chgData name="יובל גבאי" userId="eef0e6f4-53cd-4b50-a6b4-5b6e28795071" providerId="ADAL" clId="{FDB5307A-159C-474B-9D33-1C8456E9E490}" dt="2024-03-28T09:15:19.452" v="1518" actId="1076"/>
        <pc:sldMkLst>
          <pc:docMk/>
          <pc:sldMk cId="475933093" sldId="266"/>
        </pc:sldMkLst>
      </pc:sldChg>
      <pc:sldChg chg="addSp delSp modSp add mod ord">
        <pc:chgData name="יובל גבאי" userId="eef0e6f4-53cd-4b50-a6b4-5b6e28795071" providerId="ADAL" clId="{FDB5307A-159C-474B-9D33-1C8456E9E490}" dt="2024-03-31T18:08:51.937" v="2458"/>
        <pc:sldMkLst>
          <pc:docMk/>
          <pc:sldMk cId="3256156753" sldId="267"/>
        </pc:sldMkLst>
      </pc:sldChg>
      <pc:sldChg chg="delSp modSp add mod">
        <pc:chgData name="יובל גבאי" userId="eef0e6f4-53cd-4b50-a6b4-5b6e28795071" providerId="ADAL" clId="{FDB5307A-159C-474B-9D33-1C8456E9E490}" dt="2024-03-16T19:52:21.485" v="223" actId="1076"/>
        <pc:sldMkLst>
          <pc:docMk/>
          <pc:sldMk cId="721890669" sldId="268"/>
        </pc:sldMkLst>
      </pc:sldChg>
      <pc:sldChg chg="addSp delSp modSp add mod">
        <pc:chgData name="יובל גבאי" userId="eef0e6f4-53cd-4b50-a6b4-5b6e28795071" providerId="ADAL" clId="{FDB5307A-159C-474B-9D33-1C8456E9E490}" dt="2024-03-16T19:53:06.486" v="239" actId="20577"/>
        <pc:sldMkLst>
          <pc:docMk/>
          <pc:sldMk cId="3978467143" sldId="269"/>
        </pc:sldMkLst>
      </pc:sldChg>
      <pc:sldChg chg="addSp delSp modSp add mod">
        <pc:chgData name="יובל גבאי" userId="eef0e6f4-53cd-4b50-a6b4-5b6e28795071" providerId="ADAL" clId="{FDB5307A-159C-474B-9D33-1C8456E9E490}" dt="2024-03-16T19:53:40.982" v="246"/>
        <pc:sldMkLst>
          <pc:docMk/>
          <pc:sldMk cId="3688662708" sldId="270"/>
        </pc:sldMkLst>
      </pc:sldChg>
      <pc:sldChg chg="addSp delSp modSp add mod">
        <pc:chgData name="יובל גבאי" userId="eef0e6f4-53cd-4b50-a6b4-5b6e28795071" providerId="ADAL" clId="{FDB5307A-159C-474B-9D33-1C8456E9E490}" dt="2024-03-16T19:54:37.658" v="268" actId="20577"/>
        <pc:sldMkLst>
          <pc:docMk/>
          <pc:sldMk cId="44625614" sldId="271"/>
        </pc:sldMkLst>
      </pc:sldChg>
      <pc:sldChg chg="addSp delSp modSp add mod">
        <pc:chgData name="יובל גבאי" userId="eef0e6f4-53cd-4b50-a6b4-5b6e28795071" providerId="ADAL" clId="{FDB5307A-159C-474B-9D33-1C8456E9E490}" dt="2024-03-16T19:55:15.020" v="287" actId="20577"/>
        <pc:sldMkLst>
          <pc:docMk/>
          <pc:sldMk cId="3373158924" sldId="272"/>
        </pc:sldMkLst>
      </pc:sldChg>
      <pc:sldChg chg="addSp delSp modSp add mod">
        <pc:chgData name="יובל גבאי" userId="eef0e6f4-53cd-4b50-a6b4-5b6e28795071" providerId="ADAL" clId="{FDB5307A-159C-474B-9D33-1C8456E9E490}" dt="2024-03-16T19:55:47.281" v="294" actId="22"/>
        <pc:sldMkLst>
          <pc:docMk/>
          <pc:sldMk cId="1957236296" sldId="273"/>
        </pc:sldMkLst>
      </pc:sldChg>
      <pc:sldChg chg="modSp add del mod modNotesTx">
        <pc:chgData name="יובל גבאי" userId="eef0e6f4-53cd-4b50-a6b4-5b6e28795071" providerId="ADAL" clId="{FDB5307A-159C-474B-9D33-1C8456E9E490}" dt="2024-03-29T11:55:22.993" v="2331" actId="47"/>
        <pc:sldMkLst>
          <pc:docMk/>
          <pc:sldMk cId="312831043" sldId="274"/>
        </pc:sldMkLst>
      </pc:sldChg>
      <pc:sldChg chg="modSp add del mod">
        <pc:chgData name="יובל גבאי" userId="eef0e6f4-53cd-4b50-a6b4-5b6e28795071" providerId="ADAL" clId="{FDB5307A-159C-474B-9D33-1C8456E9E490}" dt="2024-03-28T07:32:59.923" v="1373" actId="47"/>
        <pc:sldMkLst>
          <pc:docMk/>
          <pc:sldMk cId="891424361" sldId="275"/>
        </pc:sldMkLst>
      </pc:sldChg>
      <pc:sldChg chg="modSp add del mod">
        <pc:chgData name="יובל גבאי" userId="eef0e6f4-53cd-4b50-a6b4-5b6e28795071" providerId="ADAL" clId="{FDB5307A-159C-474B-9D33-1C8456E9E490}" dt="2024-03-28T07:33:00.492" v="1374" actId="47"/>
        <pc:sldMkLst>
          <pc:docMk/>
          <pc:sldMk cId="3687242417" sldId="276"/>
        </pc:sldMkLst>
      </pc:sldChg>
      <pc:sldChg chg="modSp new del mod">
        <pc:chgData name="יובל גבאי" userId="eef0e6f4-53cd-4b50-a6b4-5b6e28795071" providerId="ADAL" clId="{FDB5307A-159C-474B-9D33-1C8456E9E490}" dt="2024-03-28T07:33:02.309" v="1375" actId="47"/>
        <pc:sldMkLst>
          <pc:docMk/>
          <pc:sldMk cId="2305419038" sldId="277"/>
        </pc:sldMkLst>
      </pc:sldChg>
      <pc:sldChg chg="modSp add mod">
        <pc:chgData name="יובל גבאי" userId="eef0e6f4-53cd-4b50-a6b4-5b6e28795071" providerId="ADAL" clId="{FDB5307A-159C-474B-9D33-1C8456E9E490}" dt="2024-03-28T09:08:18.133" v="1425" actId="15"/>
        <pc:sldMkLst>
          <pc:docMk/>
          <pc:sldMk cId="2741295874" sldId="278"/>
        </pc:sldMkLst>
      </pc:sldChg>
      <pc:sldChg chg="new del">
        <pc:chgData name="יובל גבאי" userId="eef0e6f4-53cd-4b50-a6b4-5b6e28795071" providerId="ADAL" clId="{FDB5307A-159C-474B-9D33-1C8456E9E490}" dt="2024-03-26T17:54:13.193" v="350" actId="47"/>
        <pc:sldMkLst>
          <pc:docMk/>
          <pc:sldMk cId="1409287202" sldId="279"/>
        </pc:sldMkLst>
      </pc:sldChg>
      <pc:sldChg chg="addSp delSp modSp new mod">
        <pc:chgData name="יובל גבאי" userId="eef0e6f4-53cd-4b50-a6b4-5b6e28795071" providerId="ADAL" clId="{FDB5307A-159C-474B-9D33-1C8456E9E490}" dt="2024-03-28T05:54:21.874" v="937" actId="3064"/>
        <pc:sldMkLst>
          <pc:docMk/>
          <pc:sldMk cId="3503855768" sldId="279"/>
        </pc:sldMkLst>
      </pc:sldChg>
      <pc:sldChg chg="modSp new del mod">
        <pc:chgData name="יובל גבאי" userId="eef0e6f4-53cd-4b50-a6b4-5b6e28795071" providerId="ADAL" clId="{FDB5307A-159C-474B-9D33-1C8456E9E490}" dt="2024-03-26T19:53:02.805" v="437" actId="47"/>
        <pc:sldMkLst>
          <pc:docMk/>
          <pc:sldMk cId="3958350429" sldId="280"/>
        </pc:sldMkLst>
      </pc:sldChg>
      <pc:sldChg chg="addSp modSp new mod modNotesTx">
        <pc:chgData name="יובל גבאי" userId="eef0e6f4-53cd-4b50-a6b4-5b6e28795071" providerId="ADAL" clId="{FDB5307A-159C-474B-9D33-1C8456E9E490}" dt="2024-03-28T05:39:08.608" v="818" actId="6549"/>
        <pc:sldMkLst>
          <pc:docMk/>
          <pc:sldMk cId="3711146942" sldId="281"/>
        </pc:sldMkLst>
      </pc:sldChg>
      <pc:sldChg chg="modSp new del mod">
        <pc:chgData name="יובל גבאי" userId="eef0e6f4-53cd-4b50-a6b4-5b6e28795071" providerId="ADAL" clId="{FDB5307A-159C-474B-9D33-1C8456E9E490}" dt="2024-03-28T05:43:52.942" v="871" actId="47"/>
        <pc:sldMkLst>
          <pc:docMk/>
          <pc:sldMk cId="664660604" sldId="282"/>
        </pc:sldMkLst>
      </pc:sldChg>
      <pc:sldChg chg="addSp modSp add mod ord modNotesTx">
        <pc:chgData name="יובל גבאי" userId="eef0e6f4-53cd-4b50-a6b4-5b6e28795071" providerId="ADAL" clId="{FDB5307A-159C-474B-9D33-1C8456E9E490}" dt="2024-04-01T08:55:14.535" v="3908" actId="115"/>
        <pc:sldMkLst>
          <pc:docMk/>
          <pc:sldMk cId="2245591610" sldId="282"/>
        </pc:sldMkLst>
      </pc:sldChg>
      <pc:sldChg chg="modSp new mod modShow">
        <pc:chgData name="יובל גבאי" userId="eef0e6f4-53cd-4b50-a6b4-5b6e28795071" providerId="ADAL" clId="{FDB5307A-159C-474B-9D33-1C8456E9E490}" dt="2024-04-01T14:35:37.107" v="4672" actId="729"/>
        <pc:sldMkLst>
          <pc:docMk/>
          <pc:sldMk cId="1448697986" sldId="283"/>
        </pc:sldMkLst>
      </pc:sldChg>
      <pc:sldChg chg="delSp modSp new mod">
        <pc:chgData name="יובל גבאי" userId="eef0e6f4-53cd-4b50-a6b4-5b6e28795071" providerId="ADAL" clId="{FDB5307A-159C-474B-9D33-1C8456E9E490}" dt="2024-03-28T21:04:30.558" v="1839" actId="6549"/>
        <pc:sldMkLst>
          <pc:docMk/>
          <pc:sldMk cId="3106352402" sldId="284"/>
        </pc:sldMkLst>
      </pc:sldChg>
      <pc:sldChg chg="modSp new mod ord modNotesTx">
        <pc:chgData name="יובל גבאי" userId="eef0e6f4-53cd-4b50-a6b4-5b6e28795071" providerId="ADAL" clId="{FDB5307A-159C-474B-9D33-1C8456E9E490}" dt="2024-04-08T19:21:57.580" v="5020" actId="20577"/>
        <pc:sldMkLst>
          <pc:docMk/>
          <pc:sldMk cId="4269550476" sldId="285"/>
        </pc:sldMkLst>
      </pc:sldChg>
      <pc:sldChg chg="modSp add del mod">
        <pc:chgData name="יובל גבאי" userId="eef0e6f4-53cd-4b50-a6b4-5b6e28795071" providerId="ADAL" clId="{FDB5307A-159C-474B-9D33-1C8456E9E490}" dt="2024-03-28T09:11:45.653" v="1499" actId="47"/>
        <pc:sldMkLst>
          <pc:docMk/>
          <pc:sldMk cId="4181932423" sldId="286"/>
        </pc:sldMkLst>
      </pc:sldChg>
      <pc:sldChg chg="addSp modSp add mod">
        <pc:chgData name="יובל גבאי" userId="eef0e6f4-53cd-4b50-a6b4-5b6e28795071" providerId="ADAL" clId="{FDB5307A-159C-474B-9D33-1C8456E9E490}" dt="2024-03-28T09:11:24.532" v="1498" actId="1076"/>
        <pc:sldMkLst>
          <pc:docMk/>
          <pc:sldMk cId="3391618559" sldId="287"/>
        </pc:sldMkLst>
      </pc:sldChg>
      <pc:sldChg chg="delSp modSp add mod">
        <pc:chgData name="יובל גבאי" userId="eef0e6f4-53cd-4b50-a6b4-5b6e28795071" providerId="ADAL" clId="{FDB5307A-159C-474B-9D33-1C8456E9E490}" dt="2024-03-28T09:14:23.715" v="1515" actId="113"/>
        <pc:sldMkLst>
          <pc:docMk/>
          <pc:sldMk cId="810011260" sldId="288"/>
        </pc:sldMkLst>
      </pc:sldChg>
      <pc:sldChg chg="delSp modSp new del mod">
        <pc:chgData name="יובל גבאי" userId="eef0e6f4-53cd-4b50-a6b4-5b6e28795071" providerId="ADAL" clId="{FDB5307A-159C-474B-9D33-1C8456E9E490}" dt="2024-03-29T11:46:08.202" v="2320" actId="47"/>
        <pc:sldMkLst>
          <pc:docMk/>
          <pc:sldMk cId="429022119" sldId="289"/>
        </pc:sldMkLst>
      </pc:sldChg>
      <pc:sldChg chg="addSp delSp modSp add mod modNotesTx">
        <pc:chgData name="יובל גבאי" userId="eef0e6f4-53cd-4b50-a6b4-5b6e28795071" providerId="ADAL" clId="{FDB5307A-159C-474B-9D33-1C8456E9E490}" dt="2024-04-01T12:47:28.099" v="4664" actId="20577"/>
        <pc:sldMkLst>
          <pc:docMk/>
          <pc:sldMk cId="328770861" sldId="290"/>
        </pc:sldMkLst>
      </pc:sldChg>
      <pc:sldChg chg="modSp add del mod">
        <pc:chgData name="יובל גבאי" userId="eef0e6f4-53cd-4b50-a6b4-5b6e28795071" providerId="ADAL" clId="{FDB5307A-159C-474B-9D33-1C8456E9E490}" dt="2024-03-28T16:24:00.520" v="1555" actId="47"/>
        <pc:sldMkLst>
          <pc:docMk/>
          <pc:sldMk cId="768430835" sldId="290"/>
        </pc:sldMkLst>
      </pc:sldChg>
      <pc:sldChg chg="addSp delSp modSp new mod modNotesTx">
        <pc:chgData name="יובל גבאי" userId="eef0e6f4-53cd-4b50-a6b4-5b6e28795071" providerId="ADAL" clId="{FDB5307A-159C-474B-9D33-1C8456E9E490}" dt="2024-04-08T19:23:44.177" v="5021" actId="20577"/>
        <pc:sldMkLst>
          <pc:docMk/>
          <pc:sldMk cId="3704266007" sldId="291"/>
        </pc:sldMkLst>
      </pc:sldChg>
      <pc:sldChg chg="modSp add del mod ord">
        <pc:chgData name="יובל גבאי" userId="eef0e6f4-53cd-4b50-a6b4-5b6e28795071" providerId="ADAL" clId="{FDB5307A-159C-474B-9D33-1C8456E9E490}" dt="2024-04-02T09:41:44.368" v="4968" actId="47"/>
        <pc:sldMkLst>
          <pc:docMk/>
          <pc:sldMk cId="2823734358" sldId="293"/>
        </pc:sldMkLst>
      </pc:sldChg>
      <pc:sldChg chg="addSp delSp modSp new add del mod">
        <pc:chgData name="יובל גבאי" userId="eef0e6f4-53cd-4b50-a6b4-5b6e28795071" providerId="ADAL" clId="{FDB5307A-159C-474B-9D33-1C8456E9E490}" dt="2024-04-01T08:18:47.739" v="3488" actId="47"/>
        <pc:sldMkLst>
          <pc:docMk/>
          <pc:sldMk cId="244721936" sldId="294"/>
        </pc:sldMkLst>
      </pc:sldChg>
      <pc:sldChg chg="addSp delSp modSp new mod ord modNotesTx">
        <pc:chgData name="יובל גבאי" userId="eef0e6f4-53cd-4b50-a6b4-5b6e28795071" providerId="ADAL" clId="{FDB5307A-159C-474B-9D33-1C8456E9E490}" dt="2024-04-08T19:28:40.278" v="5043" actId="20577"/>
        <pc:sldMkLst>
          <pc:docMk/>
          <pc:sldMk cId="900707596" sldId="295"/>
        </pc:sldMkLst>
      </pc:sldChg>
      <pc:sldChg chg="addSp delSp modSp add mod modShow modNotesTx">
        <pc:chgData name="יובל גבאי" userId="eef0e6f4-53cd-4b50-a6b4-5b6e28795071" providerId="ADAL" clId="{FDB5307A-159C-474B-9D33-1C8456E9E490}" dt="2024-04-02T08:37:34.987" v="4805" actId="729"/>
        <pc:sldMkLst>
          <pc:docMk/>
          <pc:sldMk cId="2749054289" sldId="296"/>
        </pc:sldMkLst>
      </pc:sldChg>
      <pc:sldChg chg="addSp delSp modSp new mod modNotesTx">
        <pc:chgData name="יובל גבאי" userId="eef0e6f4-53cd-4b50-a6b4-5b6e28795071" providerId="ADAL" clId="{FDB5307A-159C-474B-9D33-1C8456E9E490}" dt="2024-04-01T06:27:07.163" v="3214" actId="20577"/>
        <pc:sldMkLst>
          <pc:docMk/>
          <pc:sldMk cId="1654289383" sldId="297"/>
        </pc:sldMkLst>
      </pc:sldChg>
      <pc:sldChg chg="add del ord">
        <pc:chgData name="יובל גבאי" userId="eef0e6f4-53cd-4b50-a6b4-5b6e28795071" providerId="ADAL" clId="{FDB5307A-159C-474B-9D33-1C8456E9E490}" dt="2024-04-01T08:53:32" v="3896" actId="47"/>
        <pc:sldMkLst>
          <pc:docMk/>
          <pc:sldMk cId="767860071" sldId="298"/>
        </pc:sldMkLst>
      </pc:sldChg>
      <pc:sldChg chg="modSp mod">
        <pc:chgData name="יובל גבאי" userId="eef0e6f4-53cd-4b50-a6b4-5b6e28795071" providerId="ADAL" clId="{FDB5307A-159C-474B-9D33-1C8456E9E490}" dt="2024-04-02T09:38:43.211" v="4943" actId="113"/>
        <pc:sldMkLst>
          <pc:docMk/>
          <pc:sldMk cId="3594841652" sldId="299"/>
        </pc:sldMkLst>
      </pc:sldChg>
      <pc:sldChg chg="modSp mod">
        <pc:chgData name="יובל גבאי" userId="eef0e6f4-53cd-4b50-a6b4-5b6e28795071" providerId="ADAL" clId="{FDB5307A-159C-474B-9D33-1C8456E9E490}" dt="2024-04-02T09:38:46.928" v="4945"/>
        <pc:sldMkLst>
          <pc:docMk/>
          <pc:sldMk cId="3710922214" sldId="300"/>
        </pc:sldMkLst>
      </pc:sldChg>
      <pc:sldChg chg="modSp add del mod">
        <pc:chgData name="יובל גבאי" userId="eef0e6f4-53cd-4b50-a6b4-5b6e28795071" providerId="ADAL" clId="{FDB5307A-159C-474B-9D33-1C8456E9E490}" dt="2024-04-02T08:37:21.567" v="4804" actId="47"/>
        <pc:sldMkLst>
          <pc:docMk/>
          <pc:sldMk cId="1577318174" sldId="303"/>
        </pc:sldMkLst>
      </pc:sldChg>
      <pc:sldChg chg="modSp mod">
        <pc:chgData name="יובל גבאי" userId="eef0e6f4-53cd-4b50-a6b4-5b6e28795071" providerId="ADAL" clId="{FDB5307A-159C-474B-9D33-1C8456E9E490}" dt="2024-04-02T09:38:23.654" v="4941" actId="403"/>
        <pc:sldMkLst>
          <pc:docMk/>
          <pc:sldMk cId="961952118" sldId="304"/>
        </pc:sldMkLst>
      </pc:sldChg>
      <pc:sldChg chg="delSp modSp add del mod">
        <pc:chgData name="יובל גבאי" userId="eef0e6f4-53cd-4b50-a6b4-5b6e28795071" providerId="ADAL" clId="{FDB5307A-159C-474B-9D33-1C8456E9E490}" dt="2024-04-01T08:43:03.502" v="3853" actId="47"/>
        <pc:sldMkLst>
          <pc:docMk/>
          <pc:sldMk cId="1952167537" sldId="304"/>
        </pc:sldMkLst>
      </pc:sldChg>
      <pc:sldChg chg="modSp add del mod">
        <pc:chgData name="יובל גבאי" userId="eef0e6f4-53cd-4b50-a6b4-5b6e28795071" providerId="ADAL" clId="{FDB5307A-159C-474B-9D33-1C8456E9E490}" dt="2024-04-02T08:08:26.240" v="4711" actId="47"/>
        <pc:sldMkLst>
          <pc:docMk/>
          <pc:sldMk cId="2821509410" sldId="305"/>
        </pc:sldMkLst>
      </pc:sldChg>
      <pc:sldChg chg="add del">
        <pc:chgData name="יובל גבאי" userId="eef0e6f4-53cd-4b50-a6b4-5b6e28795071" providerId="ADAL" clId="{FDB5307A-159C-474B-9D33-1C8456E9E490}" dt="2024-04-02T08:13:18.737" v="4771" actId="47"/>
        <pc:sldMkLst>
          <pc:docMk/>
          <pc:sldMk cId="3032796805" sldId="307"/>
        </pc:sldMkLst>
      </pc:sldChg>
      <pc:sldChg chg="delSp modSp mod modShow">
        <pc:chgData name="יובל גבאי" userId="eef0e6f4-53cd-4b50-a6b4-5b6e28795071" providerId="ADAL" clId="{FDB5307A-159C-474B-9D33-1C8456E9E490}" dt="2024-04-09T15:19:58.250" v="5095" actId="729"/>
        <pc:sldMkLst>
          <pc:docMk/>
          <pc:sldMk cId="3301349362" sldId="308"/>
        </pc:sldMkLst>
      </pc:sldChg>
      <pc:sldChg chg="del">
        <pc:chgData name="יובל גבאי" userId="eef0e6f4-53cd-4b50-a6b4-5b6e28795071" providerId="ADAL" clId="{FDB5307A-159C-474B-9D33-1C8456E9E490}" dt="2024-04-02T09:39:23.316" v="4949" actId="47"/>
        <pc:sldMkLst>
          <pc:docMk/>
          <pc:sldMk cId="3763442682" sldId="309"/>
        </pc:sldMkLst>
      </pc:sldChg>
      <pc:sldChg chg="modSp mod modShow">
        <pc:chgData name="יובל גבאי" userId="eef0e6f4-53cd-4b50-a6b4-5b6e28795071" providerId="ADAL" clId="{FDB5307A-159C-474B-9D33-1C8456E9E490}" dt="2024-04-09T15:19:59.708" v="5096" actId="729"/>
        <pc:sldMkLst>
          <pc:docMk/>
          <pc:sldMk cId="2453035682" sldId="310"/>
        </pc:sldMkLst>
      </pc:sldChg>
      <pc:sldChg chg="del">
        <pc:chgData name="יובל גבאי" userId="eef0e6f4-53cd-4b50-a6b4-5b6e28795071" providerId="ADAL" clId="{FDB5307A-159C-474B-9D33-1C8456E9E490}" dt="2024-04-02T09:41:30.289" v="4962" actId="47"/>
        <pc:sldMkLst>
          <pc:docMk/>
          <pc:sldMk cId="34585005" sldId="311"/>
        </pc:sldMkLst>
      </pc:sldChg>
      <pc:sldChg chg="addSp delSp modSp mod setBg">
        <pc:chgData name="יובל גבאי" userId="eef0e6f4-53cd-4b50-a6b4-5b6e28795071" providerId="ADAL" clId="{FDB5307A-159C-474B-9D33-1C8456E9E490}" dt="2024-04-08T07:58:27.378" v="4997" actId="20577"/>
        <pc:sldMkLst>
          <pc:docMk/>
          <pc:sldMk cId="2597088852" sldId="312"/>
        </pc:sldMkLst>
      </pc:sldChg>
      <pc:sldChg chg="modSp mod">
        <pc:chgData name="יובל גבאי" userId="eef0e6f4-53cd-4b50-a6b4-5b6e28795071" providerId="ADAL" clId="{FDB5307A-159C-474B-9D33-1C8456E9E490}" dt="2024-04-02T08:13:48.269" v="4772" actId="20577"/>
        <pc:sldMkLst>
          <pc:docMk/>
          <pc:sldMk cId="3891075471" sldId="313"/>
        </pc:sldMkLst>
      </pc:sldChg>
      <pc:sldChg chg="modSp mod">
        <pc:chgData name="יובל גבאי" userId="eef0e6f4-53cd-4b50-a6b4-5b6e28795071" providerId="ADAL" clId="{FDB5307A-159C-474B-9D33-1C8456E9E490}" dt="2024-04-02T09:45:10.504" v="4983" actId="1076"/>
        <pc:sldMkLst>
          <pc:docMk/>
          <pc:sldMk cId="563727970" sldId="314"/>
        </pc:sldMkLst>
      </pc:sldChg>
      <pc:sldChg chg="modSp mod">
        <pc:chgData name="יובל גבאי" userId="eef0e6f4-53cd-4b50-a6b4-5b6e28795071" providerId="ADAL" clId="{FDB5307A-159C-474B-9D33-1C8456E9E490}" dt="2024-04-09T07:50:22.313" v="5045" actId="13926"/>
        <pc:sldMkLst>
          <pc:docMk/>
          <pc:sldMk cId="428215565" sldId="316"/>
        </pc:sldMkLst>
      </pc:sldChg>
      <pc:sldChg chg="modSp del mod">
        <pc:chgData name="יובל גבאי" userId="eef0e6f4-53cd-4b50-a6b4-5b6e28795071" providerId="ADAL" clId="{FDB5307A-159C-474B-9D33-1C8456E9E490}" dt="2024-04-02T08:10:31.786" v="4724" actId="47"/>
        <pc:sldMkLst>
          <pc:docMk/>
          <pc:sldMk cId="3389016984" sldId="317"/>
        </pc:sldMkLst>
      </pc:sldChg>
      <pc:sldChg chg="del">
        <pc:chgData name="יובל גבאי" userId="eef0e6f4-53cd-4b50-a6b4-5b6e28795071" providerId="ADAL" clId="{FDB5307A-159C-474B-9D33-1C8456E9E490}" dt="2024-04-02T09:28:29.184" v="4861" actId="47"/>
        <pc:sldMkLst>
          <pc:docMk/>
          <pc:sldMk cId="3987778819" sldId="318"/>
        </pc:sldMkLst>
      </pc:sldChg>
      <pc:sldChg chg="addSp delSp modSp del mod">
        <pc:chgData name="יובל גבאי" userId="eef0e6f4-53cd-4b50-a6b4-5b6e28795071" providerId="ADAL" clId="{FDB5307A-159C-474B-9D33-1C8456E9E490}" dt="2024-04-02T09:31:43.312" v="4902" actId="47"/>
        <pc:sldMkLst>
          <pc:docMk/>
          <pc:sldMk cId="2821821954" sldId="319"/>
        </pc:sldMkLst>
      </pc:sldChg>
      <pc:sldChg chg="modSp add del mod">
        <pc:chgData name="יובל גבאי" userId="eef0e6f4-53cd-4b50-a6b4-5b6e28795071" providerId="ADAL" clId="{FDB5307A-159C-474B-9D33-1C8456E9E490}" dt="2024-04-02T09:28:30.660" v="4862" actId="47"/>
        <pc:sldMkLst>
          <pc:docMk/>
          <pc:sldMk cId="1494770171" sldId="320"/>
        </pc:sldMkLst>
      </pc:sldChg>
      <pc:sldChg chg="addSp delSp modSp new mod">
        <pc:chgData name="יובל גבאי" userId="eef0e6f4-53cd-4b50-a6b4-5b6e28795071" providerId="ADAL" clId="{FDB5307A-159C-474B-9D33-1C8456E9E490}" dt="2024-04-02T09:31:20.111" v="4897" actId="207"/>
        <pc:sldMkLst>
          <pc:docMk/>
          <pc:sldMk cId="2425633829" sldId="321"/>
        </pc:sldMkLst>
      </pc:sldChg>
      <pc:sldChg chg="modSp add mod">
        <pc:chgData name="יובל גבאי" userId="eef0e6f4-53cd-4b50-a6b4-5b6e28795071" providerId="ADAL" clId="{FDB5307A-159C-474B-9D33-1C8456E9E490}" dt="2024-04-02T09:31:27.001" v="4898" actId="207"/>
        <pc:sldMkLst>
          <pc:docMk/>
          <pc:sldMk cId="4162513444" sldId="322"/>
        </pc:sldMkLst>
      </pc:sldChg>
      <pc:sldChg chg="addSp modSp add mod">
        <pc:chgData name="יובל גבאי" userId="eef0e6f4-53cd-4b50-a6b4-5b6e28795071" providerId="ADAL" clId="{FDB5307A-159C-474B-9D33-1C8456E9E490}" dt="2024-04-09T08:10:23.918" v="5056"/>
        <pc:sldMkLst>
          <pc:docMk/>
          <pc:sldMk cId="2042279694" sldId="323"/>
        </pc:sldMkLst>
      </pc:sldChg>
      <pc:sldChg chg="addSp modSp add mod setBg">
        <pc:chgData name="יובל גבאי" userId="eef0e6f4-53cd-4b50-a6b4-5b6e28795071" providerId="ADAL" clId="{FDB5307A-159C-474B-9D33-1C8456E9E490}" dt="2024-04-02T09:39:56.314" v="4953" actId="113"/>
        <pc:sldMkLst>
          <pc:docMk/>
          <pc:sldMk cId="4073602430" sldId="324"/>
        </pc:sldMkLst>
      </pc:sldChg>
      <pc:sldChg chg="modSp add mod">
        <pc:chgData name="יובל גבאי" userId="eef0e6f4-53cd-4b50-a6b4-5b6e28795071" providerId="ADAL" clId="{FDB5307A-159C-474B-9D33-1C8456E9E490}" dt="2024-04-02T09:41:27.749" v="4961"/>
        <pc:sldMkLst>
          <pc:docMk/>
          <pc:sldMk cId="2978503077" sldId="325"/>
        </pc:sldMkLst>
      </pc:sldChg>
      <pc:sldChg chg="addSp delSp add del setBg delDesignElem">
        <pc:chgData name="יובל גבאי" userId="eef0e6f4-53cd-4b50-a6b4-5b6e28795071" providerId="ADAL" clId="{FDB5307A-159C-474B-9D33-1C8456E9E490}" dt="2024-04-02T09:41:23.396" v="4959"/>
        <pc:sldMkLst>
          <pc:docMk/>
          <pc:sldMk cId="3801550739" sldId="325"/>
        </pc:sldMkLst>
      </pc:sldChg>
      <pc:sldChg chg="addSp delSp add del setBg delDesignElem">
        <pc:chgData name="יובל גבאי" userId="eef0e6f4-53cd-4b50-a6b4-5b6e28795071" providerId="ADAL" clId="{FDB5307A-159C-474B-9D33-1C8456E9E490}" dt="2024-04-02T09:41:20.126" v="4956"/>
        <pc:sldMkLst>
          <pc:docMk/>
          <pc:sldMk cId="3805562511" sldId="325"/>
        </pc:sldMkLst>
      </pc:sldChg>
      <pc:sldChg chg="modSp add mod">
        <pc:chgData name="יובל גבאי" userId="eef0e6f4-53cd-4b50-a6b4-5b6e28795071" providerId="ADAL" clId="{FDB5307A-159C-474B-9D33-1C8456E9E490}" dt="2024-04-02T09:41:42.242" v="4967"/>
        <pc:sldMkLst>
          <pc:docMk/>
          <pc:sldMk cId="1524262880" sldId="326"/>
        </pc:sldMkLst>
      </pc:sldChg>
      <pc:sldChg chg="addSp delSp add del setBg delDesignElem">
        <pc:chgData name="יובל גבאי" userId="eef0e6f4-53cd-4b50-a6b4-5b6e28795071" providerId="ADAL" clId="{FDB5307A-159C-474B-9D33-1C8456E9E490}" dt="2024-04-02T09:41:37.911" v="4965"/>
        <pc:sldMkLst>
          <pc:docMk/>
          <pc:sldMk cId="4288792018" sldId="326"/>
        </pc:sldMkLst>
      </pc:sldChg>
      <pc:sldChg chg="new del">
        <pc:chgData name="יובל גבאי" userId="eef0e6f4-53cd-4b50-a6b4-5b6e28795071" providerId="ADAL" clId="{FDB5307A-159C-474B-9D33-1C8456E9E490}" dt="2024-04-02T13:46:15.407" v="4987" actId="2696"/>
        <pc:sldMkLst>
          <pc:docMk/>
          <pc:sldMk cId="2644746716" sldId="327"/>
        </pc:sldMkLst>
      </pc:sldChg>
      <pc:sldChg chg="delSp modSp add del mod setBg delDesignElem">
        <pc:chgData name="יובל גבאי" userId="eef0e6f4-53cd-4b50-a6b4-5b6e28795071" providerId="ADAL" clId="{FDB5307A-159C-474B-9D33-1C8456E9E490}" dt="2024-04-08T08:51:17.630" v="5010" actId="47"/>
        <pc:sldMkLst>
          <pc:docMk/>
          <pc:sldMk cId="2316660131" sldId="328"/>
        </pc:sldMkLst>
      </pc:sldChg>
      <pc:sldChg chg="modSp new del mod">
        <pc:chgData name="יובל גבאי" userId="eef0e6f4-53cd-4b50-a6b4-5b6e28795071" providerId="ADAL" clId="{FDB5307A-159C-474B-9D33-1C8456E9E490}" dt="2024-04-08T19:31:06.741" v="5044" actId="47"/>
        <pc:sldMkLst>
          <pc:docMk/>
          <pc:sldMk cId="406929938" sldId="329"/>
        </pc:sldMkLst>
      </pc:sldChg>
      <pc:sldChg chg="modSp add mod">
        <pc:chgData name="יובל גבאי" userId="eef0e6f4-53cd-4b50-a6b4-5b6e28795071" providerId="ADAL" clId="{FDB5307A-159C-474B-9D33-1C8456E9E490}" dt="2024-04-08T08:51:15.183" v="5009" actId="20577"/>
        <pc:sldMkLst>
          <pc:docMk/>
          <pc:sldMk cId="2559828008" sldId="330"/>
        </pc:sldMkLst>
      </pc:sldChg>
      <pc:sldChg chg="addSp delSp add del setBg delDesignElem">
        <pc:chgData name="יובל גבאי" userId="eef0e6f4-53cd-4b50-a6b4-5b6e28795071" providerId="ADAL" clId="{FDB5307A-159C-474B-9D33-1C8456E9E490}" dt="2024-04-08T08:51:10.761" v="5000"/>
        <pc:sldMkLst>
          <pc:docMk/>
          <pc:sldMk cId="2762457871" sldId="330"/>
        </pc:sldMkLst>
      </pc:sldChg>
    </pc:docChg>
  </pc:docChgLst>
  <pc:docChgLst>
    <pc:chgData name="רביד גולדין" userId="S::ravid.goldin@e.braude.ac.il::7b239994-4d3a-4ea4-b2fd-1f024cdfc18f" providerId="AD" clId="Web-{8C038AC6-84A7-3B0D-D678-76DBC22458D0}"/>
    <pc:docChg chg="modSld">
      <pc:chgData name="רביד גולדין" userId="S::ravid.goldin@e.braude.ac.il::7b239994-4d3a-4ea4-b2fd-1f024cdfc18f" providerId="AD" clId="Web-{8C038AC6-84A7-3B0D-D678-76DBC22458D0}" dt="2024-04-02T09:05:58.041" v="162" actId="20577"/>
      <pc:docMkLst>
        <pc:docMk/>
      </pc:docMkLst>
      <pc:sldChg chg="modSp modNotes">
        <pc:chgData name="רביד גולדין" userId="S::ravid.goldin@e.braude.ac.il::7b239994-4d3a-4ea4-b2fd-1f024cdfc18f" providerId="AD" clId="Web-{8C038AC6-84A7-3B0D-D678-76DBC22458D0}" dt="2024-04-02T09:05:58.041" v="162" actId="20577"/>
        <pc:sldMkLst>
          <pc:docMk/>
          <pc:sldMk cId="806355475" sldId="257"/>
        </pc:sldMkLst>
      </pc:sldChg>
      <pc:sldChg chg="modNotes">
        <pc:chgData name="רביד גולדין" userId="S::ravid.goldin@e.braude.ac.il::7b239994-4d3a-4ea4-b2fd-1f024cdfc18f" providerId="AD" clId="Web-{8C038AC6-84A7-3B0D-D678-76DBC22458D0}" dt="2024-04-02T08:07:01.674" v="129"/>
        <pc:sldMkLst>
          <pc:docMk/>
          <pc:sldMk cId="3503855768" sldId="279"/>
        </pc:sldMkLst>
      </pc:sldChg>
      <pc:sldChg chg="modNotes">
        <pc:chgData name="רביד גולדין" userId="S::ravid.goldin@e.braude.ac.il::7b239994-4d3a-4ea4-b2fd-1f024cdfc18f" providerId="AD" clId="Web-{8C038AC6-84A7-3B0D-D678-76DBC22458D0}" dt="2024-04-02T08:02:35.428" v="101"/>
        <pc:sldMkLst>
          <pc:docMk/>
          <pc:sldMk cId="2597088852" sldId="312"/>
        </pc:sldMkLst>
      </pc:sldChg>
      <pc:sldChg chg="modSp">
        <pc:chgData name="רביד גולדין" userId="S::ravid.goldin@e.braude.ac.il::7b239994-4d3a-4ea4-b2fd-1f024cdfc18f" providerId="AD" clId="Web-{8C038AC6-84A7-3B0D-D678-76DBC22458D0}" dt="2024-04-02T08:43:10.983" v="158" actId="20577"/>
        <pc:sldMkLst>
          <pc:docMk/>
          <pc:sldMk cId="3891075471" sldId="313"/>
        </pc:sldMkLst>
      </pc:sldChg>
      <pc:sldChg chg="modSp modNotes">
        <pc:chgData name="רביד גולדין" userId="S::ravid.goldin@e.braude.ac.il::7b239994-4d3a-4ea4-b2fd-1f024cdfc18f" providerId="AD" clId="Web-{8C038AC6-84A7-3B0D-D678-76DBC22458D0}" dt="2024-04-02T08:43:00.654" v="156" actId="20577"/>
        <pc:sldMkLst>
          <pc:docMk/>
          <pc:sldMk cId="137011203" sldId="315"/>
        </pc:sldMkLst>
      </pc:sldChg>
    </pc:docChg>
  </pc:docChgLst>
  <pc:docChgLst>
    <pc:chgData name="טל גאון" userId="4c6964e9-dd5e-4d97-8431-04800ee50216" providerId="ADAL" clId="{DA66B2E0-24D9-4944-8CD3-B7D1EBEFD555}"/>
    <pc:docChg chg="undo redo custSel addSld delSld modSld sldOrd">
      <pc:chgData name="טל גאון" userId="4c6964e9-dd5e-4d97-8431-04800ee50216" providerId="ADAL" clId="{DA66B2E0-24D9-4944-8CD3-B7D1EBEFD555}" dt="2024-04-09T08:08:27.551" v="669"/>
      <pc:docMkLst>
        <pc:docMk/>
      </pc:docMkLst>
      <pc:sldChg chg="addSp modSp mod">
        <pc:chgData name="טל גאון" userId="4c6964e9-dd5e-4d97-8431-04800ee50216" providerId="ADAL" clId="{DA66B2E0-24D9-4944-8CD3-B7D1EBEFD555}" dt="2024-04-01T18:50:35.809" v="344" actId="1076"/>
        <pc:sldMkLst>
          <pc:docMk/>
          <pc:sldMk cId="3360126528" sldId="256"/>
        </pc:sldMkLst>
      </pc:sldChg>
      <pc:sldChg chg="modNotesTx">
        <pc:chgData name="טל גאון" userId="4c6964e9-dd5e-4d97-8431-04800ee50216" providerId="ADAL" clId="{DA66B2E0-24D9-4944-8CD3-B7D1EBEFD555}" dt="2024-04-01T18:58:48.134" v="471" actId="782"/>
        <pc:sldMkLst>
          <pc:docMk/>
          <pc:sldMk cId="806355475" sldId="257"/>
        </pc:sldMkLst>
      </pc:sldChg>
      <pc:sldChg chg="del">
        <pc:chgData name="טל גאון" userId="4c6964e9-dd5e-4d97-8431-04800ee50216" providerId="ADAL" clId="{DA66B2E0-24D9-4944-8CD3-B7D1EBEFD555}" dt="2024-04-01T18:52:14.960" v="375" actId="47"/>
        <pc:sldMkLst>
          <pc:docMk/>
          <pc:sldMk cId="3100375508" sldId="258"/>
        </pc:sldMkLst>
      </pc:sldChg>
      <pc:sldChg chg="del">
        <pc:chgData name="טל גאון" userId="4c6964e9-dd5e-4d97-8431-04800ee50216" providerId="ADAL" clId="{DA66B2E0-24D9-4944-8CD3-B7D1EBEFD555}" dt="2024-04-01T18:58:34.203" v="469" actId="47"/>
        <pc:sldMkLst>
          <pc:docMk/>
          <pc:sldMk cId="3119183818" sldId="263"/>
        </pc:sldMkLst>
      </pc:sldChg>
      <pc:sldChg chg="del">
        <pc:chgData name="טל גאון" userId="4c6964e9-dd5e-4d97-8431-04800ee50216" providerId="ADAL" clId="{DA66B2E0-24D9-4944-8CD3-B7D1EBEFD555}" dt="2024-03-30T19:58:19.349" v="71" actId="2696"/>
        <pc:sldMkLst>
          <pc:docMk/>
          <pc:sldMk cId="1492986945" sldId="264"/>
        </pc:sldMkLst>
      </pc:sldChg>
      <pc:sldChg chg="ord">
        <pc:chgData name="טל גאון" userId="4c6964e9-dd5e-4d97-8431-04800ee50216" providerId="ADAL" clId="{DA66B2E0-24D9-4944-8CD3-B7D1EBEFD555}" dt="2024-04-01T20:28:34.003" v="660"/>
        <pc:sldMkLst>
          <pc:docMk/>
          <pc:sldMk cId="2653272731" sldId="265"/>
        </pc:sldMkLst>
      </pc:sldChg>
      <pc:sldChg chg="del">
        <pc:chgData name="טל גאון" userId="4c6964e9-dd5e-4d97-8431-04800ee50216" providerId="ADAL" clId="{DA66B2E0-24D9-4944-8CD3-B7D1EBEFD555}" dt="2024-03-30T19:57:47.510" v="64" actId="2696"/>
        <pc:sldMkLst>
          <pc:docMk/>
          <pc:sldMk cId="475933093" sldId="266"/>
        </pc:sldMkLst>
      </pc:sldChg>
      <pc:sldChg chg="modSp mod ord">
        <pc:chgData name="טל גאון" userId="4c6964e9-dd5e-4d97-8431-04800ee50216" providerId="ADAL" clId="{DA66B2E0-24D9-4944-8CD3-B7D1EBEFD555}" dt="2024-04-01T17:40:19.531" v="301"/>
        <pc:sldMkLst>
          <pc:docMk/>
          <pc:sldMk cId="3256156753" sldId="267"/>
        </pc:sldMkLst>
      </pc:sldChg>
      <pc:sldChg chg="del">
        <pc:chgData name="טל גאון" userId="4c6964e9-dd5e-4d97-8431-04800ee50216" providerId="ADAL" clId="{DA66B2E0-24D9-4944-8CD3-B7D1EBEFD555}" dt="2024-03-30T19:57:51.335" v="65" actId="2696"/>
        <pc:sldMkLst>
          <pc:docMk/>
          <pc:sldMk cId="721890669" sldId="268"/>
        </pc:sldMkLst>
      </pc:sldChg>
      <pc:sldChg chg="del">
        <pc:chgData name="טל גאון" userId="4c6964e9-dd5e-4d97-8431-04800ee50216" providerId="ADAL" clId="{DA66B2E0-24D9-4944-8CD3-B7D1EBEFD555}" dt="2024-03-30T19:57:54.263" v="66" actId="2696"/>
        <pc:sldMkLst>
          <pc:docMk/>
          <pc:sldMk cId="3978467143" sldId="269"/>
        </pc:sldMkLst>
      </pc:sldChg>
      <pc:sldChg chg="del">
        <pc:chgData name="טל גאון" userId="4c6964e9-dd5e-4d97-8431-04800ee50216" providerId="ADAL" clId="{DA66B2E0-24D9-4944-8CD3-B7D1EBEFD555}" dt="2024-03-30T19:57:59.927" v="67" actId="2696"/>
        <pc:sldMkLst>
          <pc:docMk/>
          <pc:sldMk cId="3688662708" sldId="270"/>
        </pc:sldMkLst>
      </pc:sldChg>
      <pc:sldChg chg="del">
        <pc:chgData name="טל גאון" userId="4c6964e9-dd5e-4d97-8431-04800ee50216" providerId="ADAL" clId="{DA66B2E0-24D9-4944-8CD3-B7D1EBEFD555}" dt="2024-03-30T19:58:07.319" v="68" actId="2696"/>
        <pc:sldMkLst>
          <pc:docMk/>
          <pc:sldMk cId="44625614" sldId="271"/>
        </pc:sldMkLst>
      </pc:sldChg>
      <pc:sldChg chg="del">
        <pc:chgData name="טל גאון" userId="4c6964e9-dd5e-4d97-8431-04800ee50216" providerId="ADAL" clId="{DA66B2E0-24D9-4944-8CD3-B7D1EBEFD555}" dt="2024-03-30T19:58:10.598" v="69" actId="2696"/>
        <pc:sldMkLst>
          <pc:docMk/>
          <pc:sldMk cId="3373158924" sldId="272"/>
        </pc:sldMkLst>
      </pc:sldChg>
      <pc:sldChg chg="del">
        <pc:chgData name="טל גאון" userId="4c6964e9-dd5e-4d97-8431-04800ee50216" providerId="ADAL" clId="{DA66B2E0-24D9-4944-8CD3-B7D1EBEFD555}" dt="2024-03-30T19:58:14.635" v="70" actId="2696"/>
        <pc:sldMkLst>
          <pc:docMk/>
          <pc:sldMk cId="1957236296" sldId="273"/>
        </pc:sldMkLst>
      </pc:sldChg>
      <pc:sldChg chg="addSp modSp mod">
        <pc:chgData name="טל גאון" userId="4c6964e9-dd5e-4d97-8431-04800ee50216" providerId="ADAL" clId="{DA66B2E0-24D9-4944-8CD3-B7D1EBEFD555}" dt="2024-03-30T19:56:47.825" v="60" actId="113"/>
        <pc:sldMkLst>
          <pc:docMk/>
          <pc:sldMk cId="2741295874" sldId="278"/>
        </pc:sldMkLst>
      </pc:sldChg>
      <pc:sldChg chg="addSp delSp modSp mod modNotesTx">
        <pc:chgData name="טל גאון" userId="4c6964e9-dd5e-4d97-8431-04800ee50216" providerId="ADAL" clId="{DA66B2E0-24D9-4944-8CD3-B7D1EBEFD555}" dt="2024-04-01T18:56:56.899" v="461" actId="782"/>
        <pc:sldMkLst>
          <pc:docMk/>
          <pc:sldMk cId="3503855768" sldId="279"/>
        </pc:sldMkLst>
      </pc:sldChg>
      <pc:sldChg chg="del">
        <pc:chgData name="טל גאון" userId="4c6964e9-dd5e-4d97-8431-04800ee50216" providerId="ADAL" clId="{DA66B2E0-24D9-4944-8CD3-B7D1EBEFD555}" dt="2024-04-01T18:54:04.451" v="406" actId="47"/>
        <pc:sldMkLst>
          <pc:docMk/>
          <pc:sldMk cId="3711146942" sldId="281"/>
        </pc:sldMkLst>
      </pc:sldChg>
      <pc:sldChg chg="modSp mod">
        <pc:chgData name="טל גאון" userId="4c6964e9-dd5e-4d97-8431-04800ee50216" providerId="ADAL" clId="{DA66B2E0-24D9-4944-8CD3-B7D1EBEFD555}" dt="2024-04-01T20:28:02.911" v="656"/>
        <pc:sldMkLst>
          <pc:docMk/>
          <pc:sldMk cId="2245591610" sldId="282"/>
        </pc:sldMkLst>
      </pc:sldChg>
      <pc:sldChg chg="del">
        <pc:chgData name="טל גאון" userId="4c6964e9-dd5e-4d97-8431-04800ee50216" providerId="ADAL" clId="{DA66B2E0-24D9-4944-8CD3-B7D1EBEFD555}" dt="2024-04-01T20:28:41.329" v="661" actId="2696"/>
        <pc:sldMkLst>
          <pc:docMk/>
          <pc:sldMk cId="1448697986" sldId="283"/>
        </pc:sldMkLst>
      </pc:sldChg>
      <pc:sldChg chg="modSp del mod">
        <pc:chgData name="טל גאון" userId="4c6964e9-dd5e-4d97-8431-04800ee50216" providerId="ADAL" clId="{DA66B2E0-24D9-4944-8CD3-B7D1EBEFD555}" dt="2024-04-01T18:51:08.146" v="354" actId="47"/>
        <pc:sldMkLst>
          <pc:docMk/>
          <pc:sldMk cId="3106352402" sldId="284"/>
        </pc:sldMkLst>
      </pc:sldChg>
      <pc:sldChg chg="addSp delSp modSp del mod">
        <pc:chgData name="טל גאון" userId="4c6964e9-dd5e-4d97-8431-04800ee50216" providerId="ADAL" clId="{DA66B2E0-24D9-4944-8CD3-B7D1EBEFD555}" dt="2024-03-30T19:54:10.470" v="37" actId="2696"/>
        <pc:sldMkLst>
          <pc:docMk/>
          <pc:sldMk cId="3391618559" sldId="287"/>
        </pc:sldMkLst>
      </pc:sldChg>
      <pc:sldChg chg="modSp del mod">
        <pc:chgData name="טל גאון" userId="4c6964e9-dd5e-4d97-8431-04800ee50216" providerId="ADAL" clId="{DA66B2E0-24D9-4944-8CD3-B7D1EBEFD555}" dt="2024-03-30T19:57:41.109" v="63" actId="2696"/>
        <pc:sldMkLst>
          <pc:docMk/>
          <pc:sldMk cId="810011260" sldId="288"/>
        </pc:sldMkLst>
      </pc:sldChg>
      <pc:sldChg chg="del">
        <pc:chgData name="טל גאון" userId="4c6964e9-dd5e-4d97-8431-04800ee50216" providerId="ADAL" clId="{DA66B2E0-24D9-4944-8CD3-B7D1EBEFD555}" dt="2024-04-01T18:55:28.068" v="434" actId="47"/>
        <pc:sldMkLst>
          <pc:docMk/>
          <pc:sldMk cId="1376169174" sldId="292"/>
        </pc:sldMkLst>
      </pc:sldChg>
      <pc:sldChg chg="modSp mod">
        <pc:chgData name="טל גאון" userId="4c6964e9-dd5e-4d97-8431-04800ee50216" providerId="ADAL" clId="{DA66B2E0-24D9-4944-8CD3-B7D1EBEFD555}" dt="2024-04-01T20:38:23.489" v="664" actId="14734"/>
        <pc:sldMkLst>
          <pc:docMk/>
          <pc:sldMk cId="2749054289" sldId="296"/>
        </pc:sldMkLst>
      </pc:sldChg>
      <pc:sldChg chg="addSp modSp new mod modNotesTx">
        <pc:chgData name="טל גאון" userId="4c6964e9-dd5e-4d97-8431-04800ee50216" providerId="ADAL" clId="{DA66B2E0-24D9-4944-8CD3-B7D1EBEFD555}" dt="2024-04-01T19:01:43.925" v="489" actId="1076"/>
        <pc:sldMkLst>
          <pc:docMk/>
          <pc:sldMk cId="3594841652" sldId="299"/>
        </pc:sldMkLst>
      </pc:sldChg>
      <pc:sldChg chg="addSp modSp new mod">
        <pc:chgData name="טל גאון" userId="4c6964e9-dd5e-4d97-8431-04800ee50216" providerId="ADAL" clId="{DA66B2E0-24D9-4944-8CD3-B7D1EBEFD555}" dt="2024-04-01T19:03:45.268" v="515" actId="1076"/>
        <pc:sldMkLst>
          <pc:docMk/>
          <pc:sldMk cId="3710922214" sldId="300"/>
        </pc:sldMkLst>
      </pc:sldChg>
      <pc:sldChg chg="modSp new del mod modShow">
        <pc:chgData name="טל גאון" userId="4c6964e9-dd5e-4d97-8431-04800ee50216" providerId="ADAL" clId="{DA66B2E0-24D9-4944-8CD3-B7D1EBEFD555}" dt="2024-04-01T17:12:29.364" v="146" actId="2696"/>
        <pc:sldMkLst>
          <pc:docMk/>
          <pc:sldMk cId="3274093269" sldId="301"/>
        </pc:sldMkLst>
      </pc:sldChg>
      <pc:sldChg chg="addSp delSp modSp new del mod modShow">
        <pc:chgData name="טל גאון" userId="4c6964e9-dd5e-4d97-8431-04800ee50216" providerId="ADAL" clId="{DA66B2E0-24D9-4944-8CD3-B7D1EBEFD555}" dt="2024-04-01T17:12:31.913" v="147" actId="2696"/>
        <pc:sldMkLst>
          <pc:docMk/>
          <pc:sldMk cId="744921518" sldId="302"/>
        </pc:sldMkLst>
      </pc:sldChg>
      <pc:sldChg chg="modSp new mod">
        <pc:chgData name="טל גאון" userId="4c6964e9-dd5e-4d97-8431-04800ee50216" providerId="ADAL" clId="{DA66B2E0-24D9-4944-8CD3-B7D1EBEFD555}" dt="2024-04-01T18:59:06.182" v="472" actId="113"/>
        <pc:sldMkLst>
          <pc:docMk/>
          <pc:sldMk cId="961952118" sldId="304"/>
        </pc:sldMkLst>
      </pc:sldChg>
      <pc:sldChg chg="addSp delSp modSp new mod">
        <pc:chgData name="טל גאון" userId="4c6964e9-dd5e-4d97-8431-04800ee50216" providerId="ADAL" clId="{DA66B2E0-24D9-4944-8CD3-B7D1EBEFD555}" dt="2024-04-01T17:30:45.392" v="252" actId="1076"/>
        <pc:sldMkLst>
          <pc:docMk/>
          <pc:sldMk cId="2821509410" sldId="305"/>
        </pc:sldMkLst>
      </pc:sldChg>
      <pc:sldChg chg="addSp modSp new del mod">
        <pc:chgData name="טל גאון" userId="4c6964e9-dd5e-4d97-8431-04800ee50216" providerId="ADAL" clId="{DA66B2E0-24D9-4944-8CD3-B7D1EBEFD555}" dt="2024-04-01T19:10:14.286" v="576" actId="47"/>
        <pc:sldMkLst>
          <pc:docMk/>
          <pc:sldMk cId="1854196440" sldId="306"/>
        </pc:sldMkLst>
      </pc:sldChg>
      <pc:sldChg chg="addSp modSp new del mod ord">
        <pc:chgData name="טל גאון" userId="4c6964e9-dd5e-4d97-8431-04800ee50216" providerId="ADAL" clId="{DA66B2E0-24D9-4944-8CD3-B7D1EBEFD555}" dt="2024-04-01T19:12:24.474" v="587" actId="47"/>
        <pc:sldMkLst>
          <pc:docMk/>
          <pc:sldMk cId="3032796805" sldId="307"/>
        </pc:sldMkLst>
      </pc:sldChg>
      <pc:sldChg chg="addSp delSp modSp new mod">
        <pc:chgData name="טל גאון" userId="4c6964e9-dd5e-4d97-8431-04800ee50216" providerId="ADAL" clId="{DA66B2E0-24D9-4944-8CD3-B7D1EBEFD555}" dt="2024-04-01T17:35:21.328" v="261" actId="1076"/>
        <pc:sldMkLst>
          <pc:docMk/>
          <pc:sldMk cId="3301349362" sldId="308"/>
        </pc:sldMkLst>
      </pc:sldChg>
      <pc:sldChg chg="addSp delSp modSp new mod">
        <pc:chgData name="טל גאון" userId="4c6964e9-dd5e-4d97-8431-04800ee50216" providerId="ADAL" clId="{DA66B2E0-24D9-4944-8CD3-B7D1EBEFD555}" dt="2024-04-01T20:13:31.300" v="644" actId="20577"/>
        <pc:sldMkLst>
          <pc:docMk/>
          <pc:sldMk cId="3763442682" sldId="309"/>
        </pc:sldMkLst>
      </pc:sldChg>
      <pc:sldChg chg="addSp delSp modSp new mod">
        <pc:chgData name="טל גאון" userId="4c6964e9-dd5e-4d97-8431-04800ee50216" providerId="ADAL" clId="{DA66B2E0-24D9-4944-8CD3-B7D1EBEFD555}" dt="2024-04-01T19:13:04.413" v="593" actId="1076"/>
        <pc:sldMkLst>
          <pc:docMk/>
          <pc:sldMk cId="2453035682" sldId="310"/>
        </pc:sldMkLst>
      </pc:sldChg>
      <pc:sldChg chg="modSp add mod">
        <pc:chgData name="טל גאון" userId="4c6964e9-dd5e-4d97-8431-04800ee50216" providerId="ADAL" clId="{DA66B2E0-24D9-4944-8CD3-B7D1EBEFD555}" dt="2024-04-01T18:47:33.597" v="338" actId="20577"/>
        <pc:sldMkLst>
          <pc:docMk/>
          <pc:sldMk cId="34585005" sldId="311"/>
        </pc:sldMkLst>
      </pc:sldChg>
      <pc:sldChg chg="add del">
        <pc:chgData name="טל גאון" userId="4c6964e9-dd5e-4d97-8431-04800ee50216" providerId="ADAL" clId="{DA66B2E0-24D9-4944-8CD3-B7D1EBEFD555}" dt="2024-04-01T17:39:48.430" v="292"/>
        <pc:sldMkLst>
          <pc:docMk/>
          <pc:sldMk cId="874011241" sldId="311"/>
        </pc:sldMkLst>
      </pc:sldChg>
      <pc:sldChg chg="add del">
        <pc:chgData name="טל גאון" userId="4c6964e9-dd5e-4d97-8431-04800ee50216" providerId="ADAL" clId="{DA66B2E0-24D9-4944-8CD3-B7D1EBEFD555}" dt="2024-04-01T17:39:47.131" v="290"/>
        <pc:sldMkLst>
          <pc:docMk/>
          <pc:sldMk cId="2190776422" sldId="311"/>
        </pc:sldMkLst>
      </pc:sldChg>
      <pc:sldChg chg="modSp new mod">
        <pc:chgData name="טל גאון" userId="4c6964e9-dd5e-4d97-8431-04800ee50216" providerId="ADAL" clId="{DA66B2E0-24D9-4944-8CD3-B7D1EBEFD555}" dt="2024-04-01T18:51:05.032" v="353"/>
        <pc:sldMkLst>
          <pc:docMk/>
          <pc:sldMk cId="2597088852" sldId="312"/>
        </pc:sldMkLst>
      </pc:sldChg>
      <pc:sldChg chg="modSp new mod modNotesTx">
        <pc:chgData name="טל גאון" userId="4c6964e9-dd5e-4d97-8431-04800ee50216" providerId="ADAL" clId="{DA66B2E0-24D9-4944-8CD3-B7D1EBEFD555}" dt="2024-04-01T18:52:30.462" v="381" actId="6549"/>
        <pc:sldMkLst>
          <pc:docMk/>
          <pc:sldMk cId="3891075471" sldId="313"/>
        </pc:sldMkLst>
      </pc:sldChg>
      <pc:sldChg chg="addSp modSp new mod modNotesTx">
        <pc:chgData name="טל גאון" userId="4c6964e9-dd5e-4d97-8431-04800ee50216" providerId="ADAL" clId="{DA66B2E0-24D9-4944-8CD3-B7D1EBEFD555}" dt="2024-04-01T18:54:39.184" v="413" actId="1076"/>
        <pc:sldMkLst>
          <pc:docMk/>
          <pc:sldMk cId="563727970" sldId="314"/>
        </pc:sldMkLst>
      </pc:sldChg>
      <pc:sldChg chg="add del">
        <pc:chgData name="טל גאון" userId="4c6964e9-dd5e-4d97-8431-04800ee50216" providerId="ADAL" clId="{DA66B2E0-24D9-4944-8CD3-B7D1EBEFD555}" dt="2024-04-01T18:52:52.145" v="385" actId="47"/>
        <pc:sldMkLst>
          <pc:docMk/>
          <pc:sldMk cId="1425612763" sldId="314"/>
        </pc:sldMkLst>
      </pc:sldChg>
      <pc:sldChg chg="modSp new mod modNotesTx">
        <pc:chgData name="טל גאון" userId="4c6964e9-dd5e-4d97-8431-04800ee50216" providerId="ADAL" clId="{DA66B2E0-24D9-4944-8CD3-B7D1EBEFD555}" dt="2024-04-01T18:55:22.516" v="433"/>
        <pc:sldMkLst>
          <pc:docMk/>
          <pc:sldMk cId="137011203" sldId="315"/>
        </pc:sldMkLst>
      </pc:sldChg>
      <pc:sldChg chg="add del">
        <pc:chgData name="טל גאון" userId="4c6964e9-dd5e-4d97-8431-04800ee50216" providerId="ADAL" clId="{DA66B2E0-24D9-4944-8CD3-B7D1EBEFD555}" dt="2024-04-01T18:52:45.642" v="384"/>
        <pc:sldMkLst>
          <pc:docMk/>
          <pc:sldMk cId="2845673637" sldId="315"/>
        </pc:sldMkLst>
      </pc:sldChg>
      <pc:sldChg chg="add del">
        <pc:chgData name="טל גאון" userId="4c6964e9-dd5e-4d97-8431-04800ee50216" providerId="ADAL" clId="{DA66B2E0-24D9-4944-8CD3-B7D1EBEFD555}" dt="2024-04-01T18:56:17.627" v="447"/>
        <pc:sldMkLst>
          <pc:docMk/>
          <pc:sldMk cId="302381410" sldId="316"/>
        </pc:sldMkLst>
      </pc:sldChg>
      <pc:sldChg chg="modSp new mod modNotesTx">
        <pc:chgData name="טל גאון" userId="4c6964e9-dd5e-4d97-8431-04800ee50216" providerId="ADAL" clId="{DA66B2E0-24D9-4944-8CD3-B7D1EBEFD555}" dt="2024-04-01T18:58:38.598" v="470" actId="113"/>
        <pc:sldMkLst>
          <pc:docMk/>
          <pc:sldMk cId="428215565" sldId="316"/>
        </pc:sldMkLst>
      </pc:sldChg>
      <pc:sldChg chg="addSp delSp modSp add mod">
        <pc:chgData name="טל גאון" userId="4c6964e9-dd5e-4d97-8431-04800ee50216" providerId="ADAL" clId="{DA66B2E0-24D9-4944-8CD3-B7D1EBEFD555}" dt="2024-04-01T20:33:57.024" v="662" actId="207"/>
        <pc:sldMkLst>
          <pc:docMk/>
          <pc:sldMk cId="3389016984" sldId="317"/>
        </pc:sldMkLst>
      </pc:sldChg>
      <pc:sldChg chg="addSp delSp modSp add mod ord">
        <pc:chgData name="טל גאון" userId="4c6964e9-dd5e-4d97-8431-04800ee50216" providerId="ADAL" clId="{DA66B2E0-24D9-4944-8CD3-B7D1EBEFD555}" dt="2024-04-01T20:35:03.371" v="663" actId="207"/>
        <pc:sldMkLst>
          <pc:docMk/>
          <pc:sldMk cId="3987778819" sldId="318"/>
        </pc:sldMkLst>
      </pc:sldChg>
      <pc:sldChg chg="addSp delSp modSp add mod">
        <pc:chgData name="טל גאון" userId="4c6964e9-dd5e-4d97-8431-04800ee50216" providerId="ADAL" clId="{DA66B2E0-24D9-4944-8CD3-B7D1EBEFD555}" dt="2024-04-01T20:11:16.741" v="634" actId="20577"/>
        <pc:sldMkLst>
          <pc:docMk/>
          <pc:sldMk cId="2821821954" sldId="319"/>
        </pc:sldMkLst>
      </pc:sldChg>
      <pc:sldChg chg="addSp modSp mod">
        <pc:chgData name="טל גאון" userId="4c6964e9-dd5e-4d97-8431-04800ee50216" providerId="ADAL" clId="{DA66B2E0-24D9-4944-8CD3-B7D1EBEFD555}" dt="2024-04-09T08:08:27.551" v="669"/>
        <pc:sldMkLst>
          <pc:docMk/>
          <pc:sldMk cId="2042279694" sldId="323"/>
        </pc:sldMkLst>
      </pc:sldChg>
    </pc:docChg>
  </pc:docChgLst>
  <pc:docChgLst>
    <pc:chgData name="רביד גולדין" userId="S::ravid.goldin@e.braude.ac.il::7b239994-4d3a-4ea4-b2fd-1f024cdfc18f" providerId="AD" clId="Web-{66434A1D-DD1B-BEAB-CB64-99418C3922C9}"/>
    <pc:docChg chg="modSld sldOrd">
      <pc:chgData name="רביד גולדין" userId="S::ravid.goldin@e.braude.ac.il::7b239994-4d3a-4ea4-b2fd-1f024cdfc18f" providerId="AD" clId="Web-{66434A1D-DD1B-BEAB-CB64-99418C3922C9}" dt="2024-03-28T11:04:23.817" v="260" actId="1076"/>
      <pc:docMkLst>
        <pc:docMk/>
      </pc:docMkLst>
      <pc:sldChg chg="addSp modSp">
        <pc:chgData name="רביד גולדין" userId="S::ravid.goldin@e.braude.ac.il::7b239994-4d3a-4ea4-b2fd-1f024cdfc18f" providerId="AD" clId="Web-{66434A1D-DD1B-BEAB-CB64-99418C3922C9}" dt="2024-03-28T11:04:23.817" v="260" actId="1076"/>
        <pc:sldMkLst>
          <pc:docMk/>
          <pc:sldMk cId="3100375508" sldId="258"/>
        </pc:sldMkLst>
      </pc:sldChg>
      <pc:sldChg chg="modSp">
        <pc:chgData name="רביד גולדין" userId="S::ravid.goldin@e.braude.ac.il::7b239994-4d3a-4ea4-b2fd-1f024cdfc18f" providerId="AD" clId="Web-{66434A1D-DD1B-BEAB-CB64-99418C3922C9}" dt="2024-03-28T10:54:34.470" v="39" actId="1076"/>
        <pc:sldMkLst>
          <pc:docMk/>
          <pc:sldMk cId="3711146942" sldId="281"/>
        </pc:sldMkLst>
      </pc:sldChg>
      <pc:sldChg chg="addSp modSp ord">
        <pc:chgData name="רביד גולדין" userId="S::ravid.goldin@e.braude.ac.il::7b239994-4d3a-4ea4-b2fd-1f024cdfc18f" providerId="AD" clId="Web-{66434A1D-DD1B-BEAB-CB64-99418C3922C9}" dt="2024-03-28T11:01:26.264" v="230" actId="20577"/>
        <pc:sldMkLst>
          <pc:docMk/>
          <pc:sldMk cId="3106352402" sldId="284"/>
        </pc:sldMkLst>
      </pc:sldChg>
    </pc:docChg>
  </pc:docChgLst>
  <pc:docChgLst>
    <pc:chgData name="רביד גולדין" userId="S::ravid.goldin@e.braude.ac.il::7b239994-4d3a-4ea4-b2fd-1f024cdfc18f" providerId="AD" clId="Web-{2DFDDC5A-5DB8-3393-7B8A-B5C1B6EEA01E}"/>
    <pc:docChg chg="modSld">
      <pc:chgData name="רביד גולדין" userId="S::ravid.goldin@e.braude.ac.il::7b239994-4d3a-4ea4-b2fd-1f024cdfc18f" providerId="AD" clId="Web-{2DFDDC5A-5DB8-3393-7B8A-B5C1B6EEA01E}" dt="2024-04-01T15:27:19.290" v="25" actId="20577"/>
      <pc:docMkLst>
        <pc:docMk/>
      </pc:docMkLst>
      <pc:sldChg chg="modSp">
        <pc:chgData name="רביד גולדין" userId="S::ravid.goldin@e.braude.ac.il::7b239994-4d3a-4ea4-b2fd-1f024cdfc18f" providerId="AD" clId="Web-{2DFDDC5A-5DB8-3393-7B8A-B5C1B6EEA01E}" dt="2024-04-01T15:27:19.290" v="25" actId="20577"/>
        <pc:sldMkLst>
          <pc:docMk/>
          <pc:sldMk cId="3106352402" sldId="284"/>
        </pc:sldMkLst>
      </pc:sldChg>
    </pc:docChg>
  </pc:docChgLst>
  <pc:docChgLst>
    <pc:chgData name="רביד גולדין" userId="S::ravid.goldin@e.braude.ac.il::7b239994-4d3a-4ea4-b2fd-1f024cdfc18f" providerId="AD" clId="Web-{80F05A9C-B82C-37AD-0000-E973F4C63FC1}"/>
    <pc:docChg chg="modSld">
      <pc:chgData name="רביד גולדין" userId="S::ravid.goldin@e.braude.ac.il::7b239994-4d3a-4ea4-b2fd-1f024cdfc18f" providerId="AD" clId="Web-{80F05A9C-B82C-37AD-0000-E973F4C63FC1}" dt="2024-04-01T19:32:39.575" v="2"/>
      <pc:docMkLst>
        <pc:docMk/>
      </pc:docMkLst>
      <pc:sldChg chg="modNotes">
        <pc:chgData name="רביד גולדין" userId="S::ravid.goldin@e.braude.ac.il::7b239994-4d3a-4ea4-b2fd-1f024cdfc18f" providerId="AD" clId="Web-{80F05A9C-B82C-37AD-0000-E973F4C63FC1}" dt="2024-04-01T19:32:39.575" v="2"/>
        <pc:sldMkLst>
          <pc:docMk/>
          <pc:sldMk cId="3360126528" sldId="256"/>
        </pc:sldMkLst>
      </pc:sldChg>
    </pc:docChg>
  </pc:docChgLst>
  <pc:docChgLst>
    <pc:chgData name="רביד גולדין" userId="S::ravid.goldin@e.braude.ac.il::7b239994-4d3a-4ea4-b2fd-1f024cdfc18f" providerId="AD" clId="Web-{11EB836A-F23B-52B6-6FEA-983340C44194}"/>
    <pc:docChg chg="modSld">
      <pc:chgData name="רביד גולדין" userId="S::ravid.goldin@e.braude.ac.il::7b239994-4d3a-4ea4-b2fd-1f024cdfc18f" providerId="AD" clId="Web-{11EB836A-F23B-52B6-6FEA-983340C44194}" dt="2024-04-01T14:31:47.116" v="0" actId="1076"/>
      <pc:docMkLst>
        <pc:docMk/>
      </pc:docMkLst>
      <pc:sldChg chg="modSp">
        <pc:chgData name="רביד גולדין" userId="S::ravid.goldin@e.braude.ac.il::7b239994-4d3a-4ea4-b2fd-1f024cdfc18f" providerId="AD" clId="Web-{11EB836A-F23B-52B6-6FEA-983340C44194}" dt="2024-04-01T14:31:47.116" v="0" actId="1076"/>
        <pc:sldMkLst>
          <pc:docMk/>
          <pc:sldMk cId="2749054289" sldId="296"/>
        </pc:sldMkLst>
      </pc:sldChg>
    </pc:docChg>
  </pc:docChgLst>
  <pc:docChgLst>
    <pc:chgData name="רביד גולדין" userId="S::ravid.goldin@e.braude.ac.il::7b239994-4d3a-4ea4-b2fd-1f024cdfc18f" providerId="AD" clId="Web-{BC6EDD5D-F667-837E-A893-90550840FCC3}"/>
    <pc:docChg chg="modSld">
      <pc:chgData name="רביד גולדין" userId="S::ravid.goldin@e.braude.ac.il::7b239994-4d3a-4ea4-b2fd-1f024cdfc18f" providerId="AD" clId="Web-{BC6EDD5D-F667-837E-A893-90550840FCC3}" dt="2024-04-01T13:24:13.682" v="104"/>
      <pc:docMkLst>
        <pc:docMk/>
      </pc:docMkLst>
      <pc:sldChg chg="modNotes">
        <pc:chgData name="רביד גולדין" userId="S::ravid.goldin@e.braude.ac.il::7b239994-4d3a-4ea4-b2fd-1f024cdfc18f" providerId="AD" clId="Web-{BC6EDD5D-F667-837E-A893-90550840FCC3}" dt="2024-04-01T13:16:50.651" v="78"/>
        <pc:sldMkLst>
          <pc:docMk/>
          <pc:sldMk cId="3360126528" sldId="256"/>
        </pc:sldMkLst>
      </pc:sldChg>
      <pc:sldChg chg="modNotes">
        <pc:chgData name="רביד גולדין" userId="S::ravid.goldin@e.braude.ac.il::7b239994-4d3a-4ea4-b2fd-1f024cdfc18f" providerId="AD" clId="Web-{BC6EDD5D-F667-837E-A893-90550840FCC3}" dt="2024-04-01T13:24:13.682" v="104"/>
        <pc:sldMkLst>
          <pc:docMk/>
          <pc:sldMk cId="806355475" sldId="257"/>
        </pc:sldMkLst>
      </pc:sldChg>
    </pc:docChg>
  </pc:docChgLst>
  <pc:docChgLst>
    <pc:chgData name="רביד גולדין" userId="7b239994-4d3a-4ea4-b2fd-1f024cdfc18f" providerId="ADAL" clId="{FC9B254B-7725-475D-899B-B821FF9A27FC}"/>
    <pc:docChg chg="undo redo custSel addSld delSld modSld sldOrd">
      <pc:chgData name="רביד גולדין" userId="7b239994-4d3a-4ea4-b2fd-1f024cdfc18f" providerId="ADAL" clId="{FC9B254B-7725-475D-899B-B821FF9A27FC}" dt="2024-03-30T11:33:46.741" v="7075" actId="1076"/>
      <pc:docMkLst>
        <pc:docMk/>
      </pc:docMkLst>
      <pc:sldChg chg="addSp delSp modSp add del mod">
        <pc:chgData name="רביד גולדין" userId="7b239994-4d3a-4ea4-b2fd-1f024cdfc18f" providerId="ADAL" clId="{FC9B254B-7725-475D-899B-B821FF9A27FC}" dt="2024-03-30T09:41:25.939" v="6326" actId="1076"/>
        <pc:sldMkLst>
          <pc:docMk/>
          <pc:sldMk cId="3360126528" sldId="256"/>
        </pc:sldMkLst>
      </pc:sldChg>
      <pc:sldChg chg="addSp modSp mod modNotesTx">
        <pc:chgData name="רביד גולדין" userId="7b239994-4d3a-4ea4-b2fd-1f024cdfc18f" providerId="ADAL" clId="{FC9B254B-7725-475D-899B-B821FF9A27FC}" dt="2024-03-30T09:40:50.716" v="6305" actId="1076"/>
        <pc:sldMkLst>
          <pc:docMk/>
          <pc:sldMk cId="806355475" sldId="257"/>
        </pc:sldMkLst>
      </pc:sldChg>
      <pc:sldChg chg="addSp delSp modSp mod modNotesTx">
        <pc:chgData name="רביד גולדין" userId="7b239994-4d3a-4ea4-b2fd-1f024cdfc18f" providerId="ADAL" clId="{FC9B254B-7725-475D-899B-B821FF9A27FC}" dt="2024-03-30T10:55:23.455" v="7073" actId="20577"/>
        <pc:sldMkLst>
          <pc:docMk/>
          <pc:sldMk cId="3100375508" sldId="258"/>
        </pc:sldMkLst>
      </pc:sldChg>
      <pc:sldChg chg="addSp delSp modSp mod modShow modNotesTx">
        <pc:chgData name="רביד גולדין" userId="7b239994-4d3a-4ea4-b2fd-1f024cdfc18f" providerId="ADAL" clId="{FC9B254B-7725-475D-899B-B821FF9A27FC}" dt="2024-03-30T09:42:37.461" v="6353" actId="478"/>
        <pc:sldMkLst>
          <pc:docMk/>
          <pc:sldMk cId="3119183818" sldId="263"/>
        </pc:sldMkLst>
      </pc:sldChg>
      <pc:sldChg chg="addSp delSp modSp mod ord modNotesTx">
        <pc:chgData name="רביד גולדין" userId="7b239994-4d3a-4ea4-b2fd-1f024cdfc18f" providerId="ADAL" clId="{FC9B254B-7725-475D-899B-B821FF9A27FC}" dt="2024-03-30T09:42:27.859" v="6351" actId="1076"/>
        <pc:sldMkLst>
          <pc:docMk/>
          <pc:sldMk cId="3503855768" sldId="279"/>
        </pc:sldMkLst>
      </pc:sldChg>
      <pc:sldChg chg="addSp delSp modSp mod ord modShow modNotesTx">
        <pc:chgData name="רביד גולדין" userId="7b239994-4d3a-4ea4-b2fd-1f024cdfc18f" providerId="ADAL" clId="{FC9B254B-7725-475D-899B-B821FF9A27FC}" dt="2024-03-30T10:49:45.743" v="6919" actId="20577"/>
        <pc:sldMkLst>
          <pc:docMk/>
          <pc:sldMk cId="3711146942" sldId="281"/>
        </pc:sldMkLst>
      </pc:sldChg>
      <pc:sldChg chg="addSp delSp modSp mod">
        <pc:chgData name="רביד גולדין" userId="7b239994-4d3a-4ea4-b2fd-1f024cdfc18f" providerId="ADAL" clId="{FC9B254B-7725-475D-899B-B821FF9A27FC}" dt="2024-03-30T09:41:47.342" v="6341" actId="1076"/>
        <pc:sldMkLst>
          <pc:docMk/>
          <pc:sldMk cId="3106352402" sldId="284"/>
        </pc:sldMkLst>
      </pc:sldChg>
      <pc:sldChg chg="modSp mod ord modNotesTx">
        <pc:chgData name="רביד גולדין" userId="7b239994-4d3a-4ea4-b2fd-1f024cdfc18f" providerId="ADAL" clId="{FC9B254B-7725-475D-899B-B821FF9A27FC}" dt="2024-03-28T17:58:47.687" v="4059" actId="20577"/>
        <pc:sldMkLst>
          <pc:docMk/>
          <pc:sldMk cId="4269550476" sldId="285"/>
        </pc:sldMkLst>
      </pc:sldChg>
      <pc:sldChg chg="addSp modSp add mod ord modNotesTx">
        <pc:chgData name="רביד גולדין" userId="7b239994-4d3a-4ea4-b2fd-1f024cdfc18f" providerId="ADAL" clId="{FC9B254B-7725-475D-899B-B821FF9A27FC}" dt="2024-03-28T17:31:02.073" v="3451" actId="20577"/>
        <pc:sldMkLst>
          <pc:docMk/>
          <pc:sldMk cId="1376169174" sldId="289"/>
        </pc:sldMkLst>
      </pc:sldChg>
      <pc:sldChg chg="modSp add del mod modNotesTx">
        <pc:chgData name="רביד גולדין" userId="7b239994-4d3a-4ea4-b2fd-1f024cdfc18f" providerId="ADAL" clId="{FC9B254B-7725-475D-899B-B821FF9A27FC}" dt="2024-03-28T17:38:15.278" v="3459" actId="47"/>
        <pc:sldMkLst>
          <pc:docMk/>
          <pc:sldMk cId="1990834450" sldId="290"/>
        </pc:sldMkLst>
      </pc:sldChg>
      <pc:sldChg chg="addSp delSp modSp mod ord modNotesTx">
        <pc:chgData name="רביד גולדין" userId="7b239994-4d3a-4ea4-b2fd-1f024cdfc18f" providerId="ADAL" clId="{FC9B254B-7725-475D-899B-B821FF9A27FC}" dt="2024-03-30T11:33:46.741" v="7075" actId="1076"/>
        <pc:sldMkLst>
          <pc:docMk/>
          <pc:sldMk cId="1376169174" sldId="292"/>
        </pc:sldMkLst>
      </pc:sldChg>
      <pc:sldChg chg="add del">
        <pc:chgData name="רביד גולדין" userId="7b239994-4d3a-4ea4-b2fd-1f024cdfc18f" providerId="ADAL" clId="{FC9B254B-7725-475D-899B-B821FF9A27FC}" dt="2024-03-30T09:19:25.335" v="6083"/>
        <pc:sldMkLst>
          <pc:docMk/>
          <pc:sldMk cId="1335948758" sldId="299"/>
        </pc:sldMkLst>
      </pc:sldChg>
      <pc:sldChg chg="addSp delSp modSp add del mod modNotesTx">
        <pc:chgData name="רביד גולדין" userId="7b239994-4d3a-4ea4-b2fd-1f024cdfc18f" providerId="ADAL" clId="{FC9B254B-7725-475D-899B-B821FF9A27FC}" dt="2024-03-30T10:51:19.809" v="6942" actId="47"/>
        <pc:sldMkLst>
          <pc:docMk/>
          <pc:sldMk cId="3274284205" sldId="299"/>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A005FEF-89D7-4FC9-B438-665CF340C9B7}" type="datetimeFigureOut">
              <a:rPr lang="en-US" smtClean="0"/>
              <a:t>3/17/2025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39AA12-8F82-4AE0-913A-CA42487A0092}" type="slidenum">
              <a:rPr lang="en-US" smtClean="0"/>
              <a:t>‹#›</a:t>
            </a:fld>
            <a:endParaRPr lang="en-US"/>
          </a:p>
        </p:txBody>
      </p:sp>
    </p:spTree>
    <p:extLst>
      <p:ext uri="{BB962C8B-B14F-4D97-AF65-F5344CB8AC3E}">
        <p14:creationId xmlns:p14="http://schemas.microsoft.com/office/powerpoint/2010/main" val="18320380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err="1">
                <a:ea typeface="Calibri"/>
                <a:cs typeface="Calibri"/>
              </a:rPr>
              <a:t>אנחנו</a:t>
            </a:r>
            <a:r>
              <a:rPr lang="en-US">
                <a:ea typeface="Calibri"/>
                <a:cs typeface="Calibri"/>
              </a:rPr>
              <a:t> </a:t>
            </a:r>
            <a:r>
              <a:rPr lang="en-US" err="1">
                <a:ea typeface="Calibri"/>
                <a:cs typeface="Calibri"/>
              </a:rPr>
              <a:t>מציגים</a:t>
            </a:r>
            <a:r>
              <a:rPr lang="en-US">
                <a:ea typeface="Calibri"/>
                <a:cs typeface="Calibri"/>
              </a:rPr>
              <a:t> </a:t>
            </a:r>
            <a:r>
              <a:rPr lang="en-US" err="1">
                <a:ea typeface="Calibri"/>
                <a:cs typeface="Calibri"/>
              </a:rPr>
              <a:t>מדדי</a:t>
            </a:r>
            <a:r>
              <a:rPr lang="en-US">
                <a:ea typeface="Calibri"/>
                <a:cs typeface="Calibri"/>
              </a:rPr>
              <a:t> </a:t>
            </a:r>
            <a:r>
              <a:rPr lang="en-US" err="1">
                <a:ea typeface="Calibri"/>
                <a:cs typeface="Calibri"/>
              </a:rPr>
              <a:t>הערכה</a:t>
            </a:r>
            <a:r>
              <a:rPr lang="en-US">
                <a:ea typeface="Calibri"/>
                <a:cs typeface="Calibri"/>
              </a:rPr>
              <a:t> </a:t>
            </a:r>
            <a:r>
              <a:rPr lang="en-US" err="1">
                <a:ea typeface="Calibri"/>
                <a:cs typeface="Calibri"/>
              </a:rPr>
              <a:t>למודלי</a:t>
            </a:r>
            <a:r>
              <a:rPr lang="en-US">
                <a:ea typeface="Calibri"/>
                <a:cs typeface="Calibri"/>
              </a:rPr>
              <a:t> </a:t>
            </a:r>
            <a:r>
              <a:rPr lang="en-US" err="1">
                <a:ea typeface="Calibri"/>
                <a:cs typeface="Calibri"/>
              </a:rPr>
              <a:t>אל-אל-אמ</a:t>
            </a:r>
          </a:p>
          <a:p>
            <a:r>
              <a:rPr lang="en-US" err="1"/>
              <a:t>אייז</a:t>
            </a:r>
            <a:r>
              <a:rPr lang="en-US"/>
              <a:t> </a:t>
            </a:r>
            <a:r>
              <a:rPr lang="en-US" err="1"/>
              <a:t>סקור</a:t>
            </a:r>
            <a:r>
              <a:rPr lang="en-US"/>
              <a:t> </a:t>
            </a:r>
            <a:r>
              <a:rPr lang="en-US" err="1"/>
              <a:t>זה</a:t>
            </a:r>
            <a:r>
              <a:rPr lang="en-US"/>
              <a:t> </a:t>
            </a:r>
            <a:r>
              <a:rPr lang="en-US" err="1"/>
              <a:t>מודל</a:t>
            </a:r>
            <a:r>
              <a:rPr lang="en-US"/>
              <a:t> </a:t>
            </a:r>
            <a:r>
              <a:rPr lang="en-US" err="1"/>
              <a:t>שמעריך</a:t>
            </a:r>
            <a:r>
              <a:rPr lang="en-US"/>
              <a:t> </a:t>
            </a:r>
            <a:r>
              <a:rPr lang="en-US" err="1"/>
              <a:t>קוד</a:t>
            </a:r>
            <a:r>
              <a:rPr lang="en-US"/>
              <a:t> </a:t>
            </a:r>
            <a:r>
              <a:rPr lang="en-US" err="1"/>
              <a:t>על</a:t>
            </a:r>
            <a:r>
              <a:rPr lang="en-US"/>
              <a:t> </a:t>
            </a:r>
            <a:r>
              <a:rPr lang="en-US" err="1"/>
              <a:t>ידי</a:t>
            </a:r>
            <a:r>
              <a:rPr lang="en-US"/>
              <a:t> </a:t>
            </a:r>
            <a:r>
              <a:rPr lang="en-US" err="1"/>
              <a:t>מתן</a:t>
            </a:r>
            <a:r>
              <a:rPr lang="en-US"/>
              <a:t> </a:t>
            </a:r>
            <a:r>
              <a:rPr lang="en-US" err="1"/>
              <a:t>הוראות</a:t>
            </a:r>
            <a:r>
              <a:rPr lang="en-US"/>
              <a:t> </a:t>
            </a:r>
            <a:r>
              <a:rPr lang="en-US" err="1"/>
              <a:t>מפורטות</a:t>
            </a:r>
            <a:r>
              <a:rPr lang="en-US"/>
              <a:t> </a:t>
            </a:r>
            <a:r>
              <a:rPr lang="en-US" err="1"/>
              <a:t>למודל</a:t>
            </a:r>
            <a:r>
              <a:rPr lang="en-US"/>
              <a:t> </a:t>
            </a:r>
            <a:r>
              <a:rPr lang="en-US" err="1"/>
              <a:t>שפה</a:t>
            </a:r>
            <a:r>
              <a:rPr lang="en-US"/>
              <a:t> </a:t>
            </a:r>
            <a:r>
              <a:rPr lang="en-US" err="1"/>
              <a:t>כמו</a:t>
            </a:r>
            <a:r>
              <a:rPr lang="en-US"/>
              <a:t> </a:t>
            </a:r>
            <a:r>
              <a:rPr lang="en-US" err="1"/>
              <a:t>צאט</a:t>
            </a:r>
            <a:r>
              <a:rPr lang="en-US"/>
              <a:t> </a:t>
            </a:r>
            <a:r>
              <a:rPr lang="en-US" err="1"/>
              <a:t>גיפיטי</a:t>
            </a:r>
            <a:r>
              <a:rPr lang="en-US"/>
              <a:t> </a:t>
            </a:r>
            <a:r>
              <a:rPr lang="en-US" err="1"/>
              <a:t>על</a:t>
            </a:r>
            <a:r>
              <a:rPr lang="en-US"/>
              <a:t> </a:t>
            </a:r>
            <a:r>
              <a:rPr lang="en-US" err="1"/>
              <a:t>מנת</a:t>
            </a:r>
            <a:r>
              <a:rPr lang="en-US"/>
              <a:t> </a:t>
            </a:r>
            <a:r>
              <a:rPr lang="en-US" err="1"/>
              <a:t>שיעריך</a:t>
            </a:r>
            <a:r>
              <a:rPr lang="en-US"/>
              <a:t> </a:t>
            </a:r>
            <a:r>
              <a:rPr lang="en-US" err="1"/>
              <a:t>את</a:t>
            </a:r>
            <a:r>
              <a:rPr lang="en-US"/>
              <a:t> </a:t>
            </a:r>
            <a:r>
              <a:rPr lang="en-US" err="1"/>
              <a:t>הקוד</a:t>
            </a:r>
            <a:r>
              <a:rPr lang="en-US"/>
              <a:t> </a:t>
            </a:r>
            <a:r>
              <a:rPr lang="en-US" err="1"/>
              <a:t>לפי</a:t>
            </a:r>
            <a:r>
              <a:rPr lang="en-US"/>
              <a:t> </a:t>
            </a:r>
            <a:r>
              <a:rPr lang="en-US" err="1"/>
              <a:t>קריטריונים</a:t>
            </a:r>
            <a:r>
              <a:rPr lang="en-US"/>
              <a:t> </a:t>
            </a:r>
            <a:r>
              <a:rPr lang="en-US" err="1"/>
              <a:t>מסויימים</a:t>
            </a:r>
            <a:endParaRPr lang="en-US" err="1">
              <a:ea typeface="Calibri"/>
              <a:cs typeface="Calibri"/>
            </a:endParaRPr>
          </a:p>
        </p:txBody>
      </p:sp>
      <p:sp>
        <p:nvSpPr>
          <p:cNvPr id="4" name="מציין מיקום של מספר שקופית 3"/>
          <p:cNvSpPr>
            <a:spLocks noGrp="1"/>
          </p:cNvSpPr>
          <p:nvPr>
            <p:ph type="sldNum" sz="quarter" idx="5"/>
          </p:nvPr>
        </p:nvSpPr>
        <p:spPr/>
        <p:txBody>
          <a:bodyPr/>
          <a:lstStyle/>
          <a:p>
            <a:fld id="{5839AA12-8F82-4AE0-913A-CA42487A0092}" type="slidenum">
              <a:rPr lang="en-US" smtClean="0"/>
              <a:t>1</a:t>
            </a:fld>
            <a:endParaRPr lang="en-US"/>
          </a:p>
        </p:txBody>
      </p:sp>
    </p:spTree>
    <p:extLst>
      <p:ext uri="{BB962C8B-B14F-4D97-AF65-F5344CB8AC3E}">
        <p14:creationId xmlns:p14="http://schemas.microsoft.com/office/powerpoint/2010/main" val="9656163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en-US" b="0" i="0" err="1">
                <a:solidFill>
                  <a:srgbClr val="666666"/>
                </a:solidFill>
                <a:effectLst/>
                <a:latin typeface="Arial" panose="020B0604020202020204" pitchFamily="34" charset="0"/>
              </a:rPr>
              <a:t>CoT</a:t>
            </a:r>
            <a:r>
              <a:rPr lang="he-IL" b="0" i="0">
                <a:solidFill>
                  <a:srgbClr val="666666"/>
                </a:solidFill>
                <a:effectLst/>
                <a:latin typeface="Arial" panose="020B0604020202020204" pitchFamily="34" charset="0"/>
              </a:rPr>
              <a:t> היא טכניקה המשמשת להנחיית </a:t>
            </a:r>
            <a:r>
              <a:rPr lang="en-US" b="0" i="0">
                <a:solidFill>
                  <a:srgbClr val="666666"/>
                </a:solidFill>
                <a:effectLst/>
                <a:latin typeface="Arial" panose="020B0604020202020204" pitchFamily="34" charset="0"/>
              </a:rPr>
              <a:t>LLM</a:t>
            </a:r>
            <a:r>
              <a:rPr lang="he-IL" b="0" i="0">
                <a:solidFill>
                  <a:srgbClr val="666666"/>
                </a:solidFill>
                <a:effectLst/>
                <a:latin typeface="Arial" panose="020B0604020202020204" pitchFamily="34" charset="0"/>
              </a:rPr>
              <a:t> דרך תהליך חשיבה שלב אחר שלב בעת ביצוע משימה ספציפית.</a:t>
            </a:r>
          </a:p>
          <a:p>
            <a:pPr algn="r" rtl="1"/>
            <a:r>
              <a:rPr lang="en-US" b="0" i="0">
                <a:solidFill>
                  <a:srgbClr val="666666"/>
                </a:solidFill>
                <a:effectLst/>
                <a:latin typeface="Arial" panose="020B0604020202020204" pitchFamily="34" charset="0"/>
              </a:rPr>
              <a:t>Zero-shot Chain-of-Thought (ZS-</a:t>
            </a:r>
            <a:r>
              <a:rPr lang="en-US" b="0" i="0" err="1">
                <a:solidFill>
                  <a:srgbClr val="666666"/>
                </a:solidFill>
                <a:effectLst/>
                <a:latin typeface="Arial" panose="020B0604020202020204" pitchFamily="34" charset="0"/>
              </a:rPr>
              <a:t>CoT</a:t>
            </a:r>
            <a:r>
              <a:rPr lang="en-US" b="0" i="0">
                <a:solidFill>
                  <a:srgbClr val="666666"/>
                </a:solidFill>
                <a:effectLst/>
                <a:latin typeface="Arial" panose="020B0604020202020204" pitchFamily="34" charset="0"/>
              </a:rPr>
              <a:t>)</a:t>
            </a:r>
            <a:r>
              <a:rPr lang="he-IL" b="0" i="0">
                <a:solidFill>
                  <a:srgbClr val="666666"/>
                </a:solidFill>
                <a:effectLst/>
                <a:latin typeface="Arial" panose="020B0604020202020204" pitchFamily="34" charset="0"/>
              </a:rPr>
              <a:t> </a:t>
            </a:r>
            <a:r>
              <a:rPr lang="en-US" b="0" i="0">
                <a:solidFill>
                  <a:srgbClr val="666666"/>
                </a:solidFill>
                <a:effectLst/>
                <a:latin typeface="Arial" panose="020B0604020202020204" pitchFamily="34" charset="0"/>
              </a:rPr>
              <a:t> </a:t>
            </a:r>
            <a:r>
              <a:rPr lang="he-IL" b="0" i="0">
                <a:solidFill>
                  <a:srgbClr val="666666"/>
                </a:solidFill>
                <a:effectLst/>
                <a:latin typeface="Arial" panose="020B0604020202020204" pitchFamily="34" charset="0"/>
              </a:rPr>
              <a:t>מרחיב את הרעיון של </a:t>
            </a:r>
            <a:r>
              <a:rPr lang="en-US" b="0" i="0" err="1">
                <a:solidFill>
                  <a:srgbClr val="666666"/>
                </a:solidFill>
                <a:effectLst/>
                <a:latin typeface="Arial" panose="020B0604020202020204" pitchFamily="34" charset="0"/>
              </a:rPr>
              <a:t>CoT</a:t>
            </a:r>
            <a:r>
              <a:rPr lang="en-US" b="0" i="0">
                <a:solidFill>
                  <a:srgbClr val="666666"/>
                </a:solidFill>
                <a:effectLst/>
                <a:latin typeface="Arial" panose="020B0604020202020204" pitchFamily="34" charset="0"/>
              </a:rPr>
              <a:t> Prompting </a:t>
            </a:r>
            <a:r>
              <a:rPr lang="he-IL" b="0" i="0">
                <a:solidFill>
                  <a:srgbClr val="666666"/>
                </a:solidFill>
                <a:effectLst/>
                <a:latin typeface="Arial" panose="020B0604020202020204" pitchFamily="34" charset="0"/>
              </a:rPr>
              <a:t> בכך שהוא מאפשר ל-</a:t>
            </a:r>
            <a:r>
              <a:rPr lang="en-US" b="0" i="0">
                <a:solidFill>
                  <a:srgbClr val="666666"/>
                </a:solidFill>
                <a:effectLst/>
                <a:latin typeface="Arial" panose="020B0604020202020204" pitchFamily="34" charset="0"/>
              </a:rPr>
              <a:t>LLMs </a:t>
            </a:r>
            <a:r>
              <a:rPr lang="he-IL" b="0" i="0">
                <a:solidFill>
                  <a:srgbClr val="666666"/>
                </a:solidFill>
                <a:effectLst/>
                <a:latin typeface="Arial" panose="020B0604020202020204" pitchFamily="34" charset="0"/>
              </a:rPr>
              <a:t> לבצע תהליכי חשיבה של שלב אחר שלב ללא הכשרה מפורשת על המשימה הספציפית. כלומר ההנחיה המתארת את המשימה אינה מספקת דוגמאות למשימה</a:t>
            </a:r>
          </a:p>
          <a:p>
            <a:pPr algn="r" rtl="1"/>
            <a:r>
              <a:rPr lang="he-IL" b="0" i="0">
                <a:solidFill>
                  <a:srgbClr val="666666"/>
                </a:solidFill>
                <a:effectLst/>
                <a:latin typeface="Arial" panose="020B0604020202020204" pitchFamily="34" charset="0"/>
              </a:rPr>
              <a:t>זה משפר את הגמישות של ה</a:t>
            </a:r>
            <a:r>
              <a:rPr lang="en-US" b="0" i="0">
                <a:solidFill>
                  <a:srgbClr val="666666"/>
                </a:solidFill>
                <a:effectLst/>
                <a:latin typeface="Arial" panose="020B0604020202020204" pitchFamily="34" charset="0"/>
              </a:rPr>
              <a:t>LLM</a:t>
            </a:r>
            <a:endParaRPr lang="en-US"/>
          </a:p>
        </p:txBody>
      </p:sp>
      <p:sp>
        <p:nvSpPr>
          <p:cNvPr id="4" name="Slide Number Placeholder 3"/>
          <p:cNvSpPr>
            <a:spLocks noGrp="1"/>
          </p:cNvSpPr>
          <p:nvPr>
            <p:ph type="sldNum" sz="quarter" idx="5"/>
          </p:nvPr>
        </p:nvSpPr>
        <p:spPr/>
        <p:txBody>
          <a:bodyPr/>
          <a:lstStyle/>
          <a:p>
            <a:fld id="{5839AA12-8F82-4AE0-913A-CA42487A0092}" type="slidenum">
              <a:rPr lang="en-US" smtClean="0"/>
              <a:t>11</a:t>
            </a:fld>
            <a:endParaRPr lang="en-US"/>
          </a:p>
        </p:txBody>
      </p:sp>
    </p:spTree>
    <p:extLst>
      <p:ext uri="{BB962C8B-B14F-4D97-AF65-F5344CB8AC3E}">
        <p14:creationId xmlns:p14="http://schemas.microsoft.com/office/powerpoint/2010/main" val="6656049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a:t>מדד הערכת </a:t>
            </a:r>
            <a:r>
              <a:rPr lang="en-US"/>
              <a:t>LLM</a:t>
            </a:r>
            <a:r>
              <a:rPr lang="he-IL"/>
              <a:t> הוא מדדים</a:t>
            </a:r>
          </a:p>
          <a:p>
            <a:pPr algn="r" rtl="1"/>
            <a:r>
              <a:rPr lang="he-IL"/>
              <a:t>אנחנו רוצים להעריך את ה</a:t>
            </a:r>
            <a:r>
              <a:rPr lang="en-US"/>
              <a:t>LLM</a:t>
            </a:r>
            <a:r>
              <a:rPr lang="he-IL"/>
              <a:t> ע"פ מה שהיא תוכננה לעשות</a:t>
            </a:r>
          </a:p>
          <a:p>
            <a:pPr algn="r" rtl="1"/>
            <a:r>
              <a:rPr lang="he-IL"/>
              <a:t>ה</a:t>
            </a:r>
            <a:r>
              <a:rPr lang="en-US"/>
              <a:t>LLM</a:t>
            </a:r>
            <a:r>
              <a:rPr lang="he-IL"/>
              <a:t> מייצר </a:t>
            </a:r>
            <a:r>
              <a:rPr lang="en-US"/>
              <a:t>input output</a:t>
            </a:r>
            <a:r>
              <a:rPr lang="he-IL"/>
              <a:t> לדוגמה אם ה</a:t>
            </a:r>
            <a:r>
              <a:rPr lang="en-US"/>
              <a:t>LLM </a:t>
            </a:r>
            <a:r>
              <a:rPr lang="he-IL"/>
              <a:t> נועד לסכם מאמרי חדשות אז </a:t>
            </a:r>
            <a:r>
              <a:rPr lang="en-US"/>
              <a:t>LLM</a:t>
            </a:r>
            <a:r>
              <a:rPr lang="he-IL"/>
              <a:t> ייצר מאמר ויסכם אותו, והציון </a:t>
            </a:r>
            <a:r>
              <a:rPr lang="he-IL" err="1"/>
              <a:t>ינתן</a:t>
            </a:r>
            <a:r>
              <a:rPr lang="he-IL"/>
              <a:t> לו ע"פ:</a:t>
            </a:r>
          </a:p>
          <a:p>
            <a:pPr marL="228600" indent="-228600" algn="r" rtl="1">
              <a:buAutoNum type="arabicPeriod"/>
            </a:pPr>
            <a:r>
              <a:rPr lang="he-IL"/>
              <a:t>האם הסיכום מכיל מספיק מידע מהטקסט המקורי.</a:t>
            </a:r>
          </a:p>
          <a:p>
            <a:pPr marL="228600" indent="-228600" algn="r" rtl="1">
              <a:buAutoNum type="arabicPeriod"/>
            </a:pPr>
            <a:r>
              <a:rPr lang="he-IL"/>
              <a:t>האם התקציר מכיל סתירות מהטקסט המקורי.</a:t>
            </a:r>
          </a:p>
        </p:txBody>
      </p:sp>
      <p:sp>
        <p:nvSpPr>
          <p:cNvPr id="4" name="Slide Number Placeholder 3"/>
          <p:cNvSpPr>
            <a:spLocks noGrp="1"/>
          </p:cNvSpPr>
          <p:nvPr>
            <p:ph type="sldNum" sz="quarter" idx="5"/>
          </p:nvPr>
        </p:nvSpPr>
        <p:spPr/>
        <p:txBody>
          <a:bodyPr/>
          <a:lstStyle/>
          <a:p>
            <a:fld id="{5839AA12-8F82-4AE0-913A-CA42487A0092}" type="slidenum">
              <a:rPr lang="en-US" smtClean="0"/>
              <a:t>12</a:t>
            </a:fld>
            <a:endParaRPr lang="en-US"/>
          </a:p>
        </p:txBody>
      </p:sp>
    </p:spTree>
    <p:extLst>
      <p:ext uri="{BB962C8B-B14F-4D97-AF65-F5344CB8AC3E}">
        <p14:creationId xmlns:p14="http://schemas.microsoft.com/office/powerpoint/2010/main" val="5990505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endParaRPr lang="he-IL" b="1" i="0">
              <a:effectLst/>
              <a:latin typeface="PT Serif" panose="020A0603040505020204" pitchFamily="18" charset="0"/>
            </a:endParaRPr>
          </a:p>
          <a:p>
            <a:pPr algn="r" rtl="1"/>
            <a:r>
              <a:rPr lang="he-IL" b="0" i="0">
                <a:effectLst/>
                <a:latin typeface="PT Serif" panose="020A0603040505020204" pitchFamily="18" charset="0"/>
              </a:rPr>
              <a:t>1. נכניס למערכת הגדרה למשימה ואת הקריטריון להערכה</a:t>
            </a:r>
          </a:p>
          <a:p>
            <a:pPr algn="r" rtl="1"/>
            <a:r>
              <a:rPr lang="he-IL" b="0" i="0">
                <a:effectLst/>
                <a:latin typeface="PT Serif" panose="020A0603040505020204" pitchFamily="18" charset="0"/>
              </a:rPr>
              <a:t>2. נבקש מה</a:t>
            </a:r>
            <a:r>
              <a:rPr lang="en-US" b="0" i="0">
                <a:effectLst/>
                <a:latin typeface="PT Serif" panose="020A0603040505020204" pitchFamily="18" charset="0"/>
              </a:rPr>
              <a:t>LLM</a:t>
            </a:r>
            <a:r>
              <a:rPr lang="he-IL" b="0" i="0">
                <a:effectLst/>
                <a:latin typeface="PT Serif" panose="020A0603040505020204" pitchFamily="18" charset="0"/>
              </a:rPr>
              <a:t> לייצר </a:t>
            </a:r>
            <a:r>
              <a:rPr lang="en-US" b="0" i="0" err="1">
                <a:solidFill>
                  <a:srgbClr val="181E29"/>
                </a:solidFill>
                <a:effectLst/>
                <a:latin typeface="PT Serif" panose="020A0603040505020204" pitchFamily="18" charset="0"/>
              </a:rPr>
              <a:t>CoT</a:t>
            </a:r>
            <a:r>
              <a:rPr lang="he-IL" b="0" i="0">
                <a:solidFill>
                  <a:srgbClr val="181E29"/>
                </a:solidFill>
                <a:effectLst/>
                <a:latin typeface="PT Serif" panose="020A0603040505020204" pitchFamily="18" charset="0"/>
              </a:rPr>
              <a:t> מפורט של שלבי הערכה</a:t>
            </a:r>
          </a:p>
          <a:p>
            <a:pPr algn="r" rtl="1"/>
            <a:r>
              <a:rPr lang="he-IL" b="0" i="0">
                <a:solidFill>
                  <a:srgbClr val="181E29"/>
                </a:solidFill>
                <a:effectLst/>
                <a:latin typeface="PT Serif" panose="020A0603040505020204" pitchFamily="18" charset="0"/>
              </a:rPr>
              <a:t>3. נוצר קלט ופלט + הערכה לפי שלבי הערכה</a:t>
            </a:r>
            <a:endParaRPr lang="he-IL" b="0" i="0">
              <a:effectLst/>
              <a:latin typeface="PT Serif" panose="020A0603040505020204" pitchFamily="18" charset="0"/>
            </a:endParaRPr>
          </a:p>
          <a:p>
            <a:pPr algn="r" rtl="1"/>
            <a:r>
              <a:rPr lang="he-IL"/>
              <a:t>4. לאחר הפקת ציונים עבור כל </a:t>
            </a:r>
            <a:r>
              <a:rPr lang="en-US"/>
              <a:t>aspect</a:t>
            </a:r>
            <a:r>
              <a:rPr lang="he-IL"/>
              <a:t>(היבט), </a:t>
            </a:r>
            <a:r>
              <a:rPr lang="en-US"/>
              <a:t>G-eval</a:t>
            </a:r>
            <a:r>
              <a:rPr lang="he-IL"/>
              <a:t> נותן הסתברות לכל ציון ומבצעים סיכום משוקלל של הציונים.</a:t>
            </a:r>
            <a:endParaRPr lang="en-US"/>
          </a:p>
        </p:txBody>
      </p:sp>
      <p:sp>
        <p:nvSpPr>
          <p:cNvPr id="4" name="Slide Number Placeholder 3"/>
          <p:cNvSpPr>
            <a:spLocks noGrp="1"/>
          </p:cNvSpPr>
          <p:nvPr>
            <p:ph type="sldNum" sz="quarter" idx="5"/>
          </p:nvPr>
        </p:nvSpPr>
        <p:spPr/>
        <p:txBody>
          <a:bodyPr/>
          <a:lstStyle/>
          <a:p>
            <a:fld id="{5839AA12-8F82-4AE0-913A-CA42487A0092}" type="slidenum">
              <a:rPr lang="en-US" smtClean="0"/>
              <a:t>13</a:t>
            </a:fld>
            <a:endParaRPr lang="en-US"/>
          </a:p>
        </p:txBody>
      </p:sp>
    </p:spTree>
    <p:extLst>
      <p:ext uri="{BB962C8B-B14F-4D97-AF65-F5344CB8AC3E}">
        <p14:creationId xmlns:p14="http://schemas.microsoft.com/office/powerpoint/2010/main" val="13823133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b="0" i="0">
                <a:solidFill>
                  <a:srgbClr val="3C4043"/>
                </a:solidFill>
                <a:effectLst/>
                <a:latin typeface="Roboto" panose="02000000000000000000" pitchFamily="2" charset="0"/>
              </a:rPr>
              <a:t>מודל עמוד השדרה משמש ב</a:t>
            </a:r>
            <a:r>
              <a:rPr lang="en-US" b="0" i="0">
                <a:solidFill>
                  <a:srgbClr val="3C4043"/>
                </a:solidFill>
                <a:effectLst/>
                <a:latin typeface="Roboto" panose="02000000000000000000" pitchFamily="2" charset="0"/>
              </a:rPr>
              <a:t>LLM</a:t>
            </a:r>
            <a:r>
              <a:rPr lang="he-IL" b="0" i="0">
                <a:solidFill>
                  <a:srgbClr val="3C4043"/>
                </a:solidFill>
                <a:effectLst/>
                <a:latin typeface="Roboto" panose="02000000000000000000" pitchFamily="2" charset="0"/>
              </a:rPr>
              <a:t> המהווה את הבסיס להערכת איכות הקוד. </a:t>
            </a:r>
          </a:p>
          <a:p>
            <a:pPr algn="r" rtl="1"/>
            <a:r>
              <a:rPr lang="en-US" b="0" i="0">
                <a:solidFill>
                  <a:srgbClr val="3C4043"/>
                </a:solidFill>
                <a:effectLst/>
                <a:latin typeface="Roboto" panose="02000000000000000000" pitchFamily="2" charset="0"/>
              </a:rPr>
              <a:t> ICE-Score </a:t>
            </a:r>
            <a:r>
              <a:rPr lang="he-IL" b="0" i="0">
                <a:solidFill>
                  <a:srgbClr val="3C4043"/>
                </a:solidFill>
                <a:effectLst/>
                <a:latin typeface="Roboto" panose="02000000000000000000" pitchFamily="2" charset="0"/>
              </a:rPr>
              <a:t>משתמש ב-</a:t>
            </a:r>
            <a:r>
              <a:rPr lang="en-US" b="0" i="0">
                <a:solidFill>
                  <a:srgbClr val="3C4043"/>
                </a:solidFill>
                <a:effectLst/>
                <a:latin typeface="Roboto" panose="02000000000000000000" pitchFamily="2" charset="0"/>
              </a:rPr>
              <a:t>GPT-3.5 </a:t>
            </a:r>
            <a:r>
              <a:rPr lang="he-IL" b="0" i="0">
                <a:solidFill>
                  <a:srgbClr val="3C4043"/>
                </a:solidFill>
                <a:effectLst/>
                <a:latin typeface="Roboto" panose="02000000000000000000" pitchFamily="2" charset="0"/>
              </a:rPr>
              <a:t> כ</a:t>
            </a:r>
            <a:r>
              <a:rPr lang="en-US" sz="1200"/>
              <a:t>Backbone model</a:t>
            </a:r>
            <a:r>
              <a:rPr lang="he-IL" sz="1200"/>
              <a:t> </a:t>
            </a:r>
            <a:r>
              <a:rPr lang="he-IL" b="0" i="0">
                <a:solidFill>
                  <a:srgbClr val="3C4043"/>
                </a:solidFill>
                <a:effectLst/>
                <a:latin typeface="Roboto" panose="02000000000000000000" pitchFamily="2" charset="0"/>
              </a:rPr>
              <a:t>על פני מספר </a:t>
            </a:r>
            <a:r>
              <a:rPr lang="en-US"/>
              <a:t>datasets</a:t>
            </a:r>
            <a:r>
              <a:rPr lang="he-IL"/>
              <a:t> </a:t>
            </a:r>
            <a:r>
              <a:rPr lang="he-IL" b="0" i="0">
                <a:solidFill>
                  <a:srgbClr val="3C4043"/>
                </a:solidFill>
                <a:effectLst/>
                <a:latin typeface="Roboto" panose="02000000000000000000" pitchFamily="2" charset="0"/>
              </a:rPr>
              <a:t>ושפות תכנות. </a:t>
            </a:r>
          </a:p>
          <a:p>
            <a:pPr algn="r" rtl="1"/>
            <a:r>
              <a:rPr lang="he-IL" b="0" i="0">
                <a:solidFill>
                  <a:srgbClr val="3C4043"/>
                </a:solidFill>
                <a:effectLst/>
                <a:latin typeface="Roboto" panose="02000000000000000000" pitchFamily="2" charset="0"/>
              </a:rPr>
              <a:t>חשיבות ביצועי </a:t>
            </a:r>
            <a:r>
              <a:rPr lang="en-US" sz="1200"/>
              <a:t>Backbone model</a:t>
            </a:r>
            <a:endParaRPr lang="he-IL" sz="1200"/>
          </a:p>
          <a:p>
            <a:pPr algn="r" rtl="1"/>
            <a:r>
              <a:rPr lang="he-IL" b="0" i="0">
                <a:solidFill>
                  <a:srgbClr val="3C4043"/>
                </a:solidFill>
                <a:effectLst/>
                <a:latin typeface="Roboto" panose="02000000000000000000" pitchFamily="2" charset="0"/>
              </a:rPr>
              <a:t>דיוק ועקביות - משפיעים ישירות על המהימנות של הערכת הקוד ב</a:t>
            </a:r>
            <a:r>
              <a:rPr lang="en-US" b="0" i="0">
                <a:solidFill>
                  <a:srgbClr val="3C4043"/>
                </a:solidFill>
                <a:effectLst/>
                <a:latin typeface="Roboto" panose="02000000000000000000" pitchFamily="2" charset="0"/>
              </a:rPr>
              <a:t>ice-score</a:t>
            </a:r>
            <a:endParaRPr lang="he-IL" b="0" i="0">
              <a:solidFill>
                <a:srgbClr val="3C4043"/>
              </a:solidFill>
              <a:effectLst/>
              <a:latin typeface="Roboto" panose="02000000000000000000" pitchFamily="2" charset="0"/>
            </a:endParaRPr>
          </a:p>
          <a:p>
            <a:pPr algn="r" rtl="1"/>
            <a:r>
              <a:rPr lang="he-IL" b="0" i="0">
                <a:solidFill>
                  <a:srgbClr val="3C4043"/>
                </a:solidFill>
                <a:effectLst/>
                <a:latin typeface="Roboto" panose="02000000000000000000" pitchFamily="2" charset="0"/>
              </a:rPr>
              <a:t>חוסן – מודל חזק יכול להתמודד ביעילות עם שפות תכנות שונות, מבני קוד שונים</a:t>
            </a:r>
            <a:endParaRPr lang="en-US"/>
          </a:p>
        </p:txBody>
      </p:sp>
      <p:sp>
        <p:nvSpPr>
          <p:cNvPr id="4" name="Slide Number Placeholder 3"/>
          <p:cNvSpPr>
            <a:spLocks noGrp="1"/>
          </p:cNvSpPr>
          <p:nvPr>
            <p:ph type="sldNum" sz="quarter" idx="5"/>
          </p:nvPr>
        </p:nvSpPr>
        <p:spPr/>
        <p:txBody>
          <a:bodyPr/>
          <a:lstStyle/>
          <a:p>
            <a:fld id="{5839AA12-8F82-4AE0-913A-CA42487A0092}" type="slidenum">
              <a:rPr lang="en-US" smtClean="0"/>
              <a:t>14</a:t>
            </a:fld>
            <a:endParaRPr lang="en-US"/>
          </a:p>
        </p:txBody>
      </p:sp>
    </p:spTree>
    <p:extLst>
      <p:ext uri="{BB962C8B-B14F-4D97-AF65-F5344CB8AC3E}">
        <p14:creationId xmlns:p14="http://schemas.microsoft.com/office/powerpoint/2010/main" val="280127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2E8649-9075-796E-766D-761F9283BC1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CE35A91-CA9B-6E75-9790-7E3CFBA0AEE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06A72D6-CEC1-624B-275D-A381E7B00B3E}"/>
              </a:ext>
            </a:extLst>
          </p:cNvPr>
          <p:cNvSpPr>
            <a:spLocks noGrp="1"/>
          </p:cNvSpPr>
          <p:nvPr>
            <p:ph type="body" idx="1"/>
          </p:nvPr>
        </p:nvSpPr>
        <p:spPr/>
        <p:txBody>
          <a:bodyPr/>
          <a:lstStyle/>
          <a:p>
            <a:pPr marL="0" indent="0" algn="r" rtl="1">
              <a:buNone/>
            </a:pPr>
            <a:r>
              <a:rPr lang="he-IL"/>
              <a:t>מבנה:</a:t>
            </a:r>
          </a:p>
          <a:p>
            <a:pPr marL="0" indent="0" algn="r" rtl="1">
              <a:buNone/>
            </a:pPr>
            <a:r>
              <a:rPr lang="he-IL"/>
              <a:t>קריטריוני הערכה:</a:t>
            </a:r>
          </a:p>
          <a:p>
            <a:pPr marL="0" marR="0" lvl="0" indent="0" algn="r" defTabSz="914400" rtl="1" eaLnBrk="1" fontAlgn="auto" latinLnBrk="0" hangingPunct="1">
              <a:lnSpc>
                <a:spcPct val="100000"/>
              </a:lnSpc>
              <a:spcBef>
                <a:spcPts val="0"/>
              </a:spcBef>
              <a:spcAft>
                <a:spcPts val="0"/>
              </a:spcAft>
              <a:buClrTx/>
              <a:buSzTx/>
              <a:buFontTx/>
              <a:buNone/>
              <a:tabLst/>
              <a:defRPr/>
            </a:pPr>
            <a:r>
              <a:rPr lang="en-US" b="1" u="sng"/>
              <a:t>Code Usefulness </a:t>
            </a:r>
            <a:r>
              <a:rPr lang="he-IL" b="1" u="sng"/>
              <a:t> </a:t>
            </a:r>
            <a:r>
              <a:rPr lang="he-IL" b="0" u="none"/>
              <a:t>השימושיות של קטע הקוד על סמך תיאור הבעיה. האם פותר את הבעיה? האם רלוונטי לפתרון הבעיה?</a:t>
            </a:r>
          </a:p>
          <a:p>
            <a:pPr marL="0" marR="0" lvl="0" indent="0" algn="r" defTabSz="914400" rtl="1" eaLnBrk="1" fontAlgn="auto" latinLnBrk="0" hangingPunct="1">
              <a:lnSpc>
                <a:spcPct val="100000"/>
              </a:lnSpc>
              <a:spcBef>
                <a:spcPts val="0"/>
              </a:spcBef>
              <a:spcAft>
                <a:spcPts val="0"/>
              </a:spcAft>
              <a:buClrTx/>
              <a:buSzTx/>
              <a:buFontTx/>
              <a:buNone/>
              <a:tabLst/>
              <a:defRPr/>
            </a:pPr>
            <a:r>
              <a:rPr lang="en-US" b="1" u="sng"/>
              <a:t>Functional Correctness</a:t>
            </a:r>
            <a:r>
              <a:rPr lang="he-IL" b="0" i="0">
                <a:solidFill>
                  <a:srgbClr val="3C4043"/>
                </a:solidFill>
                <a:effectLst/>
                <a:latin typeface="Roboto" panose="02000000000000000000" pitchFamily="2" charset="0"/>
              </a:rPr>
              <a:t> קטע הקוד והבעיה צריכים לעבור את כל הבדיקות האפשריות על סמך הבנת קוד ההפניה. הנכונות נמדדת על ידי כל בדיקות היחידה האפשריות. צריך להעריך את ההיגיון שורה אחר שורה. צריך להעריך את ההיגיון שורה אחר שורה.</a:t>
            </a:r>
          </a:p>
          <a:p>
            <a:pPr marL="0" marR="0" lvl="0" indent="0" algn="r" defTabSz="914400" rtl="1" eaLnBrk="1" fontAlgn="auto" latinLnBrk="0" hangingPunct="1">
              <a:lnSpc>
                <a:spcPct val="100000"/>
              </a:lnSpc>
              <a:spcBef>
                <a:spcPts val="0"/>
              </a:spcBef>
              <a:spcAft>
                <a:spcPts val="0"/>
              </a:spcAft>
              <a:buClrTx/>
              <a:buSzTx/>
              <a:buFontTx/>
              <a:buNone/>
              <a:tabLst/>
              <a:defRPr/>
            </a:pPr>
            <a:r>
              <a:rPr lang="he-IL" b="0" i="0">
                <a:solidFill>
                  <a:srgbClr val="3C4043"/>
                </a:solidFill>
                <a:effectLst/>
                <a:latin typeface="Roboto" panose="02000000000000000000" pitchFamily="2" charset="0"/>
              </a:rPr>
              <a:t>- ציון 0 (נכשל בכל המבחנים האפשריים) אומר שקטע הקוד שגוי לחלוטין וחסר משמעות. </a:t>
            </a:r>
          </a:p>
          <a:p>
            <a:pPr marL="0" marR="0" lvl="0" indent="0" algn="r" defTabSz="914400" rtl="1" eaLnBrk="1" fontAlgn="auto" latinLnBrk="0" hangingPunct="1">
              <a:lnSpc>
                <a:spcPct val="100000"/>
              </a:lnSpc>
              <a:spcBef>
                <a:spcPts val="0"/>
              </a:spcBef>
              <a:spcAft>
                <a:spcPts val="0"/>
              </a:spcAft>
              <a:buClrTx/>
              <a:buSzTx/>
              <a:buFontTx/>
              <a:buNone/>
              <a:tabLst/>
              <a:defRPr/>
            </a:pPr>
            <a:r>
              <a:rPr lang="he-IL" b="0" i="0">
                <a:solidFill>
                  <a:srgbClr val="3C4043"/>
                </a:solidFill>
                <a:effectLst/>
                <a:latin typeface="Roboto" panose="02000000000000000000" pitchFamily="2" charset="0"/>
              </a:rPr>
              <a:t>- ציון 4 (עובר את כל המבחנים האפשריים) אומר שקטע הקוד נכון לחלוטין ויכול לטפל בכל המקרים.</a:t>
            </a:r>
            <a:endParaRPr lang="en-US" b="0" i="0">
              <a:solidFill>
                <a:srgbClr val="3C4043"/>
              </a:solidFill>
              <a:effectLst/>
              <a:latin typeface="Roboto" panose="02000000000000000000" pitchFamily="2" charset="0"/>
            </a:endParaRPr>
          </a:p>
          <a:p>
            <a:pPr marL="0" marR="0" lvl="0" indent="0" algn="r" defTabSz="914400" rtl="1" eaLnBrk="1" fontAlgn="auto" latinLnBrk="0" hangingPunct="1">
              <a:lnSpc>
                <a:spcPct val="100000"/>
              </a:lnSpc>
              <a:spcBef>
                <a:spcPts val="0"/>
              </a:spcBef>
              <a:spcAft>
                <a:spcPts val="0"/>
              </a:spcAft>
              <a:buClrTx/>
              <a:buSzTx/>
              <a:buFontTx/>
              <a:buNone/>
              <a:tabLst/>
              <a:defRPr/>
            </a:pPr>
            <a:endParaRPr lang="en-US" b="0" i="0">
              <a:solidFill>
                <a:srgbClr val="3C4043"/>
              </a:solidFill>
              <a:effectLst/>
              <a:latin typeface="Roboto" panose="02000000000000000000" pitchFamily="2" charset="0"/>
            </a:endParaRPr>
          </a:p>
          <a:p>
            <a:pPr marL="0" marR="0" lvl="0" indent="0" algn="r" defTabSz="914400" rtl="1" eaLnBrk="1" fontAlgn="auto" latinLnBrk="0" hangingPunct="1">
              <a:lnSpc>
                <a:spcPct val="100000"/>
              </a:lnSpc>
              <a:spcBef>
                <a:spcPts val="0"/>
              </a:spcBef>
              <a:spcAft>
                <a:spcPts val="0"/>
              </a:spcAft>
              <a:buClrTx/>
              <a:buSzTx/>
              <a:buFontTx/>
              <a:buNone/>
              <a:tabLst/>
              <a:defRPr/>
            </a:pPr>
            <a:r>
              <a:rPr lang="he-IL" b="1" i="0">
                <a:solidFill>
                  <a:srgbClr val="3C4043"/>
                </a:solidFill>
                <a:effectLst/>
                <a:latin typeface="Roboto" panose="02000000000000000000" pitchFamily="2" charset="0"/>
              </a:rPr>
              <a:t>שלבי הערכה: </a:t>
            </a:r>
            <a:endParaRPr lang="en-US" b="1" i="0">
              <a:solidFill>
                <a:srgbClr val="3C4043"/>
              </a:solidFill>
              <a:effectLst/>
              <a:latin typeface="Roboto" panose="02000000000000000000" pitchFamily="2" charset="0"/>
            </a:endParaRPr>
          </a:p>
          <a:p>
            <a:pPr marL="0" marR="0" lvl="0" indent="0" algn="r" defTabSz="914400" rtl="1" eaLnBrk="1" fontAlgn="auto" latinLnBrk="0" hangingPunct="1">
              <a:lnSpc>
                <a:spcPct val="100000"/>
              </a:lnSpc>
              <a:spcBef>
                <a:spcPts val="0"/>
              </a:spcBef>
              <a:spcAft>
                <a:spcPts val="0"/>
              </a:spcAft>
              <a:buClrTx/>
              <a:buSzTx/>
              <a:buFontTx/>
              <a:buNone/>
              <a:tabLst/>
              <a:defRPr/>
            </a:pPr>
            <a:r>
              <a:rPr lang="he-IL" b="0" i="0">
                <a:solidFill>
                  <a:srgbClr val="3C4043"/>
                </a:solidFill>
                <a:effectLst/>
                <a:latin typeface="Roboto" panose="02000000000000000000" pitchFamily="2" charset="0"/>
              </a:rPr>
              <a:t>1. קרא את הבעיה בעיון וזהה את הפונקציות הנדרשות של היישום. הבן את הצהרת הבעיה וקבע אילו פונקציות יש ליישם. </a:t>
            </a:r>
            <a:endParaRPr lang="en-US" b="0" i="0">
              <a:solidFill>
                <a:srgbClr val="3C4043"/>
              </a:solidFill>
              <a:effectLst/>
              <a:latin typeface="Roboto" panose="02000000000000000000" pitchFamily="2" charset="0"/>
            </a:endParaRPr>
          </a:p>
          <a:p>
            <a:pPr marL="0" marR="0" lvl="0" indent="0" algn="r" defTabSz="914400" rtl="1" eaLnBrk="1" fontAlgn="auto" latinLnBrk="0" hangingPunct="1">
              <a:lnSpc>
                <a:spcPct val="100000"/>
              </a:lnSpc>
              <a:spcBef>
                <a:spcPts val="0"/>
              </a:spcBef>
              <a:spcAft>
                <a:spcPts val="0"/>
              </a:spcAft>
              <a:buClrTx/>
              <a:buSzTx/>
              <a:buFontTx/>
              <a:buNone/>
              <a:tabLst/>
              <a:defRPr/>
            </a:pPr>
            <a:r>
              <a:rPr lang="he-IL" b="0" i="0">
                <a:solidFill>
                  <a:srgbClr val="3C4043"/>
                </a:solidFill>
                <a:effectLst/>
                <a:latin typeface="Roboto" panose="02000000000000000000" pitchFamily="2" charset="0"/>
              </a:rPr>
              <a:t>2. הערך את התאמת קטע הקוד לבעיה וודא שהוא ממלא את כל הפונקציות הנדרשות. </a:t>
            </a:r>
          </a:p>
          <a:p>
            <a:pPr marL="0" marR="0" lvl="0" indent="0" algn="r" defTabSz="914400" rtl="1" eaLnBrk="1" fontAlgn="auto" latinLnBrk="0" hangingPunct="1">
              <a:lnSpc>
                <a:spcPct val="100000"/>
              </a:lnSpc>
              <a:spcBef>
                <a:spcPts val="0"/>
              </a:spcBef>
              <a:spcAft>
                <a:spcPts val="0"/>
              </a:spcAft>
              <a:buClrTx/>
              <a:buSzTx/>
              <a:buFontTx/>
              <a:buNone/>
              <a:tabLst/>
              <a:defRPr/>
            </a:pPr>
            <a:r>
              <a:rPr lang="he-IL" b="0" i="0">
                <a:solidFill>
                  <a:srgbClr val="3C4043"/>
                </a:solidFill>
                <a:effectLst/>
                <a:latin typeface="Roboto" panose="02000000000000000000" pitchFamily="2" charset="0"/>
              </a:rPr>
              <a:t>3. תן ציון עבור [היבט הערכה] בסולם של 0 עד 4, כאשר 0 הוא הנמוך ביותר ו-4 הוא הגבוה ביותר בהתבסס על קריטריוני ההערכה.</a:t>
            </a:r>
            <a:endParaRPr lang="en-US" b="1"/>
          </a:p>
        </p:txBody>
      </p:sp>
      <p:sp>
        <p:nvSpPr>
          <p:cNvPr id="4" name="Slide Number Placeholder 3">
            <a:extLst>
              <a:ext uri="{FF2B5EF4-FFF2-40B4-BE49-F238E27FC236}">
                <a16:creationId xmlns:a16="http://schemas.microsoft.com/office/drawing/2014/main" id="{05D28E75-D485-A7DA-98E3-8D86D2D902D9}"/>
              </a:ext>
            </a:extLst>
          </p:cNvPr>
          <p:cNvSpPr>
            <a:spLocks noGrp="1"/>
          </p:cNvSpPr>
          <p:nvPr>
            <p:ph type="sldNum" sz="quarter" idx="5"/>
          </p:nvPr>
        </p:nvSpPr>
        <p:spPr/>
        <p:txBody>
          <a:bodyPr/>
          <a:lstStyle/>
          <a:p>
            <a:fld id="{5839AA12-8F82-4AE0-913A-CA42487A0092}" type="slidenum">
              <a:rPr lang="en-US" smtClean="0"/>
              <a:t>15</a:t>
            </a:fld>
            <a:endParaRPr lang="en-US"/>
          </a:p>
        </p:txBody>
      </p:sp>
    </p:spTree>
    <p:extLst>
      <p:ext uri="{BB962C8B-B14F-4D97-AF65-F5344CB8AC3E}">
        <p14:creationId xmlns:p14="http://schemas.microsoft.com/office/powerpoint/2010/main" val="15735123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9F16DA-8F65-1BD8-FFE3-859EA3EF484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0EC2EE5-C43F-741F-4FE8-D3B08EFD8A3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E990FB3-42C9-E594-789E-758359F43C97}"/>
              </a:ext>
            </a:extLst>
          </p:cNvPr>
          <p:cNvSpPr>
            <a:spLocks noGrp="1"/>
          </p:cNvSpPr>
          <p:nvPr>
            <p:ph type="body" idx="1"/>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en-US" b="1"/>
              <a:t>INPUT</a:t>
            </a:r>
            <a:endParaRPr lang="he-IL" b="1"/>
          </a:p>
          <a:p>
            <a:pPr marL="0" marR="0" lvl="0" indent="0" algn="r" defTabSz="914400" rtl="1" eaLnBrk="1" fontAlgn="auto" latinLnBrk="0" hangingPunct="1">
              <a:lnSpc>
                <a:spcPct val="100000"/>
              </a:lnSpc>
              <a:spcBef>
                <a:spcPts val="0"/>
              </a:spcBef>
              <a:spcAft>
                <a:spcPts val="0"/>
              </a:spcAft>
              <a:buClrTx/>
              <a:buSzTx/>
              <a:buFontTx/>
              <a:buNone/>
              <a:tabLst/>
              <a:defRPr/>
            </a:pPr>
            <a:r>
              <a:rPr lang="he-IL" b="0"/>
              <a:t>בגלל שאנחנו מתעסקים רק בפענוח קוד , שלבי ההערכה נשארים אותו הדבר במשימות הערכה שונות.</a:t>
            </a:r>
            <a:r>
              <a:rPr lang="en-US" b="0"/>
              <a:t> </a:t>
            </a:r>
          </a:p>
          <a:p>
            <a:pPr marL="0" marR="0" lvl="0" indent="0" algn="r" defTabSz="914400" rtl="1" eaLnBrk="1" fontAlgn="auto" latinLnBrk="0" hangingPunct="1">
              <a:lnSpc>
                <a:spcPct val="100000"/>
              </a:lnSpc>
              <a:spcBef>
                <a:spcPts val="0"/>
              </a:spcBef>
              <a:spcAft>
                <a:spcPts val="0"/>
              </a:spcAft>
              <a:buClrTx/>
              <a:buSzTx/>
              <a:buFontTx/>
              <a:buNone/>
              <a:tabLst/>
              <a:defRPr/>
            </a:pPr>
            <a:r>
              <a:rPr lang="he-IL" b="0"/>
              <a:t>על-ידי קבלת הנחיה קבועה של שלב הערכה, </a:t>
            </a:r>
            <a:r>
              <a:rPr lang="en-US" b="0"/>
              <a:t>ICE-Score </a:t>
            </a:r>
            <a:r>
              <a:rPr lang="he-IL" b="0"/>
              <a:t> מבטל את הצורך בהפקה דינמית של הוראות עבור כל משימת הערכה. זה מפשט את תהליך ההערכה ומבטיח שמעריכים יכולים להתמקד בהערכת קטעי הקוד על סמך הקריטריונים שהוגדרו מראש ללא צורך ביצירת הוראות נוספות.</a:t>
            </a:r>
            <a:endParaRPr lang="he-IL" b="1"/>
          </a:p>
          <a:p>
            <a:pPr marL="0" marR="0" lvl="0" indent="0" algn="r" defTabSz="914400" rtl="1" eaLnBrk="1" fontAlgn="auto" latinLnBrk="0" hangingPunct="1">
              <a:lnSpc>
                <a:spcPct val="100000"/>
              </a:lnSpc>
              <a:spcBef>
                <a:spcPts val="0"/>
              </a:spcBef>
              <a:spcAft>
                <a:spcPts val="0"/>
              </a:spcAft>
              <a:buClrTx/>
              <a:buSzTx/>
              <a:buFontTx/>
              <a:buNone/>
              <a:tabLst/>
              <a:defRPr/>
            </a:pPr>
            <a:endParaRPr lang="he-IL" b="1"/>
          </a:p>
          <a:p>
            <a:pPr marL="0" marR="0" lvl="0" indent="0" algn="r" defTabSz="914400" rtl="1" eaLnBrk="1" fontAlgn="auto" latinLnBrk="0" hangingPunct="1">
              <a:lnSpc>
                <a:spcPct val="100000"/>
              </a:lnSpc>
              <a:spcBef>
                <a:spcPts val="0"/>
              </a:spcBef>
              <a:spcAft>
                <a:spcPts val="0"/>
              </a:spcAft>
              <a:buClrTx/>
              <a:buSzTx/>
              <a:buFontTx/>
              <a:buNone/>
              <a:tabLst/>
              <a:defRPr/>
            </a:pPr>
            <a:r>
              <a:rPr lang="en-US" b="1"/>
              <a:t>Interaction with LLMs</a:t>
            </a:r>
          </a:p>
          <a:p>
            <a:pPr marL="0" marR="0" lvl="0" indent="0" algn="r" defTabSz="914400" rtl="1" eaLnBrk="1" fontAlgn="auto" latinLnBrk="0" hangingPunct="1">
              <a:lnSpc>
                <a:spcPct val="100000"/>
              </a:lnSpc>
              <a:spcBef>
                <a:spcPts val="0"/>
              </a:spcBef>
              <a:spcAft>
                <a:spcPts val="0"/>
              </a:spcAft>
              <a:buClrTx/>
              <a:buSzTx/>
              <a:buFontTx/>
              <a:buNone/>
              <a:tabLst/>
              <a:defRPr/>
            </a:pPr>
            <a:r>
              <a:rPr lang="he-IL" b="0"/>
              <a:t>ב</a:t>
            </a:r>
            <a:r>
              <a:rPr lang="en-US" b="0"/>
              <a:t>g-eval</a:t>
            </a:r>
            <a:r>
              <a:rPr lang="he-IL" b="0"/>
              <a:t> בגלל </a:t>
            </a:r>
            <a:r>
              <a:rPr lang="he-IL" b="0" err="1"/>
              <a:t>שקריטריוני</a:t>
            </a:r>
            <a:r>
              <a:rPr lang="he-IL" b="0"/>
              <a:t> ההערכה אינם מוגדרים מראש, תהליך ההערכה מסתמך במידה רבה על ה</a:t>
            </a:r>
            <a:r>
              <a:rPr lang="en-US" b="0"/>
              <a:t>LLM</a:t>
            </a:r>
            <a:r>
              <a:rPr lang="he-IL" b="0"/>
              <a:t> כדי ליצור הנחיות להערכה – כיצד להעריך את המשימה באופן מפורט (המשימה משתנה מפעם לפעם)</a:t>
            </a:r>
          </a:p>
          <a:p>
            <a:pPr marL="0" marR="0" lvl="0" indent="0" algn="r" defTabSz="914400" rtl="1" eaLnBrk="1" fontAlgn="auto" latinLnBrk="0" hangingPunct="1">
              <a:lnSpc>
                <a:spcPct val="100000"/>
              </a:lnSpc>
              <a:spcBef>
                <a:spcPts val="0"/>
              </a:spcBef>
              <a:spcAft>
                <a:spcPts val="0"/>
              </a:spcAft>
              <a:buClrTx/>
              <a:buSzTx/>
              <a:buFontTx/>
              <a:buNone/>
              <a:tabLst/>
              <a:defRPr/>
            </a:pPr>
            <a:r>
              <a:rPr lang="he-IL" b="0"/>
              <a:t>לעומת זאת ב</a:t>
            </a:r>
            <a:r>
              <a:rPr lang="en-US" b="0"/>
              <a:t>ice-score </a:t>
            </a:r>
            <a:r>
              <a:rPr lang="he-IL" b="0"/>
              <a:t> </a:t>
            </a:r>
            <a:r>
              <a:rPr lang="he-IL" b="0" err="1"/>
              <a:t>קריטריוני</a:t>
            </a:r>
            <a:r>
              <a:rPr lang="he-IL" b="0"/>
              <a:t> הערכה קבועים מראש, ושלבי ההערכה שהגדירו לו כיצד להעריך את הקוד.</a:t>
            </a:r>
            <a:r>
              <a:rPr lang="en-US" b="0"/>
              <a:t> </a:t>
            </a:r>
          </a:p>
          <a:p>
            <a:pPr marL="0" marR="0" lvl="0" indent="0" algn="r" defTabSz="914400" rtl="1" eaLnBrk="1" fontAlgn="auto" latinLnBrk="0" hangingPunct="1">
              <a:lnSpc>
                <a:spcPct val="100000"/>
              </a:lnSpc>
              <a:spcBef>
                <a:spcPts val="0"/>
              </a:spcBef>
              <a:spcAft>
                <a:spcPts val="0"/>
              </a:spcAft>
              <a:buClrTx/>
              <a:buSzTx/>
              <a:buFontTx/>
              <a:buNone/>
              <a:tabLst/>
              <a:defRPr/>
            </a:pPr>
            <a:r>
              <a:rPr lang="he-IL" b="0"/>
              <a:t>מה שכן, </a:t>
            </a:r>
            <a:r>
              <a:rPr lang="en-US" b="0"/>
              <a:t>ice-score </a:t>
            </a:r>
            <a:r>
              <a:rPr lang="he-IL" b="0"/>
              <a:t> משתמש ב</a:t>
            </a:r>
            <a:r>
              <a:rPr lang="en-US" b="0" err="1"/>
              <a:t>CoT</a:t>
            </a:r>
            <a:r>
              <a:rPr lang="he-IL" b="0"/>
              <a:t> כדי לנמק ולהסביר מדוע היבטים </a:t>
            </a:r>
            <a:r>
              <a:rPr lang="he-IL" b="0" err="1"/>
              <a:t>מסויימים</a:t>
            </a:r>
            <a:r>
              <a:rPr lang="he-IL" b="0"/>
              <a:t> מוערכים בצורה </a:t>
            </a:r>
            <a:r>
              <a:rPr lang="he-IL" b="0" err="1"/>
              <a:t>מסויימת</a:t>
            </a:r>
            <a:r>
              <a:rPr lang="he-IL" b="0"/>
              <a:t>.</a:t>
            </a:r>
            <a:endParaRPr lang="en-US" b="0"/>
          </a:p>
          <a:p>
            <a:pPr marL="0" marR="0" lvl="0" indent="0" algn="r" defTabSz="914400" rtl="1" eaLnBrk="1" fontAlgn="auto" latinLnBrk="0" hangingPunct="1">
              <a:lnSpc>
                <a:spcPct val="100000"/>
              </a:lnSpc>
              <a:spcBef>
                <a:spcPts val="0"/>
              </a:spcBef>
              <a:spcAft>
                <a:spcPts val="0"/>
              </a:spcAft>
              <a:buClrTx/>
              <a:buSzTx/>
              <a:buFontTx/>
              <a:buNone/>
              <a:tabLst/>
              <a:defRPr/>
            </a:pPr>
            <a:endParaRPr lang="he-IL"/>
          </a:p>
          <a:p>
            <a:pPr marL="0" indent="0" algn="r" rtl="1">
              <a:buNone/>
            </a:pPr>
            <a:endParaRPr lang="en-US"/>
          </a:p>
          <a:p>
            <a:pPr marL="0" marR="0" lvl="0" indent="0" algn="r" defTabSz="914400" rtl="1" eaLnBrk="1" fontAlgn="auto" latinLnBrk="0" hangingPunct="1">
              <a:lnSpc>
                <a:spcPct val="100000"/>
              </a:lnSpc>
              <a:spcBef>
                <a:spcPts val="0"/>
              </a:spcBef>
              <a:spcAft>
                <a:spcPts val="0"/>
              </a:spcAft>
              <a:buClrTx/>
              <a:buSzTx/>
              <a:buFontTx/>
              <a:buNone/>
              <a:tabLst/>
              <a:defRPr/>
            </a:pPr>
            <a:r>
              <a:rPr lang="en-US" b="1"/>
              <a:t>Need for weighted scoring function after iteration</a:t>
            </a:r>
            <a:endParaRPr lang="en-US"/>
          </a:p>
          <a:p>
            <a:pPr marL="0" indent="0" algn="r" rtl="1">
              <a:buNone/>
            </a:pPr>
            <a:r>
              <a:rPr lang="he-IL"/>
              <a:t> </a:t>
            </a:r>
            <a:r>
              <a:rPr lang="en-US"/>
              <a:t>ICE-Score </a:t>
            </a:r>
            <a:r>
              <a:rPr lang="he-IL"/>
              <a:t> מבטל את הצורך בפונקציית ניקוד משוקלל לאחר </a:t>
            </a:r>
            <a:r>
              <a:rPr lang="he-IL" err="1"/>
              <a:t>איטרציה</a:t>
            </a:r>
            <a:r>
              <a:rPr lang="he-IL"/>
              <a:t>. </a:t>
            </a:r>
            <a:br>
              <a:rPr lang="en-US"/>
            </a:br>
            <a:r>
              <a:rPr lang="he-IL"/>
              <a:t>תהליך ההערכה של </a:t>
            </a:r>
            <a:r>
              <a:rPr lang="en-US"/>
              <a:t>ICE-Score </a:t>
            </a:r>
            <a:r>
              <a:rPr lang="he-IL"/>
              <a:t> מתוכנן בצורה כזו שהוא יכול ליצור ישירות ציון הערכה סופי ללא שלב הביניים של צבירה משוקללת.</a:t>
            </a:r>
          </a:p>
          <a:p>
            <a:pPr marL="0" indent="0" algn="r" rtl="1">
              <a:buNone/>
            </a:pPr>
            <a:r>
              <a:rPr lang="he-IL"/>
              <a:t> זה מייעל את תהליך ההערכה ומפחית את המורכבות, מה שהופך את </a:t>
            </a:r>
            <a:r>
              <a:rPr lang="en-US"/>
              <a:t>ICE-Score </a:t>
            </a:r>
            <a:r>
              <a:rPr lang="he-IL"/>
              <a:t> ליעילה וחסכונית יותר.</a:t>
            </a:r>
            <a:endParaRPr lang="en-US"/>
          </a:p>
        </p:txBody>
      </p:sp>
      <p:sp>
        <p:nvSpPr>
          <p:cNvPr id="4" name="Slide Number Placeholder 3">
            <a:extLst>
              <a:ext uri="{FF2B5EF4-FFF2-40B4-BE49-F238E27FC236}">
                <a16:creationId xmlns:a16="http://schemas.microsoft.com/office/drawing/2014/main" id="{50FFAB11-FB5C-3D4F-8267-373E44CC9FA3}"/>
              </a:ext>
            </a:extLst>
          </p:cNvPr>
          <p:cNvSpPr>
            <a:spLocks noGrp="1"/>
          </p:cNvSpPr>
          <p:nvPr>
            <p:ph type="sldNum" sz="quarter" idx="5"/>
          </p:nvPr>
        </p:nvSpPr>
        <p:spPr/>
        <p:txBody>
          <a:bodyPr/>
          <a:lstStyle/>
          <a:p>
            <a:fld id="{5839AA12-8F82-4AE0-913A-CA42487A0092}" type="slidenum">
              <a:rPr lang="en-US" smtClean="0"/>
              <a:t>16</a:t>
            </a:fld>
            <a:endParaRPr lang="en-US"/>
          </a:p>
        </p:txBody>
      </p:sp>
    </p:spTree>
    <p:extLst>
      <p:ext uri="{BB962C8B-B14F-4D97-AF65-F5344CB8AC3E}">
        <p14:creationId xmlns:p14="http://schemas.microsoft.com/office/powerpoint/2010/main" val="12232532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839AA12-8F82-4AE0-913A-CA42487A0092}" type="slidenum">
              <a:rPr lang="en-US" smtClean="0"/>
              <a:t>17</a:t>
            </a:fld>
            <a:endParaRPr lang="en-US"/>
          </a:p>
        </p:txBody>
      </p:sp>
    </p:spTree>
    <p:extLst>
      <p:ext uri="{BB962C8B-B14F-4D97-AF65-F5344CB8AC3E}">
        <p14:creationId xmlns:p14="http://schemas.microsoft.com/office/powerpoint/2010/main" val="34055017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e-IL"/>
          </a:p>
        </p:txBody>
      </p:sp>
      <p:sp>
        <p:nvSpPr>
          <p:cNvPr id="4" name="Slide Number Placeholder 3"/>
          <p:cNvSpPr>
            <a:spLocks noGrp="1"/>
          </p:cNvSpPr>
          <p:nvPr>
            <p:ph type="sldNum" sz="quarter" idx="5"/>
          </p:nvPr>
        </p:nvSpPr>
        <p:spPr/>
        <p:txBody>
          <a:bodyPr/>
          <a:lstStyle/>
          <a:p>
            <a:fld id="{5839AA12-8F82-4AE0-913A-CA42487A0092}" type="slidenum">
              <a:rPr lang="en-US" smtClean="0"/>
              <a:t>21</a:t>
            </a:fld>
            <a:endParaRPr lang="en-US"/>
          </a:p>
        </p:txBody>
      </p:sp>
    </p:spTree>
    <p:extLst>
      <p:ext uri="{BB962C8B-B14F-4D97-AF65-F5344CB8AC3E}">
        <p14:creationId xmlns:p14="http://schemas.microsoft.com/office/powerpoint/2010/main" val="15101230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e-IL"/>
          </a:p>
        </p:txBody>
      </p:sp>
      <p:sp>
        <p:nvSpPr>
          <p:cNvPr id="4" name="Slide Number Placeholder 3"/>
          <p:cNvSpPr>
            <a:spLocks noGrp="1"/>
          </p:cNvSpPr>
          <p:nvPr>
            <p:ph type="sldNum" sz="quarter" idx="5"/>
          </p:nvPr>
        </p:nvSpPr>
        <p:spPr/>
        <p:txBody>
          <a:bodyPr/>
          <a:lstStyle/>
          <a:p>
            <a:fld id="{5839AA12-8F82-4AE0-913A-CA42487A0092}" type="slidenum">
              <a:rPr lang="en-US" smtClean="0"/>
              <a:t>22</a:t>
            </a:fld>
            <a:endParaRPr lang="en-US"/>
          </a:p>
        </p:txBody>
      </p:sp>
    </p:spTree>
    <p:extLst>
      <p:ext uri="{BB962C8B-B14F-4D97-AF65-F5344CB8AC3E}">
        <p14:creationId xmlns:p14="http://schemas.microsoft.com/office/powerpoint/2010/main" val="346764803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839AA12-8F82-4AE0-913A-CA42487A0092}" type="slidenum">
              <a:rPr lang="en-US" smtClean="0"/>
              <a:t>25</a:t>
            </a:fld>
            <a:endParaRPr lang="en-US"/>
          </a:p>
        </p:txBody>
      </p:sp>
    </p:spTree>
    <p:extLst>
      <p:ext uri="{BB962C8B-B14F-4D97-AF65-F5344CB8AC3E}">
        <p14:creationId xmlns:p14="http://schemas.microsoft.com/office/powerpoint/2010/main" val="27443775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err="1">
                <a:cs typeface="Calibri"/>
              </a:rPr>
              <a:t>אז</a:t>
            </a:r>
            <a:r>
              <a:rPr lang="en-US">
                <a:cs typeface="Calibri"/>
              </a:rPr>
              <a:t> </a:t>
            </a:r>
            <a:r>
              <a:rPr lang="en-US" err="1">
                <a:cs typeface="Calibri"/>
              </a:rPr>
              <a:t>זה</a:t>
            </a:r>
            <a:r>
              <a:rPr lang="en-US">
                <a:cs typeface="Calibri"/>
              </a:rPr>
              <a:t> </a:t>
            </a:r>
            <a:r>
              <a:rPr lang="en-US" err="1">
                <a:cs typeface="Calibri"/>
              </a:rPr>
              <a:t>מה</a:t>
            </a:r>
            <a:r>
              <a:rPr lang="en-US">
                <a:cs typeface="Calibri"/>
              </a:rPr>
              <a:t> </a:t>
            </a:r>
            <a:r>
              <a:rPr lang="en-US" err="1">
                <a:cs typeface="Calibri"/>
              </a:rPr>
              <a:t>שנעשה</a:t>
            </a:r>
            <a:r>
              <a:rPr lang="en-US">
                <a:cs typeface="Calibri"/>
              </a:rPr>
              <a:t> </a:t>
            </a:r>
            <a:r>
              <a:rPr lang="en-US" err="1">
                <a:cs typeface="Calibri"/>
              </a:rPr>
              <a:t>במצגת</a:t>
            </a:r>
            <a:r>
              <a:rPr lang="en-US">
                <a:cs typeface="Calibri"/>
              </a:rPr>
              <a:t>:</a:t>
            </a:r>
          </a:p>
          <a:p>
            <a:r>
              <a:rPr lang="en-US" err="1">
                <a:cs typeface="Calibri"/>
              </a:rPr>
              <a:t>נספר</a:t>
            </a:r>
            <a:r>
              <a:rPr lang="en-US">
                <a:cs typeface="Calibri"/>
              </a:rPr>
              <a:t> </a:t>
            </a:r>
            <a:r>
              <a:rPr lang="en-US" err="1">
                <a:cs typeface="Calibri"/>
              </a:rPr>
              <a:t>על</a:t>
            </a:r>
            <a:r>
              <a:rPr lang="en-US">
                <a:cs typeface="Calibri"/>
              </a:rPr>
              <a:t> </a:t>
            </a:r>
            <a:r>
              <a:rPr lang="en-US" err="1">
                <a:cs typeface="Calibri"/>
              </a:rPr>
              <a:t>הקע</a:t>
            </a:r>
            <a:endParaRPr lang="en-US">
              <a:cs typeface="Calibri"/>
            </a:endParaRPr>
          </a:p>
          <a:p>
            <a:r>
              <a:rPr lang="en-US" err="1">
                <a:cs typeface="Calibri"/>
              </a:rPr>
              <a:t>נגדיר</a:t>
            </a:r>
            <a:r>
              <a:rPr lang="en-US">
                <a:cs typeface="Calibri"/>
              </a:rPr>
              <a:t> </a:t>
            </a:r>
            <a:r>
              <a:rPr lang="en-US" err="1">
                <a:cs typeface="Calibri"/>
              </a:rPr>
              <a:t>את</a:t>
            </a:r>
            <a:r>
              <a:rPr lang="en-US">
                <a:cs typeface="Calibri"/>
              </a:rPr>
              <a:t> </a:t>
            </a:r>
            <a:r>
              <a:rPr lang="en-US" err="1">
                <a:cs typeface="Calibri"/>
              </a:rPr>
              <a:t>הבעיה</a:t>
            </a:r>
            <a:r>
              <a:rPr lang="en-US">
                <a:cs typeface="Calibri"/>
              </a:rPr>
              <a:t> </a:t>
            </a:r>
          </a:p>
          <a:p>
            <a:r>
              <a:rPr lang="en-US" err="1">
                <a:cs typeface="Calibri"/>
              </a:rPr>
              <a:t>נראה</a:t>
            </a:r>
            <a:r>
              <a:rPr lang="en-US">
                <a:cs typeface="Calibri"/>
              </a:rPr>
              <a:t> </a:t>
            </a:r>
            <a:r>
              <a:rPr lang="en-US" err="1">
                <a:cs typeface="Calibri"/>
              </a:rPr>
              <a:t>מודלים</a:t>
            </a:r>
            <a:r>
              <a:rPr lang="en-US">
                <a:cs typeface="Calibri"/>
              </a:rPr>
              <a:t> </a:t>
            </a:r>
            <a:r>
              <a:rPr lang="en-US" err="1">
                <a:cs typeface="Calibri"/>
              </a:rPr>
              <a:t>קודמים</a:t>
            </a:r>
            <a:r>
              <a:rPr lang="en-US">
                <a:cs typeface="Calibri"/>
              </a:rPr>
              <a:t> </a:t>
            </a:r>
            <a:r>
              <a:rPr lang="en-US" err="1">
                <a:cs typeface="Calibri"/>
              </a:rPr>
              <a:t>שהיו</a:t>
            </a:r>
            <a:endParaRPr lang="en-US">
              <a:cs typeface="Calibri"/>
            </a:endParaRPr>
          </a:p>
          <a:p>
            <a:r>
              <a:rPr lang="en-US" err="1">
                <a:cs typeface="Calibri"/>
              </a:rPr>
              <a:t>נציג</a:t>
            </a:r>
            <a:r>
              <a:rPr lang="en-US">
                <a:cs typeface="Calibri"/>
              </a:rPr>
              <a:t> </a:t>
            </a:r>
            <a:r>
              <a:rPr lang="en-US" err="1">
                <a:cs typeface="Calibri"/>
              </a:rPr>
              <a:t>את</a:t>
            </a:r>
            <a:r>
              <a:rPr lang="en-US">
                <a:cs typeface="Calibri"/>
              </a:rPr>
              <a:t> ICE-SCORE</a:t>
            </a:r>
          </a:p>
          <a:p>
            <a:r>
              <a:rPr lang="en-US" err="1">
                <a:cs typeface="Calibri"/>
              </a:rPr>
              <a:t>נראה</a:t>
            </a:r>
            <a:r>
              <a:rPr lang="en-US">
                <a:cs typeface="Calibri"/>
              </a:rPr>
              <a:t> </a:t>
            </a:r>
            <a:r>
              <a:rPr lang="en-US" err="1">
                <a:cs typeface="Calibri"/>
              </a:rPr>
              <a:t>דוגמאות</a:t>
            </a:r>
            <a:endParaRPr lang="en-US">
              <a:cs typeface="Calibri"/>
            </a:endParaRPr>
          </a:p>
          <a:p>
            <a:r>
              <a:rPr lang="en-US" err="1">
                <a:cs typeface="Calibri"/>
              </a:rPr>
              <a:t>ולבסוף</a:t>
            </a:r>
            <a:r>
              <a:rPr lang="en-US">
                <a:cs typeface="Calibri"/>
              </a:rPr>
              <a:t> </a:t>
            </a:r>
            <a:r>
              <a:rPr lang="en-US" err="1">
                <a:cs typeface="Calibri"/>
              </a:rPr>
              <a:t>סיכום</a:t>
            </a:r>
          </a:p>
        </p:txBody>
      </p:sp>
      <p:sp>
        <p:nvSpPr>
          <p:cNvPr id="4" name="מציין מיקום של מספר שקופית 3"/>
          <p:cNvSpPr>
            <a:spLocks noGrp="1"/>
          </p:cNvSpPr>
          <p:nvPr>
            <p:ph type="sldNum" sz="quarter" idx="5"/>
          </p:nvPr>
        </p:nvSpPr>
        <p:spPr/>
        <p:txBody>
          <a:bodyPr/>
          <a:lstStyle/>
          <a:p>
            <a:fld id="{5839AA12-8F82-4AE0-913A-CA42487A0092}" type="slidenum">
              <a:rPr lang="en-US" smtClean="0"/>
              <a:t>2</a:t>
            </a:fld>
            <a:endParaRPr lang="en-US"/>
          </a:p>
        </p:txBody>
      </p:sp>
    </p:spTree>
    <p:extLst>
      <p:ext uri="{BB962C8B-B14F-4D97-AF65-F5344CB8AC3E}">
        <p14:creationId xmlns:p14="http://schemas.microsoft.com/office/powerpoint/2010/main" val="21421409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839AA12-8F82-4AE0-913A-CA42487A0092}" type="slidenum">
              <a:rPr lang="en-US" smtClean="0"/>
              <a:t>26</a:t>
            </a:fld>
            <a:endParaRPr lang="en-US"/>
          </a:p>
        </p:txBody>
      </p:sp>
    </p:spTree>
    <p:extLst>
      <p:ext uri="{BB962C8B-B14F-4D97-AF65-F5344CB8AC3E}">
        <p14:creationId xmlns:p14="http://schemas.microsoft.com/office/powerpoint/2010/main" val="40380725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a:t>יצירת שפה טבעית היא ענף של בינה מלאכותית ועיבוד שפה טבעית</a:t>
            </a:r>
          </a:p>
          <a:p>
            <a:pPr algn="r" rtl="1"/>
            <a:r>
              <a:rPr lang="he-IL"/>
              <a:t>המוקדש ליצירת טקסט או דיבור דמוי אדם מנתונים מובנים.</a:t>
            </a:r>
          </a:p>
          <a:p>
            <a:pPr algn="r" rtl="1"/>
            <a:endParaRPr lang="he-IL"/>
          </a:p>
          <a:p>
            <a:pPr algn="r" rtl="1"/>
            <a:r>
              <a:rPr lang="he-IL"/>
              <a:t>המטרה שלו זה לגרום למכונות לתקשר בצורה טובה עם בני האדם</a:t>
            </a:r>
            <a:endParaRPr lang="en-US"/>
          </a:p>
          <a:p>
            <a:pPr algn="r" rtl="1"/>
            <a:endParaRPr lang="he-IL"/>
          </a:p>
          <a:p>
            <a:pPr algn="r" rtl="1"/>
            <a:r>
              <a:rPr lang="he-IL"/>
              <a:t>יכולת זו הובילה לעוד תכונות נוספות כמו:</a:t>
            </a:r>
          </a:p>
          <a:p>
            <a:pPr algn="r" rtl="1"/>
            <a:r>
              <a:rPr lang="he-IL"/>
              <a:t>סיכום טקסט\ תרגום שפות\ צ'אטבוטים ויצירת תוכן.</a:t>
            </a:r>
          </a:p>
          <a:p>
            <a:pPr algn="r" rtl="1"/>
            <a:endParaRPr lang="he-IL"/>
          </a:p>
          <a:p>
            <a:pPr algn="r" rtl="1"/>
            <a:r>
              <a:rPr lang="he-IL"/>
              <a:t>מערכות אן-אל-גי הראו התקדמות משמעותית בפיתוח מודלים של אל-אל-אמ</a:t>
            </a:r>
            <a:endParaRPr lang="en-US"/>
          </a:p>
          <a:p>
            <a:pPr algn="r" rtl="1"/>
            <a:endParaRPr lang="he-IL"/>
          </a:p>
          <a:p>
            <a:pPr algn="r" rtl="1"/>
            <a:endParaRPr lang="he-IL"/>
          </a:p>
          <a:p>
            <a:pPr algn="r" rtl="1"/>
            <a:endParaRPr lang="he-IL"/>
          </a:p>
        </p:txBody>
      </p:sp>
      <p:sp>
        <p:nvSpPr>
          <p:cNvPr id="4" name="Slide Number Placeholder 3"/>
          <p:cNvSpPr>
            <a:spLocks noGrp="1"/>
          </p:cNvSpPr>
          <p:nvPr>
            <p:ph type="sldNum" sz="quarter" idx="5"/>
          </p:nvPr>
        </p:nvSpPr>
        <p:spPr/>
        <p:txBody>
          <a:bodyPr/>
          <a:lstStyle/>
          <a:p>
            <a:fld id="{5839AA12-8F82-4AE0-913A-CA42487A0092}" type="slidenum">
              <a:rPr lang="en-US" smtClean="0"/>
              <a:t>3</a:t>
            </a:fld>
            <a:endParaRPr lang="en-US"/>
          </a:p>
        </p:txBody>
      </p:sp>
    </p:spTree>
    <p:extLst>
      <p:ext uri="{BB962C8B-B14F-4D97-AF65-F5344CB8AC3E}">
        <p14:creationId xmlns:p14="http://schemas.microsoft.com/office/powerpoint/2010/main" val="39943966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a:t>קשיים בהערכת איכות של מערכות </a:t>
            </a:r>
            <a:r>
              <a:rPr lang="en-US"/>
              <a:t>NLG</a:t>
            </a:r>
            <a:r>
              <a:rPr lang="he-IL"/>
              <a:t>-</a:t>
            </a:r>
          </a:p>
          <a:p>
            <a:pPr marL="171450" indent="-171450" algn="r" rtl="1">
              <a:buFontTx/>
              <a:buChar char="-"/>
            </a:pPr>
            <a:r>
              <a:rPr lang="he-IL"/>
              <a:t>נותרה משימה מאתגרת, בעיקר בגלל מגבלות מדדי הערכה</a:t>
            </a:r>
          </a:p>
          <a:p>
            <a:pPr marL="171450" indent="-171450" algn="r" rtl="1">
              <a:buFontTx/>
              <a:buChar char="-"/>
            </a:pPr>
            <a:r>
              <a:rPr lang="he-IL"/>
              <a:t>כמו למשל: </a:t>
            </a:r>
          </a:p>
          <a:p>
            <a:pPr marL="0" indent="0" algn="r" rtl="1">
              <a:buFontTx/>
              <a:buNone/>
            </a:pPr>
            <a:r>
              <a:rPr lang="he-IL"/>
              <a:t>ללכוד ניואנסים ומשמעויות סימנטיות, וקושי להבחין בין טקסט שנוצר ע"י מכונה לטקסט שנכתב ע"י אדם</a:t>
            </a:r>
          </a:p>
          <a:p>
            <a:pPr algn="r" rtl="1"/>
            <a:endParaRPr lang="he-IL"/>
          </a:p>
          <a:p>
            <a:endParaRPr lang="he-IL"/>
          </a:p>
        </p:txBody>
      </p:sp>
      <p:sp>
        <p:nvSpPr>
          <p:cNvPr id="4" name="Slide Number Placeholder 3"/>
          <p:cNvSpPr>
            <a:spLocks noGrp="1"/>
          </p:cNvSpPr>
          <p:nvPr>
            <p:ph type="sldNum" sz="quarter" idx="5"/>
          </p:nvPr>
        </p:nvSpPr>
        <p:spPr/>
        <p:txBody>
          <a:bodyPr/>
          <a:lstStyle/>
          <a:p>
            <a:fld id="{5839AA12-8F82-4AE0-913A-CA42487A0092}" type="slidenum">
              <a:rPr lang="en-US" smtClean="0"/>
              <a:t>4</a:t>
            </a:fld>
            <a:endParaRPr lang="en-US"/>
          </a:p>
        </p:txBody>
      </p:sp>
    </p:spTree>
    <p:extLst>
      <p:ext uri="{BB962C8B-B14F-4D97-AF65-F5344CB8AC3E}">
        <p14:creationId xmlns:p14="http://schemas.microsoft.com/office/powerpoint/2010/main" val="42743097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a:r>
              <a:rPr lang="he-IL"/>
              <a:t>הערכת הטקסט שנוצר על ידי מודלים אל-אל-אמ-אס היא מאוד קשה לביצוע.</a:t>
            </a:r>
          </a:p>
          <a:p>
            <a:pPr algn="r"/>
            <a:r>
              <a:rPr lang="he-IL"/>
              <a:t>לכן יש כמה דרכים שפעלו עד כה להערכת הטקסט כמו "בלו" ו"רוג'" </a:t>
            </a:r>
          </a:p>
          <a:p>
            <a:pPr algn="r"/>
            <a:r>
              <a:rPr lang="he-IL">
                <a:cs typeface="Calibri"/>
              </a:rPr>
              <a:t>או שימוש בבדיקות שנכתבו ע"י אדם להערכת נכונות הקוד - ביצוע מאתגר, במיוחד בתחומים דלי משאבים .</a:t>
            </a:r>
          </a:p>
          <a:p>
            <a:pPr algn="r"/>
            <a:endParaRPr lang="he-IL"/>
          </a:p>
          <a:p>
            <a:pPr algn="r"/>
            <a:r>
              <a:rPr lang="he-IL"/>
              <a:t>מוטיבציה-</a:t>
            </a:r>
          </a:p>
          <a:p>
            <a:pPr marL="0" marR="0" lvl="0" indent="0" algn="r" defTabSz="914400" rtl="0" eaLnBrk="1" fontAlgn="auto" latinLnBrk="0" hangingPunct="1">
              <a:lnSpc>
                <a:spcPct val="100000"/>
              </a:lnSpc>
              <a:spcBef>
                <a:spcPts val="0"/>
              </a:spcBef>
              <a:spcAft>
                <a:spcPts val="0"/>
              </a:spcAft>
              <a:buClrTx/>
              <a:buSzTx/>
              <a:buFontTx/>
              <a:buNone/>
              <a:tabLst/>
              <a:defRPr/>
            </a:pPr>
            <a:r>
              <a:rPr lang="he-IL">
                <a:cs typeface="Calibri"/>
              </a:rPr>
              <a:t>היא לספק מדד הערכה מדויק ואמין יותר למשימות יצירת קוד, ללא צורך בחבילות בדיקה שנכתבו על ידי אדם</a:t>
            </a:r>
          </a:p>
          <a:p>
            <a:endParaRPr lang="he-IL"/>
          </a:p>
        </p:txBody>
      </p:sp>
      <p:sp>
        <p:nvSpPr>
          <p:cNvPr id="4" name="Slide Number Placeholder 3"/>
          <p:cNvSpPr>
            <a:spLocks noGrp="1"/>
          </p:cNvSpPr>
          <p:nvPr>
            <p:ph type="sldNum" sz="quarter" idx="5"/>
          </p:nvPr>
        </p:nvSpPr>
        <p:spPr/>
        <p:txBody>
          <a:bodyPr/>
          <a:lstStyle/>
          <a:p>
            <a:fld id="{5839AA12-8F82-4AE0-913A-CA42487A0092}" type="slidenum">
              <a:rPr lang="en-US" smtClean="0"/>
              <a:t>5</a:t>
            </a:fld>
            <a:endParaRPr lang="en-US"/>
          </a:p>
        </p:txBody>
      </p:sp>
    </p:spTree>
    <p:extLst>
      <p:ext uri="{BB962C8B-B14F-4D97-AF65-F5344CB8AC3E}">
        <p14:creationId xmlns:p14="http://schemas.microsoft.com/office/powerpoint/2010/main" val="41150750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en-US" b="1"/>
              <a:t>BLUEW, ROUGU:</a:t>
            </a:r>
            <a:endParaRPr lang="he-IL" b="1"/>
          </a:p>
          <a:p>
            <a:pPr algn="r" rtl="1"/>
            <a:r>
              <a:rPr lang="he-IL"/>
              <a:t>מדדים מבוססים אסימונים כמו "בלו" ו "רוג'" היו בשימוש נרחב להערכת מערכות יצירת שפה טבעית אן-אל-גי,</a:t>
            </a:r>
          </a:p>
          <a:p>
            <a:pPr algn="r" rtl="1"/>
            <a:r>
              <a:rPr lang="he-IL"/>
              <a:t>אך לא פעלו כראוי מכיוון שהם מסתמכים על מילים\ ביטויים ספציפיים ולכן עלולים "לפספס" פלטים נכונים עם משמעויות דומות.</a:t>
            </a:r>
            <a:endParaRPr lang="en-US"/>
          </a:p>
          <a:p>
            <a:pPr algn="r" rtl="1"/>
            <a:endParaRPr lang="en-US"/>
          </a:p>
          <a:p>
            <a:pPr algn="r" rtl="1"/>
            <a:r>
              <a:rPr lang="en-US" b="1" err="1"/>
              <a:t>CodeBertScore</a:t>
            </a:r>
            <a:r>
              <a:rPr lang="en-US" b="1"/>
              <a:t>:</a:t>
            </a:r>
            <a:endParaRPr lang="he-IL" b="1"/>
          </a:p>
          <a:p>
            <a:pPr algn="r" rtl="1"/>
            <a:r>
              <a:rPr lang="he-IL"/>
              <a:t>גישות חדשות כמו "קוד ברט סקור" מראות התאמה טובה יותר , אך הן מסתמכות על נתונים שקשים להשגה.</a:t>
            </a:r>
          </a:p>
          <a:p>
            <a:pPr algn="r" rtl="1"/>
            <a:endParaRPr lang="en-US"/>
          </a:p>
          <a:p>
            <a:pPr algn="r" rtl="1"/>
            <a:r>
              <a:rPr lang="en-US" b="1"/>
              <a:t>G-EVAL:</a:t>
            </a:r>
          </a:p>
          <a:p>
            <a:pPr algn="r" rtl="1"/>
            <a:r>
              <a:rPr lang="he-IL"/>
              <a:t>בניגוד לשיטות אחרות : גי-איבל מעריך טקסט מבלי להזדקק לטקסטים אחרים כדי להשוות אותו אליהם.</a:t>
            </a:r>
          </a:p>
          <a:p>
            <a:pPr algn="r" rtl="1"/>
            <a:r>
              <a:rPr lang="he-IL">
                <a:cs typeface="Calibri"/>
              </a:rPr>
              <a:t>משתמש במודלים מתקדמים של אי-אי </a:t>
            </a:r>
          </a:p>
          <a:p>
            <a:pPr algn="r" rtl="1"/>
            <a:r>
              <a:rPr lang="he-IL">
                <a:cs typeface="Calibri"/>
              </a:rPr>
              <a:t> כדי לבצע הערכה זו הוא בוחן אם הטקסט נשמע טוב והגיוני מבחינה לוגית</a:t>
            </a:r>
            <a:endParaRPr lang="en-US">
              <a:cs typeface="Calibri"/>
            </a:endParaRPr>
          </a:p>
          <a:p>
            <a:pPr algn="r" rtl="1"/>
            <a:r>
              <a:rPr lang="he-IL"/>
              <a:t>לא דורש חבילות בדיקה.</a:t>
            </a:r>
          </a:p>
          <a:p>
            <a:pPr algn="r" rtl="1"/>
            <a:r>
              <a:rPr lang="he-IL"/>
              <a:t> הוא שואף לתת הערכה הוגנת ומדוייקת יותר של איכות הטקסט לעומת שיטות ישנות יותר.</a:t>
            </a:r>
            <a:endParaRPr lang="en-US"/>
          </a:p>
          <a:p>
            <a:pPr algn="r" rtl="1"/>
            <a:endParaRPr lang="en-US"/>
          </a:p>
          <a:p>
            <a:pPr algn="r" rtl="1"/>
            <a:endParaRPr lang="he-IL"/>
          </a:p>
          <a:p>
            <a:pPr algn="r" rtl="1"/>
            <a:endParaRPr lang="en-US"/>
          </a:p>
        </p:txBody>
      </p:sp>
      <p:sp>
        <p:nvSpPr>
          <p:cNvPr id="4" name="Slide Number Placeholder 3"/>
          <p:cNvSpPr>
            <a:spLocks noGrp="1"/>
          </p:cNvSpPr>
          <p:nvPr>
            <p:ph type="sldNum" sz="quarter" idx="5"/>
          </p:nvPr>
        </p:nvSpPr>
        <p:spPr/>
        <p:txBody>
          <a:bodyPr/>
          <a:lstStyle/>
          <a:p>
            <a:fld id="{5839AA12-8F82-4AE0-913A-CA42487A0092}" type="slidenum">
              <a:rPr lang="en-US" smtClean="0"/>
              <a:t>6</a:t>
            </a:fld>
            <a:endParaRPr lang="en-US"/>
          </a:p>
        </p:txBody>
      </p:sp>
    </p:spTree>
    <p:extLst>
      <p:ext uri="{BB962C8B-B14F-4D97-AF65-F5344CB8AC3E}">
        <p14:creationId xmlns:p14="http://schemas.microsoft.com/office/powerpoint/2010/main" val="12915287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en-US"/>
              <a:t>Ice-Score</a:t>
            </a:r>
            <a:r>
              <a:rPr lang="he-IL"/>
              <a:t>לאור זאת, נוצר מדד הערכה חדש.</a:t>
            </a:r>
          </a:p>
          <a:p>
            <a:pPr algn="r" rtl="1"/>
            <a:endParaRPr lang="he-IL"/>
          </a:p>
          <a:p>
            <a:pPr algn="r" rtl="1"/>
            <a:r>
              <a:rPr lang="he-IL"/>
              <a:t>שמטרתו לבצע הערכת קוד רב ממדית דמוי אדם.</a:t>
            </a:r>
          </a:p>
          <a:p>
            <a:pPr algn="r" rtl="1"/>
            <a:endParaRPr lang="he-IL"/>
          </a:p>
          <a:p>
            <a:pPr algn="r" rtl="1"/>
            <a:r>
              <a:rPr lang="he-IL"/>
              <a:t>הוא בעצם ממנף את מדד ה אן-אל-גי העדכני גי-איבל אך מסתמך רק על קריטריוני הערכה ותבנית שלב הערכה, ללא צורך בהפקת הוראות ופונקציית ניקוד משוקללת. </a:t>
            </a:r>
            <a:r>
              <a:rPr lang="en-US"/>
              <a:t>  </a:t>
            </a:r>
            <a:endParaRPr lang="he-IL"/>
          </a:p>
          <a:p>
            <a:pPr algn="r" rtl="1"/>
            <a:endParaRPr lang="he-IL"/>
          </a:p>
        </p:txBody>
      </p:sp>
      <p:sp>
        <p:nvSpPr>
          <p:cNvPr id="4" name="Slide Number Placeholder 3"/>
          <p:cNvSpPr>
            <a:spLocks noGrp="1"/>
          </p:cNvSpPr>
          <p:nvPr>
            <p:ph type="sldNum" sz="quarter" idx="5"/>
          </p:nvPr>
        </p:nvSpPr>
        <p:spPr/>
        <p:txBody>
          <a:bodyPr/>
          <a:lstStyle/>
          <a:p>
            <a:fld id="{5839AA12-8F82-4AE0-913A-CA42487A0092}" type="slidenum">
              <a:rPr lang="en-US" smtClean="0"/>
              <a:t>7</a:t>
            </a:fld>
            <a:endParaRPr lang="en-US"/>
          </a:p>
        </p:txBody>
      </p:sp>
    </p:spTree>
    <p:extLst>
      <p:ext uri="{BB962C8B-B14F-4D97-AF65-F5344CB8AC3E}">
        <p14:creationId xmlns:p14="http://schemas.microsoft.com/office/powerpoint/2010/main" val="25927834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a:cs typeface="Calibri"/>
              </a:rPr>
              <a:t>התרומות של איס-סקור:</a:t>
            </a:r>
          </a:p>
          <a:p>
            <a:pPr algn="r" rtl="1"/>
            <a:r>
              <a:rPr lang="he-IL">
                <a:cs typeface="Calibri"/>
              </a:rPr>
              <a:t>הוא מדד הערכה הראשון מסוגו שתוכנן עבור משימות קוד  </a:t>
            </a:r>
            <a:r>
              <a:rPr lang="en-US">
                <a:cs typeface="Calibri"/>
              </a:rPr>
              <a:t> </a:t>
            </a:r>
            <a:endParaRPr lang="he-IL">
              <a:ea typeface="Calibri"/>
              <a:cs typeface="Calibri"/>
            </a:endParaRPr>
          </a:p>
          <a:p>
            <a:pPr algn="r" rtl="1"/>
            <a:r>
              <a:rPr lang="he-IL">
                <a:cs typeface="Calibri"/>
              </a:rPr>
              <a:t>הוא מעריך את איכות הקוד ממספר מימדים מבלי להסתמך על הפניות מוגדרות מראש או חבילות בדיקה שנכתבו</a:t>
            </a:r>
            <a:endParaRPr lang="en-US">
              <a:cs typeface="Calibri"/>
            </a:endParaRPr>
          </a:p>
          <a:p>
            <a:pPr algn="r" rtl="1"/>
            <a:endParaRPr lang="he-IL"/>
          </a:p>
          <a:p>
            <a:pPr algn="r" rtl="1"/>
            <a:r>
              <a:rPr lang="he-IL">
                <a:cs typeface="Calibri"/>
              </a:rPr>
              <a:t>מבחינת יעילות- בוצעו כמות גדולה של ניסויים ב 4 שפות שונות , תוך הערכת תועלת הקוד ונכונות תפקודית במהלך ביצוע.</a:t>
            </a:r>
            <a:endParaRPr lang="he-IL">
              <a:ea typeface="Calibri"/>
              <a:cs typeface="Calibri"/>
            </a:endParaRPr>
          </a:p>
          <a:p>
            <a:pPr algn="r" rtl="1"/>
            <a:endParaRPr lang="he-IL"/>
          </a:p>
          <a:p>
            <a:pPr algn="r" rtl="1"/>
            <a:r>
              <a:rPr lang="he-IL">
                <a:cs typeface="Calibri"/>
              </a:rPr>
              <a:t>שיפור ביצועים:</a:t>
            </a:r>
            <a:endParaRPr lang="he-IL">
              <a:ea typeface="Calibri"/>
              <a:cs typeface="Calibri"/>
            </a:endParaRPr>
          </a:p>
          <a:p>
            <a:pPr algn="r" rtl="1"/>
            <a:r>
              <a:rPr lang="he-IL">
                <a:cs typeface="Calibri"/>
              </a:rPr>
              <a:t>שיפורים כמו אפקטיביות , דיוק, אמינות של מדד זה, שואפים לתת מענה לכל המגבלות הקיימות </a:t>
            </a:r>
            <a:endParaRPr lang="he-IL">
              <a:ea typeface="Calibri"/>
              <a:cs typeface="Calibri"/>
            </a:endParaRPr>
          </a:p>
          <a:p>
            <a:pPr algn="r" rtl="1"/>
            <a:r>
              <a:rPr lang="he-IL">
                <a:cs typeface="Calibri"/>
              </a:rPr>
              <a:t>או האיזורים בהם המדד לא נותן ביצועים מיטביים, </a:t>
            </a:r>
            <a:endParaRPr lang="en-US"/>
          </a:p>
          <a:p>
            <a:pPr algn="r" rtl="1"/>
            <a:endParaRPr lang="he-IL">
              <a:cs typeface="Calibri"/>
            </a:endParaRPr>
          </a:p>
          <a:p>
            <a:pPr algn="r" rtl="1"/>
            <a:r>
              <a:rPr lang="he-IL">
                <a:cs typeface="Calibri"/>
              </a:rPr>
              <a:t>שיפור מודל "עמוד שדרה" זהו המודל הליבה של אל-אל-אמ המשמש כבסיס להערכות של איס-סקור</a:t>
            </a:r>
            <a:endParaRPr lang="he-IL">
              <a:ea typeface="Calibri"/>
              <a:cs typeface="Calibri"/>
            </a:endParaRPr>
          </a:p>
          <a:p>
            <a:pPr algn="r" rtl="1"/>
            <a:r>
              <a:rPr lang="he-IL">
                <a:cs typeface="Calibri"/>
              </a:rPr>
              <a:t>.</a:t>
            </a:r>
            <a:endParaRPr lang="he-IL">
              <a:ea typeface="Calibri"/>
              <a:cs typeface="Calibri"/>
            </a:endParaRPr>
          </a:p>
          <a:p>
            <a:pPr algn="r" rtl="1"/>
            <a:r>
              <a:rPr lang="he-IL">
                <a:cs typeface="Calibri"/>
              </a:rPr>
              <a:t>לכן, חידוד הביצועים של מודל זה יגרום להבין ולהעריך טוב יותר את הקוד.</a:t>
            </a:r>
            <a:endParaRPr lang="en-US">
              <a:cs typeface="Calibri"/>
            </a:endParaRPr>
          </a:p>
          <a:p>
            <a:pPr algn="r" rtl="1"/>
            <a:endParaRPr lang="he-IL"/>
          </a:p>
        </p:txBody>
      </p:sp>
      <p:sp>
        <p:nvSpPr>
          <p:cNvPr id="4" name="Slide Number Placeholder 3"/>
          <p:cNvSpPr>
            <a:spLocks noGrp="1"/>
          </p:cNvSpPr>
          <p:nvPr>
            <p:ph type="sldNum" sz="quarter" idx="5"/>
          </p:nvPr>
        </p:nvSpPr>
        <p:spPr/>
        <p:txBody>
          <a:bodyPr/>
          <a:lstStyle/>
          <a:p>
            <a:fld id="{5839AA12-8F82-4AE0-913A-CA42487A0092}" type="slidenum">
              <a:rPr lang="en-US" smtClean="0"/>
              <a:t>8</a:t>
            </a:fld>
            <a:endParaRPr lang="en-US"/>
          </a:p>
        </p:txBody>
      </p:sp>
    </p:spTree>
    <p:extLst>
      <p:ext uri="{BB962C8B-B14F-4D97-AF65-F5344CB8AC3E}">
        <p14:creationId xmlns:p14="http://schemas.microsoft.com/office/powerpoint/2010/main" val="41510211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a:r>
              <a:rPr lang="he-IL"/>
              <a:t>טמפרטורה היא פרמטר במודלים של אל-אל-</a:t>
            </a:r>
            <a:r>
              <a:rPr lang="he-IL" err="1"/>
              <a:t>אמ</a:t>
            </a:r>
            <a:r>
              <a:rPr lang="he-IL"/>
              <a:t> שנע בין 0 ל 1.</a:t>
            </a:r>
          </a:p>
          <a:p>
            <a:pPr algn="r"/>
            <a:endParaRPr lang="he-IL"/>
          </a:p>
          <a:p>
            <a:pPr algn="r"/>
            <a:r>
              <a:rPr lang="he-IL"/>
              <a:t>הוא משפיע על הגיוון והיצירתיות של התפוקות שנוצרו</a:t>
            </a:r>
          </a:p>
          <a:p>
            <a:pPr algn="r"/>
            <a:endParaRPr lang="he-IL"/>
          </a:p>
          <a:p>
            <a:pPr algn="r"/>
            <a:r>
              <a:rPr lang="he-IL"/>
              <a:t>ככל שהטמפ' גבוהה יותר, כך התפוקה תהיה מגוונת ויצירתית יותר.</a:t>
            </a:r>
          </a:p>
          <a:p>
            <a:pPr algn="r"/>
            <a:r>
              <a:rPr lang="he-IL"/>
              <a:t>למשל: כאשר הטמפ' מוגדרת 0 המודל אל-אל-</a:t>
            </a:r>
            <a:r>
              <a:rPr lang="he-IL" err="1"/>
              <a:t>אמ</a:t>
            </a:r>
            <a:r>
              <a:rPr lang="he-IL"/>
              <a:t> יפיק את אותו הפלט שוב ושוב כאשר נותנים את אותו הקלט.</a:t>
            </a:r>
          </a:p>
          <a:p>
            <a:pPr algn="r"/>
            <a:r>
              <a:rPr lang="he-IL"/>
              <a:t>לכן, ככל שהטמפ' עולה כך המודל הופך ליצירתי יותר ומציע תפוקות מגוונות יותר.</a:t>
            </a:r>
          </a:p>
          <a:p>
            <a:pPr algn="r"/>
            <a:r>
              <a:rPr lang="he-IL"/>
              <a:t>אם הטמפ' היא 1- אז הפלט יכול לאבד משמעות ולהפוך ללא יציב או חסר הגיון.</a:t>
            </a:r>
          </a:p>
        </p:txBody>
      </p:sp>
      <p:sp>
        <p:nvSpPr>
          <p:cNvPr id="4" name="Slide Number Placeholder 3"/>
          <p:cNvSpPr>
            <a:spLocks noGrp="1"/>
          </p:cNvSpPr>
          <p:nvPr>
            <p:ph type="sldNum" sz="quarter" idx="5"/>
          </p:nvPr>
        </p:nvSpPr>
        <p:spPr/>
        <p:txBody>
          <a:bodyPr/>
          <a:lstStyle/>
          <a:p>
            <a:fld id="{5839AA12-8F82-4AE0-913A-CA42487A0092}" type="slidenum">
              <a:rPr lang="en-US" smtClean="0"/>
              <a:t>10</a:t>
            </a:fld>
            <a:endParaRPr lang="en-US"/>
          </a:p>
        </p:txBody>
      </p:sp>
    </p:spTree>
    <p:extLst>
      <p:ext uri="{BB962C8B-B14F-4D97-AF65-F5344CB8AC3E}">
        <p14:creationId xmlns:p14="http://schemas.microsoft.com/office/powerpoint/2010/main" val="10958363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E8AFA-106B-E07E-9C65-C1BAFE55322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97EF09B-A4C3-5C58-D3D5-F9ECF03EB90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E9FAB7F-8B9C-5B23-B37F-1907CCA50DEC}"/>
              </a:ext>
            </a:extLst>
          </p:cNvPr>
          <p:cNvSpPr>
            <a:spLocks noGrp="1"/>
          </p:cNvSpPr>
          <p:nvPr>
            <p:ph type="dt" sz="half" idx="10"/>
          </p:nvPr>
        </p:nvSpPr>
        <p:spPr/>
        <p:txBody>
          <a:bodyPr/>
          <a:lstStyle/>
          <a:p>
            <a:fld id="{AC72E569-0F74-44C8-AC4F-6BC2B3977AB7}" type="datetimeFigureOut">
              <a:rPr lang="en-US" smtClean="0"/>
              <a:t>3/17/2025</a:t>
            </a:fld>
            <a:endParaRPr lang="en-US"/>
          </a:p>
        </p:txBody>
      </p:sp>
      <p:sp>
        <p:nvSpPr>
          <p:cNvPr id="5" name="Footer Placeholder 4">
            <a:extLst>
              <a:ext uri="{FF2B5EF4-FFF2-40B4-BE49-F238E27FC236}">
                <a16:creationId xmlns:a16="http://schemas.microsoft.com/office/drawing/2014/main" id="{F5C9ADE8-1C63-A30C-A265-4C919A4167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780108-80B7-E308-BEA9-97A4C8532F5D}"/>
              </a:ext>
            </a:extLst>
          </p:cNvPr>
          <p:cNvSpPr>
            <a:spLocks noGrp="1"/>
          </p:cNvSpPr>
          <p:nvPr>
            <p:ph type="sldNum" sz="quarter" idx="12"/>
          </p:nvPr>
        </p:nvSpPr>
        <p:spPr/>
        <p:txBody>
          <a:bodyPr/>
          <a:lstStyle/>
          <a:p>
            <a:fld id="{E2DDD75B-C94D-4323-87BD-A89BA0EA7162}" type="slidenum">
              <a:rPr lang="en-US" smtClean="0"/>
              <a:t>‹#›</a:t>
            </a:fld>
            <a:endParaRPr lang="en-US"/>
          </a:p>
        </p:txBody>
      </p:sp>
    </p:spTree>
    <p:extLst>
      <p:ext uri="{BB962C8B-B14F-4D97-AF65-F5344CB8AC3E}">
        <p14:creationId xmlns:p14="http://schemas.microsoft.com/office/powerpoint/2010/main" val="40393745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CF099-78D1-B794-CBEA-4C7C3CDC854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CBC018F-3F27-9D6A-9E98-1259641E663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73D661-D220-8F1C-AAA1-D9AEE019D895}"/>
              </a:ext>
            </a:extLst>
          </p:cNvPr>
          <p:cNvSpPr>
            <a:spLocks noGrp="1"/>
          </p:cNvSpPr>
          <p:nvPr>
            <p:ph type="dt" sz="half" idx="10"/>
          </p:nvPr>
        </p:nvSpPr>
        <p:spPr/>
        <p:txBody>
          <a:bodyPr/>
          <a:lstStyle/>
          <a:p>
            <a:fld id="{AC72E569-0F74-44C8-AC4F-6BC2B3977AB7}" type="datetimeFigureOut">
              <a:rPr lang="en-US" smtClean="0"/>
              <a:t>3/17/2025</a:t>
            </a:fld>
            <a:endParaRPr lang="en-US"/>
          </a:p>
        </p:txBody>
      </p:sp>
      <p:sp>
        <p:nvSpPr>
          <p:cNvPr id="5" name="Footer Placeholder 4">
            <a:extLst>
              <a:ext uri="{FF2B5EF4-FFF2-40B4-BE49-F238E27FC236}">
                <a16:creationId xmlns:a16="http://schemas.microsoft.com/office/drawing/2014/main" id="{DB3ABC06-6940-7E08-0D87-68545E8E42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C764598-4C11-F778-8EB0-B1CCAF204D02}"/>
              </a:ext>
            </a:extLst>
          </p:cNvPr>
          <p:cNvSpPr>
            <a:spLocks noGrp="1"/>
          </p:cNvSpPr>
          <p:nvPr>
            <p:ph type="sldNum" sz="quarter" idx="12"/>
          </p:nvPr>
        </p:nvSpPr>
        <p:spPr/>
        <p:txBody>
          <a:bodyPr/>
          <a:lstStyle/>
          <a:p>
            <a:fld id="{E2DDD75B-C94D-4323-87BD-A89BA0EA7162}" type="slidenum">
              <a:rPr lang="en-US" smtClean="0"/>
              <a:t>‹#›</a:t>
            </a:fld>
            <a:endParaRPr lang="en-US"/>
          </a:p>
        </p:txBody>
      </p:sp>
    </p:spTree>
    <p:extLst>
      <p:ext uri="{BB962C8B-B14F-4D97-AF65-F5344CB8AC3E}">
        <p14:creationId xmlns:p14="http://schemas.microsoft.com/office/powerpoint/2010/main" val="27486315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EF631F1-2891-73EC-38C8-65D626F6B29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C438C42-D317-6714-13F7-83D33194CC0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92C4BDB-C8A5-2600-1F5F-C25536F88C48}"/>
              </a:ext>
            </a:extLst>
          </p:cNvPr>
          <p:cNvSpPr>
            <a:spLocks noGrp="1"/>
          </p:cNvSpPr>
          <p:nvPr>
            <p:ph type="dt" sz="half" idx="10"/>
          </p:nvPr>
        </p:nvSpPr>
        <p:spPr/>
        <p:txBody>
          <a:bodyPr/>
          <a:lstStyle/>
          <a:p>
            <a:fld id="{AC72E569-0F74-44C8-AC4F-6BC2B3977AB7}" type="datetimeFigureOut">
              <a:rPr lang="en-US" smtClean="0"/>
              <a:t>3/17/2025</a:t>
            </a:fld>
            <a:endParaRPr lang="en-US"/>
          </a:p>
        </p:txBody>
      </p:sp>
      <p:sp>
        <p:nvSpPr>
          <p:cNvPr id="5" name="Footer Placeholder 4">
            <a:extLst>
              <a:ext uri="{FF2B5EF4-FFF2-40B4-BE49-F238E27FC236}">
                <a16:creationId xmlns:a16="http://schemas.microsoft.com/office/drawing/2014/main" id="{38E01ECA-C6A7-31C3-11DD-39ADAEAE9B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27170B-51B9-1563-C251-862092D2CC61}"/>
              </a:ext>
            </a:extLst>
          </p:cNvPr>
          <p:cNvSpPr>
            <a:spLocks noGrp="1"/>
          </p:cNvSpPr>
          <p:nvPr>
            <p:ph type="sldNum" sz="quarter" idx="12"/>
          </p:nvPr>
        </p:nvSpPr>
        <p:spPr/>
        <p:txBody>
          <a:bodyPr/>
          <a:lstStyle/>
          <a:p>
            <a:fld id="{E2DDD75B-C94D-4323-87BD-A89BA0EA7162}" type="slidenum">
              <a:rPr lang="en-US" smtClean="0"/>
              <a:t>‹#›</a:t>
            </a:fld>
            <a:endParaRPr lang="en-US"/>
          </a:p>
        </p:txBody>
      </p:sp>
    </p:spTree>
    <p:extLst>
      <p:ext uri="{BB962C8B-B14F-4D97-AF65-F5344CB8AC3E}">
        <p14:creationId xmlns:p14="http://schemas.microsoft.com/office/powerpoint/2010/main" val="10531313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6EBDFE-515D-CE0B-E36C-E692FB72D59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92EE59A-93E2-9C10-6936-7809BFE9A8C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BFDA95A-EC70-5583-B596-5BBC81200E77}"/>
              </a:ext>
            </a:extLst>
          </p:cNvPr>
          <p:cNvSpPr>
            <a:spLocks noGrp="1"/>
          </p:cNvSpPr>
          <p:nvPr>
            <p:ph type="dt" sz="half" idx="10"/>
          </p:nvPr>
        </p:nvSpPr>
        <p:spPr/>
        <p:txBody>
          <a:bodyPr/>
          <a:lstStyle/>
          <a:p>
            <a:fld id="{AC72E569-0F74-44C8-AC4F-6BC2B3977AB7}" type="datetimeFigureOut">
              <a:rPr lang="en-US" smtClean="0"/>
              <a:t>3/17/2025</a:t>
            </a:fld>
            <a:endParaRPr lang="en-US"/>
          </a:p>
        </p:txBody>
      </p:sp>
      <p:sp>
        <p:nvSpPr>
          <p:cNvPr id="5" name="Footer Placeholder 4">
            <a:extLst>
              <a:ext uri="{FF2B5EF4-FFF2-40B4-BE49-F238E27FC236}">
                <a16:creationId xmlns:a16="http://schemas.microsoft.com/office/drawing/2014/main" id="{00086068-E427-DECE-EE6B-1AA7FAFB1D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350DFC-D76C-AA5F-6EEB-80E564A15DE9}"/>
              </a:ext>
            </a:extLst>
          </p:cNvPr>
          <p:cNvSpPr>
            <a:spLocks noGrp="1"/>
          </p:cNvSpPr>
          <p:nvPr>
            <p:ph type="sldNum" sz="quarter" idx="12"/>
          </p:nvPr>
        </p:nvSpPr>
        <p:spPr/>
        <p:txBody>
          <a:bodyPr/>
          <a:lstStyle/>
          <a:p>
            <a:fld id="{E2DDD75B-C94D-4323-87BD-A89BA0EA7162}" type="slidenum">
              <a:rPr lang="en-US" smtClean="0"/>
              <a:t>‹#›</a:t>
            </a:fld>
            <a:endParaRPr lang="en-US"/>
          </a:p>
        </p:txBody>
      </p:sp>
    </p:spTree>
    <p:extLst>
      <p:ext uri="{BB962C8B-B14F-4D97-AF65-F5344CB8AC3E}">
        <p14:creationId xmlns:p14="http://schemas.microsoft.com/office/powerpoint/2010/main" val="19544037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306654-F6AD-0BAE-8C24-14EC7ABC398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F08DB8B-B8DB-9F4D-1628-4DA70699E3A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26DE939-8EB1-6C38-6B10-EBD30736E3E4}"/>
              </a:ext>
            </a:extLst>
          </p:cNvPr>
          <p:cNvSpPr>
            <a:spLocks noGrp="1"/>
          </p:cNvSpPr>
          <p:nvPr>
            <p:ph type="dt" sz="half" idx="10"/>
          </p:nvPr>
        </p:nvSpPr>
        <p:spPr/>
        <p:txBody>
          <a:bodyPr/>
          <a:lstStyle/>
          <a:p>
            <a:fld id="{AC72E569-0F74-44C8-AC4F-6BC2B3977AB7}" type="datetimeFigureOut">
              <a:rPr lang="en-US" smtClean="0"/>
              <a:t>3/17/2025</a:t>
            </a:fld>
            <a:endParaRPr lang="en-US"/>
          </a:p>
        </p:txBody>
      </p:sp>
      <p:sp>
        <p:nvSpPr>
          <p:cNvPr id="5" name="Footer Placeholder 4">
            <a:extLst>
              <a:ext uri="{FF2B5EF4-FFF2-40B4-BE49-F238E27FC236}">
                <a16:creationId xmlns:a16="http://schemas.microsoft.com/office/drawing/2014/main" id="{F24DB6DF-86E1-A523-239E-47E44575B8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571601-FA57-2198-7C7C-99E6048DC3BE}"/>
              </a:ext>
            </a:extLst>
          </p:cNvPr>
          <p:cNvSpPr>
            <a:spLocks noGrp="1"/>
          </p:cNvSpPr>
          <p:nvPr>
            <p:ph type="sldNum" sz="quarter" idx="12"/>
          </p:nvPr>
        </p:nvSpPr>
        <p:spPr/>
        <p:txBody>
          <a:bodyPr/>
          <a:lstStyle/>
          <a:p>
            <a:fld id="{E2DDD75B-C94D-4323-87BD-A89BA0EA7162}" type="slidenum">
              <a:rPr lang="en-US" smtClean="0"/>
              <a:t>‹#›</a:t>
            </a:fld>
            <a:endParaRPr lang="en-US"/>
          </a:p>
        </p:txBody>
      </p:sp>
    </p:spTree>
    <p:extLst>
      <p:ext uri="{BB962C8B-B14F-4D97-AF65-F5344CB8AC3E}">
        <p14:creationId xmlns:p14="http://schemas.microsoft.com/office/powerpoint/2010/main" val="23734014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39CCB8-7D26-AAB7-06F0-F25616F9AD3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C04CBD5-C178-D682-D9B3-37C4F1EB97D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DD4383C-D797-7A32-BE0C-55391C0977B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2500162-2838-9FC3-7492-B3FC72F0A8B8}"/>
              </a:ext>
            </a:extLst>
          </p:cNvPr>
          <p:cNvSpPr>
            <a:spLocks noGrp="1"/>
          </p:cNvSpPr>
          <p:nvPr>
            <p:ph type="dt" sz="half" idx="10"/>
          </p:nvPr>
        </p:nvSpPr>
        <p:spPr/>
        <p:txBody>
          <a:bodyPr/>
          <a:lstStyle/>
          <a:p>
            <a:fld id="{AC72E569-0F74-44C8-AC4F-6BC2B3977AB7}" type="datetimeFigureOut">
              <a:rPr lang="en-US" smtClean="0"/>
              <a:t>3/17/2025</a:t>
            </a:fld>
            <a:endParaRPr lang="en-US"/>
          </a:p>
        </p:txBody>
      </p:sp>
      <p:sp>
        <p:nvSpPr>
          <p:cNvPr id="6" name="Footer Placeholder 5">
            <a:extLst>
              <a:ext uri="{FF2B5EF4-FFF2-40B4-BE49-F238E27FC236}">
                <a16:creationId xmlns:a16="http://schemas.microsoft.com/office/drawing/2014/main" id="{3EB4E019-A73E-68F6-0835-FC227E8590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AA211BB-F91F-8795-D127-254CE7A8CF8F}"/>
              </a:ext>
            </a:extLst>
          </p:cNvPr>
          <p:cNvSpPr>
            <a:spLocks noGrp="1"/>
          </p:cNvSpPr>
          <p:nvPr>
            <p:ph type="sldNum" sz="quarter" idx="12"/>
          </p:nvPr>
        </p:nvSpPr>
        <p:spPr/>
        <p:txBody>
          <a:bodyPr/>
          <a:lstStyle/>
          <a:p>
            <a:fld id="{E2DDD75B-C94D-4323-87BD-A89BA0EA7162}" type="slidenum">
              <a:rPr lang="en-US" smtClean="0"/>
              <a:t>‹#›</a:t>
            </a:fld>
            <a:endParaRPr lang="en-US"/>
          </a:p>
        </p:txBody>
      </p:sp>
    </p:spTree>
    <p:extLst>
      <p:ext uri="{BB962C8B-B14F-4D97-AF65-F5344CB8AC3E}">
        <p14:creationId xmlns:p14="http://schemas.microsoft.com/office/powerpoint/2010/main" val="7244467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D3B0F7-3218-5723-20B1-675FFD41319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97550EC-A83A-2FB4-5FD4-180A3B77FEA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FA29470-72EB-4242-9CB3-B91FBD89487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C9E6EFC-E79E-8E02-CC3C-04938248791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4409DCC-AA71-7F3D-12D3-86A7D5FBBA5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B9B0056-CF7F-E93F-AC95-228EE7742A83}"/>
              </a:ext>
            </a:extLst>
          </p:cNvPr>
          <p:cNvSpPr>
            <a:spLocks noGrp="1"/>
          </p:cNvSpPr>
          <p:nvPr>
            <p:ph type="dt" sz="half" idx="10"/>
          </p:nvPr>
        </p:nvSpPr>
        <p:spPr/>
        <p:txBody>
          <a:bodyPr/>
          <a:lstStyle/>
          <a:p>
            <a:fld id="{AC72E569-0F74-44C8-AC4F-6BC2B3977AB7}" type="datetimeFigureOut">
              <a:rPr lang="en-US" smtClean="0"/>
              <a:t>3/17/2025</a:t>
            </a:fld>
            <a:endParaRPr lang="en-US"/>
          </a:p>
        </p:txBody>
      </p:sp>
      <p:sp>
        <p:nvSpPr>
          <p:cNvPr id="8" name="Footer Placeholder 7">
            <a:extLst>
              <a:ext uri="{FF2B5EF4-FFF2-40B4-BE49-F238E27FC236}">
                <a16:creationId xmlns:a16="http://schemas.microsoft.com/office/drawing/2014/main" id="{DAEDC3C2-8AE8-5B72-07FA-F83DA66A6D3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AC7EFF0-6BEC-2AFC-E1E5-67596EF8775D}"/>
              </a:ext>
            </a:extLst>
          </p:cNvPr>
          <p:cNvSpPr>
            <a:spLocks noGrp="1"/>
          </p:cNvSpPr>
          <p:nvPr>
            <p:ph type="sldNum" sz="quarter" idx="12"/>
          </p:nvPr>
        </p:nvSpPr>
        <p:spPr/>
        <p:txBody>
          <a:bodyPr/>
          <a:lstStyle/>
          <a:p>
            <a:fld id="{E2DDD75B-C94D-4323-87BD-A89BA0EA7162}" type="slidenum">
              <a:rPr lang="en-US" smtClean="0"/>
              <a:t>‹#›</a:t>
            </a:fld>
            <a:endParaRPr lang="en-US"/>
          </a:p>
        </p:txBody>
      </p:sp>
    </p:spTree>
    <p:extLst>
      <p:ext uri="{BB962C8B-B14F-4D97-AF65-F5344CB8AC3E}">
        <p14:creationId xmlns:p14="http://schemas.microsoft.com/office/powerpoint/2010/main" val="41360076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2516FE-1D48-DD85-C5C6-B1F973CD047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5C5DE24-B6E5-A9FC-DD5D-81FDC686EEAB}"/>
              </a:ext>
            </a:extLst>
          </p:cNvPr>
          <p:cNvSpPr>
            <a:spLocks noGrp="1"/>
          </p:cNvSpPr>
          <p:nvPr>
            <p:ph type="dt" sz="half" idx="10"/>
          </p:nvPr>
        </p:nvSpPr>
        <p:spPr/>
        <p:txBody>
          <a:bodyPr/>
          <a:lstStyle/>
          <a:p>
            <a:fld id="{AC72E569-0F74-44C8-AC4F-6BC2B3977AB7}" type="datetimeFigureOut">
              <a:rPr lang="en-US" smtClean="0"/>
              <a:t>3/17/2025</a:t>
            </a:fld>
            <a:endParaRPr lang="en-US"/>
          </a:p>
        </p:txBody>
      </p:sp>
      <p:sp>
        <p:nvSpPr>
          <p:cNvPr id="4" name="Footer Placeholder 3">
            <a:extLst>
              <a:ext uri="{FF2B5EF4-FFF2-40B4-BE49-F238E27FC236}">
                <a16:creationId xmlns:a16="http://schemas.microsoft.com/office/drawing/2014/main" id="{786A9909-5558-675B-B1EA-D2A0F676C70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9CABAA4-8046-42FE-1E16-5F554FC2008D}"/>
              </a:ext>
            </a:extLst>
          </p:cNvPr>
          <p:cNvSpPr>
            <a:spLocks noGrp="1"/>
          </p:cNvSpPr>
          <p:nvPr>
            <p:ph type="sldNum" sz="quarter" idx="12"/>
          </p:nvPr>
        </p:nvSpPr>
        <p:spPr/>
        <p:txBody>
          <a:bodyPr/>
          <a:lstStyle/>
          <a:p>
            <a:fld id="{E2DDD75B-C94D-4323-87BD-A89BA0EA7162}" type="slidenum">
              <a:rPr lang="en-US" smtClean="0"/>
              <a:t>‹#›</a:t>
            </a:fld>
            <a:endParaRPr lang="en-US"/>
          </a:p>
        </p:txBody>
      </p:sp>
    </p:spTree>
    <p:extLst>
      <p:ext uri="{BB962C8B-B14F-4D97-AF65-F5344CB8AC3E}">
        <p14:creationId xmlns:p14="http://schemas.microsoft.com/office/powerpoint/2010/main" val="22266661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A18E0B2-D0D1-6C15-144E-EDCBBCE20799}"/>
              </a:ext>
            </a:extLst>
          </p:cNvPr>
          <p:cNvSpPr>
            <a:spLocks noGrp="1"/>
          </p:cNvSpPr>
          <p:nvPr>
            <p:ph type="dt" sz="half" idx="10"/>
          </p:nvPr>
        </p:nvSpPr>
        <p:spPr/>
        <p:txBody>
          <a:bodyPr/>
          <a:lstStyle/>
          <a:p>
            <a:fld id="{AC72E569-0F74-44C8-AC4F-6BC2B3977AB7}" type="datetimeFigureOut">
              <a:rPr lang="en-US" smtClean="0"/>
              <a:t>3/17/2025</a:t>
            </a:fld>
            <a:endParaRPr lang="en-US"/>
          </a:p>
        </p:txBody>
      </p:sp>
      <p:sp>
        <p:nvSpPr>
          <p:cNvPr id="3" name="Footer Placeholder 2">
            <a:extLst>
              <a:ext uri="{FF2B5EF4-FFF2-40B4-BE49-F238E27FC236}">
                <a16:creationId xmlns:a16="http://schemas.microsoft.com/office/drawing/2014/main" id="{80594DFB-7536-18B0-6157-F15A7A7D675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5FF7A53-461C-454A-D35A-B38703627660}"/>
              </a:ext>
            </a:extLst>
          </p:cNvPr>
          <p:cNvSpPr>
            <a:spLocks noGrp="1"/>
          </p:cNvSpPr>
          <p:nvPr>
            <p:ph type="sldNum" sz="quarter" idx="12"/>
          </p:nvPr>
        </p:nvSpPr>
        <p:spPr/>
        <p:txBody>
          <a:bodyPr/>
          <a:lstStyle/>
          <a:p>
            <a:fld id="{E2DDD75B-C94D-4323-87BD-A89BA0EA7162}" type="slidenum">
              <a:rPr lang="en-US" smtClean="0"/>
              <a:t>‹#›</a:t>
            </a:fld>
            <a:endParaRPr lang="en-US"/>
          </a:p>
        </p:txBody>
      </p:sp>
    </p:spTree>
    <p:extLst>
      <p:ext uri="{BB962C8B-B14F-4D97-AF65-F5344CB8AC3E}">
        <p14:creationId xmlns:p14="http://schemas.microsoft.com/office/powerpoint/2010/main" val="18679792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155AF-86EC-7440-738C-84D648094F7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170679E-A0E3-5665-81A4-65FA181FC85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16326FD-4ED3-D172-F625-01655E4AA13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FA792A8-EC0E-5C20-4BD9-E5A8729C9707}"/>
              </a:ext>
            </a:extLst>
          </p:cNvPr>
          <p:cNvSpPr>
            <a:spLocks noGrp="1"/>
          </p:cNvSpPr>
          <p:nvPr>
            <p:ph type="dt" sz="half" idx="10"/>
          </p:nvPr>
        </p:nvSpPr>
        <p:spPr/>
        <p:txBody>
          <a:bodyPr/>
          <a:lstStyle/>
          <a:p>
            <a:fld id="{AC72E569-0F74-44C8-AC4F-6BC2B3977AB7}" type="datetimeFigureOut">
              <a:rPr lang="en-US" smtClean="0"/>
              <a:t>3/17/2025</a:t>
            </a:fld>
            <a:endParaRPr lang="en-US"/>
          </a:p>
        </p:txBody>
      </p:sp>
      <p:sp>
        <p:nvSpPr>
          <p:cNvPr id="6" name="Footer Placeholder 5">
            <a:extLst>
              <a:ext uri="{FF2B5EF4-FFF2-40B4-BE49-F238E27FC236}">
                <a16:creationId xmlns:a16="http://schemas.microsoft.com/office/drawing/2014/main" id="{9D420894-DBA1-B045-1691-2BCA114EBB1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0C38688-CE0A-594E-8EB9-33C1B106BC22}"/>
              </a:ext>
            </a:extLst>
          </p:cNvPr>
          <p:cNvSpPr>
            <a:spLocks noGrp="1"/>
          </p:cNvSpPr>
          <p:nvPr>
            <p:ph type="sldNum" sz="quarter" idx="12"/>
          </p:nvPr>
        </p:nvSpPr>
        <p:spPr/>
        <p:txBody>
          <a:bodyPr/>
          <a:lstStyle/>
          <a:p>
            <a:fld id="{E2DDD75B-C94D-4323-87BD-A89BA0EA7162}" type="slidenum">
              <a:rPr lang="en-US" smtClean="0"/>
              <a:t>‹#›</a:t>
            </a:fld>
            <a:endParaRPr lang="en-US"/>
          </a:p>
        </p:txBody>
      </p:sp>
    </p:spTree>
    <p:extLst>
      <p:ext uri="{BB962C8B-B14F-4D97-AF65-F5344CB8AC3E}">
        <p14:creationId xmlns:p14="http://schemas.microsoft.com/office/powerpoint/2010/main" val="26286515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5F488-947C-268F-4CC4-585AD8ED7DF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278A819-5BDF-6A6C-FA22-96747FD3D54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C1CC93B-C553-A169-4E27-5C60E3B90B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6A2A78C-31EF-8164-4713-A94F16C0436F}"/>
              </a:ext>
            </a:extLst>
          </p:cNvPr>
          <p:cNvSpPr>
            <a:spLocks noGrp="1"/>
          </p:cNvSpPr>
          <p:nvPr>
            <p:ph type="dt" sz="half" idx="10"/>
          </p:nvPr>
        </p:nvSpPr>
        <p:spPr/>
        <p:txBody>
          <a:bodyPr/>
          <a:lstStyle/>
          <a:p>
            <a:fld id="{AC72E569-0F74-44C8-AC4F-6BC2B3977AB7}" type="datetimeFigureOut">
              <a:rPr lang="en-US" smtClean="0"/>
              <a:t>3/17/2025</a:t>
            </a:fld>
            <a:endParaRPr lang="en-US"/>
          </a:p>
        </p:txBody>
      </p:sp>
      <p:sp>
        <p:nvSpPr>
          <p:cNvPr id="6" name="Footer Placeholder 5">
            <a:extLst>
              <a:ext uri="{FF2B5EF4-FFF2-40B4-BE49-F238E27FC236}">
                <a16:creationId xmlns:a16="http://schemas.microsoft.com/office/drawing/2014/main" id="{84406D2C-8311-02B2-781F-B939352F27D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0D42B43-76C1-F026-0C02-A432B60E30E7}"/>
              </a:ext>
            </a:extLst>
          </p:cNvPr>
          <p:cNvSpPr>
            <a:spLocks noGrp="1"/>
          </p:cNvSpPr>
          <p:nvPr>
            <p:ph type="sldNum" sz="quarter" idx="12"/>
          </p:nvPr>
        </p:nvSpPr>
        <p:spPr/>
        <p:txBody>
          <a:bodyPr/>
          <a:lstStyle/>
          <a:p>
            <a:fld id="{E2DDD75B-C94D-4323-87BD-A89BA0EA7162}" type="slidenum">
              <a:rPr lang="en-US" smtClean="0"/>
              <a:t>‹#›</a:t>
            </a:fld>
            <a:endParaRPr lang="en-US"/>
          </a:p>
        </p:txBody>
      </p:sp>
    </p:spTree>
    <p:extLst>
      <p:ext uri="{BB962C8B-B14F-4D97-AF65-F5344CB8AC3E}">
        <p14:creationId xmlns:p14="http://schemas.microsoft.com/office/powerpoint/2010/main" val="3574549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3BE67F5-8023-F9C1-5366-013E7DC6EE1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9004F52-6552-4A5B-FB1B-3BBFA28AE78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B46923-C302-FF52-EDCB-651C528B7D3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72E569-0F74-44C8-AC4F-6BC2B3977AB7}" type="datetimeFigureOut">
              <a:rPr lang="en-US" smtClean="0"/>
              <a:t>3/17/2025</a:t>
            </a:fld>
            <a:endParaRPr lang="en-US"/>
          </a:p>
        </p:txBody>
      </p:sp>
      <p:sp>
        <p:nvSpPr>
          <p:cNvPr id="5" name="Footer Placeholder 4">
            <a:extLst>
              <a:ext uri="{FF2B5EF4-FFF2-40B4-BE49-F238E27FC236}">
                <a16:creationId xmlns:a16="http://schemas.microsoft.com/office/drawing/2014/main" id="{DB912A6B-8F10-B67C-B13C-28CAD45CC5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36DBF11-0B88-DC10-FCB4-D910FC90359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2DDD75B-C94D-4323-87BD-A89BA0EA7162}" type="slidenum">
              <a:rPr lang="en-US" smtClean="0"/>
              <a:t>‹#›</a:t>
            </a:fld>
            <a:endParaRPr lang="en-US"/>
          </a:p>
        </p:txBody>
      </p:sp>
    </p:spTree>
    <p:extLst>
      <p:ext uri="{BB962C8B-B14F-4D97-AF65-F5344CB8AC3E}">
        <p14:creationId xmlns:p14="http://schemas.microsoft.com/office/powerpoint/2010/main" val="42442779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3B4857A-39B9-6423-4057-6C0F1B3B099F}"/>
              </a:ext>
            </a:extLst>
          </p:cNvPr>
          <p:cNvPicPr>
            <a:picLocks noChangeAspect="1"/>
          </p:cNvPicPr>
          <p:nvPr/>
        </p:nvPicPr>
        <p:blipFill>
          <a:blip r:embed="rId3"/>
          <a:stretch>
            <a:fillRect/>
          </a:stretch>
        </p:blipFill>
        <p:spPr>
          <a:xfrm>
            <a:off x="1126331" y="2471984"/>
            <a:ext cx="8915447" cy="3750936"/>
          </a:xfrm>
          <a:prstGeom prst="rect">
            <a:avLst/>
          </a:prstGeom>
        </p:spPr>
      </p:pic>
      <p:sp>
        <p:nvSpPr>
          <p:cNvPr id="2" name="Title 1">
            <a:extLst>
              <a:ext uri="{FF2B5EF4-FFF2-40B4-BE49-F238E27FC236}">
                <a16:creationId xmlns:a16="http://schemas.microsoft.com/office/drawing/2014/main" id="{6D5691E0-A06B-6BE9-96E2-4B2227DD30A7}"/>
              </a:ext>
            </a:extLst>
          </p:cNvPr>
          <p:cNvSpPr>
            <a:spLocks noGrp="1"/>
          </p:cNvSpPr>
          <p:nvPr>
            <p:ph type="ctrTitle"/>
          </p:nvPr>
        </p:nvSpPr>
        <p:spPr>
          <a:xfrm>
            <a:off x="1429259" y="352978"/>
            <a:ext cx="9015413" cy="2028825"/>
          </a:xfrm>
        </p:spPr>
        <p:txBody>
          <a:bodyPr/>
          <a:lstStyle/>
          <a:p>
            <a:r>
              <a:rPr lang="en-US"/>
              <a:t>Instructing Large Language Models to Evaluate Code</a:t>
            </a:r>
          </a:p>
        </p:txBody>
      </p:sp>
      <p:sp>
        <p:nvSpPr>
          <p:cNvPr id="3" name="Subtitle 2">
            <a:extLst>
              <a:ext uri="{FF2B5EF4-FFF2-40B4-BE49-F238E27FC236}">
                <a16:creationId xmlns:a16="http://schemas.microsoft.com/office/drawing/2014/main" id="{829098C6-33C2-C162-CFCB-3821F359B8FE}"/>
              </a:ext>
            </a:extLst>
          </p:cNvPr>
          <p:cNvSpPr>
            <a:spLocks noGrp="1"/>
          </p:cNvSpPr>
          <p:nvPr>
            <p:ph type="subTitle" idx="1"/>
          </p:nvPr>
        </p:nvSpPr>
        <p:spPr>
          <a:xfrm>
            <a:off x="8294450" y="5202238"/>
            <a:ext cx="3494656" cy="1655762"/>
          </a:xfrm>
        </p:spPr>
        <p:txBody>
          <a:bodyPr/>
          <a:lstStyle/>
          <a:p>
            <a:r>
              <a:rPr lang="en-US" dirty="0"/>
              <a:t>Yovel Gabay</a:t>
            </a:r>
          </a:p>
          <a:p>
            <a:r>
              <a:rPr lang="en-US" dirty="0"/>
              <a:t>Tal Gaon</a:t>
            </a:r>
          </a:p>
          <a:p>
            <a:r>
              <a:rPr lang="en-US" dirty="0" err="1"/>
              <a:t>Ravid</a:t>
            </a:r>
            <a:r>
              <a:rPr lang="en-US"/>
              <a:t> Goldin</a:t>
            </a:r>
            <a:endParaRPr lang="en-US" dirty="0"/>
          </a:p>
        </p:txBody>
      </p:sp>
    </p:spTree>
    <p:extLst>
      <p:ext uri="{BB962C8B-B14F-4D97-AF65-F5344CB8AC3E}">
        <p14:creationId xmlns:p14="http://schemas.microsoft.com/office/powerpoint/2010/main" val="33601265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BBD88-35CB-E5B4-E60E-D07A03CC5232}"/>
              </a:ext>
            </a:extLst>
          </p:cNvPr>
          <p:cNvSpPr>
            <a:spLocks noGrp="1"/>
          </p:cNvSpPr>
          <p:nvPr>
            <p:ph type="title"/>
          </p:nvPr>
        </p:nvSpPr>
        <p:spPr/>
        <p:txBody>
          <a:bodyPr/>
          <a:lstStyle/>
          <a:p>
            <a:r>
              <a:rPr lang="en-US"/>
              <a:t>Understanding Temperature in LLMs</a:t>
            </a:r>
          </a:p>
        </p:txBody>
      </p:sp>
      <p:sp>
        <p:nvSpPr>
          <p:cNvPr id="3" name="Content Placeholder 2">
            <a:extLst>
              <a:ext uri="{FF2B5EF4-FFF2-40B4-BE49-F238E27FC236}">
                <a16:creationId xmlns:a16="http://schemas.microsoft.com/office/drawing/2014/main" id="{C03CEA5B-E82C-8E4F-6B2A-9B405A6D0537}"/>
              </a:ext>
            </a:extLst>
          </p:cNvPr>
          <p:cNvSpPr>
            <a:spLocks noGrp="1"/>
          </p:cNvSpPr>
          <p:nvPr>
            <p:ph idx="1"/>
          </p:nvPr>
        </p:nvSpPr>
        <p:spPr/>
        <p:txBody>
          <a:bodyPr>
            <a:normAutofit/>
          </a:bodyPr>
          <a:lstStyle/>
          <a:p>
            <a:r>
              <a:rPr lang="en-US"/>
              <a:t>Temperature is a parameter in large language models (LLMs) </a:t>
            </a:r>
            <a:r>
              <a:rPr lang="en-US" b="1">
                <a:solidFill>
                  <a:schemeClr val="accent1">
                    <a:lumMod val="60000"/>
                    <a:lumOff val="40000"/>
                  </a:schemeClr>
                </a:solidFill>
              </a:rPr>
              <a:t>ranging from 0 to 1.</a:t>
            </a:r>
          </a:p>
          <a:p>
            <a:r>
              <a:rPr lang="en-US"/>
              <a:t>It controls the </a:t>
            </a:r>
            <a:r>
              <a:rPr lang="en-US" b="1">
                <a:solidFill>
                  <a:schemeClr val="accent1">
                    <a:lumMod val="60000"/>
                    <a:lumOff val="40000"/>
                  </a:schemeClr>
                </a:solidFill>
              </a:rPr>
              <a:t>randomness</a:t>
            </a:r>
            <a:r>
              <a:rPr lang="en-US"/>
              <a:t> of LLM responses, affecting the </a:t>
            </a:r>
            <a:r>
              <a:rPr lang="en-US" b="1">
                <a:solidFill>
                  <a:schemeClr val="accent1">
                    <a:lumMod val="60000"/>
                    <a:lumOff val="40000"/>
                  </a:schemeClr>
                </a:solidFill>
              </a:rPr>
              <a:t>diversity</a:t>
            </a:r>
            <a:r>
              <a:rPr lang="en-US"/>
              <a:t> and </a:t>
            </a:r>
            <a:r>
              <a:rPr lang="en-US" b="1">
                <a:solidFill>
                  <a:schemeClr val="accent1">
                    <a:lumMod val="60000"/>
                    <a:lumOff val="40000"/>
                  </a:schemeClr>
                </a:solidFill>
              </a:rPr>
              <a:t>creativity</a:t>
            </a:r>
            <a:r>
              <a:rPr lang="en-US"/>
              <a:t> of generated outputs.</a:t>
            </a:r>
          </a:p>
          <a:p>
            <a:r>
              <a:rPr lang="en-US" b="0" i="0">
                <a:effectLst/>
                <a:latin typeface="-apple-system"/>
              </a:rPr>
              <a:t>The higher the temperature, the more diverse and creative the output would be.</a:t>
            </a:r>
          </a:p>
          <a:p>
            <a:r>
              <a:rPr lang="en-US">
                <a:highlight>
                  <a:srgbClr val="FFD8A8"/>
                </a:highlight>
              </a:rPr>
              <a:t>In ICE-Score</a:t>
            </a:r>
            <a:r>
              <a:rPr lang="he-IL">
                <a:highlight>
                  <a:srgbClr val="FFD8A8"/>
                </a:highlight>
              </a:rPr>
              <a:t> </a:t>
            </a:r>
            <a:r>
              <a:rPr lang="en-US">
                <a:highlight>
                  <a:srgbClr val="FFD8A8"/>
                </a:highlight>
              </a:rPr>
              <a:t>model temperature set to 0</a:t>
            </a:r>
            <a:r>
              <a:rPr lang="he-IL">
                <a:highlight>
                  <a:srgbClr val="FFD8A8"/>
                </a:highlight>
              </a:rPr>
              <a:t> </a:t>
            </a:r>
            <a:endParaRPr lang="en-US">
              <a:highlight>
                <a:srgbClr val="FFD8A8"/>
              </a:highlight>
            </a:endParaRPr>
          </a:p>
          <a:p>
            <a:endParaRPr lang="en-US">
              <a:latin typeface="-apple-system"/>
            </a:endParaRPr>
          </a:p>
        </p:txBody>
      </p:sp>
    </p:spTree>
    <p:extLst>
      <p:ext uri="{BB962C8B-B14F-4D97-AF65-F5344CB8AC3E}">
        <p14:creationId xmlns:p14="http://schemas.microsoft.com/office/powerpoint/2010/main" val="42695504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C7A71C-4A1D-3D75-5DBD-A4A41A42B6F9}"/>
              </a:ext>
            </a:extLst>
          </p:cNvPr>
          <p:cNvSpPr>
            <a:spLocks noGrp="1"/>
          </p:cNvSpPr>
          <p:nvPr>
            <p:ph type="title"/>
          </p:nvPr>
        </p:nvSpPr>
        <p:spPr/>
        <p:txBody>
          <a:bodyPr/>
          <a:lstStyle/>
          <a:p>
            <a:r>
              <a:rPr lang="en-US"/>
              <a:t>Chain-of-Thought (</a:t>
            </a:r>
            <a:r>
              <a:rPr lang="en-US" err="1"/>
              <a:t>CoT</a:t>
            </a:r>
            <a:r>
              <a:rPr lang="en-US"/>
              <a:t>) Prompting</a:t>
            </a:r>
          </a:p>
        </p:txBody>
      </p:sp>
      <p:sp>
        <p:nvSpPr>
          <p:cNvPr id="3" name="Content Placeholder 2">
            <a:extLst>
              <a:ext uri="{FF2B5EF4-FFF2-40B4-BE49-F238E27FC236}">
                <a16:creationId xmlns:a16="http://schemas.microsoft.com/office/drawing/2014/main" id="{8296CC09-4D63-4AD3-8AC4-62B56FA2C574}"/>
              </a:ext>
            </a:extLst>
          </p:cNvPr>
          <p:cNvSpPr>
            <a:spLocks noGrp="1"/>
          </p:cNvSpPr>
          <p:nvPr>
            <p:ph idx="1"/>
          </p:nvPr>
        </p:nvSpPr>
        <p:spPr>
          <a:xfrm>
            <a:off x="838200" y="1533795"/>
            <a:ext cx="11146277" cy="2444817"/>
          </a:xfrm>
        </p:spPr>
        <p:txBody>
          <a:bodyPr>
            <a:normAutofit/>
          </a:bodyPr>
          <a:lstStyle/>
          <a:p>
            <a:pPr marL="0" indent="0">
              <a:buNone/>
            </a:pPr>
            <a:r>
              <a:rPr lang="en-US" sz="2400"/>
              <a:t>Chain-of-thought (</a:t>
            </a:r>
            <a:r>
              <a:rPr lang="en-US" sz="2400" err="1"/>
              <a:t>CoT</a:t>
            </a:r>
            <a:r>
              <a:rPr lang="en-US" sz="2400"/>
              <a:t>) Prompting is a </a:t>
            </a:r>
            <a:r>
              <a:rPr lang="en-US" sz="2600" b="1">
                <a:solidFill>
                  <a:schemeClr val="accent1">
                    <a:lumMod val="60000"/>
                    <a:lumOff val="40000"/>
                  </a:schemeClr>
                </a:solidFill>
              </a:rPr>
              <a:t>technique used to guide </a:t>
            </a:r>
            <a:r>
              <a:rPr lang="en-US" sz="2400"/>
              <a:t>LLMs through a </a:t>
            </a:r>
            <a:r>
              <a:rPr lang="en-US" sz="2400" b="1">
                <a:solidFill>
                  <a:schemeClr val="accent3">
                    <a:lumMod val="75000"/>
                  </a:schemeClr>
                </a:solidFill>
              </a:rPr>
              <a:t>step-by-step</a:t>
            </a:r>
            <a:r>
              <a:rPr lang="en-US" sz="2400">
                <a:solidFill>
                  <a:schemeClr val="accent3">
                    <a:lumMod val="75000"/>
                  </a:schemeClr>
                </a:solidFill>
              </a:rPr>
              <a:t> </a:t>
            </a:r>
            <a:r>
              <a:rPr lang="en-US" sz="2400"/>
              <a:t>reasoning process when performing a specific task.</a:t>
            </a:r>
          </a:p>
        </p:txBody>
      </p:sp>
      <p:pic>
        <p:nvPicPr>
          <p:cNvPr id="1026" name="Picture 2" descr="Zero-shot COT">
            <a:extLst>
              <a:ext uri="{FF2B5EF4-FFF2-40B4-BE49-F238E27FC236}">
                <a16:creationId xmlns:a16="http://schemas.microsoft.com/office/drawing/2014/main" id="{F6534A07-3221-D9AB-AC57-A6981FC30C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90681" y="2590725"/>
            <a:ext cx="6447458" cy="3469607"/>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834BDFF7-DD55-1CF6-2BD7-40327CCB5613}"/>
              </a:ext>
            </a:extLst>
          </p:cNvPr>
          <p:cNvSpPr txBox="1"/>
          <p:nvPr/>
        </p:nvSpPr>
        <p:spPr>
          <a:xfrm>
            <a:off x="838200" y="2778283"/>
            <a:ext cx="4852481" cy="1938992"/>
          </a:xfrm>
          <a:prstGeom prst="rect">
            <a:avLst/>
          </a:prstGeom>
          <a:noFill/>
        </p:spPr>
        <p:txBody>
          <a:bodyPr wrap="square">
            <a:spAutoFit/>
          </a:bodyPr>
          <a:lstStyle/>
          <a:p>
            <a:pPr marL="0" indent="0">
              <a:buNone/>
            </a:pPr>
            <a:r>
              <a:rPr lang="en-US" sz="2400" u="sng"/>
              <a:t>Zero-shot </a:t>
            </a:r>
            <a:r>
              <a:rPr lang="en-US" sz="2400" u="sng" err="1"/>
              <a:t>CoT</a:t>
            </a:r>
            <a:r>
              <a:rPr lang="en-US" sz="2400" u="sng"/>
              <a:t>:</a:t>
            </a:r>
            <a:r>
              <a:rPr lang="en-US" sz="2400"/>
              <a:t> provide the LLM a prompt that describes the task, but the prompt does not provide any examples for the task. It improves the </a:t>
            </a:r>
            <a:r>
              <a:rPr lang="en-US" sz="2400">
                <a:solidFill>
                  <a:schemeClr val="accent1">
                    <a:lumMod val="60000"/>
                    <a:lumOff val="40000"/>
                  </a:schemeClr>
                </a:solidFill>
              </a:rPr>
              <a:t>flexibility and generalization </a:t>
            </a:r>
            <a:r>
              <a:rPr lang="en-US" sz="2400"/>
              <a:t>of LLMs.</a:t>
            </a:r>
          </a:p>
        </p:txBody>
      </p:sp>
    </p:spTree>
    <p:extLst>
      <p:ext uri="{BB962C8B-B14F-4D97-AF65-F5344CB8AC3E}">
        <p14:creationId xmlns:p14="http://schemas.microsoft.com/office/powerpoint/2010/main" val="37042660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192CE5-3F23-4897-7901-D9D0D534D450}"/>
              </a:ext>
            </a:extLst>
          </p:cNvPr>
          <p:cNvSpPr>
            <a:spLocks noGrp="1"/>
          </p:cNvSpPr>
          <p:nvPr>
            <p:ph type="title"/>
          </p:nvPr>
        </p:nvSpPr>
        <p:spPr/>
        <p:txBody>
          <a:bodyPr/>
          <a:lstStyle/>
          <a:p>
            <a:r>
              <a:rPr lang="en-US"/>
              <a:t>What are LLM Evaluation Metrics?</a:t>
            </a:r>
          </a:p>
        </p:txBody>
      </p:sp>
      <p:pic>
        <p:nvPicPr>
          <p:cNvPr id="2050" name="Picture 2">
            <a:extLst>
              <a:ext uri="{FF2B5EF4-FFF2-40B4-BE49-F238E27FC236}">
                <a16:creationId xmlns:a16="http://schemas.microsoft.com/office/drawing/2014/main" id="{99E08417-4D00-983C-C55D-09493DC7D2B2}"/>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442331" y="2141537"/>
            <a:ext cx="9307337" cy="4351338"/>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40271E1D-D394-2316-ECA2-8D89387EFC2F}"/>
              </a:ext>
            </a:extLst>
          </p:cNvPr>
          <p:cNvSpPr txBox="1"/>
          <p:nvPr/>
        </p:nvSpPr>
        <p:spPr>
          <a:xfrm>
            <a:off x="838200" y="1502459"/>
            <a:ext cx="3511062" cy="1692771"/>
          </a:xfrm>
          <a:prstGeom prst="rect">
            <a:avLst/>
          </a:prstGeom>
          <a:noFill/>
        </p:spPr>
        <p:txBody>
          <a:bodyPr wrap="square">
            <a:spAutoFit/>
          </a:bodyPr>
          <a:lstStyle/>
          <a:p>
            <a:r>
              <a:rPr lang="en-US" sz="2600" b="0" i="0">
                <a:solidFill>
                  <a:srgbClr val="181E29"/>
                </a:solidFill>
                <a:effectLst/>
              </a:rPr>
              <a:t>LLM evaluation metrics are metrics that score an LLM’s output based on </a:t>
            </a:r>
            <a:r>
              <a:rPr lang="en-US" sz="2600" b="1" i="0">
                <a:solidFill>
                  <a:srgbClr val="181E29"/>
                </a:solidFill>
                <a:effectLst/>
              </a:rPr>
              <a:t>criteria you care about</a:t>
            </a:r>
            <a:r>
              <a:rPr lang="en-US" sz="2600" b="0" i="0">
                <a:solidFill>
                  <a:srgbClr val="181E29"/>
                </a:solidFill>
                <a:effectLst/>
              </a:rPr>
              <a:t>.</a:t>
            </a:r>
            <a:endParaRPr lang="en-US" sz="2600"/>
          </a:p>
        </p:txBody>
      </p:sp>
      <p:sp>
        <p:nvSpPr>
          <p:cNvPr id="3" name="Rectangle 2">
            <a:extLst>
              <a:ext uri="{FF2B5EF4-FFF2-40B4-BE49-F238E27FC236}">
                <a16:creationId xmlns:a16="http://schemas.microsoft.com/office/drawing/2014/main" id="{48302914-4AC8-8696-EBEB-545384FC17C0}"/>
              </a:ext>
            </a:extLst>
          </p:cNvPr>
          <p:cNvSpPr/>
          <p:nvPr/>
        </p:nvSpPr>
        <p:spPr>
          <a:xfrm>
            <a:off x="1706880" y="4348480"/>
            <a:ext cx="2062480" cy="426720"/>
          </a:xfrm>
          <a:prstGeom prst="rect">
            <a:avLst/>
          </a:prstGeom>
          <a:solidFill>
            <a:srgbClr val="FFD8A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542893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80CDC6-6487-2CC2-030E-AB8B1152E261}"/>
            </a:ext>
          </a:extLst>
        </p:cNvPr>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4A2F08C7-60A2-752E-09F6-6CDEBC2D8824}"/>
              </a:ext>
            </a:extLst>
          </p:cNvPr>
          <p:cNvPicPr>
            <a:picLocks noGrp="1" noChangeAspect="1"/>
          </p:cNvPicPr>
          <p:nvPr>
            <p:ph idx="1"/>
          </p:nvPr>
        </p:nvPicPr>
        <p:blipFill rotWithShape="1">
          <a:blip r:embed="rId3"/>
          <a:srcRect b="17497"/>
          <a:stretch/>
        </p:blipFill>
        <p:spPr>
          <a:xfrm>
            <a:off x="1711569" y="521215"/>
            <a:ext cx="10719021" cy="6430570"/>
          </a:xfrm>
          <a:prstGeom prst="rect">
            <a:avLst/>
          </a:prstGeom>
        </p:spPr>
      </p:pic>
      <p:sp>
        <p:nvSpPr>
          <p:cNvPr id="2" name="Title 1">
            <a:extLst>
              <a:ext uri="{FF2B5EF4-FFF2-40B4-BE49-F238E27FC236}">
                <a16:creationId xmlns:a16="http://schemas.microsoft.com/office/drawing/2014/main" id="{F814C1E2-ABAE-0E96-B2C8-D8CDE4BF25F1}"/>
              </a:ext>
            </a:extLst>
          </p:cNvPr>
          <p:cNvSpPr>
            <a:spLocks noGrp="1"/>
          </p:cNvSpPr>
          <p:nvPr>
            <p:ph type="title"/>
          </p:nvPr>
        </p:nvSpPr>
        <p:spPr/>
        <p:txBody>
          <a:bodyPr/>
          <a:lstStyle/>
          <a:p>
            <a:r>
              <a:rPr lang="en-US"/>
              <a:t>G-Eval</a:t>
            </a:r>
          </a:p>
        </p:txBody>
      </p:sp>
    </p:spTree>
    <p:extLst>
      <p:ext uri="{BB962C8B-B14F-4D97-AF65-F5344CB8AC3E}">
        <p14:creationId xmlns:p14="http://schemas.microsoft.com/office/powerpoint/2010/main" val="3287708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21945-CFC6-51F9-DBDD-1C588AAF3490}"/>
              </a:ext>
            </a:extLst>
          </p:cNvPr>
          <p:cNvSpPr>
            <a:spLocks noGrp="1"/>
          </p:cNvSpPr>
          <p:nvPr>
            <p:ph type="title"/>
          </p:nvPr>
        </p:nvSpPr>
        <p:spPr/>
        <p:txBody>
          <a:bodyPr>
            <a:normAutofit/>
          </a:bodyPr>
          <a:lstStyle/>
          <a:p>
            <a:r>
              <a:rPr lang="en-US" sz="4800"/>
              <a:t>Backbone model</a:t>
            </a:r>
          </a:p>
        </p:txBody>
      </p:sp>
      <p:sp>
        <p:nvSpPr>
          <p:cNvPr id="3" name="Content Placeholder 2">
            <a:extLst>
              <a:ext uri="{FF2B5EF4-FFF2-40B4-BE49-F238E27FC236}">
                <a16:creationId xmlns:a16="http://schemas.microsoft.com/office/drawing/2014/main" id="{F6D32BCF-542C-268C-9E06-F0BC44431ED1}"/>
              </a:ext>
            </a:extLst>
          </p:cNvPr>
          <p:cNvSpPr>
            <a:spLocks noGrp="1"/>
          </p:cNvSpPr>
          <p:nvPr>
            <p:ph idx="1"/>
          </p:nvPr>
        </p:nvSpPr>
        <p:spPr>
          <a:xfrm>
            <a:off x="838200" y="1690687"/>
            <a:ext cx="10515600" cy="4553701"/>
          </a:xfrm>
        </p:spPr>
        <p:txBody>
          <a:bodyPr>
            <a:normAutofit/>
          </a:bodyPr>
          <a:lstStyle/>
          <a:p>
            <a:pPr marL="0" indent="0">
              <a:buNone/>
            </a:pPr>
            <a:r>
              <a:rPr lang="en-US" sz="2400"/>
              <a:t>The backbone model serves as the fundamental large language model (LLM) that forms the basis for evaluating code quality.</a:t>
            </a:r>
          </a:p>
          <a:p>
            <a:pPr marL="0" indent="0">
              <a:lnSpc>
                <a:spcPct val="100000"/>
              </a:lnSpc>
              <a:buNone/>
            </a:pPr>
            <a:r>
              <a:rPr lang="en-US" b="1"/>
              <a:t>Backbone Model Used in ICE-Score</a:t>
            </a:r>
            <a:br>
              <a:rPr lang="en-US" b="1"/>
            </a:br>
            <a:r>
              <a:rPr lang="en-US" sz="2400" err="1"/>
              <a:t>ICE-Score</a:t>
            </a:r>
            <a:r>
              <a:rPr lang="en-US" sz="2400"/>
              <a:t> using </a:t>
            </a:r>
            <a:r>
              <a:rPr lang="en-US" sz="2400" b="1">
                <a:solidFill>
                  <a:schemeClr val="accent2">
                    <a:lumMod val="60000"/>
                    <a:lumOff val="40000"/>
                  </a:schemeClr>
                </a:solidFill>
              </a:rPr>
              <a:t>GPT-3.5</a:t>
            </a:r>
            <a:r>
              <a:rPr lang="en-US" sz="2400"/>
              <a:t> as the backbone across multiple datasets and programming languages. </a:t>
            </a:r>
          </a:p>
          <a:p>
            <a:pPr marL="0" indent="0">
              <a:buNone/>
            </a:pPr>
            <a:r>
              <a:rPr lang="en-US" b="1"/>
              <a:t>Importance of Backbone Model Performance</a:t>
            </a:r>
            <a:br>
              <a:rPr lang="en-US" b="1"/>
            </a:br>
            <a:r>
              <a:rPr lang="en-US" sz="2400" u="sng"/>
              <a:t>Accuracy and Consistency </a:t>
            </a:r>
            <a:r>
              <a:rPr lang="en-US" sz="2400" b="1"/>
              <a:t>- </a:t>
            </a:r>
            <a:r>
              <a:rPr lang="en-US" sz="2400"/>
              <a:t>directly influence the reliability of ICE-Score evaluations.</a:t>
            </a:r>
          </a:p>
          <a:p>
            <a:pPr marL="0" indent="0">
              <a:buFont typeface="Arial" panose="020B0604020202020204" pitchFamily="34" charset="0"/>
              <a:buNone/>
            </a:pPr>
            <a:r>
              <a:rPr lang="en-US" sz="2400" u="sng"/>
              <a:t>Robustness</a:t>
            </a:r>
            <a:r>
              <a:rPr lang="en-US" sz="2400" b="1"/>
              <a:t>-</a:t>
            </a:r>
            <a:r>
              <a:rPr lang="en-US" sz="2400"/>
              <a:t> A robust backbone model can handle various programming languages, code structures, and problem domains effectively</a:t>
            </a:r>
          </a:p>
          <a:p>
            <a:pPr marL="0" indent="0">
              <a:buFont typeface="Arial" panose="020B0604020202020204" pitchFamily="34" charset="0"/>
              <a:buNone/>
            </a:pPr>
            <a:endParaRPr lang="en-US" sz="2400"/>
          </a:p>
        </p:txBody>
      </p:sp>
      <p:sp>
        <p:nvSpPr>
          <p:cNvPr id="4" name="Title 1">
            <a:extLst>
              <a:ext uri="{FF2B5EF4-FFF2-40B4-BE49-F238E27FC236}">
                <a16:creationId xmlns:a16="http://schemas.microsoft.com/office/drawing/2014/main" id="{1834EA88-7567-DCD3-4BE7-89DE9EC1B91A}"/>
              </a:ext>
            </a:extLst>
          </p:cNvPr>
          <p:cNvSpPr txBox="1">
            <a:spLocks/>
          </p:cNvSpPr>
          <p:nvPr/>
        </p:nvSpPr>
        <p:spPr>
          <a:xfrm>
            <a:off x="838200" y="2408322"/>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a:p>
        </p:txBody>
      </p:sp>
      <p:sp>
        <p:nvSpPr>
          <p:cNvPr id="5" name="Content Placeholder 2">
            <a:extLst>
              <a:ext uri="{FF2B5EF4-FFF2-40B4-BE49-F238E27FC236}">
                <a16:creationId xmlns:a16="http://schemas.microsoft.com/office/drawing/2014/main" id="{20187E67-6C32-C64E-DB65-BB6A401C3728}"/>
              </a:ext>
            </a:extLst>
          </p:cNvPr>
          <p:cNvSpPr txBox="1">
            <a:spLocks/>
          </p:cNvSpPr>
          <p:nvPr/>
        </p:nvSpPr>
        <p:spPr>
          <a:xfrm>
            <a:off x="838200" y="2887579"/>
            <a:ext cx="10515600" cy="360529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a:p>
        </p:txBody>
      </p:sp>
      <p:sp>
        <p:nvSpPr>
          <p:cNvPr id="7" name="Content Placeholder 2">
            <a:extLst>
              <a:ext uri="{FF2B5EF4-FFF2-40B4-BE49-F238E27FC236}">
                <a16:creationId xmlns:a16="http://schemas.microsoft.com/office/drawing/2014/main" id="{E0D1F200-43B4-B449-6558-F7D737ABCC39}"/>
              </a:ext>
            </a:extLst>
          </p:cNvPr>
          <p:cNvSpPr txBox="1">
            <a:spLocks/>
          </p:cNvSpPr>
          <p:nvPr/>
        </p:nvSpPr>
        <p:spPr>
          <a:xfrm>
            <a:off x="838200" y="4680284"/>
            <a:ext cx="10515600" cy="167765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a:p>
        </p:txBody>
      </p:sp>
    </p:spTree>
    <p:extLst>
      <p:ext uri="{BB962C8B-B14F-4D97-AF65-F5344CB8AC3E}">
        <p14:creationId xmlns:p14="http://schemas.microsoft.com/office/powerpoint/2010/main" val="9007075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9A7940-79CD-CF7E-989C-B67C30A4284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8D0C8E1-3E08-BAED-A853-EDB54DEA2EB6}"/>
              </a:ext>
            </a:extLst>
          </p:cNvPr>
          <p:cNvSpPr>
            <a:spLocks noGrp="1"/>
          </p:cNvSpPr>
          <p:nvPr>
            <p:ph type="title"/>
          </p:nvPr>
        </p:nvSpPr>
        <p:spPr/>
        <p:txBody>
          <a:bodyPr/>
          <a:lstStyle/>
          <a:p>
            <a:r>
              <a:rPr lang="en-US"/>
              <a:t>Instructions for Code Evaluation</a:t>
            </a:r>
          </a:p>
        </p:txBody>
      </p:sp>
      <p:sp>
        <p:nvSpPr>
          <p:cNvPr id="3" name="Content Placeholder 2">
            <a:extLst>
              <a:ext uri="{FF2B5EF4-FFF2-40B4-BE49-F238E27FC236}">
                <a16:creationId xmlns:a16="http://schemas.microsoft.com/office/drawing/2014/main" id="{6D914BE2-EE7D-8E37-FCCE-78094E36B45E}"/>
              </a:ext>
            </a:extLst>
          </p:cNvPr>
          <p:cNvSpPr>
            <a:spLocks noGrp="1"/>
          </p:cNvSpPr>
          <p:nvPr>
            <p:ph idx="1"/>
          </p:nvPr>
        </p:nvSpPr>
        <p:spPr>
          <a:xfrm>
            <a:off x="838200" y="1361872"/>
            <a:ext cx="10515600" cy="542595"/>
          </a:xfrm>
        </p:spPr>
        <p:txBody>
          <a:bodyPr>
            <a:normAutofit/>
          </a:bodyPr>
          <a:lstStyle/>
          <a:p>
            <a:pPr marL="0" indent="0">
              <a:buNone/>
            </a:pPr>
            <a:r>
              <a:rPr lang="en-US" sz="2400" b="1" u="sng"/>
              <a:t>Evaluation Aspects: </a:t>
            </a:r>
            <a:r>
              <a:rPr lang="en-US" sz="2400"/>
              <a:t>evaluation of code quality involves two main aspects:</a:t>
            </a:r>
          </a:p>
          <a:p>
            <a:pPr marL="457200" lvl="1" indent="0">
              <a:buNone/>
            </a:pPr>
            <a:endParaRPr lang="en-US"/>
          </a:p>
        </p:txBody>
      </p:sp>
      <p:sp>
        <p:nvSpPr>
          <p:cNvPr id="5" name="TextBox 4">
            <a:extLst>
              <a:ext uri="{FF2B5EF4-FFF2-40B4-BE49-F238E27FC236}">
                <a16:creationId xmlns:a16="http://schemas.microsoft.com/office/drawing/2014/main" id="{6FDAEE0C-51D2-799D-FFEE-EF6547D561FA}"/>
              </a:ext>
            </a:extLst>
          </p:cNvPr>
          <p:cNvSpPr txBox="1"/>
          <p:nvPr/>
        </p:nvSpPr>
        <p:spPr>
          <a:xfrm>
            <a:off x="838200" y="1923923"/>
            <a:ext cx="4745477" cy="1508105"/>
          </a:xfrm>
          <a:prstGeom prst="rect">
            <a:avLst/>
          </a:prstGeom>
          <a:noFill/>
        </p:spPr>
        <p:txBody>
          <a:bodyPr wrap="square">
            <a:spAutoFit/>
          </a:bodyPr>
          <a:lstStyle/>
          <a:p>
            <a:r>
              <a:rPr lang="en-US" sz="2000" b="1" u="sng">
                <a:solidFill>
                  <a:schemeClr val="accent1"/>
                </a:solidFill>
              </a:rPr>
              <a:t>Code</a:t>
            </a:r>
            <a:r>
              <a:rPr lang="he-IL" sz="2000" b="1" u="sng">
                <a:solidFill>
                  <a:schemeClr val="accent1"/>
                </a:solidFill>
              </a:rPr>
              <a:t> </a:t>
            </a:r>
            <a:r>
              <a:rPr lang="en-US" sz="2000" b="1" u="sng">
                <a:solidFill>
                  <a:schemeClr val="accent1"/>
                </a:solidFill>
              </a:rPr>
              <a:t>Usefulness (0-4) </a:t>
            </a:r>
            <a:endParaRPr lang="he-IL" sz="2000" b="1" u="sng">
              <a:solidFill>
                <a:schemeClr val="accent1"/>
              </a:solidFill>
            </a:endParaRPr>
          </a:p>
          <a:p>
            <a:r>
              <a:rPr lang="en-US">
                <a:cs typeface="+mj-cs"/>
              </a:rPr>
              <a:t>Usefulness of the code snippet based on the problem description.</a:t>
            </a:r>
            <a:endParaRPr lang="he-IL">
              <a:cs typeface="+mj-cs"/>
            </a:endParaRPr>
          </a:p>
          <a:p>
            <a:r>
              <a:rPr lang="en-US">
                <a:cs typeface="+mj-cs"/>
              </a:rPr>
              <a:t>Is the code helpful? </a:t>
            </a:r>
          </a:p>
          <a:p>
            <a:r>
              <a:rPr lang="en-US">
                <a:cs typeface="+mj-cs"/>
              </a:rPr>
              <a:t>Is it relevant to the problem?</a:t>
            </a:r>
          </a:p>
        </p:txBody>
      </p:sp>
      <p:sp>
        <p:nvSpPr>
          <p:cNvPr id="7" name="TextBox 6">
            <a:extLst>
              <a:ext uri="{FF2B5EF4-FFF2-40B4-BE49-F238E27FC236}">
                <a16:creationId xmlns:a16="http://schemas.microsoft.com/office/drawing/2014/main" id="{3CE63A65-7F89-26AD-B115-666A2E60FBB6}"/>
              </a:ext>
            </a:extLst>
          </p:cNvPr>
          <p:cNvSpPr txBox="1"/>
          <p:nvPr/>
        </p:nvSpPr>
        <p:spPr>
          <a:xfrm>
            <a:off x="5583677" y="1904467"/>
            <a:ext cx="6094378" cy="2062103"/>
          </a:xfrm>
          <a:prstGeom prst="rect">
            <a:avLst/>
          </a:prstGeom>
          <a:noFill/>
        </p:spPr>
        <p:txBody>
          <a:bodyPr wrap="square">
            <a:spAutoFit/>
          </a:bodyPr>
          <a:lstStyle/>
          <a:p>
            <a:r>
              <a:rPr lang="en-US" sz="2000" b="1" u="sng">
                <a:solidFill>
                  <a:schemeClr val="accent1"/>
                </a:solidFill>
              </a:rPr>
              <a:t>Functional Correctness (0-4)</a:t>
            </a:r>
            <a:endParaRPr lang="he-IL" sz="2000" b="1" u="sng">
              <a:solidFill>
                <a:schemeClr val="accent1"/>
              </a:solidFill>
            </a:endParaRPr>
          </a:p>
          <a:p>
            <a:r>
              <a:rPr lang="en-US"/>
              <a:t>Execution-based quality of the code snippet combined with the problem.</a:t>
            </a:r>
          </a:p>
          <a:p>
            <a:r>
              <a:rPr lang="en-US"/>
              <a:t>- </a:t>
            </a:r>
            <a:r>
              <a:rPr lang="en-US" u="sng"/>
              <a:t>A score of 0 </a:t>
            </a:r>
            <a:r>
              <a:rPr lang="en-US"/>
              <a:t>(failing all possible tests) means that the code snippet is totally incorrect and meaningless.</a:t>
            </a:r>
          </a:p>
          <a:p>
            <a:r>
              <a:rPr lang="en-US"/>
              <a:t>- </a:t>
            </a:r>
            <a:r>
              <a:rPr lang="en-US" u="sng"/>
              <a:t>A score of 4</a:t>
            </a:r>
            <a:r>
              <a:rPr lang="en-US"/>
              <a:t> (passing all possible tests) means that the code snippet is totally correct and can handle all cases.</a:t>
            </a:r>
          </a:p>
        </p:txBody>
      </p:sp>
      <p:sp>
        <p:nvSpPr>
          <p:cNvPr id="8" name="Content Placeholder 2">
            <a:extLst>
              <a:ext uri="{FF2B5EF4-FFF2-40B4-BE49-F238E27FC236}">
                <a16:creationId xmlns:a16="http://schemas.microsoft.com/office/drawing/2014/main" id="{7C2E25E3-BE6D-62B5-9CE0-861366EC13FF}"/>
              </a:ext>
            </a:extLst>
          </p:cNvPr>
          <p:cNvSpPr txBox="1">
            <a:spLocks/>
          </p:cNvSpPr>
          <p:nvPr/>
        </p:nvSpPr>
        <p:spPr>
          <a:xfrm>
            <a:off x="838200" y="4310743"/>
            <a:ext cx="10515600" cy="238322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u="sng"/>
              <a:t>Evaluation steps:</a:t>
            </a:r>
          </a:p>
          <a:p>
            <a:pPr marL="914400" lvl="1" indent="-457200">
              <a:buFont typeface="+mj-lt"/>
              <a:buAutoNum type="arabicPeriod"/>
            </a:pPr>
            <a:r>
              <a:rPr lang="en-US" sz="2000" b="1">
                <a:solidFill>
                  <a:schemeClr val="accent2">
                    <a:lumMod val="60000"/>
                    <a:lumOff val="40000"/>
                  </a:schemeClr>
                </a:solidFill>
              </a:rPr>
              <a:t>Read the problem </a:t>
            </a:r>
            <a:r>
              <a:rPr lang="en-US" sz="2000"/>
              <a:t>carefully and identify the required functionalities of the implementation.</a:t>
            </a:r>
          </a:p>
          <a:p>
            <a:pPr marL="914400" lvl="1" indent="-457200">
              <a:buFont typeface="+mj-lt"/>
              <a:buAutoNum type="arabicPeriod"/>
            </a:pPr>
            <a:r>
              <a:rPr lang="en-US" sz="2000"/>
              <a:t>Read the code snippet and </a:t>
            </a:r>
            <a:r>
              <a:rPr lang="en-US" sz="2000" b="1">
                <a:solidFill>
                  <a:schemeClr val="accent2">
                    <a:lumMod val="60000"/>
                    <a:lumOff val="40000"/>
                  </a:schemeClr>
                </a:solidFill>
              </a:rPr>
              <a:t>compare it to the problem</a:t>
            </a:r>
            <a:r>
              <a:rPr lang="en-US" sz="2000"/>
              <a:t>. Check if the code snippet covers all required functionalities of the problem, and if it aligns with the Evaluation Criteria.</a:t>
            </a:r>
          </a:p>
          <a:p>
            <a:pPr marL="914400" lvl="1" indent="-457200">
              <a:buFont typeface="+mj-lt"/>
              <a:buAutoNum type="arabicPeriod"/>
            </a:pPr>
            <a:r>
              <a:rPr lang="en-US" sz="2000" b="1">
                <a:solidFill>
                  <a:schemeClr val="accent2">
                    <a:lumMod val="60000"/>
                    <a:lumOff val="40000"/>
                  </a:schemeClr>
                </a:solidFill>
              </a:rPr>
              <a:t>Assign a score </a:t>
            </a:r>
            <a:r>
              <a:rPr lang="en-US" sz="2000"/>
              <a:t>for </a:t>
            </a:r>
            <a:r>
              <a:rPr lang="en-US" sz="2000" b="1">
                <a:solidFill>
                  <a:schemeClr val="accent1"/>
                </a:solidFill>
              </a:rPr>
              <a:t>[Evaluation Aspect]</a:t>
            </a:r>
            <a:r>
              <a:rPr lang="en-US" sz="2000">
                <a:solidFill>
                  <a:schemeClr val="accent1"/>
                </a:solidFill>
              </a:rPr>
              <a:t> </a:t>
            </a:r>
            <a:r>
              <a:rPr lang="en-US" sz="2000"/>
              <a:t>on a scale of 0 to 4, where 0 is the lowest and 4 is the highest based on the Evaluation Criteria.</a:t>
            </a:r>
          </a:p>
        </p:txBody>
      </p:sp>
    </p:spTree>
    <p:extLst>
      <p:ext uri="{BB962C8B-B14F-4D97-AF65-F5344CB8AC3E}">
        <p14:creationId xmlns:p14="http://schemas.microsoft.com/office/powerpoint/2010/main" val="22455916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D2F8E9F6-B3D1-CCF5-9955-BAD45FEA241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57449AF-6CC7-2528-08D6-35DB54B9908B}"/>
              </a:ext>
            </a:extLst>
          </p:cNvPr>
          <p:cNvSpPr>
            <a:spLocks noGrp="1"/>
          </p:cNvSpPr>
          <p:nvPr>
            <p:ph type="title"/>
          </p:nvPr>
        </p:nvSpPr>
        <p:spPr/>
        <p:txBody>
          <a:bodyPr/>
          <a:lstStyle/>
          <a:p>
            <a:r>
              <a:rPr lang="en-US"/>
              <a:t>Method </a:t>
            </a:r>
          </a:p>
        </p:txBody>
      </p:sp>
      <p:graphicFrame>
        <p:nvGraphicFramePr>
          <p:cNvPr id="6" name="Content Placeholder 5">
            <a:extLst>
              <a:ext uri="{FF2B5EF4-FFF2-40B4-BE49-F238E27FC236}">
                <a16:creationId xmlns:a16="http://schemas.microsoft.com/office/drawing/2014/main" id="{60921B7B-CB75-5198-F7FC-3CE0E7541A00}"/>
              </a:ext>
            </a:extLst>
          </p:cNvPr>
          <p:cNvGraphicFramePr>
            <a:graphicFrameLocks noGrp="1"/>
          </p:cNvGraphicFramePr>
          <p:nvPr>
            <p:ph idx="1"/>
            <p:extLst>
              <p:ext uri="{D42A27DB-BD31-4B8C-83A1-F6EECF244321}">
                <p14:modId xmlns:p14="http://schemas.microsoft.com/office/powerpoint/2010/main" val="4001443119"/>
              </p:ext>
            </p:extLst>
          </p:nvPr>
        </p:nvGraphicFramePr>
        <p:xfrm>
          <a:off x="464686" y="1169320"/>
          <a:ext cx="11249519" cy="5158219"/>
        </p:xfrm>
        <a:graphic>
          <a:graphicData uri="http://schemas.openxmlformats.org/drawingml/2006/table">
            <a:tbl>
              <a:tblPr firstRow="1" bandRow="1">
                <a:tableStyleId>{5A111915-BE36-4E01-A7E5-04B1672EAD32}</a:tableStyleId>
              </a:tblPr>
              <a:tblGrid>
                <a:gridCol w="2831583">
                  <a:extLst>
                    <a:ext uri="{9D8B030D-6E8A-4147-A177-3AD203B41FA5}">
                      <a16:colId xmlns:a16="http://schemas.microsoft.com/office/drawing/2014/main" val="2359904570"/>
                    </a:ext>
                  </a:extLst>
                </a:gridCol>
                <a:gridCol w="4151313">
                  <a:extLst>
                    <a:ext uri="{9D8B030D-6E8A-4147-A177-3AD203B41FA5}">
                      <a16:colId xmlns:a16="http://schemas.microsoft.com/office/drawing/2014/main" val="408693092"/>
                    </a:ext>
                  </a:extLst>
                </a:gridCol>
                <a:gridCol w="4266623">
                  <a:extLst>
                    <a:ext uri="{9D8B030D-6E8A-4147-A177-3AD203B41FA5}">
                      <a16:colId xmlns:a16="http://schemas.microsoft.com/office/drawing/2014/main" val="2414665402"/>
                    </a:ext>
                  </a:extLst>
                </a:gridCol>
              </a:tblGrid>
              <a:tr h="339635">
                <a:tc>
                  <a:txBody>
                    <a:bodyPr/>
                    <a:lstStyle/>
                    <a:p>
                      <a:endParaRPr lang="en-US">
                        <a:solidFill>
                          <a:schemeClr val="tx1">
                            <a:lumMod val="75000"/>
                            <a:lumOff val="25000"/>
                          </a:schemeClr>
                        </a:solidFill>
                      </a:endParaRPr>
                    </a:p>
                  </a:txBody>
                  <a:tcPr>
                    <a:lnL w="6350" cap="flat" cmpd="sng" algn="ctr">
                      <a:noFill/>
                      <a:prstDash val="solid"/>
                      <a:miter lim="800000"/>
                    </a:lnL>
                    <a:lnR w="12700" cap="flat" cmpd="sng" algn="ctr">
                      <a:solidFill>
                        <a:schemeClr val="tx1"/>
                      </a:solidFill>
                      <a:prstDash val="solid"/>
                      <a:round/>
                      <a:headEnd type="none" w="med" len="med"/>
                      <a:tailEnd type="none" w="med" len="med"/>
                    </a:lnR>
                    <a:lnT w="6350" cap="flat" cmpd="sng" algn="ctr">
                      <a:noFill/>
                      <a:prstDash val="solid"/>
                      <a:miter lim="800000"/>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r>
                        <a:rPr lang="en-US">
                          <a:solidFill>
                            <a:schemeClr val="tx1">
                              <a:lumMod val="75000"/>
                              <a:lumOff val="25000"/>
                            </a:schemeClr>
                          </a:solidFill>
                        </a:rPr>
                        <a:t>G-Eval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miter lim="800000"/>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r>
                        <a:rPr lang="en-US">
                          <a:solidFill>
                            <a:schemeClr val="tx1">
                              <a:lumMod val="75000"/>
                              <a:lumOff val="25000"/>
                            </a:schemeClr>
                          </a:solidFill>
                        </a:rPr>
                        <a:t>ICE-Score</a:t>
                      </a:r>
                    </a:p>
                  </a:txBody>
                  <a:tcPr>
                    <a:lnL w="12700" cap="flat" cmpd="sng" algn="ctr">
                      <a:solidFill>
                        <a:schemeClr val="tx1"/>
                      </a:solidFill>
                      <a:prstDash val="solid"/>
                      <a:round/>
                      <a:headEnd type="none" w="med" len="med"/>
                      <a:tailEnd type="none" w="med" len="med"/>
                    </a:lnL>
                    <a:lnR w="6350" cap="flat" cmpd="sng" algn="ctr">
                      <a:noFill/>
                      <a:prstDash val="solid"/>
                      <a:miter lim="800000"/>
                    </a:lnR>
                    <a:lnT w="6350" cap="flat" cmpd="sng" algn="ctr">
                      <a:noFill/>
                      <a:prstDash val="solid"/>
                      <a:miter lim="800000"/>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74882039"/>
                  </a:ext>
                </a:extLst>
              </a:tr>
              <a:tr h="783538">
                <a:tc>
                  <a:txBody>
                    <a:bodyPr/>
                    <a:lstStyle/>
                    <a:p>
                      <a:pPr algn="l"/>
                      <a:r>
                        <a:rPr lang="en-US"/>
                        <a:t>Input</a:t>
                      </a:r>
                    </a:p>
                  </a:txBody>
                  <a:tcPr>
                    <a:lnL w="6350" cap="flat" cmpd="sng" algn="ctr">
                      <a:noFill/>
                      <a:prstDash val="solid"/>
                      <a:miter lim="800000"/>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t>(1)Task Introduction</a:t>
                      </a:r>
                      <a:br>
                        <a:rPr lang="en-US"/>
                      </a:br>
                      <a:r>
                        <a:rPr lang="en-US"/>
                        <a:t>(2)Evaluation criteria </a:t>
                      </a:r>
                      <a:br>
                        <a:rPr lang="en-US"/>
                      </a:br>
                      <a:r>
                        <a:rPr lang="en-US"/>
                        <a:t>(3)Detailed evaluation steps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t>(1)Evaluation criteria</a:t>
                      </a:r>
                    </a:p>
                    <a:p>
                      <a:r>
                        <a:rPr lang="en-US"/>
                        <a:t>(2)</a:t>
                      </a:r>
                      <a:r>
                        <a:rPr lang="en-US">
                          <a:highlight>
                            <a:srgbClr val="FFD8A8"/>
                          </a:highlight>
                        </a:rPr>
                        <a:t>Template-based evaluation steps</a:t>
                      </a:r>
                    </a:p>
                  </a:txBody>
                  <a:tcPr>
                    <a:lnL w="12700" cap="flat" cmpd="sng" algn="ctr">
                      <a:solidFill>
                        <a:schemeClr val="tx1"/>
                      </a:solidFill>
                      <a:prstDash val="solid"/>
                      <a:round/>
                      <a:headEnd type="none" w="med" len="med"/>
                      <a:tailEnd type="none" w="med" len="med"/>
                    </a:lnL>
                    <a:lnR w="6350" cap="flat" cmpd="sng" algn="ctr">
                      <a:noFill/>
                      <a:prstDash val="solid"/>
                      <a:miter lim="800000"/>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62803415"/>
                  </a:ext>
                </a:extLst>
              </a:tr>
              <a:tr h="1488722">
                <a:tc>
                  <a:txBody>
                    <a:bodyPr/>
                    <a:lstStyle/>
                    <a:p>
                      <a:pPr algn="l"/>
                      <a:r>
                        <a:rPr lang="en-US"/>
                        <a:t>Interaction with LLMs</a:t>
                      </a:r>
                    </a:p>
                  </a:txBody>
                  <a:tcPr>
                    <a:lnL w="6350" cap="flat" cmpd="sng" algn="ctr">
                      <a:noFill/>
                      <a:prstDash val="solid"/>
                      <a:miter lim="800000"/>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t>1. The evaluation process heavily relies on the LLMs to generate CoT prompts.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342900" indent="-342900">
                        <a:buAutoNum type="arabicPeriod"/>
                      </a:pPr>
                      <a:r>
                        <a:rPr lang="en-US"/>
                        <a:t>ICE-Score relies on predefined evaluation criteria and template-based evaluation steps, reducing the need for extensive generation from the LLMs</a:t>
                      </a:r>
                    </a:p>
                    <a:p>
                      <a:pPr marL="342900" indent="-342900">
                        <a:buAutoNum type="arabicPeriod"/>
                      </a:pPr>
                      <a:r>
                        <a:rPr lang="en-US"/>
                        <a:t>ICE-Score does employ CoT for reasoning during the evaluation process</a:t>
                      </a:r>
                    </a:p>
                  </a:txBody>
                  <a:tcPr>
                    <a:lnL w="12700" cap="flat" cmpd="sng" algn="ctr">
                      <a:solidFill>
                        <a:schemeClr val="tx1"/>
                      </a:solidFill>
                      <a:prstDash val="solid"/>
                      <a:round/>
                      <a:headEnd type="none" w="med" len="med"/>
                      <a:tailEnd type="none" w="med" len="med"/>
                    </a:lnL>
                    <a:lnR w="6350" cap="flat" cmpd="sng" algn="ctr">
                      <a:noFill/>
                      <a:prstDash val="solid"/>
                      <a:miter lim="800000"/>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46671670"/>
                  </a:ext>
                </a:extLst>
              </a:tr>
              <a:tr h="783538">
                <a:tc>
                  <a:txBody>
                    <a:bodyPr/>
                    <a:lstStyle/>
                    <a:p>
                      <a:pPr fontAlgn="base"/>
                      <a:r>
                        <a:rPr lang="en-US"/>
                        <a:t>Need for weighted scoring function after iteration</a:t>
                      </a:r>
                    </a:p>
                  </a:txBody>
                  <a:tcPr anchor="ctr">
                    <a:lnL w="6350" cap="flat" cmpd="sng" algn="ctr">
                      <a:noFill/>
                      <a:prstDash val="solid"/>
                      <a:miter lim="800000"/>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US"/>
                        <a:t>Yes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US">
                          <a:highlight>
                            <a:srgbClr val="FFD8A8"/>
                          </a:highlight>
                        </a:rPr>
                        <a:t>No</a:t>
                      </a:r>
                      <a:br>
                        <a:rPr lang="en-US">
                          <a:highlight>
                            <a:srgbClr val="FFD8A8"/>
                          </a:highlight>
                        </a:rPr>
                      </a:br>
                      <a:r>
                        <a:rPr lang="en-US"/>
                        <a:t>Directly using the scores generated during evaluation</a:t>
                      </a:r>
                      <a:endParaRPr lang="en-US">
                        <a:highlight>
                          <a:srgbClr val="FFD8A8"/>
                        </a:highlight>
                      </a:endParaRPr>
                    </a:p>
                  </a:txBody>
                  <a:tcPr anchor="ctr">
                    <a:lnL w="12700" cap="flat" cmpd="sng" algn="ctr">
                      <a:solidFill>
                        <a:schemeClr val="tx1"/>
                      </a:solidFill>
                      <a:prstDash val="solid"/>
                      <a:round/>
                      <a:headEnd type="none" w="med" len="med"/>
                      <a:tailEnd type="none" w="med" len="med"/>
                    </a:lnL>
                    <a:lnR w="6350" cap="flat" cmpd="sng" algn="ctr">
                      <a:noFill/>
                      <a:prstDash val="solid"/>
                      <a:miter lim="800000"/>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03172790"/>
                  </a:ext>
                </a:extLst>
              </a:tr>
              <a:tr h="586219">
                <a:tc>
                  <a:txBody>
                    <a:bodyPr/>
                    <a:lstStyle/>
                    <a:p>
                      <a:pPr algn="l"/>
                      <a:r>
                        <a:rPr lang="en-US"/>
                        <a:t>Model Temperature</a:t>
                      </a:r>
                    </a:p>
                  </a:txBody>
                  <a:tcPr>
                    <a:lnL w="6350" cap="flat" cmpd="sng" algn="ctr">
                      <a:noFill/>
                      <a:prstDash val="solid"/>
                      <a:miter lim="800000"/>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US"/>
                        <a:t>Not specified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US">
                          <a:highlight>
                            <a:srgbClr val="FFD8A8"/>
                          </a:highlight>
                        </a:rPr>
                        <a:t>Model temperature set to 0 for efficiency</a:t>
                      </a:r>
                    </a:p>
                  </a:txBody>
                  <a:tcPr anchor="ctr">
                    <a:lnL w="12700" cap="flat" cmpd="sng" algn="ctr">
                      <a:solidFill>
                        <a:schemeClr val="tx1"/>
                      </a:solidFill>
                      <a:prstDash val="solid"/>
                      <a:round/>
                      <a:headEnd type="none" w="med" len="med"/>
                      <a:tailEnd type="none" w="med" len="med"/>
                    </a:lnL>
                    <a:lnR w="6350" cap="flat" cmpd="sng" algn="ctr">
                      <a:noFill/>
                      <a:prstDash val="solid"/>
                      <a:miter lim="800000"/>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84020439"/>
                  </a:ext>
                </a:extLst>
              </a:tr>
              <a:tr h="586219">
                <a:tc>
                  <a:txBody>
                    <a:bodyPr/>
                    <a:lstStyle/>
                    <a:p>
                      <a:pPr algn="l" fontAlgn="base"/>
                      <a:r>
                        <a:rPr lang="en-US"/>
                        <a:t>Efficiency and Cost-   effectiveness</a:t>
                      </a:r>
                    </a:p>
                  </a:txBody>
                  <a:tcPr anchor="ctr">
                    <a:lnL w="6350" cap="flat" cmpd="sng" algn="ctr">
                      <a:noFill/>
                      <a:prstDash val="solid"/>
                      <a:miter lim="800000"/>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noFill/>
                      <a:prstDash val="solid"/>
                      <a:miter lim="800000"/>
                    </a:lnB>
                    <a:lnTlToBr w="12700" cmpd="sng">
                      <a:noFill/>
                      <a:prstDash val="solid"/>
                    </a:lnTlToBr>
                    <a:lnBlToTr w="12700" cmpd="sng">
                      <a:noFill/>
                      <a:prstDash val="solid"/>
                    </a:lnBlToTr>
                  </a:tcPr>
                </a:tc>
                <a:tc>
                  <a:txBody>
                    <a:bodyPr/>
                    <a:lstStyle/>
                    <a:p>
                      <a:pPr fontAlgn="base"/>
                      <a:r>
                        <a:rPr lang="en-US"/>
                        <a:t>May consume more computational resources and time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noFill/>
                      <a:prstDash val="solid"/>
                      <a:miter lim="800000"/>
                    </a:lnB>
                    <a:lnTlToBr w="12700" cmpd="sng">
                      <a:noFill/>
                      <a:prstDash val="solid"/>
                    </a:lnTlToBr>
                    <a:lnBlToTr w="12700" cmpd="sng">
                      <a:noFill/>
                      <a:prstDash val="solid"/>
                    </a:lnBlToTr>
                  </a:tcPr>
                </a:tc>
                <a:tc>
                  <a:txBody>
                    <a:bodyPr/>
                    <a:lstStyle/>
                    <a:p>
                      <a:pPr fontAlgn="base"/>
                      <a:r>
                        <a:rPr lang="en-US"/>
                        <a:t>More cost-friendly and efficient approach</a:t>
                      </a:r>
                    </a:p>
                  </a:txBody>
                  <a:tcPr anchor="ctr">
                    <a:lnL w="12700" cap="flat" cmpd="sng" algn="ctr">
                      <a:solidFill>
                        <a:schemeClr val="tx1"/>
                      </a:solidFill>
                      <a:prstDash val="solid"/>
                      <a:round/>
                      <a:headEnd type="none" w="med" len="med"/>
                      <a:tailEnd type="none" w="med" len="med"/>
                    </a:lnL>
                    <a:lnR w="6350" cap="flat" cmpd="sng" algn="ctr">
                      <a:noFill/>
                      <a:prstDash val="solid"/>
                      <a:miter lim="800000"/>
                    </a:lnR>
                    <a:lnT w="12700" cap="flat" cmpd="sng" algn="ctr">
                      <a:solidFill>
                        <a:schemeClr val="tx1"/>
                      </a:solidFill>
                      <a:prstDash val="solid"/>
                      <a:round/>
                      <a:headEnd type="none" w="med" len="med"/>
                      <a:tailEnd type="none" w="med" len="med"/>
                    </a:lnT>
                    <a:lnB w="6350" cap="flat" cmpd="sng" algn="ctr">
                      <a:noFill/>
                      <a:prstDash val="solid"/>
                      <a:miter lim="800000"/>
                    </a:lnB>
                    <a:lnTlToBr w="12700" cmpd="sng">
                      <a:noFill/>
                      <a:prstDash val="solid"/>
                    </a:lnTlToBr>
                    <a:lnBlToTr w="12700" cmpd="sng">
                      <a:noFill/>
                      <a:prstDash val="solid"/>
                    </a:lnBlToTr>
                  </a:tcPr>
                </a:tc>
                <a:extLst>
                  <a:ext uri="{0D108BD9-81ED-4DB2-BD59-A6C34878D82A}">
                    <a16:rowId xmlns:a16="http://schemas.microsoft.com/office/drawing/2014/main" val="2881028503"/>
                  </a:ext>
                </a:extLst>
              </a:tr>
            </a:tbl>
          </a:graphicData>
        </a:graphic>
      </p:graphicFrame>
    </p:spTree>
    <p:extLst>
      <p:ext uri="{BB962C8B-B14F-4D97-AF65-F5344CB8AC3E}">
        <p14:creationId xmlns:p14="http://schemas.microsoft.com/office/powerpoint/2010/main" val="27490542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7B51B2C-AE45-4C29-7F02-A460A7A5CDFA}"/>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C2C2223E-2D45-5935-0842-76E216908CCE}"/>
              </a:ext>
            </a:extLst>
          </p:cNvPr>
          <p:cNvPicPr>
            <a:picLocks noChangeAspect="1"/>
          </p:cNvPicPr>
          <p:nvPr/>
        </p:nvPicPr>
        <p:blipFill>
          <a:blip r:embed="rId3"/>
          <a:stretch>
            <a:fillRect/>
          </a:stretch>
        </p:blipFill>
        <p:spPr>
          <a:xfrm>
            <a:off x="0" y="1696043"/>
            <a:ext cx="12029440" cy="5061065"/>
          </a:xfrm>
          <a:prstGeom prst="rect">
            <a:avLst/>
          </a:prstGeom>
        </p:spPr>
      </p:pic>
      <p:sp>
        <p:nvSpPr>
          <p:cNvPr id="6" name="TextBox 5">
            <a:extLst>
              <a:ext uri="{FF2B5EF4-FFF2-40B4-BE49-F238E27FC236}">
                <a16:creationId xmlns:a16="http://schemas.microsoft.com/office/drawing/2014/main" id="{6D8634AB-EAC8-E909-E4C5-031426BE5C9E}"/>
              </a:ext>
            </a:extLst>
          </p:cNvPr>
          <p:cNvSpPr txBox="1"/>
          <p:nvPr/>
        </p:nvSpPr>
        <p:spPr>
          <a:xfrm>
            <a:off x="535886" y="1334429"/>
            <a:ext cx="5029200" cy="646331"/>
          </a:xfrm>
          <a:prstGeom prst="rect">
            <a:avLst/>
          </a:prstGeom>
          <a:solidFill>
            <a:srgbClr val="A6A6A6">
              <a:alpha val="50196"/>
            </a:srgbClr>
          </a:solidFill>
        </p:spPr>
        <p:txBody>
          <a:bodyPr wrap="square">
            <a:spAutoFit/>
          </a:bodyPr>
          <a:lstStyle/>
          <a:p>
            <a:pPr algn="ctr"/>
            <a:r>
              <a:rPr lang="en-US" b="1"/>
              <a:t>input the task problems and corresponding generated code snippets</a:t>
            </a:r>
          </a:p>
        </p:txBody>
      </p:sp>
      <p:sp>
        <p:nvSpPr>
          <p:cNvPr id="7" name="TextBox 6">
            <a:extLst>
              <a:ext uri="{FF2B5EF4-FFF2-40B4-BE49-F238E27FC236}">
                <a16:creationId xmlns:a16="http://schemas.microsoft.com/office/drawing/2014/main" id="{D6DE2DA2-D2E3-3BD2-3C4A-E127E0AAEF43}"/>
              </a:ext>
            </a:extLst>
          </p:cNvPr>
          <p:cNvSpPr txBox="1"/>
          <p:nvPr/>
        </p:nvSpPr>
        <p:spPr>
          <a:xfrm>
            <a:off x="8449445" y="1334428"/>
            <a:ext cx="3434080" cy="646331"/>
          </a:xfrm>
          <a:prstGeom prst="rect">
            <a:avLst/>
          </a:prstGeom>
          <a:solidFill>
            <a:srgbClr val="A6A6A6">
              <a:alpha val="50196"/>
            </a:srgbClr>
          </a:solidFill>
        </p:spPr>
        <p:txBody>
          <a:bodyPr wrap="square">
            <a:spAutoFit/>
          </a:bodyPr>
          <a:lstStyle/>
          <a:p>
            <a:pPr algn="ctr"/>
            <a:r>
              <a:rPr lang="en-US" sz="1800" b="1"/>
              <a:t>ICE-Score outputs the corresponding assessments</a:t>
            </a:r>
            <a:endParaRPr lang="en-US" b="1"/>
          </a:p>
        </p:txBody>
      </p:sp>
      <p:sp>
        <p:nvSpPr>
          <p:cNvPr id="8" name="Title 1">
            <a:extLst>
              <a:ext uri="{FF2B5EF4-FFF2-40B4-BE49-F238E27FC236}">
                <a16:creationId xmlns:a16="http://schemas.microsoft.com/office/drawing/2014/main" id="{C88F35CC-18F3-694A-7266-98E28B77B24B}"/>
              </a:ext>
            </a:extLst>
          </p:cNvPr>
          <p:cNvSpPr>
            <a:spLocks noGrp="1"/>
          </p:cNvSpPr>
          <p:nvPr>
            <p:ph type="title"/>
          </p:nvPr>
        </p:nvSpPr>
        <p:spPr>
          <a:xfrm>
            <a:off x="838200" y="365125"/>
            <a:ext cx="10515600" cy="1325563"/>
          </a:xfrm>
        </p:spPr>
        <p:txBody>
          <a:bodyPr/>
          <a:lstStyle/>
          <a:p>
            <a:r>
              <a:rPr lang="en-US"/>
              <a:t>ICE-Score</a:t>
            </a:r>
          </a:p>
        </p:txBody>
      </p:sp>
    </p:spTree>
    <p:extLst>
      <p:ext uri="{BB962C8B-B14F-4D97-AF65-F5344CB8AC3E}">
        <p14:creationId xmlns:p14="http://schemas.microsoft.com/office/powerpoint/2010/main" val="26532727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0A29587-06B3-F01B-21C5-DF405EE4AB7A}"/>
            </a:ext>
          </a:extLst>
        </p:cNvPr>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28A90E82-A5F3-43F9-A3A5-21E548172C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9" name="Freeform: Shape 8">
            <a:extLst>
              <a:ext uri="{FF2B5EF4-FFF2-40B4-BE49-F238E27FC236}">
                <a16:creationId xmlns:a16="http://schemas.microsoft.com/office/drawing/2014/main" id="{747F661A-53CC-B1C6-08AA-9FDC2E2B01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Freeform: Shape 10">
            <a:extLst>
              <a:ext uri="{FF2B5EF4-FFF2-40B4-BE49-F238E27FC236}">
                <a16:creationId xmlns:a16="http://schemas.microsoft.com/office/drawing/2014/main" id="{0EFAE470-66AD-13A1-FC5F-24A2325C5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E98063F-B5BB-38EA-FC2B-4CCA99EA336A}"/>
              </a:ext>
            </a:extLst>
          </p:cNvPr>
          <p:cNvSpPr>
            <a:spLocks noGrp="1"/>
          </p:cNvSpPr>
          <p:nvPr>
            <p:ph type="title"/>
          </p:nvPr>
        </p:nvSpPr>
        <p:spPr>
          <a:xfrm>
            <a:off x="1524003" y="1999615"/>
            <a:ext cx="9144000" cy="2764028"/>
          </a:xfrm>
        </p:spPr>
        <p:txBody>
          <a:bodyPr vert="horz" lIns="91440" tIns="45720" rIns="91440" bIns="45720" rtlCol="0" anchor="ctr">
            <a:normAutofit/>
          </a:bodyPr>
          <a:lstStyle/>
          <a:p>
            <a:pPr algn="ctr"/>
            <a:r>
              <a:rPr lang="en-US" sz="7200"/>
              <a:t>Experiment Results</a:t>
            </a:r>
            <a:endParaRPr lang="en-US" sz="7200" kern="1200">
              <a:solidFill>
                <a:schemeClr val="tx1"/>
              </a:solidFill>
              <a:ea typeface="+mj-ea"/>
              <a:cs typeface="+mj-cs"/>
            </a:endParaRPr>
          </a:p>
        </p:txBody>
      </p:sp>
      <p:sp>
        <p:nvSpPr>
          <p:cNvPr id="13" name="Rectangle 12">
            <a:extLst>
              <a:ext uri="{FF2B5EF4-FFF2-40B4-BE49-F238E27FC236}">
                <a16:creationId xmlns:a16="http://schemas.microsoft.com/office/drawing/2014/main" id="{4777ABE5-7329-46FF-7479-1014BD2CC9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785030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09AAEE-9E55-4B20-0752-770F43D580BA}"/>
              </a:ext>
            </a:extLst>
          </p:cNvPr>
          <p:cNvSpPr>
            <a:spLocks noGrp="1"/>
          </p:cNvSpPr>
          <p:nvPr>
            <p:ph type="title"/>
          </p:nvPr>
        </p:nvSpPr>
        <p:spPr/>
        <p:txBody>
          <a:bodyPr>
            <a:normAutofit/>
          </a:bodyPr>
          <a:lstStyle/>
          <a:p>
            <a:r>
              <a:rPr lang="en-US"/>
              <a:t>Experiment Setup</a:t>
            </a:r>
          </a:p>
        </p:txBody>
      </p:sp>
      <p:sp>
        <p:nvSpPr>
          <p:cNvPr id="3" name="Content Placeholder 2">
            <a:extLst>
              <a:ext uri="{FF2B5EF4-FFF2-40B4-BE49-F238E27FC236}">
                <a16:creationId xmlns:a16="http://schemas.microsoft.com/office/drawing/2014/main" id="{AAE88569-E1D8-F4AA-2AD3-EB927D7699A1}"/>
              </a:ext>
            </a:extLst>
          </p:cNvPr>
          <p:cNvSpPr>
            <a:spLocks noGrp="1"/>
          </p:cNvSpPr>
          <p:nvPr>
            <p:ph idx="1"/>
          </p:nvPr>
        </p:nvSpPr>
        <p:spPr/>
        <p:txBody>
          <a:bodyPr>
            <a:normAutofit lnSpcReduction="10000"/>
          </a:bodyPr>
          <a:lstStyle/>
          <a:p>
            <a:pPr rtl="0"/>
            <a:r>
              <a:rPr lang="en-US" b="1"/>
              <a:t>Objective: </a:t>
            </a:r>
            <a:r>
              <a:rPr lang="en-US"/>
              <a:t>Evaluate the effectiveness of ICE-Score for code intelligence tasks.</a:t>
            </a:r>
          </a:p>
          <a:p>
            <a:pPr rtl="0"/>
            <a:r>
              <a:rPr lang="en-US" b="1"/>
              <a:t>Backbone Model: </a:t>
            </a:r>
            <a:r>
              <a:rPr lang="en-US"/>
              <a:t>GPT-3.5 (GPT-3.5-turbo3).</a:t>
            </a:r>
          </a:p>
          <a:p>
            <a:pPr rtl="0"/>
            <a:r>
              <a:rPr lang="en-US" b="1"/>
              <a:t>Datasets: </a:t>
            </a:r>
            <a:r>
              <a:rPr lang="en-US" err="1"/>
              <a:t>CoNaLa</a:t>
            </a:r>
            <a:r>
              <a:rPr lang="en-US"/>
              <a:t> (for human-based usefulness) and </a:t>
            </a:r>
            <a:r>
              <a:rPr lang="en-US" err="1"/>
              <a:t>HumanEval</a:t>
            </a:r>
            <a:r>
              <a:rPr lang="en-US"/>
              <a:t>-X (for execution-based functional correctness).</a:t>
            </a:r>
          </a:p>
          <a:p>
            <a:pPr rtl="0"/>
            <a:r>
              <a:rPr lang="en-US" b="1"/>
              <a:t>Comparison Metrics: </a:t>
            </a:r>
            <a:r>
              <a:rPr lang="en-US"/>
              <a:t>ICE-Score, </a:t>
            </a:r>
            <a:r>
              <a:rPr lang="en-US" err="1"/>
              <a:t>CodeBERTScore</a:t>
            </a:r>
            <a:r>
              <a:rPr lang="en-US"/>
              <a:t>, and baseline string-based metrics.</a:t>
            </a:r>
          </a:p>
          <a:p>
            <a:pPr rtl="0"/>
            <a:r>
              <a:rPr lang="en-US" b="1"/>
              <a:t>Evaluation Aspects: </a:t>
            </a:r>
            <a:r>
              <a:rPr lang="en-US"/>
              <a:t>Human preference and functional correctness.</a:t>
            </a:r>
          </a:p>
          <a:p>
            <a:pPr rtl="0"/>
            <a:r>
              <a:rPr lang="en-US" b="1"/>
              <a:t>Correlation Metrics: </a:t>
            </a:r>
            <a:r>
              <a:rPr lang="en-US"/>
              <a:t>Kendall-Tau (</a:t>
            </a:r>
            <a:r>
              <a:rPr lang="el-GR"/>
              <a:t>τ), </a:t>
            </a:r>
            <a:r>
              <a:rPr lang="en-US"/>
              <a:t>Pearson (</a:t>
            </a:r>
            <a:r>
              <a:rPr lang="en-US" err="1"/>
              <a:t>rp</a:t>
            </a:r>
            <a:r>
              <a:rPr lang="en-US"/>
              <a:t>), and Spearman (</a:t>
            </a:r>
            <a:r>
              <a:rPr lang="en-US" err="1"/>
              <a:t>rs</a:t>
            </a:r>
            <a:r>
              <a:rPr lang="en-US"/>
              <a:t>) coefficients.</a:t>
            </a:r>
          </a:p>
        </p:txBody>
      </p:sp>
    </p:spTree>
    <p:extLst>
      <p:ext uri="{BB962C8B-B14F-4D97-AF65-F5344CB8AC3E}">
        <p14:creationId xmlns:p14="http://schemas.microsoft.com/office/powerpoint/2010/main" val="27412958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CBB2B1F0-0DD6-4744-9A46-7A344FB48E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113843D-05E2-8A4F-25A7-CCA9869CDD66}"/>
              </a:ext>
            </a:extLst>
          </p:cNvPr>
          <p:cNvSpPr>
            <a:spLocks noGrp="1"/>
          </p:cNvSpPr>
          <p:nvPr>
            <p:ph type="title"/>
          </p:nvPr>
        </p:nvSpPr>
        <p:spPr>
          <a:xfrm>
            <a:off x="841248" y="426720"/>
            <a:ext cx="10506456" cy="1919141"/>
          </a:xfrm>
        </p:spPr>
        <p:txBody>
          <a:bodyPr anchor="b">
            <a:normAutofit/>
          </a:bodyPr>
          <a:lstStyle/>
          <a:p>
            <a:r>
              <a:rPr lang="en-US" sz="6000"/>
              <a:t>Overview</a:t>
            </a:r>
            <a:endParaRPr lang="he-IL" sz="6000"/>
          </a:p>
        </p:txBody>
      </p:sp>
      <p:sp>
        <p:nvSpPr>
          <p:cNvPr id="17" name="Rectangle 16">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2899927"/>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8" name="Rectangle 17">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2776031"/>
            <a:ext cx="1873457" cy="137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A76DDDA2-5360-0AD6-742D-9709E92452A3}"/>
              </a:ext>
            </a:extLst>
          </p:cNvPr>
          <p:cNvSpPr>
            <a:spLocks noGrp="1"/>
          </p:cNvSpPr>
          <p:nvPr>
            <p:ph idx="1"/>
          </p:nvPr>
        </p:nvSpPr>
        <p:spPr>
          <a:xfrm>
            <a:off x="841248" y="3337269"/>
            <a:ext cx="10509504" cy="2905686"/>
          </a:xfrm>
        </p:spPr>
        <p:txBody>
          <a:bodyPr>
            <a:normAutofit lnSpcReduction="10000"/>
          </a:bodyPr>
          <a:lstStyle/>
          <a:p>
            <a:r>
              <a:rPr lang="en-US"/>
              <a:t>Introduction </a:t>
            </a:r>
          </a:p>
          <a:p>
            <a:r>
              <a:rPr lang="en-US"/>
              <a:t>The problem being solved</a:t>
            </a:r>
          </a:p>
          <a:p>
            <a:r>
              <a:rPr lang="en-US"/>
              <a:t>Previous techniques</a:t>
            </a:r>
          </a:p>
          <a:p>
            <a:r>
              <a:rPr lang="en-US"/>
              <a:t>The suggested solution</a:t>
            </a:r>
          </a:p>
          <a:p>
            <a:r>
              <a:rPr lang="en-US"/>
              <a:t>Example result </a:t>
            </a:r>
            <a:r>
              <a:rPr lang="he-IL"/>
              <a:t> +</a:t>
            </a:r>
            <a:r>
              <a:rPr lang="en-US"/>
              <a:t>live demo</a:t>
            </a:r>
          </a:p>
          <a:p>
            <a:r>
              <a:rPr lang="en-US"/>
              <a:t>Conclusion</a:t>
            </a:r>
          </a:p>
        </p:txBody>
      </p:sp>
    </p:spTree>
    <p:extLst>
      <p:ext uri="{BB962C8B-B14F-4D97-AF65-F5344CB8AC3E}">
        <p14:creationId xmlns:p14="http://schemas.microsoft.com/office/powerpoint/2010/main" val="25970888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23D1E-C136-C2A4-5104-11153560F491}"/>
              </a:ext>
            </a:extLst>
          </p:cNvPr>
          <p:cNvSpPr>
            <a:spLocks noGrp="1"/>
          </p:cNvSpPr>
          <p:nvPr>
            <p:ph type="title"/>
          </p:nvPr>
        </p:nvSpPr>
        <p:spPr/>
        <p:txBody>
          <a:bodyPr/>
          <a:lstStyle/>
          <a:p>
            <a:r>
              <a:rPr lang="en-US"/>
              <a:t>Correlation Metrics</a:t>
            </a:r>
            <a:endParaRPr lang="he-IL"/>
          </a:p>
        </p:txBody>
      </p:sp>
      <p:sp>
        <p:nvSpPr>
          <p:cNvPr id="3" name="Content Placeholder 2">
            <a:extLst>
              <a:ext uri="{FF2B5EF4-FFF2-40B4-BE49-F238E27FC236}">
                <a16:creationId xmlns:a16="http://schemas.microsoft.com/office/drawing/2014/main" id="{8C979828-8A46-E042-1E24-9C1B16E8A52E}"/>
              </a:ext>
            </a:extLst>
          </p:cNvPr>
          <p:cNvSpPr>
            <a:spLocks noGrp="1"/>
          </p:cNvSpPr>
          <p:nvPr>
            <p:ph idx="1"/>
          </p:nvPr>
        </p:nvSpPr>
        <p:spPr/>
        <p:txBody>
          <a:bodyPr>
            <a:normAutofit/>
          </a:bodyPr>
          <a:lstStyle/>
          <a:p>
            <a:r>
              <a:rPr lang="en-US"/>
              <a:t>ICE-Score </a:t>
            </a:r>
            <a:r>
              <a:rPr lang="en-US" b="1"/>
              <a:t>compared with 7 other metrics </a:t>
            </a:r>
            <a:r>
              <a:rPr lang="en-US"/>
              <a:t>across datasets and languages.</a:t>
            </a:r>
          </a:p>
          <a:p>
            <a:endParaRPr lang="en-US"/>
          </a:p>
          <a:p>
            <a:r>
              <a:rPr lang="en-US" b="1"/>
              <a:t>Correlation metrics: </a:t>
            </a:r>
            <a:r>
              <a:rPr lang="en-US"/>
              <a:t>Kendall-Tau (τ), Pearson (</a:t>
            </a:r>
            <a:r>
              <a:rPr lang="en-US" err="1"/>
              <a:t>rp</a:t>
            </a:r>
            <a:r>
              <a:rPr lang="en-US"/>
              <a:t>), and Spearman (</a:t>
            </a:r>
            <a:r>
              <a:rPr lang="en-US" err="1"/>
              <a:t>rs</a:t>
            </a:r>
            <a:r>
              <a:rPr lang="en-US"/>
              <a:t>).</a:t>
            </a:r>
          </a:p>
          <a:p>
            <a:r>
              <a:rPr lang="en-US"/>
              <a:t>These metrics are used to quantify how well automatic evaluation metrics correlate with human preferences or functional correctness in the provided dataset. They provide insights into the degree of agreement or similarity between the automated evaluations and human assessments.</a:t>
            </a:r>
          </a:p>
          <a:p>
            <a:endParaRPr lang="he-IL" sz="3200"/>
          </a:p>
        </p:txBody>
      </p:sp>
    </p:spTree>
    <p:extLst>
      <p:ext uri="{BB962C8B-B14F-4D97-AF65-F5344CB8AC3E}">
        <p14:creationId xmlns:p14="http://schemas.microsoft.com/office/powerpoint/2010/main" val="9619521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4450A-C324-8742-937C-FDB9E15EF552}"/>
              </a:ext>
            </a:extLst>
          </p:cNvPr>
          <p:cNvSpPr>
            <a:spLocks noGrp="1"/>
          </p:cNvSpPr>
          <p:nvPr>
            <p:ph type="title"/>
          </p:nvPr>
        </p:nvSpPr>
        <p:spPr/>
        <p:txBody>
          <a:bodyPr/>
          <a:lstStyle/>
          <a:p>
            <a:r>
              <a:rPr lang="en-US"/>
              <a:t>Human-based Usefulness Evaluation</a:t>
            </a:r>
            <a:endParaRPr lang="he-IL"/>
          </a:p>
        </p:txBody>
      </p:sp>
      <p:sp>
        <p:nvSpPr>
          <p:cNvPr id="3" name="Content Placeholder 2">
            <a:extLst>
              <a:ext uri="{FF2B5EF4-FFF2-40B4-BE49-F238E27FC236}">
                <a16:creationId xmlns:a16="http://schemas.microsoft.com/office/drawing/2014/main" id="{8C42FED7-A645-3766-FBC0-19F13643E517}"/>
              </a:ext>
            </a:extLst>
          </p:cNvPr>
          <p:cNvSpPr>
            <a:spLocks noGrp="1"/>
          </p:cNvSpPr>
          <p:nvPr>
            <p:ph idx="1"/>
          </p:nvPr>
        </p:nvSpPr>
        <p:spPr>
          <a:xfrm>
            <a:off x="838200" y="1690689"/>
            <a:ext cx="11353800" cy="3218768"/>
          </a:xfrm>
        </p:spPr>
        <p:txBody>
          <a:bodyPr>
            <a:normAutofit/>
          </a:bodyPr>
          <a:lstStyle/>
          <a:p>
            <a:r>
              <a:rPr lang="en-US" sz="2600" b="1"/>
              <a:t>Dataset: </a:t>
            </a:r>
            <a:r>
              <a:rPr lang="en-US" sz="2600" b="1" err="1">
                <a:solidFill>
                  <a:schemeClr val="accent2">
                    <a:lumMod val="60000"/>
                    <a:lumOff val="40000"/>
                  </a:schemeClr>
                </a:solidFill>
              </a:rPr>
              <a:t>CoNaLa</a:t>
            </a:r>
            <a:r>
              <a:rPr lang="en-US" sz="2600"/>
              <a:t> (Code/Natural Language) is a benchmark dataset that pairs natural language descriptions of programming tasks with corresponding code solutions.</a:t>
            </a:r>
          </a:p>
          <a:p>
            <a:endParaRPr lang="he-IL" sz="2600"/>
          </a:p>
        </p:txBody>
      </p:sp>
      <p:pic>
        <p:nvPicPr>
          <p:cNvPr id="5" name="Picture 4">
            <a:extLst>
              <a:ext uri="{FF2B5EF4-FFF2-40B4-BE49-F238E27FC236}">
                <a16:creationId xmlns:a16="http://schemas.microsoft.com/office/drawing/2014/main" id="{4C9ADF26-5A8E-DCD4-5E2F-5025AF8D49B1}"/>
              </a:ext>
            </a:extLst>
          </p:cNvPr>
          <p:cNvPicPr>
            <a:picLocks noChangeAspect="1"/>
          </p:cNvPicPr>
          <p:nvPr/>
        </p:nvPicPr>
        <p:blipFill>
          <a:blip r:embed="rId3"/>
          <a:stretch>
            <a:fillRect/>
          </a:stretch>
        </p:blipFill>
        <p:spPr>
          <a:xfrm>
            <a:off x="6895338" y="3497026"/>
            <a:ext cx="5296662" cy="3360974"/>
          </a:xfrm>
          <a:prstGeom prst="rect">
            <a:avLst/>
          </a:prstGeom>
        </p:spPr>
      </p:pic>
      <p:sp>
        <p:nvSpPr>
          <p:cNvPr id="7" name="TextBox 6">
            <a:extLst>
              <a:ext uri="{FF2B5EF4-FFF2-40B4-BE49-F238E27FC236}">
                <a16:creationId xmlns:a16="http://schemas.microsoft.com/office/drawing/2014/main" id="{2EF1F485-C66C-382C-6C7E-6C04E7E87DE9}"/>
              </a:ext>
            </a:extLst>
          </p:cNvPr>
          <p:cNvSpPr txBox="1"/>
          <p:nvPr/>
        </p:nvSpPr>
        <p:spPr>
          <a:xfrm>
            <a:off x="838200" y="2908201"/>
            <a:ext cx="5905500" cy="3949799"/>
          </a:xfrm>
          <a:prstGeom prst="rect">
            <a:avLst/>
          </a:prstGeom>
          <a:noFill/>
        </p:spPr>
        <p:txBody>
          <a:bodyPr wrap="square">
            <a:spAutoFit/>
          </a:bodyPr>
          <a:lstStyle/>
          <a:p>
            <a:pPr marL="285750" indent="-285750">
              <a:buFont typeface="Arial" panose="020B0604020202020204" pitchFamily="34" charset="0"/>
              <a:buChar char="•"/>
            </a:pPr>
            <a:r>
              <a:rPr lang="en-US" sz="2600" b="1"/>
              <a:t>ICE-Score Performance:</a:t>
            </a:r>
          </a:p>
          <a:p>
            <a:pPr marL="1028700" lvl="2" indent="-342900">
              <a:spcBef>
                <a:spcPts val="1000"/>
              </a:spcBef>
              <a:buFont typeface="Arial" panose="020B0604020202020204" pitchFamily="34" charset="0"/>
              <a:buChar char="•"/>
            </a:pPr>
            <a:r>
              <a:rPr lang="en-US" sz="2600"/>
              <a:t>Achieved significant example- and corpus-level correlations.</a:t>
            </a:r>
          </a:p>
          <a:p>
            <a:pPr marL="1028700" lvl="2" indent="-342900">
              <a:spcBef>
                <a:spcPts val="1000"/>
              </a:spcBef>
              <a:buFont typeface="Arial" panose="020B0604020202020204" pitchFamily="34" charset="0"/>
              <a:buChar char="•"/>
            </a:pPr>
            <a:r>
              <a:rPr lang="en-US" sz="2600"/>
              <a:t>Outperformed baseline metrics by a considerable margin.</a:t>
            </a:r>
          </a:p>
          <a:p>
            <a:pPr marL="285750" indent="-285750">
              <a:buFont typeface="Arial" panose="020B0604020202020204" pitchFamily="34" charset="0"/>
              <a:buChar char="•"/>
            </a:pPr>
            <a:r>
              <a:rPr lang="en-US" sz="2600" b="1"/>
              <a:t>Findings: </a:t>
            </a:r>
            <a:r>
              <a:rPr lang="en-US" sz="2600"/>
              <a:t>ICE-Score demonstrated superior alignment with human preferences compared to existing metrics.</a:t>
            </a:r>
          </a:p>
        </p:txBody>
      </p:sp>
    </p:spTree>
    <p:extLst>
      <p:ext uri="{BB962C8B-B14F-4D97-AF65-F5344CB8AC3E}">
        <p14:creationId xmlns:p14="http://schemas.microsoft.com/office/powerpoint/2010/main" val="35948416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5FEC6A-C73D-3123-4829-E93707378EC0}"/>
              </a:ext>
            </a:extLst>
          </p:cNvPr>
          <p:cNvSpPr>
            <a:spLocks noGrp="1"/>
          </p:cNvSpPr>
          <p:nvPr>
            <p:ph type="title"/>
          </p:nvPr>
        </p:nvSpPr>
        <p:spPr/>
        <p:txBody>
          <a:bodyPr/>
          <a:lstStyle/>
          <a:p>
            <a:r>
              <a:rPr lang="en-US"/>
              <a:t>Execution-based Functional Correctness Evaluation</a:t>
            </a:r>
            <a:endParaRPr lang="he-IL"/>
          </a:p>
        </p:txBody>
      </p:sp>
      <p:sp>
        <p:nvSpPr>
          <p:cNvPr id="3" name="Content Placeholder 2">
            <a:extLst>
              <a:ext uri="{FF2B5EF4-FFF2-40B4-BE49-F238E27FC236}">
                <a16:creationId xmlns:a16="http://schemas.microsoft.com/office/drawing/2014/main" id="{C019C079-4B36-F102-0DD0-F3F2E7CCF965}"/>
              </a:ext>
            </a:extLst>
          </p:cNvPr>
          <p:cNvSpPr>
            <a:spLocks noGrp="1"/>
          </p:cNvSpPr>
          <p:nvPr>
            <p:ph idx="1"/>
          </p:nvPr>
        </p:nvSpPr>
        <p:spPr>
          <a:xfrm>
            <a:off x="838200" y="1690689"/>
            <a:ext cx="11353800" cy="3109912"/>
          </a:xfrm>
        </p:spPr>
        <p:txBody>
          <a:bodyPr>
            <a:normAutofit/>
          </a:bodyPr>
          <a:lstStyle/>
          <a:p>
            <a:pPr marL="0" indent="0">
              <a:buNone/>
            </a:pPr>
            <a:r>
              <a:rPr lang="en-US" sz="2600" b="1"/>
              <a:t>Dataset: </a:t>
            </a:r>
            <a:r>
              <a:rPr lang="en-US" sz="2600" b="1" err="1">
                <a:solidFill>
                  <a:schemeClr val="accent2">
                    <a:lumMod val="60000"/>
                    <a:lumOff val="40000"/>
                  </a:schemeClr>
                </a:solidFill>
              </a:rPr>
              <a:t>HumanEval</a:t>
            </a:r>
            <a:r>
              <a:rPr lang="en-US" sz="2600"/>
              <a:t> is a benchmark dataset that includes natural language goals, input-output test cases, and reference solutions written by humans for various programming tasks. </a:t>
            </a:r>
          </a:p>
          <a:p>
            <a:endParaRPr lang="he-IL"/>
          </a:p>
        </p:txBody>
      </p:sp>
      <p:pic>
        <p:nvPicPr>
          <p:cNvPr id="5" name="Picture 4">
            <a:extLst>
              <a:ext uri="{FF2B5EF4-FFF2-40B4-BE49-F238E27FC236}">
                <a16:creationId xmlns:a16="http://schemas.microsoft.com/office/drawing/2014/main" id="{EFD8CF3C-B46B-D5B7-D41F-74FF8DFF181D}"/>
              </a:ext>
            </a:extLst>
          </p:cNvPr>
          <p:cNvPicPr>
            <a:picLocks noChangeAspect="1"/>
          </p:cNvPicPr>
          <p:nvPr/>
        </p:nvPicPr>
        <p:blipFill>
          <a:blip r:embed="rId3"/>
          <a:stretch>
            <a:fillRect/>
          </a:stretch>
        </p:blipFill>
        <p:spPr>
          <a:xfrm>
            <a:off x="7048997" y="3161643"/>
            <a:ext cx="5143003" cy="2295643"/>
          </a:xfrm>
          <a:prstGeom prst="rect">
            <a:avLst/>
          </a:prstGeom>
        </p:spPr>
      </p:pic>
      <p:sp>
        <p:nvSpPr>
          <p:cNvPr id="7" name="TextBox 6">
            <a:extLst>
              <a:ext uri="{FF2B5EF4-FFF2-40B4-BE49-F238E27FC236}">
                <a16:creationId xmlns:a16="http://schemas.microsoft.com/office/drawing/2014/main" id="{EDE534F9-089D-6034-DFE9-0BE739174FC7}"/>
              </a:ext>
            </a:extLst>
          </p:cNvPr>
          <p:cNvSpPr txBox="1"/>
          <p:nvPr/>
        </p:nvSpPr>
        <p:spPr>
          <a:xfrm>
            <a:off x="838200" y="3025756"/>
            <a:ext cx="6499860" cy="2349361"/>
          </a:xfrm>
          <a:prstGeom prst="rect">
            <a:avLst/>
          </a:prstGeom>
          <a:noFill/>
        </p:spPr>
        <p:txBody>
          <a:bodyPr wrap="square">
            <a:spAutoFit/>
          </a:bodyPr>
          <a:lstStyle/>
          <a:p>
            <a:r>
              <a:rPr lang="en-US" sz="2600" b="1"/>
              <a:t>ICE-Score Performance:</a:t>
            </a:r>
          </a:p>
          <a:p>
            <a:pPr marL="400050">
              <a:spcBef>
                <a:spcPts val="1000"/>
              </a:spcBef>
            </a:pPr>
            <a:r>
              <a:rPr lang="en-US" sz="2600"/>
              <a:t>Consistently outperformed other baselines across multiple programming languages.</a:t>
            </a:r>
          </a:p>
          <a:p>
            <a:pPr marL="400050">
              <a:spcBef>
                <a:spcPts val="1000"/>
              </a:spcBef>
            </a:pPr>
            <a:r>
              <a:rPr lang="en-US" sz="2600"/>
              <a:t>Achieved state-of-the-art performance in corpus-level correlations.</a:t>
            </a:r>
          </a:p>
        </p:txBody>
      </p:sp>
      <p:sp>
        <p:nvSpPr>
          <p:cNvPr id="9" name="TextBox 8">
            <a:extLst>
              <a:ext uri="{FF2B5EF4-FFF2-40B4-BE49-F238E27FC236}">
                <a16:creationId xmlns:a16="http://schemas.microsoft.com/office/drawing/2014/main" id="{6CFD7DBA-BFA8-72B3-629A-84FAB5E08099}"/>
              </a:ext>
            </a:extLst>
          </p:cNvPr>
          <p:cNvSpPr txBox="1"/>
          <p:nvPr/>
        </p:nvSpPr>
        <p:spPr>
          <a:xfrm>
            <a:off x="838200" y="5539456"/>
            <a:ext cx="10515600" cy="892552"/>
          </a:xfrm>
          <a:prstGeom prst="rect">
            <a:avLst/>
          </a:prstGeom>
          <a:noFill/>
        </p:spPr>
        <p:txBody>
          <a:bodyPr wrap="square">
            <a:spAutoFit/>
          </a:bodyPr>
          <a:lstStyle/>
          <a:p>
            <a:r>
              <a:rPr lang="en-US" sz="2600" b="1"/>
              <a:t>Findings: </a:t>
            </a:r>
            <a:r>
              <a:rPr lang="en-US" sz="2600"/>
              <a:t>ICE-Score demonstrated high accuracy in assessing functional correctness, even surpassing </a:t>
            </a:r>
            <a:r>
              <a:rPr lang="en-US" sz="2600" err="1"/>
              <a:t>CodeBERTScore</a:t>
            </a:r>
            <a:r>
              <a:rPr lang="en-US" sz="2600"/>
              <a:t>.</a:t>
            </a:r>
          </a:p>
        </p:txBody>
      </p:sp>
    </p:spTree>
    <p:extLst>
      <p:ext uri="{BB962C8B-B14F-4D97-AF65-F5344CB8AC3E}">
        <p14:creationId xmlns:p14="http://schemas.microsoft.com/office/powerpoint/2010/main" val="37109222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E9185E6-3AF9-C3B6-B045-553D5FB48613}"/>
            </a:ext>
          </a:extLst>
        </p:cNvPr>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51578AA2-22D9-5A15-2572-01E9DA1AE0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9" name="Freeform: Shape 8">
            <a:extLst>
              <a:ext uri="{FF2B5EF4-FFF2-40B4-BE49-F238E27FC236}">
                <a16:creationId xmlns:a16="http://schemas.microsoft.com/office/drawing/2014/main" id="{1E12C31E-E4F7-E6D6-9B73-9D6032E358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Freeform: Shape 10">
            <a:extLst>
              <a:ext uri="{FF2B5EF4-FFF2-40B4-BE49-F238E27FC236}">
                <a16:creationId xmlns:a16="http://schemas.microsoft.com/office/drawing/2014/main" id="{9CECFAD5-C30F-C928-165A-3C62CE7944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20A3B23-F81A-75EB-68A7-559A5AF7D903}"/>
              </a:ext>
            </a:extLst>
          </p:cNvPr>
          <p:cNvSpPr>
            <a:spLocks noGrp="1"/>
          </p:cNvSpPr>
          <p:nvPr>
            <p:ph type="title"/>
          </p:nvPr>
        </p:nvSpPr>
        <p:spPr>
          <a:xfrm>
            <a:off x="1524003" y="1999615"/>
            <a:ext cx="9144000" cy="2764028"/>
          </a:xfrm>
        </p:spPr>
        <p:txBody>
          <a:bodyPr vert="horz" lIns="91440" tIns="45720" rIns="91440" bIns="45720" rtlCol="0" anchor="ctr">
            <a:normAutofit/>
          </a:bodyPr>
          <a:lstStyle/>
          <a:p>
            <a:pPr algn="ctr"/>
            <a:r>
              <a:rPr lang="en-US" sz="7200"/>
              <a:t>Code</a:t>
            </a:r>
            <a:endParaRPr lang="en-US" sz="7200" kern="1200">
              <a:solidFill>
                <a:schemeClr val="tx1"/>
              </a:solidFill>
              <a:ea typeface="+mj-ea"/>
              <a:cs typeface="+mj-cs"/>
            </a:endParaRPr>
          </a:p>
        </p:txBody>
      </p:sp>
      <p:sp>
        <p:nvSpPr>
          <p:cNvPr id="13" name="Rectangle 12">
            <a:extLst>
              <a:ext uri="{FF2B5EF4-FFF2-40B4-BE49-F238E27FC236}">
                <a16:creationId xmlns:a16="http://schemas.microsoft.com/office/drawing/2014/main" id="{ADC0E86D-3CF6-BF24-6838-631EF31FA2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598280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D64EA-B4D1-27D1-C939-B5534DE26324}"/>
              </a:ext>
            </a:extLst>
          </p:cNvPr>
          <p:cNvSpPr>
            <a:spLocks noGrp="1"/>
          </p:cNvSpPr>
          <p:nvPr>
            <p:ph type="title"/>
          </p:nvPr>
        </p:nvSpPr>
        <p:spPr/>
        <p:txBody>
          <a:bodyPr/>
          <a:lstStyle/>
          <a:p>
            <a:r>
              <a:rPr lang="en-US"/>
              <a:t>The Instructions</a:t>
            </a:r>
          </a:p>
        </p:txBody>
      </p:sp>
      <p:sp>
        <p:nvSpPr>
          <p:cNvPr id="3" name="Content Placeholder 2">
            <a:extLst>
              <a:ext uri="{FF2B5EF4-FFF2-40B4-BE49-F238E27FC236}">
                <a16:creationId xmlns:a16="http://schemas.microsoft.com/office/drawing/2014/main" id="{1ED25C2F-06A5-AD00-51FC-D188CD9ADCC4}"/>
              </a:ext>
            </a:extLst>
          </p:cNvPr>
          <p:cNvSpPr>
            <a:spLocks noGrp="1"/>
          </p:cNvSpPr>
          <p:nvPr>
            <p:ph idx="1"/>
          </p:nvPr>
        </p:nvSpPr>
        <p:spPr>
          <a:xfrm>
            <a:off x="838200" y="1536258"/>
            <a:ext cx="10515600" cy="4351338"/>
          </a:xfrm>
          <a:solidFill>
            <a:schemeClr val="accent3">
              <a:lumMod val="20000"/>
              <a:lumOff val="80000"/>
            </a:schemeClr>
          </a:solidFill>
        </p:spPr>
        <p:txBody>
          <a:bodyPr>
            <a:normAutofit lnSpcReduction="100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chemeClr val="accent1">
                    <a:lumMod val="75000"/>
                  </a:schemeClr>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chemeClr val="accent1">
                    <a:lumMod val="75000"/>
                  </a:schemeClr>
                </a:solidFill>
                <a:effectLst/>
                <a:uLnTx/>
                <a:uFillTx/>
                <a:latin typeface="Consolas" panose="020B0609020204030204" pitchFamily="49" charset="0"/>
                <a:ea typeface="+mn-ea"/>
                <a:cs typeface="+mn-cs"/>
              </a:rPr>
              <a:t>You will be given the code snippet for a problem.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chemeClr val="accent1">
                    <a:lumMod val="75000"/>
                  </a:schemeClr>
                </a:solidFill>
                <a:effectLst/>
                <a:uLnTx/>
                <a:uFillTx/>
                <a:latin typeface="Consolas" panose="020B0609020204030204" pitchFamily="49" charset="0"/>
                <a:ea typeface="+mn-ea"/>
                <a:cs typeface="+mn-cs"/>
              </a:rPr>
              <a:t>Your task is to rate the code snippet only on one metric.</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chemeClr val="accent1">
                    <a:lumMod val="75000"/>
                  </a:schemeClr>
                </a:solidFill>
                <a:effectLst/>
                <a:uLnTx/>
                <a:uFillTx/>
                <a:latin typeface="Consolas" panose="020B0609020204030204" pitchFamily="49" charset="0"/>
                <a:ea typeface="+mn-ea"/>
                <a:cs typeface="+mn-cs"/>
              </a:rPr>
              <a:t>Please make sure you read and understand these instructions carefully.</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chemeClr val="accent1">
                    <a:lumMod val="75000"/>
                  </a:schemeClr>
                </a:solidFill>
                <a:effectLst/>
                <a:uLnTx/>
                <a:uFillTx/>
                <a:latin typeface="Consolas" panose="020B0609020204030204" pitchFamily="49" charset="0"/>
                <a:ea typeface="+mn-ea"/>
                <a:cs typeface="+mn-cs"/>
              </a:rPr>
              <a:t>Please keep this document open while reviewing, and refer to it as needed.</a:t>
            </a:r>
          </a:p>
          <a:p>
            <a:pPr marL="0" marR="0" lvl="0" indent="0" algn="l" defTabSz="914400" rtl="0" eaLnBrk="1" fontAlgn="auto" latinLnBrk="0" hangingPunct="1">
              <a:lnSpc>
                <a:spcPct val="100000"/>
              </a:lnSpc>
              <a:spcBef>
                <a:spcPts val="0"/>
              </a:spcBef>
              <a:spcAft>
                <a:spcPts val="0"/>
              </a:spcAft>
              <a:buClrTx/>
              <a:buSzTx/>
              <a:buFontTx/>
              <a:buNone/>
              <a:tabLst/>
              <a:defRPr/>
            </a:pPr>
            <a:br>
              <a:rPr kumimoji="0" lang="en-US" sz="1800" b="0" i="0" u="none" strike="noStrike" kern="1200" cap="none" spc="0" normalizeH="0" baseline="0" noProof="0">
                <a:ln>
                  <a:noFill/>
                </a:ln>
                <a:solidFill>
                  <a:srgbClr val="3B3B3B"/>
                </a:solidFill>
                <a:effectLst/>
                <a:uLnTx/>
                <a:uFillTx/>
                <a:latin typeface="Consolas" panose="020B0609020204030204" pitchFamily="49" charset="0"/>
                <a:ea typeface="+mn-ea"/>
                <a:cs typeface="+mn-cs"/>
              </a:rPr>
            </a:br>
            <a:r>
              <a:rPr kumimoji="0" lang="en-US" sz="1800" b="0" i="0" u="none" strike="noStrike" kern="1200" cap="none" spc="0" normalizeH="0" baseline="0" noProof="0">
                <a:ln>
                  <a:noFill/>
                </a:ln>
                <a:solidFill>
                  <a:srgbClr val="A31515"/>
                </a:solidFill>
                <a:effectLst/>
                <a:uLnTx/>
                <a:uFillTx/>
                <a:latin typeface="Consolas" panose="020B0609020204030204" pitchFamily="49" charset="0"/>
                <a:ea typeface="+mn-ea"/>
                <a:cs typeface="+mn-cs"/>
              </a:rPr>
              <a:t>Evaluation Criteria:</a:t>
            </a:r>
            <a:endParaRPr kumimoji="0" lang="en-US" sz="1800" b="0" i="0" u="none" strike="noStrike" kern="1200" cap="none" spc="0" normalizeH="0" baseline="0" noProof="0">
              <a:ln>
                <a:noFill/>
              </a:ln>
              <a:solidFill>
                <a:srgbClr val="3B3B3B"/>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A31515"/>
                </a:solidFill>
                <a:effectLst/>
                <a:uLnTx/>
                <a:uFillTx/>
                <a:latin typeface="Consolas" panose="020B0609020204030204" pitchFamily="49" charset="0"/>
                <a:ea typeface="+mn-ea"/>
                <a:cs typeface="+mn-cs"/>
              </a:rPr>
              <a:t>Functional Correctness (0-4) - Execution-based quality of the code snippet combined with the problem. The correctness is measured by the all possible unit tests, and the comparison of the reference code. The combination of the code snippet and the problem should pass all the possible tests based on your understanding of the reference code. The length of the code snippet can not determine the correctness. You need to assess the logics line by line.</a:t>
            </a:r>
            <a:endParaRPr kumimoji="0" lang="en-US" sz="1800" b="0" i="0" u="none" strike="noStrike" kern="1200" cap="none" spc="0" normalizeH="0" baseline="0" noProof="0">
              <a:ln>
                <a:noFill/>
              </a:ln>
              <a:solidFill>
                <a:srgbClr val="3B3B3B"/>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A31515"/>
                </a:solidFill>
                <a:effectLst/>
                <a:uLnTx/>
                <a:uFillTx/>
                <a:latin typeface="Consolas" panose="020B0609020204030204" pitchFamily="49" charset="0"/>
                <a:ea typeface="+mn-ea"/>
                <a:cs typeface="+mn-cs"/>
              </a:rPr>
              <a:t>- A score of 0  (failing all possible test) means that the code snippet is totally incorrect and meaningless.</a:t>
            </a:r>
            <a:endParaRPr kumimoji="0" lang="en-US" sz="1800" b="0" i="0" u="none" strike="noStrike" kern="1200" cap="none" spc="0" normalizeH="0" baseline="0" noProof="0">
              <a:ln>
                <a:noFill/>
              </a:ln>
              <a:solidFill>
                <a:srgbClr val="3B3B3B"/>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A31515"/>
                </a:solidFill>
                <a:effectLst/>
                <a:uLnTx/>
                <a:uFillTx/>
                <a:latin typeface="Consolas" panose="020B0609020204030204" pitchFamily="49" charset="0"/>
                <a:ea typeface="+mn-ea"/>
                <a:cs typeface="+mn-cs"/>
              </a:rPr>
              <a:t>- A score of 4  (passing all possible test) means that the code snippet is totally correct and can handle all cases.</a:t>
            </a:r>
            <a:endParaRPr kumimoji="0" lang="en-US" sz="1800" b="0" i="0" u="none" strike="noStrike" kern="1200" cap="none" spc="0" normalizeH="0" baseline="0" noProof="0">
              <a:ln>
                <a:noFill/>
              </a:ln>
              <a:solidFill>
                <a:srgbClr val="3B3B3B"/>
              </a:solidFill>
              <a:effectLst/>
              <a:uLnTx/>
              <a:uFillTx/>
              <a:latin typeface="Consolas" panose="020B0609020204030204" pitchFamily="49" charset="0"/>
              <a:ea typeface="+mn-ea"/>
              <a:cs typeface="+mn-cs"/>
            </a:endParaRPr>
          </a:p>
          <a:p>
            <a:pPr marL="0" indent="0">
              <a:buNone/>
            </a:pPr>
            <a:endParaRPr lang="en-US"/>
          </a:p>
        </p:txBody>
      </p:sp>
    </p:spTree>
    <p:extLst>
      <p:ext uri="{BB962C8B-B14F-4D97-AF65-F5344CB8AC3E}">
        <p14:creationId xmlns:p14="http://schemas.microsoft.com/office/powerpoint/2010/main" val="24256338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B73770-E398-6776-BFFE-BDB75F5C245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8661D74-3723-ECCD-2D88-B2AE711DE99F}"/>
              </a:ext>
            </a:extLst>
          </p:cNvPr>
          <p:cNvSpPr>
            <a:spLocks noGrp="1"/>
          </p:cNvSpPr>
          <p:nvPr>
            <p:ph type="title"/>
          </p:nvPr>
        </p:nvSpPr>
        <p:spPr/>
        <p:txBody>
          <a:bodyPr/>
          <a:lstStyle/>
          <a:p>
            <a:r>
              <a:rPr lang="en-US"/>
              <a:t>The Instructions</a:t>
            </a:r>
          </a:p>
        </p:txBody>
      </p:sp>
      <p:sp>
        <p:nvSpPr>
          <p:cNvPr id="3" name="Content Placeholder 2">
            <a:extLst>
              <a:ext uri="{FF2B5EF4-FFF2-40B4-BE49-F238E27FC236}">
                <a16:creationId xmlns:a16="http://schemas.microsoft.com/office/drawing/2014/main" id="{7D431F73-6A21-9D21-7340-35CAEF2EC117}"/>
              </a:ext>
            </a:extLst>
          </p:cNvPr>
          <p:cNvSpPr>
            <a:spLocks noGrp="1"/>
          </p:cNvSpPr>
          <p:nvPr>
            <p:ph idx="1"/>
          </p:nvPr>
        </p:nvSpPr>
        <p:spPr>
          <a:xfrm>
            <a:off x="838200" y="1327912"/>
            <a:ext cx="10515600" cy="5420127"/>
          </a:xfrm>
          <a:solidFill>
            <a:schemeClr val="accent3">
              <a:lumMod val="20000"/>
              <a:lumOff val="80000"/>
            </a:schemeClr>
          </a:solidFill>
        </p:spPr>
        <p:txBody>
          <a:bodyP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chemeClr val="accent1">
                    <a:lumMod val="75000"/>
                  </a:schemeClr>
                </a:solidFill>
                <a:effectLst/>
                <a:uLnTx/>
                <a:uFillTx/>
                <a:latin typeface="Consolas" panose="020B0609020204030204" pitchFamily="49" charset="0"/>
                <a:ea typeface="+mn-ea"/>
                <a:cs typeface="+mn-cs"/>
              </a:rPr>
              <a:t>Evaluation Steps: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chemeClr val="accent1">
                    <a:lumMod val="75000"/>
                  </a:schemeClr>
                </a:solidFill>
                <a:effectLst/>
                <a:uLnTx/>
                <a:uFillTx/>
                <a:latin typeface="Consolas" panose="020B0609020204030204" pitchFamily="49" charset="0"/>
                <a:ea typeface="+mn-ea"/>
                <a:cs typeface="+mn-cs"/>
              </a:rPr>
              <a:t>1. Read the problem carefully and identify required functionalities of the implementation.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chemeClr val="accent1">
                    <a:lumMod val="75000"/>
                  </a:schemeClr>
                </a:solidFill>
                <a:effectLst/>
                <a:uLnTx/>
                <a:uFillTx/>
                <a:latin typeface="Consolas" panose="020B0609020204030204" pitchFamily="49" charset="0"/>
                <a:ea typeface="+mn-ea"/>
                <a:cs typeface="+mn-cs"/>
              </a:rPr>
              <a:t>2. Read the code snippet and compare it to the problem. Check if the code snippet covers all required functionalities of the problem.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chemeClr val="accent1">
                    <a:lumMod val="75000"/>
                  </a:schemeClr>
                </a:solidFill>
                <a:effectLst/>
                <a:uLnTx/>
                <a:uFillTx/>
                <a:latin typeface="Consolas" panose="020B0609020204030204" pitchFamily="49" charset="0"/>
                <a:ea typeface="+mn-ea"/>
                <a:cs typeface="+mn-cs"/>
              </a:rPr>
              <a:t>3. Assign a score for functional correctness on a scale of 0 to 4, where 0 is the lowest and 4 is the highest based on the Evaluation Criteria.</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accent1">
                  <a:lumMod val="75000"/>
                </a:schemeClr>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chemeClr val="accent1">
                    <a:lumMod val="75000"/>
                  </a:schemeClr>
                </a:solidFill>
                <a:effectLst/>
                <a:uLnTx/>
                <a:uFillTx/>
                <a:latin typeface="Consolas" panose="020B0609020204030204" pitchFamily="49" charset="0"/>
                <a:ea typeface="+mn-ea"/>
                <a:cs typeface="+mn-cs"/>
              </a:rPr>
              <a:t>Problem:</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accent1">
                  <a:lumMod val="75000"/>
                </a:schemeClr>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a:solidFill>
                  <a:srgbClr val="A31515"/>
                </a:solidFill>
                <a:latin typeface="Consolas" panose="020B0609020204030204" pitchFamily="49" charset="0"/>
              </a:rPr>
              <a:t>{{PROBLEM}}</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accent1">
                  <a:lumMod val="75000"/>
                </a:schemeClr>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chemeClr val="accent1">
                    <a:lumMod val="75000"/>
                  </a:schemeClr>
                </a:solidFill>
                <a:effectLst/>
                <a:uLnTx/>
                <a:uFillTx/>
                <a:latin typeface="Consolas" panose="020B0609020204030204" pitchFamily="49" charset="0"/>
                <a:ea typeface="+mn-ea"/>
                <a:cs typeface="+mn-cs"/>
              </a:rPr>
              <a:t>Code Snippet: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accent1">
                  <a:lumMod val="75000"/>
                </a:schemeClr>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a:solidFill>
                  <a:srgbClr val="A31515"/>
                </a:solidFill>
                <a:latin typeface="Consolas" panose="020B0609020204030204" pitchFamily="49" charset="0"/>
              </a:rPr>
              <a:t>{{OUTPUT}}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accent1">
                  <a:lumMod val="75000"/>
                </a:schemeClr>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chemeClr val="accent1">
                    <a:lumMod val="75000"/>
                  </a:schemeClr>
                </a:solidFill>
                <a:effectLst/>
                <a:uLnTx/>
                <a:uFillTx/>
                <a:latin typeface="Consolas" panose="020B0609020204030204" pitchFamily="49" charset="0"/>
                <a:ea typeface="+mn-ea"/>
                <a:cs typeface="+mn-cs"/>
              </a:rPr>
              <a:t>Evaluation Form: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chemeClr val="accent1">
                    <a:lumMod val="75000"/>
                  </a:schemeClr>
                </a:solidFill>
                <a:effectLst/>
                <a:uLnTx/>
                <a:uFillTx/>
                <a:latin typeface="Consolas" panose="020B0609020204030204" pitchFamily="49" charset="0"/>
                <a:ea typeface="+mn-ea"/>
                <a:cs typeface="+mn-cs"/>
              </a:rPr>
              <a:t>Functional Correctness (scores ONLY):</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chemeClr val="accent1">
                    <a:lumMod val="75000"/>
                  </a:schemeClr>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chemeClr val="accent1">
                    <a:lumMod val="75000"/>
                  </a:schemeClr>
                </a:solidFill>
                <a:effectLst/>
                <a:uLnTx/>
                <a:uFillTx/>
                <a:latin typeface="Consolas" panose="020B0609020204030204" pitchFamily="49" charset="0"/>
                <a:ea typeface="+mn-ea"/>
                <a:cs typeface="+mn-cs"/>
              </a:rPr>
              <a:t>         </a:t>
            </a:r>
            <a:endParaRPr lang="en-US" sz="1800"/>
          </a:p>
        </p:txBody>
      </p:sp>
    </p:spTree>
    <p:extLst>
      <p:ext uri="{BB962C8B-B14F-4D97-AF65-F5344CB8AC3E}">
        <p14:creationId xmlns:p14="http://schemas.microsoft.com/office/powerpoint/2010/main" val="41625134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3A2A7B-0790-3C5E-D67C-3A209999DA6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EA2B336-F005-23E0-C721-352B13754D4A}"/>
              </a:ext>
            </a:extLst>
          </p:cNvPr>
          <p:cNvSpPr>
            <a:spLocks noGrp="1"/>
          </p:cNvSpPr>
          <p:nvPr>
            <p:ph type="title"/>
          </p:nvPr>
        </p:nvSpPr>
        <p:spPr/>
        <p:txBody>
          <a:bodyPr/>
          <a:lstStyle/>
          <a:p>
            <a:r>
              <a:rPr lang="en-US"/>
              <a:t>The Instructions</a:t>
            </a:r>
          </a:p>
        </p:txBody>
      </p:sp>
      <p:sp>
        <p:nvSpPr>
          <p:cNvPr id="3" name="Content Placeholder 2">
            <a:extLst>
              <a:ext uri="{FF2B5EF4-FFF2-40B4-BE49-F238E27FC236}">
                <a16:creationId xmlns:a16="http://schemas.microsoft.com/office/drawing/2014/main" id="{1DA8F99B-555E-C308-438B-2BE3C0DFC79C}"/>
              </a:ext>
            </a:extLst>
          </p:cNvPr>
          <p:cNvSpPr>
            <a:spLocks noGrp="1"/>
          </p:cNvSpPr>
          <p:nvPr>
            <p:ph idx="1"/>
          </p:nvPr>
        </p:nvSpPr>
        <p:spPr>
          <a:xfrm>
            <a:off x="0" y="1853254"/>
            <a:ext cx="12192000" cy="2498827"/>
          </a:xfrm>
          <a:solidFill>
            <a:schemeClr val="accent3">
              <a:lumMod val="20000"/>
              <a:lumOff val="80000"/>
            </a:schemeClr>
          </a:solidFill>
        </p:spPr>
        <p:txBody>
          <a:bodyPr>
            <a:noAutofit/>
          </a:bodyPr>
          <a:lstStyle/>
          <a:p>
            <a:pPr marL="0" indent="0">
              <a:buNone/>
            </a:pPr>
            <a:r>
              <a:rPr lang="en-US" sz="1800" b="0">
                <a:solidFill>
                  <a:srgbClr val="AF00DB"/>
                </a:solidFill>
                <a:effectLst/>
                <a:latin typeface="Consolas" panose="020B0609020204030204" pitchFamily="49" charset="0"/>
              </a:rPr>
              <a:t>from</a:t>
            </a:r>
            <a:r>
              <a:rPr lang="en-US" sz="1800" b="0">
                <a:solidFill>
                  <a:srgbClr val="000000"/>
                </a:solidFill>
                <a:effectLst/>
                <a:latin typeface="Consolas" panose="020B0609020204030204" pitchFamily="49" charset="0"/>
              </a:rPr>
              <a:t> </a:t>
            </a:r>
            <a:r>
              <a:rPr lang="en-US" sz="1800" b="0" err="1">
                <a:solidFill>
                  <a:srgbClr val="000000"/>
                </a:solidFill>
                <a:effectLst/>
                <a:latin typeface="Consolas" panose="020B0609020204030204" pitchFamily="49" charset="0"/>
              </a:rPr>
              <a:t>llm_code_eval</a:t>
            </a:r>
            <a:r>
              <a:rPr lang="en-US" sz="1800" b="0">
                <a:solidFill>
                  <a:srgbClr val="000000"/>
                </a:solidFill>
                <a:effectLst/>
                <a:latin typeface="Consolas" panose="020B0609020204030204" pitchFamily="49" charset="0"/>
              </a:rPr>
              <a:t> </a:t>
            </a:r>
            <a:r>
              <a:rPr lang="en-US" sz="1800" b="0">
                <a:solidFill>
                  <a:srgbClr val="AF00DB"/>
                </a:solidFill>
                <a:effectLst/>
                <a:latin typeface="Consolas" panose="020B0609020204030204" pitchFamily="49" charset="0"/>
              </a:rPr>
              <a:t>import</a:t>
            </a:r>
            <a:r>
              <a:rPr lang="en-US" sz="1800" b="0">
                <a:solidFill>
                  <a:srgbClr val="000000"/>
                </a:solidFill>
                <a:effectLst/>
                <a:latin typeface="Consolas" panose="020B0609020204030204" pitchFamily="49" charset="0"/>
              </a:rPr>
              <a:t> evaluate</a:t>
            </a:r>
            <a:endParaRPr lang="en-US" sz="1800" b="0">
              <a:solidFill>
                <a:srgbClr val="3B3B3B"/>
              </a:solidFill>
              <a:effectLst/>
              <a:latin typeface="Consolas" panose="020B0609020204030204" pitchFamily="49" charset="0"/>
            </a:endParaRPr>
          </a:p>
          <a:p>
            <a:pPr marL="0" indent="0">
              <a:buNone/>
            </a:pPr>
            <a:br>
              <a:rPr lang="en-US" sz="1800" b="0">
                <a:solidFill>
                  <a:srgbClr val="3B3B3B"/>
                </a:solidFill>
                <a:effectLst/>
                <a:latin typeface="Consolas" panose="020B0609020204030204" pitchFamily="49" charset="0"/>
              </a:rPr>
            </a:br>
            <a:r>
              <a:rPr lang="en-US" sz="1800" b="0">
                <a:solidFill>
                  <a:srgbClr val="000000"/>
                </a:solidFill>
                <a:effectLst/>
                <a:latin typeface="Consolas" panose="020B0609020204030204" pitchFamily="49" charset="0"/>
              </a:rPr>
              <a:t>score = evaluate(</a:t>
            </a:r>
            <a:r>
              <a:rPr lang="en-US" sz="1800" b="0">
                <a:solidFill>
                  <a:srgbClr val="001080"/>
                </a:solidFill>
                <a:effectLst/>
                <a:latin typeface="Consolas" panose="020B0609020204030204" pitchFamily="49" charset="0"/>
              </a:rPr>
              <a:t>problem</a:t>
            </a:r>
            <a:r>
              <a:rPr lang="en-US" sz="1800" b="0">
                <a:solidFill>
                  <a:srgbClr val="000000"/>
                </a:solidFill>
                <a:effectLst/>
                <a:latin typeface="Consolas" panose="020B0609020204030204" pitchFamily="49" charset="0"/>
              </a:rPr>
              <a:t>=</a:t>
            </a:r>
            <a:r>
              <a:rPr lang="en-US" sz="1800" b="0">
                <a:solidFill>
                  <a:srgbClr val="A31515"/>
                </a:solidFill>
                <a:effectLst/>
                <a:latin typeface="Consolas" panose="020B0609020204030204" pitchFamily="49" charset="0"/>
              </a:rPr>
              <a:t>"Given a list of integers, return the sum of all the integers."</a:t>
            </a:r>
            <a:r>
              <a:rPr lang="en-US" sz="1800" b="0">
                <a:solidFill>
                  <a:srgbClr val="000000"/>
                </a:solidFill>
                <a:effectLst/>
                <a:latin typeface="Consolas" panose="020B0609020204030204" pitchFamily="49" charset="0"/>
              </a:rPr>
              <a:t>, </a:t>
            </a:r>
            <a:endParaRPr lang="en-US" sz="1800" b="0">
              <a:solidFill>
                <a:srgbClr val="3B3B3B"/>
              </a:solidFill>
              <a:effectLst/>
              <a:latin typeface="Consolas" panose="020B0609020204030204" pitchFamily="49" charset="0"/>
            </a:endParaRPr>
          </a:p>
          <a:p>
            <a:pPr marL="0" indent="0">
              <a:buNone/>
            </a:pPr>
            <a:r>
              <a:rPr lang="en-US" sz="1800" b="0">
                <a:solidFill>
                  <a:srgbClr val="000000"/>
                </a:solidFill>
                <a:effectLst/>
                <a:latin typeface="Consolas" panose="020B0609020204030204" pitchFamily="49" charset="0"/>
              </a:rPr>
              <a:t>                    </a:t>
            </a:r>
            <a:r>
              <a:rPr lang="en-US" sz="1800" b="0">
                <a:solidFill>
                  <a:srgbClr val="001080"/>
                </a:solidFill>
                <a:effectLst/>
                <a:latin typeface="Consolas" panose="020B0609020204030204" pitchFamily="49" charset="0"/>
              </a:rPr>
              <a:t>output</a:t>
            </a:r>
            <a:r>
              <a:rPr lang="en-US" sz="1800" b="0">
                <a:solidFill>
                  <a:srgbClr val="000000"/>
                </a:solidFill>
                <a:effectLst/>
                <a:latin typeface="Consolas" panose="020B0609020204030204" pitchFamily="49" charset="0"/>
              </a:rPr>
              <a:t>=</a:t>
            </a:r>
            <a:r>
              <a:rPr lang="en-US" sz="1800" b="0">
                <a:solidFill>
                  <a:srgbClr val="A31515"/>
                </a:solidFill>
                <a:effectLst/>
                <a:latin typeface="Consolas" panose="020B0609020204030204" pitchFamily="49" charset="0"/>
              </a:rPr>
              <a:t>"sum = 0</a:t>
            </a:r>
            <a:r>
              <a:rPr lang="en-US" sz="1800" b="0">
                <a:solidFill>
                  <a:srgbClr val="EE0000"/>
                </a:solidFill>
                <a:effectLst/>
                <a:latin typeface="Consolas" panose="020B0609020204030204" pitchFamily="49" charset="0"/>
              </a:rPr>
              <a:t>\</a:t>
            </a:r>
            <a:r>
              <a:rPr lang="en-US" sz="1800" b="0" err="1">
                <a:solidFill>
                  <a:srgbClr val="EE0000"/>
                </a:solidFill>
                <a:effectLst/>
                <a:latin typeface="Consolas" panose="020B0609020204030204" pitchFamily="49" charset="0"/>
              </a:rPr>
              <a:t>n</a:t>
            </a:r>
            <a:r>
              <a:rPr lang="en-US" sz="1800" b="0" err="1">
                <a:solidFill>
                  <a:srgbClr val="A31515"/>
                </a:solidFill>
                <a:effectLst/>
                <a:latin typeface="Consolas" panose="020B0609020204030204" pitchFamily="49" charset="0"/>
              </a:rPr>
              <a:t>for</a:t>
            </a:r>
            <a:r>
              <a:rPr lang="en-US" sz="1800" b="0">
                <a:solidFill>
                  <a:srgbClr val="A31515"/>
                </a:solidFill>
                <a:effectLst/>
                <a:latin typeface="Consolas" panose="020B0609020204030204" pitchFamily="49" charset="0"/>
              </a:rPr>
              <a:t> </a:t>
            </a:r>
            <a:r>
              <a:rPr lang="en-US" sz="1800" b="0" err="1">
                <a:solidFill>
                  <a:srgbClr val="A31515"/>
                </a:solidFill>
                <a:effectLst/>
                <a:latin typeface="Consolas" panose="020B0609020204030204" pitchFamily="49" charset="0"/>
              </a:rPr>
              <a:t>i</a:t>
            </a:r>
            <a:r>
              <a:rPr lang="en-US" sz="1800" b="0">
                <a:solidFill>
                  <a:srgbClr val="A31515"/>
                </a:solidFill>
                <a:effectLst/>
                <a:latin typeface="Consolas" panose="020B0609020204030204" pitchFamily="49" charset="0"/>
              </a:rPr>
              <a:t> in range(</a:t>
            </a:r>
            <a:r>
              <a:rPr lang="en-US" sz="1800" b="0" err="1">
                <a:solidFill>
                  <a:srgbClr val="A31515"/>
                </a:solidFill>
                <a:effectLst/>
                <a:latin typeface="Consolas" panose="020B0609020204030204" pitchFamily="49" charset="0"/>
              </a:rPr>
              <a:t>len</a:t>
            </a:r>
            <a:r>
              <a:rPr lang="en-US" sz="1800" b="0">
                <a:solidFill>
                  <a:srgbClr val="A31515"/>
                </a:solidFill>
                <a:effectLst/>
                <a:latin typeface="Consolas" panose="020B0609020204030204" pitchFamily="49" charset="0"/>
              </a:rPr>
              <a:t>(list)):</a:t>
            </a:r>
            <a:r>
              <a:rPr lang="en-US" sz="1800" b="0">
                <a:solidFill>
                  <a:srgbClr val="EE0000"/>
                </a:solidFill>
                <a:effectLst/>
                <a:latin typeface="Consolas" panose="020B0609020204030204" pitchFamily="49" charset="0"/>
              </a:rPr>
              <a:t>\n\</a:t>
            </a:r>
            <a:r>
              <a:rPr lang="en-US" sz="1800" b="0" err="1">
                <a:solidFill>
                  <a:srgbClr val="EE0000"/>
                </a:solidFill>
                <a:effectLst/>
                <a:latin typeface="Consolas" panose="020B0609020204030204" pitchFamily="49" charset="0"/>
              </a:rPr>
              <a:t>t</a:t>
            </a:r>
            <a:r>
              <a:rPr lang="en-US" sz="1800" b="0" err="1">
                <a:solidFill>
                  <a:srgbClr val="A31515"/>
                </a:solidFill>
                <a:effectLst/>
                <a:latin typeface="Consolas" panose="020B0609020204030204" pitchFamily="49" charset="0"/>
              </a:rPr>
              <a:t>sum</a:t>
            </a:r>
            <a:r>
              <a:rPr lang="en-US" sz="1800" b="0">
                <a:solidFill>
                  <a:srgbClr val="A31515"/>
                </a:solidFill>
                <a:effectLst/>
                <a:latin typeface="Consolas" panose="020B0609020204030204" pitchFamily="49" charset="0"/>
              </a:rPr>
              <a:t> += list[</a:t>
            </a:r>
            <a:r>
              <a:rPr lang="en-US" sz="1800" b="0" err="1">
                <a:solidFill>
                  <a:srgbClr val="A31515"/>
                </a:solidFill>
                <a:effectLst/>
                <a:latin typeface="Consolas" panose="020B0609020204030204" pitchFamily="49" charset="0"/>
              </a:rPr>
              <a:t>i</a:t>
            </a:r>
            <a:r>
              <a:rPr lang="en-US" sz="1800" b="0">
                <a:solidFill>
                  <a:srgbClr val="A31515"/>
                </a:solidFill>
                <a:effectLst/>
                <a:latin typeface="Consolas" panose="020B0609020204030204" pitchFamily="49" charset="0"/>
              </a:rPr>
              <a:t>]</a:t>
            </a:r>
            <a:r>
              <a:rPr lang="en-US" sz="1800" b="0">
                <a:solidFill>
                  <a:srgbClr val="EE0000"/>
                </a:solidFill>
                <a:effectLst/>
                <a:latin typeface="Consolas" panose="020B0609020204030204" pitchFamily="49" charset="0"/>
              </a:rPr>
              <a:t>\</a:t>
            </a:r>
            <a:r>
              <a:rPr lang="en-US" sz="1800" b="0" err="1">
                <a:solidFill>
                  <a:srgbClr val="EE0000"/>
                </a:solidFill>
                <a:effectLst/>
                <a:latin typeface="Consolas" panose="020B0609020204030204" pitchFamily="49" charset="0"/>
              </a:rPr>
              <a:t>n</a:t>
            </a:r>
            <a:r>
              <a:rPr lang="en-US" sz="1800" b="0" err="1">
                <a:solidFill>
                  <a:srgbClr val="A31515"/>
                </a:solidFill>
                <a:effectLst/>
                <a:latin typeface="Consolas" panose="020B0609020204030204" pitchFamily="49" charset="0"/>
              </a:rPr>
              <a:t>return</a:t>
            </a:r>
            <a:r>
              <a:rPr lang="en-US" sz="1800" b="0">
                <a:solidFill>
                  <a:srgbClr val="A31515"/>
                </a:solidFill>
                <a:effectLst/>
                <a:latin typeface="Consolas" panose="020B0609020204030204" pitchFamily="49" charset="0"/>
              </a:rPr>
              <a:t> sum"</a:t>
            </a:r>
            <a:r>
              <a:rPr lang="en-US" sz="1800" b="0">
                <a:solidFill>
                  <a:srgbClr val="000000"/>
                </a:solidFill>
                <a:effectLst/>
                <a:latin typeface="Consolas" panose="020B0609020204030204" pitchFamily="49" charset="0"/>
              </a:rPr>
              <a:t>, </a:t>
            </a:r>
            <a:endParaRPr lang="en-US" sz="1800" b="0">
              <a:solidFill>
                <a:srgbClr val="3B3B3B"/>
              </a:solidFill>
              <a:effectLst/>
              <a:latin typeface="Consolas" panose="020B0609020204030204" pitchFamily="49" charset="0"/>
            </a:endParaRPr>
          </a:p>
          <a:p>
            <a:pPr marL="0" indent="0">
              <a:buNone/>
            </a:pPr>
            <a:r>
              <a:rPr lang="en-US" sz="1800" b="0">
                <a:solidFill>
                  <a:srgbClr val="000000"/>
                </a:solidFill>
                <a:effectLst/>
                <a:latin typeface="Consolas" panose="020B0609020204030204" pitchFamily="49" charset="0"/>
              </a:rPr>
              <a:t>                    </a:t>
            </a:r>
            <a:r>
              <a:rPr lang="en-US" sz="1800" b="0">
                <a:solidFill>
                  <a:srgbClr val="001080"/>
                </a:solidFill>
                <a:effectLst/>
                <a:latin typeface="Consolas" panose="020B0609020204030204" pitchFamily="49" charset="0"/>
              </a:rPr>
              <a:t>task</a:t>
            </a:r>
            <a:r>
              <a:rPr lang="en-US" sz="1800" b="0">
                <a:solidFill>
                  <a:srgbClr val="000000"/>
                </a:solidFill>
                <a:effectLst/>
                <a:latin typeface="Consolas" panose="020B0609020204030204" pitchFamily="49" charset="0"/>
              </a:rPr>
              <a:t>=</a:t>
            </a:r>
            <a:r>
              <a:rPr lang="en-US" sz="1800" b="0">
                <a:solidFill>
                  <a:srgbClr val="A31515"/>
                </a:solidFill>
                <a:effectLst/>
                <a:latin typeface="Consolas" panose="020B0609020204030204" pitchFamily="49" charset="0"/>
              </a:rPr>
              <a:t>"code-gen"</a:t>
            </a:r>
            <a:r>
              <a:rPr lang="en-US" sz="1800" b="0">
                <a:solidFill>
                  <a:srgbClr val="000000"/>
                </a:solidFill>
                <a:effectLst/>
                <a:latin typeface="Consolas" panose="020B0609020204030204" pitchFamily="49" charset="0"/>
              </a:rPr>
              <a:t>, </a:t>
            </a:r>
            <a:r>
              <a:rPr lang="en-US" sz="1800" b="0">
                <a:solidFill>
                  <a:srgbClr val="001080"/>
                </a:solidFill>
                <a:effectLst/>
                <a:latin typeface="Consolas" panose="020B0609020204030204" pitchFamily="49" charset="0"/>
              </a:rPr>
              <a:t>aspect</a:t>
            </a:r>
            <a:r>
              <a:rPr lang="en-US" sz="1800" b="0">
                <a:solidFill>
                  <a:srgbClr val="000000"/>
                </a:solidFill>
                <a:effectLst/>
                <a:latin typeface="Consolas" panose="020B0609020204030204" pitchFamily="49" charset="0"/>
              </a:rPr>
              <a:t>=</a:t>
            </a:r>
            <a:r>
              <a:rPr lang="en-US" sz="1800" b="0">
                <a:solidFill>
                  <a:srgbClr val="A31515"/>
                </a:solidFill>
                <a:effectLst/>
                <a:latin typeface="Consolas" panose="020B0609020204030204" pitchFamily="49" charset="0"/>
              </a:rPr>
              <a:t>"usefulness"</a:t>
            </a:r>
            <a:r>
              <a:rPr lang="en-US" sz="1800" b="0">
                <a:solidFill>
                  <a:srgbClr val="000000"/>
                </a:solidFill>
                <a:effectLst/>
                <a:latin typeface="Consolas" panose="020B0609020204030204" pitchFamily="49" charset="0"/>
              </a:rPr>
              <a:t>, </a:t>
            </a:r>
            <a:r>
              <a:rPr lang="en-US" sz="1800" b="0">
                <a:solidFill>
                  <a:srgbClr val="001080"/>
                </a:solidFill>
                <a:effectLst/>
                <a:latin typeface="Consolas" panose="020B0609020204030204" pitchFamily="49" charset="0"/>
              </a:rPr>
              <a:t>model</a:t>
            </a:r>
            <a:r>
              <a:rPr lang="en-US" sz="1800" b="0">
                <a:solidFill>
                  <a:srgbClr val="000000"/>
                </a:solidFill>
                <a:effectLst/>
                <a:latin typeface="Consolas" panose="020B0609020204030204" pitchFamily="49" charset="0"/>
              </a:rPr>
              <a:t>=</a:t>
            </a:r>
            <a:r>
              <a:rPr lang="en-US" sz="1800" b="0">
                <a:solidFill>
                  <a:srgbClr val="A31515"/>
                </a:solidFill>
                <a:effectLst/>
                <a:latin typeface="Consolas" panose="020B0609020204030204" pitchFamily="49" charset="0"/>
              </a:rPr>
              <a:t>"gpt-3.5-turbo“, </a:t>
            </a:r>
            <a:r>
              <a:rPr lang="en-US" sz="1800">
                <a:solidFill>
                  <a:srgbClr val="001080"/>
                </a:solidFill>
                <a:latin typeface="Consolas" panose="020B0609020204030204" pitchFamily="49" charset="0"/>
              </a:rPr>
              <a:t>cot</a:t>
            </a:r>
            <a:r>
              <a:rPr lang="en-US" sz="1800" b="0">
                <a:solidFill>
                  <a:srgbClr val="A31515"/>
                </a:solidFill>
                <a:effectLst/>
                <a:latin typeface="Consolas" panose="020B0609020204030204" pitchFamily="49" charset="0"/>
              </a:rPr>
              <a:t>=True</a:t>
            </a:r>
            <a:r>
              <a:rPr lang="en-US" sz="1800" b="0">
                <a:solidFill>
                  <a:srgbClr val="000000"/>
                </a:solidFill>
                <a:effectLst/>
                <a:latin typeface="Consolas" panose="020B0609020204030204" pitchFamily="49" charset="0"/>
              </a:rPr>
              <a:t>)</a:t>
            </a:r>
            <a:endParaRPr lang="en-US" sz="1800" b="0">
              <a:solidFill>
                <a:srgbClr val="3B3B3B"/>
              </a:solidFill>
              <a:effectLst/>
              <a:latin typeface="Consolas" panose="020B0609020204030204" pitchFamily="49" charset="0"/>
            </a:endParaRPr>
          </a:p>
          <a:p>
            <a:pPr marL="0" indent="0">
              <a:buNone/>
            </a:pPr>
            <a:br>
              <a:rPr lang="en-US" sz="1800" b="0">
                <a:solidFill>
                  <a:srgbClr val="3B3B3B"/>
                </a:solidFill>
                <a:effectLst/>
                <a:latin typeface="Consolas" panose="020B0609020204030204" pitchFamily="49" charset="0"/>
              </a:rPr>
            </a:br>
            <a:r>
              <a:rPr lang="en-US" sz="1800" b="0">
                <a:solidFill>
                  <a:srgbClr val="795E26"/>
                </a:solidFill>
                <a:effectLst/>
                <a:latin typeface="Consolas" panose="020B0609020204030204" pitchFamily="49" charset="0"/>
              </a:rPr>
              <a:t>print</a:t>
            </a:r>
            <a:r>
              <a:rPr lang="en-US" sz="1800" b="0">
                <a:solidFill>
                  <a:srgbClr val="000000"/>
                </a:solidFill>
                <a:effectLst/>
                <a:latin typeface="Consolas" panose="020B0609020204030204" pitchFamily="49" charset="0"/>
              </a:rPr>
              <a:t>(score)</a:t>
            </a:r>
            <a:endParaRPr lang="en-US" sz="1800" b="0">
              <a:solidFill>
                <a:srgbClr val="3B3B3B"/>
              </a:solidFill>
              <a:effectLst/>
              <a:latin typeface="Consolas" panose="020B0609020204030204" pitchFamily="49" charset="0"/>
            </a:endParaRPr>
          </a:p>
        </p:txBody>
      </p:sp>
    </p:spTree>
    <p:extLst>
      <p:ext uri="{BB962C8B-B14F-4D97-AF65-F5344CB8AC3E}">
        <p14:creationId xmlns:p14="http://schemas.microsoft.com/office/powerpoint/2010/main" val="20422796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04D96B-50D6-0D1D-9D38-ECB6548C771F}"/>
              </a:ext>
            </a:extLst>
          </p:cNvPr>
          <p:cNvSpPr>
            <a:spLocks noGrp="1"/>
          </p:cNvSpPr>
          <p:nvPr>
            <p:ph type="title"/>
          </p:nvPr>
        </p:nvSpPr>
        <p:spPr>
          <a:xfrm>
            <a:off x="381000" y="343353"/>
            <a:ext cx="10515600" cy="1485447"/>
          </a:xfrm>
        </p:spPr>
        <p:txBody>
          <a:bodyPr>
            <a:noAutofit/>
          </a:bodyPr>
          <a:lstStyle/>
          <a:p>
            <a:pPr>
              <a:tabLst>
                <a:tab pos="1616075" algn="l"/>
              </a:tabLst>
            </a:pPr>
            <a:r>
              <a:rPr lang="en-US" sz="2800"/>
              <a:t>Example inputs and outputs with (a) ICE-Score, (b) ICE-Score with Zero-Shot Chain-of-Thought.</a:t>
            </a:r>
            <a:br>
              <a:rPr lang="en-US" sz="2800"/>
            </a:br>
            <a:r>
              <a:rPr lang="en-US" sz="2800"/>
              <a:t>With the step-by-step evaluation, the output assessment is more aligned with human preference.</a:t>
            </a:r>
          </a:p>
        </p:txBody>
      </p:sp>
      <p:pic>
        <p:nvPicPr>
          <p:cNvPr id="6" name="Picture 5">
            <a:extLst>
              <a:ext uri="{FF2B5EF4-FFF2-40B4-BE49-F238E27FC236}">
                <a16:creationId xmlns:a16="http://schemas.microsoft.com/office/drawing/2014/main" id="{2D5FDA84-5C35-0AE0-7A5C-354AC8F9EE74}"/>
              </a:ext>
            </a:extLst>
          </p:cNvPr>
          <p:cNvPicPr>
            <a:picLocks noChangeAspect="1"/>
          </p:cNvPicPr>
          <p:nvPr/>
        </p:nvPicPr>
        <p:blipFill>
          <a:blip r:embed="rId2"/>
          <a:stretch>
            <a:fillRect/>
          </a:stretch>
        </p:blipFill>
        <p:spPr>
          <a:xfrm>
            <a:off x="1594238" y="2179206"/>
            <a:ext cx="8653942" cy="4678794"/>
          </a:xfrm>
          <a:prstGeom prst="rect">
            <a:avLst/>
          </a:prstGeom>
        </p:spPr>
      </p:pic>
    </p:spTree>
    <p:extLst>
      <p:ext uri="{BB962C8B-B14F-4D97-AF65-F5344CB8AC3E}">
        <p14:creationId xmlns:p14="http://schemas.microsoft.com/office/powerpoint/2010/main" val="32561567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4F90553-DD11-F534-D66A-6931ADCEA9B1}"/>
              </a:ext>
            </a:extLst>
          </p:cNvPr>
          <p:cNvPicPr>
            <a:picLocks noGrp="1" noChangeAspect="1"/>
          </p:cNvPicPr>
          <p:nvPr>
            <p:ph idx="1"/>
          </p:nvPr>
        </p:nvPicPr>
        <p:blipFill>
          <a:blip r:embed="rId2"/>
          <a:stretch>
            <a:fillRect/>
          </a:stretch>
        </p:blipFill>
        <p:spPr>
          <a:xfrm>
            <a:off x="1741994" y="0"/>
            <a:ext cx="8708011" cy="6858000"/>
          </a:xfrm>
        </p:spPr>
      </p:pic>
    </p:spTree>
    <p:extLst>
      <p:ext uri="{BB962C8B-B14F-4D97-AF65-F5344CB8AC3E}">
        <p14:creationId xmlns:p14="http://schemas.microsoft.com/office/powerpoint/2010/main" val="33013493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5A2D9-BB99-AF5B-E40B-E3337174D157}"/>
              </a:ext>
            </a:extLst>
          </p:cNvPr>
          <p:cNvSpPr>
            <a:spLocks noGrp="1"/>
          </p:cNvSpPr>
          <p:nvPr>
            <p:ph type="title"/>
          </p:nvPr>
        </p:nvSpPr>
        <p:spPr/>
        <p:txBody>
          <a:bodyPr/>
          <a:lstStyle/>
          <a:p>
            <a:endParaRPr lang="he-IL"/>
          </a:p>
        </p:txBody>
      </p:sp>
      <p:pic>
        <p:nvPicPr>
          <p:cNvPr id="4" name="Content Placeholder 4">
            <a:extLst>
              <a:ext uri="{FF2B5EF4-FFF2-40B4-BE49-F238E27FC236}">
                <a16:creationId xmlns:a16="http://schemas.microsoft.com/office/drawing/2014/main" id="{7DAF6ED9-7DF7-A02A-3591-49EB2180782D}"/>
              </a:ext>
            </a:extLst>
          </p:cNvPr>
          <p:cNvPicPr>
            <a:picLocks noGrp="1" noChangeAspect="1"/>
          </p:cNvPicPr>
          <p:nvPr>
            <p:ph idx="1"/>
          </p:nvPr>
        </p:nvPicPr>
        <p:blipFill>
          <a:blip r:embed="rId2"/>
          <a:stretch>
            <a:fillRect/>
          </a:stretch>
        </p:blipFill>
        <p:spPr>
          <a:xfrm>
            <a:off x="2527558" y="0"/>
            <a:ext cx="7136883" cy="6858000"/>
          </a:xfrm>
        </p:spPr>
      </p:pic>
    </p:spTree>
    <p:extLst>
      <p:ext uri="{BB962C8B-B14F-4D97-AF65-F5344CB8AC3E}">
        <p14:creationId xmlns:p14="http://schemas.microsoft.com/office/powerpoint/2010/main" val="24530356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B13FB-52EB-A566-BBD8-19BED05633CA}"/>
              </a:ext>
            </a:extLst>
          </p:cNvPr>
          <p:cNvSpPr>
            <a:spLocks noGrp="1"/>
          </p:cNvSpPr>
          <p:nvPr>
            <p:ph type="title"/>
          </p:nvPr>
        </p:nvSpPr>
        <p:spPr/>
        <p:txBody>
          <a:bodyPr>
            <a:normAutofit/>
          </a:bodyPr>
          <a:lstStyle/>
          <a:p>
            <a:r>
              <a:rPr lang="en-US"/>
              <a:t>Introduction </a:t>
            </a:r>
            <a:br>
              <a:rPr lang="en-US"/>
            </a:br>
            <a:r>
              <a:rPr lang="en-US" sz="4400"/>
              <a:t>NLG </a:t>
            </a:r>
            <a:r>
              <a:rPr lang="en-US" sz="4400" b="1">
                <a:solidFill>
                  <a:schemeClr val="accent1">
                    <a:lumMod val="60000"/>
                    <a:lumOff val="40000"/>
                  </a:schemeClr>
                </a:solidFill>
              </a:rPr>
              <a:t>N</a:t>
            </a:r>
            <a:r>
              <a:rPr lang="en-US" sz="4400"/>
              <a:t>atural </a:t>
            </a:r>
            <a:r>
              <a:rPr lang="en-US" sz="4400" b="1">
                <a:solidFill>
                  <a:schemeClr val="accent1">
                    <a:lumMod val="60000"/>
                    <a:lumOff val="40000"/>
                  </a:schemeClr>
                </a:solidFill>
              </a:rPr>
              <a:t>l</a:t>
            </a:r>
            <a:r>
              <a:rPr lang="en-US" sz="4400"/>
              <a:t>anguage </a:t>
            </a:r>
            <a:r>
              <a:rPr lang="en-US" sz="4400" b="1">
                <a:solidFill>
                  <a:schemeClr val="accent1">
                    <a:lumMod val="60000"/>
                    <a:lumOff val="40000"/>
                  </a:schemeClr>
                </a:solidFill>
              </a:rPr>
              <a:t>g</a:t>
            </a:r>
            <a:r>
              <a:rPr lang="en-US" sz="4400"/>
              <a:t>eneration </a:t>
            </a:r>
            <a:endParaRPr lang="he-IL"/>
          </a:p>
        </p:txBody>
      </p:sp>
      <p:sp>
        <p:nvSpPr>
          <p:cNvPr id="3" name="Content Placeholder 2">
            <a:extLst>
              <a:ext uri="{FF2B5EF4-FFF2-40B4-BE49-F238E27FC236}">
                <a16:creationId xmlns:a16="http://schemas.microsoft.com/office/drawing/2014/main" id="{6BFBD35F-6AE9-6C20-C80B-E7EC3CB40526}"/>
              </a:ext>
            </a:extLst>
          </p:cNvPr>
          <p:cNvSpPr>
            <a:spLocks noGrp="1"/>
          </p:cNvSpPr>
          <p:nvPr>
            <p:ph idx="1"/>
          </p:nvPr>
        </p:nvSpPr>
        <p:spPr/>
        <p:txBody>
          <a:bodyPr vert="horz" lIns="91440" tIns="45720" rIns="91440" bIns="45720" rtlCol="0" anchor="t">
            <a:normAutofit/>
          </a:bodyPr>
          <a:lstStyle/>
          <a:p>
            <a:pPr>
              <a:buFont typeface="Arial"/>
              <a:buChar char="•"/>
            </a:pPr>
            <a:r>
              <a:rPr lang="he-IL" sz="2800" err="1">
                <a:solidFill>
                  <a:srgbClr val="0D0D0D"/>
                </a:solidFill>
                <a:ea typeface="+mn-lt"/>
                <a:cs typeface="+mn-lt"/>
              </a:rPr>
              <a:t>Branch</a:t>
            </a:r>
            <a:r>
              <a:rPr lang="he-IL" sz="2800">
                <a:solidFill>
                  <a:srgbClr val="0D0D0D"/>
                </a:solidFill>
                <a:ea typeface="+mn-lt"/>
                <a:cs typeface="+mn-lt"/>
              </a:rPr>
              <a:t> of AI and NLP focused on generating human-like text or speech from structured data.</a:t>
            </a:r>
            <a:endParaRPr lang="he-IL"/>
          </a:p>
          <a:p>
            <a:pPr>
              <a:buFont typeface="Arial"/>
              <a:buChar char="•"/>
            </a:pPr>
            <a:r>
              <a:rPr lang="he-IL" sz="2800">
                <a:solidFill>
                  <a:srgbClr val="0D0D0D"/>
                </a:solidFill>
                <a:ea typeface="+mn-lt"/>
                <a:cs typeface="+mn-lt"/>
              </a:rPr>
              <a:t> </a:t>
            </a:r>
            <a:r>
              <a:rPr lang="he-IL" b="1">
                <a:solidFill>
                  <a:schemeClr val="accent1">
                    <a:lumMod val="60000"/>
                    <a:lumOff val="40000"/>
                  </a:schemeClr>
                </a:solidFill>
                <a:ea typeface="+mn-lt"/>
                <a:cs typeface="+mn-lt"/>
              </a:rPr>
              <a:t>Enables machines to communicate with humans naturally.</a:t>
            </a:r>
          </a:p>
          <a:p>
            <a:pPr>
              <a:buFont typeface="Arial"/>
              <a:buChar char="•"/>
            </a:pPr>
            <a:r>
              <a:rPr lang="he-IL" sz="2800">
                <a:solidFill>
                  <a:srgbClr val="0D0D0D"/>
                </a:solidFill>
                <a:ea typeface="+mn-lt"/>
                <a:cs typeface="+mn-lt"/>
              </a:rPr>
              <a:t> Facilitates applications </a:t>
            </a:r>
            <a:r>
              <a:rPr lang="he-IL">
                <a:solidFill>
                  <a:srgbClr val="0D0D0D"/>
                </a:solidFill>
                <a:ea typeface="+mn-lt"/>
                <a:cs typeface="+mn-lt"/>
              </a:rPr>
              <a:t>across</a:t>
            </a:r>
            <a:r>
              <a:rPr lang="he-IL" sz="2800">
                <a:solidFill>
                  <a:srgbClr val="0D0D0D"/>
                </a:solidFill>
                <a:ea typeface="+mn-lt"/>
                <a:cs typeface="+mn-lt"/>
              </a:rPr>
              <a:t> domains such as </a:t>
            </a:r>
            <a:r>
              <a:rPr lang="he-IL" sz="2800" b="1">
                <a:solidFill>
                  <a:schemeClr val="accent1">
                    <a:lumMod val="60000"/>
                    <a:lumOff val="40000"/>
                  </a:schemeClr>
                </a:solidFill>
                <a:ea typeface="+mn-lt"/>
                <a:cs typeface="+mn-lt"/>
              </a:rPr>
              <a:t>summarization, translation, chatbots, and </a:t>
            </a:r>
            <a:r>
              <a:rPr lang="he-IL" b="1">
                <a:solidFill>
                  <a:schemeClr val="accent1">
                    <a:lumMod val="60000"/>
                    <a:lumOff val="40000"/>
                  </a:schemeClr>
                </a:solidFill>
                <a:highlight>
                  <a:srgbClr val="FFFFFF"/>
                </a:highlight>
                <a:ea typeface="+mn-lt"/>
                <a:cs typeface="+mn-lt"/>
              </a:rPr>
              <a:t>content</a:t>
            </a:r>
            <a:r>
              <a:rPr lang="he-IL" sz="2800" b="1">
                <a:solidFill>
                  <a:schemeClr val="accent1">
                    <a:lumMod val="60000"/>
                    <a:lumOff val="40000"/>
                  </a:schemeClr>
                </a:solidFill>
                <a:ea typeface="+mn-lt"/>
                <a:cs typeface="+mn-lt"/>
              </a:rPr>
              <a:t> generation.</a:t>
            </a:r>
            <a:endParaRPr lang="en-US" sz="2800" b="1">
              <a:solidFill>
                <a:schemeClr val="accent1">
                  <a:lumMod val="60000"/>
                  <a:lumOff val="40000"/>
                </a:schemeClr>
              </a:solidFill>
              <a:ea typeface="+mn-lt"/>
              <a:cs typeface="+mn-lt"/>
            </a:endParaRPr>
          </a:p>
          <a:p>
            <a:pPr>
              <a:buFont typeface="Arial"/>
              <a:buChar char="•"/>
            </a:pPr>
            <a:r>
              <a:rPr lang="en-US" sz="2800"/>
              <a:t>NLG systems have seen significant progress in developing large language models (LLMs)</a:t>
            </a:r>
            <a:endParaRPr lang="he-IL"/>
          </a:p>
          <a:p>
            <a:pPr>
              <a:buFont typeface="Arial"/>
              <a:buChar char="•"/>
            </a:pPr>
            <a:endParaRPr lang="he-IL" sz="2800">
              <a:solidFill>
                <a:srgbClr val="0D0D0D"/>
              </a:solidFill>
              <a:ea typeface="+mn-lt"/>
              <a:cs typeface="+mn-lt"/>
            </a:endParaRPr>
          </a:p>
          <a:p>
            <a:pPr marL="342900" indent="-342900">
              <a:buFont typeface="Arial"/>
              <a:buChar char="•"/>
            </a:pPr>
            <a:endParaRPr lang="he-IL" sz="2800">
              <a:ea typeface="Calibri"/>
              <a:cs typeface="Calibri"/>
            </a:endParaRPr>
          </a:p>
          <a:p>
            <a:pPr marL="342900" indent="-342900">
              <a:buFont typeface="Arial"/>
              <a:buChar char="•"/>
            </a:pPr>
            <a:endParaRPr lang="he-IL" sz="2800">
              <a:ea typeface="Calibri"/>
              <a:cs typeface="Calibri"/>
            </a:endParaRPr>
          </a:p>
          <a:p>
            <a:endParaRPr lang="he-IL"/>
          </a:p>
        </p:txBody>
      </p:sp>
    </p:spTree>
    <p:extLst>
      <p:ext uri="{BB962C8B-B14F-4D97-AF65-F5344CB8AC3E}">
        <p14:creationId xmlns:p14="http://schemas.microsoft.com/office/powerpoint/2010/main" val="38910754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6E42AC0-EA20-905D-2023-57612CF2049E}"/>
            </a:ext>
          </a:extLst>
        </p:cNvPr>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Freeform: Shape 8">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Freeform: Shape 10">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F32B309-D37E-530D-6638-FFD14D2BBCFC}"/>
              </a:ext>
            </a:extLst>
          </p:cNvPr>
          <p:cNvSpPr>
            <a:spLocks noGrp="1"/>
          </p:cNvSpPr>
          <p:nvPr>
            <p:ph type="title"/>
          </p:nvPr>
        </p:nvSpPr>
        <p:spPr>
          <a:xfrm>
            <a:off x="1524003" y="1999615"/>
            <a:ext cx="9144000" cy="2764028"/>
          </a:xfrm>
        </p:spPr>
        <p:txBody>
          <a:bodyPr vert="horz" lIns="91440" tIns="45720" rIns="91440" bIns="45720" rtlCol="0" anchor="ctr">
            <a:normAutofit/>
          </a:bodyPr>
          <a:lstStyle/>
          <a:p>
            <a:pPr algn="ctr"/>
            <a:r>
              <a:rPr lang="en-US" sz="7200" kern="1200">
                <a:solidFill>
                  <a:schemeClr val="tx1"/>
                </a:solidFill>
                <a:ea typeface="+mj-ea"/>
                <a:cs typeface="+mj-cs"/>
              </a:rPr>
              <a:t>Summary</a:t>
            </a:r>
          </a:p>
        </p:txBody>
      </p:sp>
      <p:sp>
        <p:nvSpPr>
          <p:cNvPr id="13" name="Rectangle 12">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736024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68A360-19B0-7222-747D-A332C4DB7C54}"/>
              </a:ext>
            </a:extLst>
          </p:cNvPr>
          <p:cNvSpPr>
            <a:spLocks noGrp="1"/>
          </p:cNvSpPr>
          <p:nvPr>
            <p:ph type="title"/>
          </p:nvPr>
        </p:nvSpPr>
        <p:spPr/>
        <p:txBody>
          <a:bodyPr/>
          <a:lstStyle/>
          <a:p>
            <a:r>
              <a:rPr lang="en-US" u="sng">
                <a:solidFill>
                  <a:schemeClr val="accent1">
                    <a:lumMod val="75000"/>
                  </a:schemeClr>
                </a:solidFill>
              </a:rPr>
              <a:t>Challenges</a:t>
            </a:r>
            <a:r>
              <a:rPr lang="en-US">
                <a:solidFill>
                  <a:schemeClr val="accent1">
                    <a:lumMod val="75000"/>
                  </a:schemeClr>
                </a:solidFill>
              </a:rPr>
              <a:t> in NLG Evaluation</a:t>
            </a:r>
            <a:endParaRPr lang="he-IL">
              <a:solidFill>
                <a:schemeClr val="accent1">
                  <a:lumMod val="75000"/>
                </a:schemeClr>
              </a:solidFill>
            </a:endParaRPr>
          </a:p>
        </p:txBody>
      </p:sp>
      <p:sp>
        <p:nvSpPr>
          <p:cNvPr id="3" name="Content Placeholder 2">
            <a:extLst>
              <a:ext uri="{FF2B5EF4-FFF2-40B4-BE49-F238E27FC236}">
                <a16:creationId xmlns:a16="http://schemas.microsoft.com/office/drawing/2014/main" id="{13A13B64-E535-3FE8-AEC8-DB40C4FC497B}"/>
              </a:ext>
            </a:extLst>
          </p:cNvPr>
          <p:cNvSpPr>
            <a:spLocks noGrp="1"/>
          </p:cNvSpPr>
          <p:nvPr>
            <p:ph idx="1"/>
          </p:nvPr>
        </p:nvSpPr>
        <p:spPr>
          <a:xfrm>
            <a:off x="838200" y="1447958"/>
            <a:ext cx="10515600" cy="1111885"/>
          </a:xfrm>
        </p:spPr>
        <p:txBody>
          <a:bodyPr/>
          <a:lstStyle/>
          <a:p>
            <a:pPr marL="0" indent="0">
              <a:buNone/>
            </a:pPr>
            <a:r>
              <a:rPr lang="en-US" sz="2800"/>
              <a:t>Evaluating the quality of NLG systems remains a challenging task , primarily due to the limitations of traditional evaluation metrics. </a:t>
            </a:r>
          </a:p>
        </p:txBody>
      </p:sp>
      <p:sp>
        <p:nvSpPr>
          <p:cNvPr id="6" name="Title 1">
            <a:extLst>
              <a:ext uri="{FF2B5EF4-FFF2-40B4-BE49-F238E27FC236}">
                <a16:creationId xmlns:a16="http://schemas.microsoft.com/office/drawing/2014/main" id="{009277F4-6F3F-597D-E00B-F320CB0415C2}"/>
              </a:ext>
            </a:extLst>
          </p:cNvPr>
          <p:cNvSpPr txBox="1">
            <a:spLocks/>
          </p:cNvSpPr>
          <p:nvPr/>
        </p:nvSpPr>
        <p:spPr>
          <a:xfrm>
            <a:off x="838201" y="2773521"/>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400">
                <a:solidFill>
                  <a:schemeClr val="accent1">
                    <a:lumMod val="75000"/>
                  </a:schemeClr>
                </a:solidFill>
              </a:rPr>
              <a:t>Why NLG Evaluation is Challenging?</a:t>
            </a:r>
          </a:p>
        </p:txBody>
      </p:sp>
      <p:sp>
        <p:nvSpPr>
          <p:cNvPr id="7" name="Content Placeholder 2">
            <a:extLst>
              <a:ext uri="{FF2B5EF4-FFF2-40B4-BE49-F238E27FC236}">
                <a16:creationId xmlns:a16="http://schemas.microsoft.com/office/drawing/2014/main" id="{9A0BA68C-AD5D-AA29-7020-E2897E7F042A}"/>
              </a:ext>
            </a:extLst>
          </p:cNvPr>
          <p:cNvSpPr txBox="1">
            <a:spLocks/>
          </p:cNvSpPr>
          <p:nvPr/>
        </p:nvSpPr>
        <p:spPr>
          <a:xfrm>
            <a:off x="838200" y="3856356"/>
            <a:ext cx="10597587" cy="111188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600"/>
              <a:t>Limited ability of traditional metrics to capture nuances and semantic meanings.</a:t>
            </a:r>
            <a:endParaRPr lang="he-IL" sz="2600"/>
          </a:p>
          <a:p>
            <a:r>
              <a:rPr lang="en-US" sz="2600">
                <a:ea typeface="Calibri"/>
                <a:cs typeface="Calibri"/>
              </a:rPr>
              <a:t>Difficulty in distinguishing between machine-generated and human-written text.</a:t>
            </a:r>
            <a:endParaRPr lang="en-US" sz="2600"/>
          </a:p>
        </p:txBody>
      </p:sp>
    </p:spTree>
    <p:extLst>
      <p:ext uri="{BB962C8B-B14F-4D97-AF65-F5344CB8AC3E}">
        <p14:creationId xmlns:p14="http://schemas.microsoft.com/office/powerpoint/2010/main" val="5637279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D594EC-E6AD-4D1A-84B9-FEF1C8541C92}"/>
              </a:ext>
            </a:extLst>
          </p:cNvPr>
          <p:cNvSpPr>
            <a:spLocks noGrp="1"/>
          </p:cNvSpPr>
          <p:nvPr>
            <p:ph type="title"/>
          </p:nvPr>
        </p:nvSpPr>
        <p:spPr/>
        <p:txBody>
          <a:bodyPr/>
          <a:lstStyle/>
          <a:p>
            <a:r>
              <a:rPr lang="en-US"/>
              <a:t>The problem being solved</a:t>
            </a:r>
            <a:endParaRPr lang="he-IL"/>
          </a:p>
        </p:txBody>
      </p:sp>
      <p:sp>
        <p:nvSpPr>
          <p:cNvPr id="3" name="Content Placeholder 2">
            <a:extLst>
              <a:ext uri="{FF2B5EF4-FFF2-40B4-BE49-F238E27FC236}">
                <a16:creationId xmlns:a16="http://schemas.microsoft.com/office/drawing/2014/main" id="{26447C64-32D9-892D-662D-61FCFF7F8172}"/>
              </a:ext>
            </a:extLst>
          </p:cNvPr>
          <p:cNvSpPr>
            <a:spLocks noGrp="1"/>
          </p:cNvSpPr>
          <p:nvPr>
            <p:ph idx="1"/>
          </p:nvPr>
        </p:nvSpPr>
        <p:spPr/>
        <p:txBody>
          <a:bodyPr vert="horz" lIns="91440" tIns="45720" rIns="91440" bIns="45720" rtlCol="0" anchor="t">
            <a:normAutofit fontScale="92500" lnSpcReduction="10000"/>
          </a:bodyPr>
          <a:lstStyle/>
          <a:p>
            <a:r>
              <a:rPr lang="en-US"/>
              <a:t> Evaluation of generated text by large language models (LLMs) poses challenges, particularly in code intelligence tasks.</a:t>
            </a:r>
          </a:p>
          <a:p>
            <a:endParaRPr lang="en-US"/>
          </a:p>
          <a:p>
            <a:r>
              <a:rPr lang="en-US"/>
              <a:t> Traditional evaluation metrics like</a:t>
            </a:r>
            <a:r>
              <a:rPr lang="en-US" b="1"/>
              <a:t> </a:t>
            </a:r>
            <a:r>
              <a:rPr lang="en-US" b="1">
                <a:solidFill>
                  <a:schemeClr val="accent1">
                    <a:lumMod val="60000"/>
                    <a:lumOff val="40000"/>
                  </a:schemeClr>
                </a:solidFill>
              </a:rPr>
              <a:t>BLEU and ROUGE</a:t>
            </a:r>
            <a:r>
              <a:rPr lang="en-US"/>
              <a:t> show weak correlations with human judgment in code intelligence tasks.</a:t>
            </a:r>
          </a:p>
          <a:p>
            <a:endParaRPr lang="en-US"/>
          </a:p>
          <a:p>
            <a:r>
              <a:rPr lang="en-US"/>
              <a:t> Utilizing </a:t>
            </a:r>
            <a:r>
              <a:rPr lang="en-US" b="1">
                <a:solidFill>
                  <a:schemeClr val="accent1">
                    <a:lumMod val="60000"/>
                    <a:lumOff val="40000"/>
                  </a:schemeClr>
                </a:solidFill>
              </a:rPr>
              <a:t>human-written test suites</a:t>
            </a:r>
            <a:r>
              <a:rPr lang="en-US"/>
              <a:t> for evaluating functional correctness is challenging, especially in low-resource domains.</a:t>
            </a:r>
          </a:p>
          <a:p>
            <a:pPr marL="0" indent="0">
              <a:buNone/>
            </a:pPr>
            <a:endParaRPr lang="en-US"/>
          </a:p>
          <a:p>
            <a:r>
              <a:rPr lang="en-US"/>
              <a:t> The complexity of programming concepts makes it difficult to develop evaluation metrics that align with human judgment.</a:t>
            </a:r>
          </a:p>
          <a:p>
            <a:endParaRPr lang="en-US"/>
          </a:p>
          <a:p>
            <a:endParaRPr lang="he-IL"/>
          </a:p>
        </p:txBody>
      </p:sp>
    </p:spTree>
    <p:extLst>
      <p:ext uri="{BB962C8B-B14F-4D97-AF65-F5344CB8AC3E}">
        <p14:creationId xmlns:p14="http://schemas.microsoft.com/office/powerpoint/2010/main" val="1370112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703D135-B12A-6316-46F7-4C5E2AF3AE2C}"/>
              </a:ext>
            </a:extLst>
          </p:cNvPr>
          <p:cNvSpPr txBox="1"/>
          <p:nvPr/>
        </p:nvSpPr>
        <p:spPr>
          <a:xfrm>
            <a:off x="6309532" y="1865617"/>
            <a:ext cx="5958838" cy="2554545"/>
          </a:xfrm>
          <a:prstGeom prst="rect">
            <a:avLst/>
          </a:prstGeom>
          <a:noFill/>
        </p:spPr>
        <p:txBody>
          <a:bodyPr wrap="square" rtlCol="0">
            <a:spAutoFit/>
          </a:bodyPr>
          <a:lstStyle/>
          <a:p>
            <a:r>
              <a:rPr lang="en-US" sz="2000" b="1" err="1"/>
              <a:t>CodeBERTScore</a:t>
            </a:r>
            <a:endParaRPr lang="en-US" sz="2000" b="1"/>
          </a:p>
          <a:p>
            <a:pPr marL="285750" indent="-285750" algn="l" rtl="0" eaLnBrk="1" fontAlgn="t" latinLnBrk="0" hangingPunct="1">
              <a:spcBef>
                <a:spcPts val="0"/>
              </a:spcBef>
              <a:spcAft>
                <a:spcPts val="0"/>
              </a:spcAft>
              <a:buFont typeface="Arial" panose="020B0604020202020204" pitchFamily="34" charset="0"/>
              <a:buChar char="•"/>
            </a:pPr>
            <a:r>
              <a:rPr lang="en-US" sz="2000" i="0" u="none" strike="noStrike" kern="1200">
                <a:effectLst/>
              </a:rPr>
              <a:t>Neural-model-based metric capturing semantic information from reference and generated code.</a:t>
            </a:r>
          </a:p>
          <a:p>
            <a:pPr marL="285750" indent="-285750" algn="l" rtl="0" eaLnBrk="1" fontAlgn="t" latinLnBrk="0" hangingPunct="1">
              <a:spcBef>
                <a:spcPts val="0"/>
              </a:spcBef>
              <a:spcAft>
                <a:spcPts val="0"/>
              </a:spcAft>
              <a:buFont typeface="Arial" panose="020B0604020202020204" pitchFamily="34" charset="0"/>
              <a:buChar char="•"/>
            </a:pPr>
            <a:r>
              <a:rPr lang="en-US" sz="2000" i="0" u="none" strike="noStrike" kern="1200">
                <a:effectLst/>
              </a:rPr>
              <a:t>Higher correlation with functional correctness and human preferences </a:t>
            </a:r>
          </a:p>
          <a:p>
            <a:pPr marL="342900" indent="-342900" fontAlgn="t">
              <a:buFont typeface="Calibri" panose="020F0502020204030204" pitchFamily="34" charset="0"/>
              <a:buChar char="X"/>
            </a:pPr>
            <a:r>
              <a:rPr lang="en-US" sz="2000"/>
              <a:t>Relies on high-quality references.</a:t>
            </a:r>
          </a:p>
          <a:p>
            <a:pPr marL="342900" indent="-342900" fontAlgn="t">
              <a:buFont typeface="Calibri" panose="020F0502020204030204" pitchFamily="34" charset="0"/>
              <a:buChar char="X"/>
            </a:pPr>
            <a:r>
              <a:rPr lang="en-US" sz="2000"/>
              <a:t>Limited effectiveness due to incomplete understanding of source code.</a:t>
            </a:r>
          </a:p>
        </p:txBody>
      </p:sp>
      <p:sp>
        <p:nvSpPr>
          <p:cNvPr id="8" name="TextBox 7">
            <a:extLst>
              <a:ext uri="{FF2B5EF4-FFF2-40B4-BE49-F238E27FC236}">
                <a16:creationId xmlns:a16="http://schemas.microsoft.com/office/drawing/2014/main" id="{5BECFBCB-5C82-30BD-EF90-75443FAF196E}"/>
              </a:ext>
            </a:extLst>
          </p:cNvPr>
          <p:cNvSpPr txBox="1"/>
          <p:nvPr/>
        </p:nvSpPr>
        <p:spPr>
          <a:xfrm>
            <a:off x="631092" y="2013226"/>
            <a:ext cx="5455920" cy="2246769"/>
          </a:xfrm>
          <a:prstGeom prst="rect">
            <a:avLst/>
          </a:prstGeom>
          <a:noFill/>
        </p:spPr>
        <p:txBody>
          <a:bodyPr wrap="square" rtlCol="0">
            <a:spAutoFit/>
          </a:bodyPr>
          <a:lstStyle/>
          <a:p>
            <a:r>
              <a:rPr lang="en-US" sz="2000" b="1"/>
              <a:t>Token</a:t>
            </a:r>
            <a:r>
              <a:rPr lang="he-IL" sz="2000" b="1"/>
              <a:t>-</a:t>
            </a:r>
            <a:r>
              <a:rPr lang="en-US" sz="2000" b="1"/>
              <a:t>matching-based metrics (e.g., BLEU, ROUGE):</a:t>
            </a:r>
          </a:p>
          <a:p>
            <a:pPr marL="285750" indent="-285750" algn="l" rtl="0" eaLnBrk="1" fontAlgn="t" latinLnBrk="0" hangingPunct="1">
              <a:spcBef>
                <a:spcPts val="0"/>
              </a:spcBef>
              <a:spcAft>
                <a:spcPts val="0"/>
              </a:spcAft>
              <a:buFont typeface="Arial" panose="020B0604020202020204" pitchFamily="34" charset="0"/>
              <a:buChar char="•"/>
            </a:pPr>
            <a:r>
              <a:rPr lang="en-US" sz="2000"/>
              <a:t>Widely used in NLG evaluation.</a:t>
            </a:r>
          </a:p>
          <a:p>
            <a:pPr marL="342900" indent="-342900" algn="l" rtl="0" eaLnBrk="1" fontAlgn="t" latinLnBrk="0" hangingPunct="1">
              <a:spcBef>
                <a:spcPts val="0"/>
              </a:spcBef>
              <a:spcAft>
                <a:spcPts val="0"/>
              </a:spcAft>
              <a:buFont typeface="Calibri" panose="020F0502020204030204" pitchFamily="34" charset="0"/>
              <a:buChar char="X"/>
            </a:pPr>
            <a:r>
              <a:rPr lang="en-US" sz="2000"/>
              <a:t>Poor correlation with human judgment and difficulty capturing semantic meanings.</a:t>
            </a:r>
          </a:p>
          <a:p>
            <a:pPr marL="342900" indent="-342900" algn="l" rtl="0" eaLnBrk="1" fontAlgn="t" latinLnBrk="0" hangingPunct="1">
              <a:spcBef>
                <a:spcPts val="0"/>
              </a:spcBef>
              <a:spcAft>
                <a:spcPts val="0"/>
              </a:spcAft>
              <a:buFont typeface="Calibri" panose="020F0502020204030204" pitchFamily="34" charset="0"/>
              <a:buChar char="X"/>
            </a:pPr>
            <a:r>
              <a:rPr lang="en-US" sz="2000"/>
              <a:t>Require reference output, challenging to obtain for new tasks and low-resource domains.</a:t>
            </a:r>
          </a:p>
        </p:txBody>
      </p:sp>
      <p:sp>
        <p:nvSpPr>
          <p:cNvPr id="9" name="TextBox 8">
            <a:extLst>
              <a:ext uri="{FF2B5EF4-FFF2-40B4-BE49-F238E27FC236}">
                <a16:creationId xmlns:a16="http://schemas.microsoft.com/office/drawing/2014/main" id="{94A31D2F-DC34-9DDC-E397-A2F9DFAAB593}"/>
              </a:ext>
            </a:extLst>
          </p:cNvPr>
          <p:cNvSpPr txBox="1"/>
          <p:nvPr/>
        </p:nvSpPr>
        <p:spPr>
          <a:xfrm>
            <a:off x="631092" y="4637550"/>
            <a:ext cx="11356881" cy="2024344"/>
          </a:xfrm>
          <a:prstGeom prst="roundRect">
            <a:avLst/>
          </a:prstGeom>
          <a:noFill/>
          <a:ln w="28575">
            <a:solidFill>
              <a:schemeClr val="accent1">
                <a:lumMod val="60000"/>
                <a:lumOff val="40000"/>
              </a:schemeClr>
            </a:solidFill>
          </a:ln>
        </p:spPr>
        <p:txBody>
          <a:bodyPr wrap="square" lIns="360000" tIns="144000" rIns="90000" bIns="144000" rtlCol="0">
            <a:spAutoFit/>
          </a:bodyPr>
          <a:lstStyle/>
          <a:p>
            <a:r>
              <a:rPr lang="en-US" sz="2000" b="1"/>
              <a:t>G-EVAL (Generic Evaluation Metric for Natural Language Understanding Systems):</a:t>
            </a:r>
          </a:p>
          <a:p>
            <a:pPr marL="285750" indent="-285750" fontAlgn="t">
              <a:buFont typeface="Arial" panose="020B0604020202020204" pitchFamily="34" charset="0"/>
              <a:buChar char="•"/>
            </a:pPr>
            <a:r>
              <a:rPr lang="en-US" sz="2000"/>
              <a:t>Reference-free NLG metric leveraging Large Language Models (LLMs).</a:t>
            </a:r>
          </a:p>
          <a:p>
            <a:pPr marL="285750" indent="-285750" fontAlgn="t">
              <a:buFont typeface="Arial" panose="020B0604020202020204" pitchFamily="34" charset="0"/>
              <a:buChar char="•"/>
            </a:pPr>
            <a:r>
              <a:rPr lang="en-US" sz="2000"/>
              <a:t>Evaluates text quality based on alignment with human preferences and semantic coherence.</a:t>
            </a:r>
          </a:p>
          <a:p>
            <a:pPr marL="285750" indent="-285750" fontAlgn="t">
              <a:buFont typeface="Arial" panose="020B0604020202020204" pitchFamily="34" charset="0"/>
              <a:buChar char="•"/>
            </a:pPr>
            <a:r>
              <a:rPr lang="en-US" sz="2000"/>
              <a:t>Doesn't require explicit references or human-written test suites.</a:t>
            </a:r>
          </a:p>
          <a:p>
            <a:pPr marL="285750" indent="-285750" fontAlgn="t">
              <a:buFont typeface="Arial" panose="020B0604020202020204" pitchFamily="34" charset="0"/>
              <a:buChar char="•"/>
            </a:pPr>
            <a:r>
              <a:rPr lang="en-US" sz="2000"/>
              <a:t>Provides more objective and reliable evaluation compared to traditional metrics.</a:t>
            </a:r>
          </a:p>
        </p:txBody>
      </p:sp>
      <p:sp>
        <p:nvSpPr>
          <p:cNvPr id="3" name="Title 1">
            <a:extLst>
              <a:ext uri="{FF2B5EF4-FFF2-40B4-BE49-F238E27FC236}">
                <a16:creationId xmlns:a16="http://schemas.microsoft.com/office/drawing/2014/main" id="{E24BDAF3-A3B5-E8F1-A31E-B67934815D37}"/>
              </a:ext>
            </a:extLst>
          </p:cNvPr>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t>Existing Approaches </a:t>
            </a:r>
            <a:endParaRPr lang="he-IL"/>
          </a:p>
        </p:txBody>
      </p:sp>
    </p:spTree>
    <p:extLst>
      <p:ext uri="{BB962C8B-B14F-4D97-AF65-F5344CB8AC3E}">
        <p14:creationId xmlns:p14="http://schemas.microsoft.com/office/powerpoint/2010/main" val="35038557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4F17E-C22A-ED46-2D80-DB1A9ABCDC2E}"/>
              </a:ext>
            </a:extLst>
          </p:cNvPr>
          <p:cNvSpPr>
            <a:spLocks noGrp="1"/>
          </p:cNvSpPr>
          <p:nvPr>
            <p:ph type="title"/>
          </p:nvPr>
        </p:nvSpPr>
        <p:spPr/>
        <p:txBody>
          <a:bodyPr/>
          <a:lstStyle/>
          <a:p>
            <a:r>
              <a:rPr lang="en-US" u="sng"/>
              <a:t>ICE-Score: </a:t>
            </a:r>
            <a:r>
              <a:rPr lang="en-US"/>
              <a:t>A Novel Evaluation Metric</a:t>
            </a:r>
            <a:endParaRPr lang="he-IL"/>
          </a:p>
        </p:txBody>
      </p:sp>
      <p:sp>
        <p:nvSpPr>
          <p:cNvPr id="3" name="Content Placeholder 2">
            <a:extLst>
              <a:ext uri="{FF2B5EF4-FFF2-40B4-BE49-F238E27FC236}">
                <a16:creationId xmlns:a16="http://schemas.microsoft.com/office/drawing/2014/main" id="{0EBD1C0E-F4A6-1F8F-F603-B46216A63090}"/>
              </a:ext>
            </a:extLst>
          </p:cNvPr>
          <p:cNvSpPr>
            <a:spLocks noGrp="1"/>
          </p:cNvSpPr>
          <p:nvPr>
            <p:ph idx="1"/>
          </p:nvPr>
        </p:nvSpPr>
        <p:spPr/>
        <p:txBody>
          <a:bodyPr/>
          <a:lstStyle/>
          <a:p>
            <a:pPr marL="0" indent="0">
              <a:buNone/>
            </a:pPr>
            <a:r>
              <a:rPr lang="en-US"/>
              <a:t>ICE-Score: </a:t>
            </a:r>
            <a:r>
              <a:rPr lang="en-US" b="1">
                <a:solidFill>
                  <a:schemeClr val="accent1">
                    <a:lumMod val="75000"/>
                  </a:schemeClr>
                </a:solidFill>
              </a:rPr>
              <a:t>I</a:t>
            </a:r>
            <a:r>
              <a:rPr lang="en-US"/>
              <a:t>nstruct LLMs to perform human-like multidimensional </a:t>
            </a:r>
            <a:r>
              <a:rPr lang="en-US" b="1">
                <a:solidFill>
                  <a:schemeClr val="accent1">
                    <a:lumMod val="75000"/>
                  </a:schemeClr>
                </a:solidFill>
              </a:rPr>
              <a:t>C</a:t>
            </a:r>
            <a:r>
              <a:rPr lang="en-US"/>
              <a:t>ode </a:t>
            </a:r>
            <a:r>
              <a:rPr lang="en-US" b="1">
                <a:solidFill>
                  <a:schemeClr val="accent1">
                    <a:lumMod val="75000"/>
                  </a:schemeClr>
                </a:solidFill>
              </a:rPr>
              <a:t>E</a:t>
            </a:r>
            <a:r>
              <a:rPr lang="en-US"/>
              <a:t>valuation</a:t>
            </a:r>
          </a:p>
          <a:p>
            <a:endParaRPr lang="en-US"/>
          </a:p>
          <a:p>
            <a:pPr marL="0" indent="0">
              <a:buNone/>
            </a:pPr>
            <a:r>
              <a:rPr lang="en-US">
                <a:highlight>
                  <a:srgbClr val="FFD8A8"/>
                </a:highlight>
              </a:rPr>
              <a:t>Leverages the recent NLG metric</a:t>
            </a:r>
            <a:r>
              <a:rPr lang="en-US"/>
              <a:t>, G-EVAL but only relies on assessment </a:t>
            </a:r>
            <a:r>
              <a:rPr lang="en-US" u="sng"/>
              <a:t>criteria</a:t>
            </a:r>
            <a:r>
              <a:rPr lang="en-US"/>
              <a:t> and </a:t>
            </a:r>
            <a:r>
              <a:rPr lang="en-US" u="sng"/>
              <a:t>evaluation step </a:t>
            </a:r>
            <a:r>
              <a:rPr lang="en-US"/>
              <a:t>template, without the need for instruction generation and weighted scoring function</a:t>
            </a:r>
          </a:p>
          <a:p>
            <a:endParaRPr lang="he-IL"/>
          </a:p>
        </p:txBody>
      </p:sp>
    </p:spTree>
    <p:extLst>
      <p:ext uri="{BB962C8B-B14F-4D97-AF65-F5344CB8AC3E}">
        <p14:creationId xmlns:p14="http://schemas.microsoft.com/office/powerpoint/2010/main" val="4282155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3A173-3E48-A0CD-8A70-9C2D456FA602}"/>
              </a:ext>
            </a:extLst>
          </p:cNvPr>
          <p:cNvSpPr>
            <a:spLocks noGrp="1"/>
          </p:cNvSpPr>
          <p:nvPr>
            <p:ph type="title"/>
          </p:nvPr>
        </p:nvSpPr>
        <p:spPr/>
        <p:txBody>
          <a:bodyPr/>
          <a:lstStyle/>
          <a:p>
            <a:r>
              <a:rPr lang="en-US"/>
              <a:t>Contributions of ICE-Score</a:t>
            </a:r>
          </a:p>
        </p:txBody>
      </p:sp>
      <p:sp>
        <p:nvSpPr>
          <p:cNvPr id="3" name="Content Placeholder 2">
            <a:extLst>
              <a:ext uri="{FF2B5EF4-FFF2-40B4-BE49-F238E27FC236}">
                <a16:creationId xmlns:a16="http://schemas.microsoft.com/office/drawing/2014/main" id="{AE30FB1B-3833-2E7A-2780-E8FE8F2188DE}"/>
              </a:ext>
            </a:extLst>
          </p:cNvPr>
          <p:cNvSpPr>
            <a:spLocks noGrp="1"/>
          </p:cNvSpPr>
          <p:nvPr>
            <p:ph idx="1"/>
          </p:nvPr>
        </p:nvSpPr>
        <p:spPr/>
        <p:txBody>
          <a:bodyPr vert="horz" lIns="91440" tIns="45720" rIns="91440" bIns="45720" rtlCol="0" anchor="t">
            <a:normAutofit/>
          </a:bodyPr>
          <a:lstStyle/>
          <a:p>
            <a:r>
              <a:rPr lang="en-US"/>
              <a:t>Multi-dimensional and Reference-Free: ICE-Score is the first of its kind, offering a reference-free automatic </a:t>
            </a:r>
            <a:r>
              <a:rPr lang="en-US" b="1">
                <a:solidFill>
                  <a:schemeClr val="accent1">
                    <a:lumMod val="60000"/>
                    <a:lumOff val="40000"/>
                  </a:schemeClr>
                </a:solidFill>
              </a:rPr>
              <a:t>evaluation metric for code intelligence tasks.</a:t>
            </a:r>
            <a:endParaRPr lang="en-US" b="1">
              <a:solidFill>
                <a:schemeClr val="accent1">
                  <a:lumMod val="60000"/>
                  <a:lumOff val="40000"/>
                </a:schemeClr>
              </a:solidFill>
              <a:cs typeface="Calibri"/>
            </a:endParaRPr>
          </a:p>
          <a:p>
            <a:r>
              <a:rPr lang="en-US"/>
              <a:t>Efficacy Demonstrated: Extensive experiments showcase the efficacy of ICE-Score across </a:t>
            </a:r>
            <a:r>
              <a:rPr lang="en-US" b="1">
                <a:solidFill>
                  <a:schemeClr val="accent1">
                    <a:lumMod val="60000"/>
                    <a:lumOff val="40000"/>
                  </a:schemeClr>
                </a:solidFill>
              </a:rPr>
              <a:t>four programming languages</a:t>
            </a:r>
            <a:r>
              <a:rPr lang="en-US"/>
              <a:t>, assessing both human-based usefulness and execution-based functional correctness.</a:t>
            </a:r>
          </a:p>
          <a:p>
            <a:r>
              <a:rPr lang="en-US"/>
              <a:t>Potential Improvements:  refining backbone model performance and reasoning capability.</a:t>
            </a:r>
          </a:p>
        </p:txBody>
      </p:sp>
    </p:spTree>
    <p:extLst>
      <p:ext uri="{BB962C8B-B14F-4D97-AF65-F5344CB8AC3E}">
        <p14:creationId xmlns:p14="http://schemas.microsoft.com/office/powerpoint/2010/main" val="8063554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B7AACCE-7EDD-AF4A-6DA5-D30A0EBA7424}"/>
            </a:ext>
          </a:extLst>
        </p:cNvPr>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6523A545-FF45-5CC5-39CB-1829F5E7A5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9" name="Freeform: Shape 8">
            <a:extLst>
              <a:ext uri="{FF2B5EF4-FFF2-40B4-BE49-F238E27FC236}">
                <a16:creationId xmlns:a16="http://schemas.microsoft.com/office/drawing/2014/main" id="{CBBCADBD-0B0B-3581-8DEA-C630120C90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Freeform: Shape 10">
            <a:extLst>
              <a:ext uri="{FF2B5EF4-FFF2-40B4-BE49-F238E27FC236}">
                <a16:creationId xmlns:a16="http://schemas.microsoft.com/office/drawing/2014/main" id="{4EECBAAE-E0D9-1315-8467-E1C144FF19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B56716F-5B22-AD8E-A33E-85BD84171DBF}"/>
              </a:ext>
            </a:extLst>
          </p:cNvPr>
          <p:cNvSpPr>
            <a:spLocks noGrp="1"/>
          </p:cNvSpPr>
          <p:nvPr>
            <p:ph type="title"/>
          </p:nvPr>
        </p:nvSpPr>
        <p:spPr>
          <a:xfrm>
            <a:off x="1524003" y="1999615"/>
            <a:ext cx="9144000" cy="2764028"/>
          </a:xfrm>
        </p:spPr>
        <p:txBody>
          <a:bodyPr vert="horz" lIns="91440" tIns="45720" rIns="91440" bIns="45720" rtlCol="0" anchor="ctr">
            <a:normAutofit/>
          </a:bodyPr>
          <a:lstStyle/>
          <a:p>
            <a:pPr algn="ctr"/>
            <a:r>
              <a:rPr lang="en-US" sz="7200"/>
              <a:t>Implementation</a:t>
            </a:r>
            <a:endParaRPr lang="en-US" sz="7200" kern="1200">
              <a:solidFill>
                <a:schemeClr val="tx1"/>
              </a:solidFill>
              <a:ea typeface="+mj-ea"/>
              <a:cs typeface="+mj-cs"/>
            </a:endParaRPr>
          </a:p>
        </p:txBody>
      </p:sp>
      <p:sp>
        <p:nvSpPr>
          <p:cNvPr id="13" name="Rectangle 12">
            <a:extLst>
              <a:ext uri="{FF2B5EF4-FFF2-40B4-BE49-F238E27FC236}">
                <a16:creationId xmlns:a16="http://schemas.microsoft.com/office/drawing/2014/main" id="{385BDD71-7583-7CE6-8411-805813193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24262880"/>
      </p:ext>
    </p:extLst>
  </p:cSld>
  <p:clrMapOvr>
    <a:masterClrMapping/>
  </p:clrMapOvr>
</p:sld>
</file>

<file path=ppt/theme/theme1.xml><?xml version="1.0" encoding="utf-8"?>
<a:theme xmlns:a="http://schemas.openxmlformats.org/drawingml/2006/main" name="Office Theme">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2896</Words>
  <Application>Microsoft Office PowerPoint</Application>
  <PresentationFormat>Widescreen</PresentationFormat>
  <Paragraphs>301</Paragraphs>
  <Slides>30</Slides>
  <Notes>20</Notes>
  <HiddenSlides>3</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30</vt:i4>
      </vt:variant>
    </vt:vector>
  </HeadingPairs>
  <TitlesOfParts>
    <vt:vector size="38" baseType="lpstr">
      <vt:lpstr>-apple-system</vt:lpstr>
      <vt:lpstr>Arial</vt:lpstr>
      <vt:lpstr>Calibri</vt:lpstr>
      <vt:lpstr>Calibri Light</vt:lpstr>
      <vt:lpstr>Consolas</vt:lpstr>
      <vt:lpstr>PT Serif</vt:lpstr>
      <vt:lpstr>Roboto</vt:lpstr>
      <vt:lpstr>Office Theme</vt:lpstr>
      <vt:lpstr>Instructing Large Language Models to Evaluate Code</vt:lpstr>
      <vt:lpstr>Overview</vt:lpstr>
      <vt:lpstr>Introduction  NLG Natural language generation </vt:lpstr>
      <vt:lpstr>Challenges in NLG Evaluation</vt:lpstr>
      <vt:lpstr>The problem being solved</vt:lpstr>
      <vt:lpstr>PowerPoint Presentation</vt:lpstr>
      <vt:lpstr>ICE-Score: A Novel Evaluation Metric</vt:lpstr>
      <vt:lpstr>Contributions of ICE-Score</vt:lpstr>
      <vt:lpstr>Implementation</vt:lpstr>
      <vt:lpstr>Understanding Temperature in LLMs</vt:lpstr>
      <vt:lpstr>Chain-of-Thought (CoT) Prompting</vt:lpstr>
      <vt:lpstr>What are LLM Evaluation Metrics?</vt:lpstr>
      <vt:lpstr>G-Eval</vt:lpstr>
      <vt:lpstr>Backbone model</vt:lpstr>
      <vt:lpstr>Instructions for Code Evaluation</vt:lpstr>
      <vt:lpstr>Method </vt:lpstr>
      <vt:lpstr>ICE-Score</vt:lpstr>
      <vt:lpstr>Experiment Results</vt:lpstr>
      <vt:lpstr>Experiment Setup</vt:lpstr>
      <vt:lpstr>Correlation Metrics</vt:lpstr>
      <vt:lpstr>Human-based Usefulness Evaluation</vt:lpstr>
      <vt:lpstr>Execution-based Functional Correctness Evaluation</vt:lpstr>
      <vt:lpstr>Code</vt:lpstr>
      <vt:lpstr>The Instructions</vt:lpstr>
      <vt:lpstr>The Instructions</vt:lpstr>
      <vt:lpstr>The Instructions</vt:lpstr>
      <vt:lpstr>Example inputs and outputs with (a) ICE-Score, (b) ICE-Score with Zero-Shot Chain-of-Thought. With the step-by-step evaluation, the output assessment is more aligned with human preference.</vt:lpstr>
      <vt:lpstr>PowerPoint Presentation</vt:lpstr>
      <vt:lpstr>PowerPoint Presentation</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Instructing Large Language Models to Evaluate Code</dc:title>
  <dc:creator>יובל גבאי</dc:creator>
  <cp:lastModifiedBy>יובל גבאי</cp:lastModifiedBy>
  <cp:revision>1</cp:revision>
  <dcterms:created xsi:type="dcterms:W3CDTF">2024-03-16T19:21:53Z</dcterms:created>
  <dcterms:modified xsi:type="dcterms:W3CDTF">2025-03-17T08:49:32Z</dcterms:modified>
</cp:coreProperties>
</file>