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6058fb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6058fb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6058fb3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6058fb3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6058fb3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6058fb3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6058fb3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36058fb3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6058fb3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36058fb3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BREWING DATA CUP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842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Team ChelasNet Perú</a:t>
            </a:r>
            <a:endParaRPr b="1" sz="20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9800" y="3819900"/>
            <a:ext cx="76881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br>
              <a:rPr lang="es"/>
            </a:br>
            <a:br>
              <a:rPr lang="es"/>
            </a:br>
            <a:r>
              <a:rPr lang="es"/>
              <a:t>- Carlos Alberto Evangelista Busso.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Yover Mijael Castro Campos.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978" y="1322450"/>
            <a:ext cx="1176300" cy="8822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921" y="1322450"/>
            <a:ext cx="821925" cy="8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96" y="442250"/>
            <a:ext cx="821925" cy="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27650" y="336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AutoNum type="arabicPeriod"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sz="2800"/>
          </a:p>
        </p:txBody>
      </p:sp>
      <p:sp>
        <p:nvSpPr>
          <p:cNvPr id="98" name="Google Shape;98;p14"/>
          <p:cNvSpPr/>
          <p:nvPr/>
        </p:nvSpPr>
        <p:spPr>
          <a:xfrm>
            <a:off x="541400" y="1843625"/>
            <a:ext cx="1313450" cy="605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287000" y="1878525"/>
            <a:ext cx="1523000" cy="535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Datos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242150" y="1843625"/>
            <a:ext cx="1363575" cy="605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977700" y="1843625"/>
            <a:ext cx="1363575" cy="605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Modelamiento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13238" y="1843625"/>
            <a:ext cx="1363575" cy="605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cxnSp>
        <p:nvCxnSpPr>
          <p:cNvPr id="103" name="Google Shape;103;p14"/>
          <p:cNvCxnSpPr>
            <a:stCxn id="102" idx="2"/>
            <a:endCxn id="99" idx="2"/>
          </p:cNvCxnSpPr>
          <p:nvPr/>
        </p:nvCxnSpPr>
        <p:spPr>
          <a:xfrm flipH="1" rot="5400000">
            <a:off x="5704325" y="-242075"/>
            <a:ext cx="34800" cy="5346600"/>
          </a:xfrm>
          <a:prstGeom prst="bentConnector3">
            <a:avLst>
              <a:gd fmla="val -20104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4"/>
          <p:cNvCxnSpPr>
            <a:stCxn id="98" idx="3"/>
            <a:endCxn id="99" idx="1"/>
          </p:cNvCxnSpPr>
          <p:nvPr/>
        </p:nvCxnSpPr>
        <p:spPr>
          <a:xfrm>
            <a:off x="1854850" y="2146125"/>
            <a:ext cx="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4"/>
          <p:cNvCxnSpPr>
            <a:stCxn id="99" idx="3"/>
            <a:endCxn id="100" idx="1"/>
          </p:cNvCxnSpPr>
          <p:nvPr/>
        </p:nvCxnSpPr>
        <p:spPr>
          <a:xfrm>
            <a:off x="3810000" y="2146125"/>
            <a:ext cx="43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4"/>
          <p:cNvCxnSpPr>
            <a:stCxn id="100" idx="3"/>
            <a:endCxn id="101" idx="1"/>
          </p:cNvCxnSpPr>
          <p:nvPr/>
        </p:nvCxnSpPr>
        <p:spPr>
          <a:xfrm>
            <a:off x="5605725" y="2146125"/>
            <a:ext cx="3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4"/>
          <p:cNvCxnSpPr>
            <a:stCxn id="101" idx="3"/>
            <a:endCxn id="102" idx="1"/>
          </p:cNvCxnSpPr>
          <p:nvPr/>
        </p:nvCxnSpPr>
        <p:spPr>
          <a:xfrm>
            <a:off x="7341275" y="2146125"/>
            <a:ext cx="3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4"/>
          <p:cNvSpPr txBox="1"/>
          <p:nvPr/>
        </p:nvSpPr>
        <p:spPr>
          <a:xfrm>
            <a:off x="751975" y="3910275"/>
            <a:ext cx="7359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“Buscamos priorizar los descuentos que ofrecemos a nuestros clientes, de manera que sean los más efectivos posibles en términos de ejecución y presupuesto.”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Objetivo: “Encontrar la probabilidad de que un cliente se adhiera al precio promocional de un producto específico, con el fin de colocar las mejores promociones en los clientes más propensos a adherirse a ellas.”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275" y="4050750"/>
            <a:ext cx="882225" cy="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25" y="4124638"/>
            <a:ext cx="734451" cy="7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</a:t>
            </a: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Procesamiento de Datos</a:t>
            </a:r>
            <a:endParaRPr sz="2800"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9450" y="2078875"/>
            <a:ext cx="76887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Integración</a:t>
            </a:r>
            <a:r>
              <a:rPr lang="es"/>
              <a:t> de tablas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Creación</a:t>
            </a:r>
            <a:r>
              <a:rPr lang="es"/>
              <a:t> de nuevos features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Tratamiento de outliers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Normalización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671" y="1244350"/>
            <a:ext cx="821925" cy="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57000"/>
            <a:ext cx="7492150" cy="98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29450" y="61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62" y="1344525"/>
            <a:ext cx="3499150" cy="28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62" y="1368488"/>
            <a:ext cx="3423174" cy="28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137" y="4249225"/>
            <a:ext cx="1160400" cy="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125" y="4216400"/>
            <a:ext cx="1253050" cy="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127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M</a:t>
            </a: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odelamiento</a:t>
            </a:r>
            <a:endParaRPr sz="28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9450" y="2078875"/>
            <a:ext cx="342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Selección de modelos: XGB, KNN, RF, GB.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</a:t>
            </a:r>
            <a:r>
              <a:rPr lang="es"/>
              <a:t> de Hyper Parámetros.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Aplicación de Stacking / Ensemble models con pesos.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25" y="738600"/>
            <a:ext cx="2797451" cy="18331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325" y="2952953"/>
            <a:ext cx="2797451" cy="181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850" y="3830075"/>
            <a:ext cx="1183100" cy="11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393750" y="3759875"/>
            <a:ext cx="11229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Stacking:</a:t>
            </a:r>
            <a:br>
              <a:rPr lang="es">
                <a:latin typeface="Lato"/>
                <a:ea typeface="Lato"/>
                <a:cs typeface="Lato"/>
                <a:sym typeface="Lato"/>
              </a:rPr>
            </a:br>
            <a:r>
              <a:rPr lang="es">
                <a:latin typeface="Lato"/>
                <a:ea typeface="Lato"/>
                <a:cs typeface="Lato"/>
                <a:sym typeface="Lato"/>
              </a:rPr>
              <a:t>- XGB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KNN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RF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GB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444300" y="2571750"/>
            <a:ext cx="2356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xgb: n_estimators = 1500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760050" y="4771100"/>
            <a:ext cx="1724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xgb: max_depth =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Resultados</a:t>
            </a:r>
            <a:endParaRPr sz="2800"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29450" y="2078875"/>
            <a:ext cx="4773600" cy="17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scores se trabajaron en base a la </a:t>
            </a:r>
            <a:r>
              <a:rPr lang="es"/>
              <a:t>métrica</a:t>
            </a:r>
            <a:r>
              <a:rPr lang="es"/>
              <a:t> F1-score. Los cuales mostraron resultado de 0.90 para el conjunto de datos de prueba.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 subir el archivo de resultados a la </a:t>
            </a:r>
            <a:r>
              <a:rPr lang="es"/>
              <a:t>página</a:t>
            </a:r>
            <a:r>
              <a:rPr lang="es"/>
              <a:t> de la competencia este nos dio como puntaje 0.7532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98" y="1241925"/>
            <a:ext cx="3097400" cy="26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76" y="3819475"/>
            <a:ext cx="4607876" cy="4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