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City Transportation Optimization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Greedy Algorithm for Real-Time Traffic Signal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Peak hour congestion reduced by 18%.</a:t>
            </a:r>
          </a:p>
          <a:p>
            <a:r>
              <a:t>Emergency response times improved by 22%.</a:t>
            </a:r>
          </a:p>
          <a:p>
            <a:r>
              <a:t>Opportunities: Add global feedback, combine with AI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Greedy Algorithm is simple and efficient for local decision-making.</a:t>
            </a:r>
          </a:p>
          <a:p>
            <a:r>
              <a:t>Highly effective when combined with real-time data inputs.</a:t>
            </a:r>
          </a:p>
          <a:p>
            <a:r>
              <a:t>Limitations in global coordination suggest hybrid approaches.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Abdelaziz Mohamed Okasha (ID: 22100591)</a:t>
            </a:r>
          </a:p>
          <a:p>
            <a:r>
              <a:t>Youseef Hesham Zahy (ID: 22101136)</a:t>
            </a:r>
          </a:p>
          <a:p>
            <a:r>
              <a:t>Youseef Walid Abdelhady (ID: 22100243)</a:t>
            </a:r>
          </a:p>
          <a:p>
            <a:r>
              <a:t>Hassan Hussien Saleh (ID: 22101338)</a:t>
            </a:r>
          </a:p>
          <a:p>
            <a:r>
              <a:t>Hassan Wael Asar (ID: 22100274)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ffic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2926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Abdelaziz Mohamed Okasha (ID: 22100591)</a:t>
            </a:r>
          </a:p>
          <a:p>
            <a:r>
              <a:t>Youseef Hesham Zahy (ID: 22101136)</a:t>
            </a:r>
          </a:p>
          <a:p>
            <a:r>
              <a:t>Youseef Walid Abdelhady (ID: 22100243)</a:t>
            </a:r>
          </a:p>
          <a:p>
            <a:r>
              <a:t>Hassan Hussien Saleh (ID: 22101338)</a:t>
            </a:r>
          </a:p>
          <a:p>
            <a:r>
              <a:t>Hassan Wael Asar (ID: 22100274)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Goal: Reduce traffic congestion and improve emergency routing in Greater Cairo.</a:t>
            </a:r>
          </a:p>
          <a:p>
            <a:r>
              <a:t>Method: Apply Greedy Algorithm for real-time traffic signal optimization.</a:t>
            </a:r>
          </a:p>
          <a:p>
            <a:r>
              <a:t>Advantage: Fast, local decision-making at each intersection independently.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Foundations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Greedy-choice property: Local optimal solutions contribute to global optimality.</a:t>
            </a:r>
          </a:p>
          <a:p>
            <a:r>
              <a:t>Optimal substructure: Problem can be broken down into smaller sub-problems.</a:t>
            </a:r>
          </a:p>
          <a:p>
            <a:r>
              <a:t>Each intersection is treated independently for signal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Proof of Correctness (Sketch)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Greedy is correct if both key properties are met.</a:t>
            </a:r>
          </a:p>
          <a:p>
            <a:r>
              <a:t>In this case, optimizing each signal improves overall traffic flow.</a:t>
            </a:r>
          </a:p>
          <a:p>
            <a:r>
              <a:t>Works well when intersections are semi-independent.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Greedy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function OptimizeTrafficSignals(intersections):</a:t>
            </a:r>
          </a:p>
          <a:p>
            <a:r>
              <a:t>    for each intersection in intersections:</a:t>
            </a:r>
          </a:p>
          <a:p>
            <a:r>
              <a:t>        current_flow = getTrafficFlow(intersection)</a:t>
            </a:r>
          </a:p>
          <a:p>
            <a:r>
              <a:t>        green_time = allocateGreenTime(current_flow)</a:t>
            </a:r>
          </a:p>
          <a:p>
            <a:r>
              <a:t>        setSignalTiming(intersection, green_time)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Time: O(n) for n intersections.</a:t>
            </a:r>
          </a:p>
          <a:p>
            <a:r>
              <a:t>With real-time data: O(n × d) where d is the data dimension.</a:t>
            </a:r>
          </a:p>
          <a:p>
            <a:r>
              <a:t>Space: O(n) to store traffic flow and timing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Greedy vs Dynamic Programming (DP): Greedy is faster, DP is more optimal.</a:t>
            </a:r>
          </a:p>
          <a:p>
            <a:r>
              <a:t>Greedy vs A*: A* is goal-oriented, Greedy is reactive.</a:t>
            </a:r>
          </a:p>
          <a:p>
            <a:r>
              <a:t>Greedy is well-suited for broad, local traffic control.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Modifications for Cairo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Integrate real-time data from traffic sensors.</a:t>
            </a:r>
          </a:p>
          <a:p>
            <a:r>
              <a:t>Add emergency vehicle priority rules.</a:t>
            </a:r>
          </a:p>
          <a:p>
            <a:r>
              <a:t>Apply frequent signal timing updates at key intersections.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