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2C2B-D24A-45F9-A1AD-AE6964905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EE1922-B5DB-405C-8537-FC5ABC4C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7E545-33D8-4300-861E-7CC5ED1E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9E88B-9912-4743-B102-C0DEC82E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53406-B981-4828-8163-D8572DD2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7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BF5F0-C818-4E8B-BF25-2B5436B5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60A35E-071C-4AD3-BB87-8AF975EF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4ACEB-F712-47FC-A881-AFAF60BE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04854-25DD-4EA6-AB20-B26AFD89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FD72D-B354-471C-BF6B-C788F19F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4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89A767-9EAD-47BD-8EB8-5CFC96D0A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5CE178-3648-4BD2-8AA2-64F3AADA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C904F-81D0-4453-BA2B-20F3CE34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CD079-9AD6-4112-B734-A0C4D188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F0B80-CED6-4DE8-A385-4BD52CD5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8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B359D-B827-4D18-85DD-60E9A167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1463E-B434-4693-B18C-F50612F9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F2168-91FF-45FF-AF6C-A731BBF3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3A2AB-55AF-4831-8EA3-3AEFA68A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7683A-2F11-4CA5-B582-857A21D1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6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A41AD-AD1B-48D9-8B7A-51D3CB98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ADCCE9-B490-4774-B7B8-BF731917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AE81F-08FE-4CE7-B786-D4FAF9E5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D6D0C-267D-4365-9346-07B40815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2BBA8-BF03-481D-8B85-46588D42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1AF47-1D09-428E-8B37-40233AAB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6AB60-000E-45E3-B625-AE06D65B2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E839C-B6D7-441B-968A-B0E5A7BD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529C-4C25-4044-9287-BC02AC01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DD8D3-ADFE-46E4-8976-C5231E8E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95407-3839-45BE-A1A9-103451B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3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66728-535F-4E3D-97CB-22BEFDD0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D343-7439-492F-A597-B838DEF7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D9D67-F798-455F-9833-B77839E5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E0A59B-4618-4DD6-8000-17A511193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3D13F1-B36D-4519-A404-726DB0BA8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82A7E-5663-49E4-82C6-44B14F77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0ED74-8180-49AA-924D-BEBDB9C0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21CB79-1902-454D-BC47-C35D6507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B258C-85F3-4AA2-8D14-54A3D54D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E016AF-7512-4AC4-B9B1-FC1854A4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BED77-E718-4ECE-AA7E-6B525720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D5E8A7-4FC4-4F6D-8AD5-152894B6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2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B7592-A272-415D-A150-30E3D176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A53A4B-255A-43A0-AF45-356A6E83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AC8605-9649-4570-9BE0-A381C5A3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7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7D3C4-DB1A-4EF1-9396-8A8AA69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B1938-D755-4F5C-87D8-EB658FCA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228892-E10A-40DA-92B5-6BD97D1C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F23A2-20C1-4044-B767-F11CF831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BB6BC-D58C-4D4F-A52C-6FEF063B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F6C2C-25FD-4126-87AF-5E72867E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2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AB034-8A90-4B94-B26E-B9DEFF30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168305-1FF6-4EFC-A490-8FB382610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5E731-A67E-4AC7-BFAA-F47A9F7F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FD140-199D-4007-ABA1-798766AC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A9F44-1646-460A-8A8D-236202EE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60476-5D19-4B41-9241-E53FF895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1DCE86-9430-4330-A63C-0780F967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C8EBC-0046-4016-B6B3-9E22C867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050C4-6AB1-4AD3-8258-A30F18004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C275-806D-44EF-9AF5-89A9C6D90E4D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FE8F6-1C65-4734-B77D-D2411DBEF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218AA-A469-4BA9-AFE8-18AAA7146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2053-09DD-4487-A313-DA6E947F4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4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871D1-065A-4261-9A99-35EDFBA16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 YowFung</a:t>
            </a:r>
            <a:br>
              <a:rPr lang="en-US" altLang="zh-CN" b="1">
                <a:solidFill>
                  <a:srgbClr val="FF0000"/>
                </a:solidFill>
              </a:rPr>
            </a:b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113282-1B34-4E3E-BE43-3EF1300D6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 is a simple PowerPoint document for test.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0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Hello YowFung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YowFung </dc:title>
  <dc:creator>张惠烽</dc:creator>
  <cp:lastModifiedBy>张惠烽</cp:lastModifiedBy>
  <cp:revision>1</cp:revision>
  <dcterms:created xsi:type="dcterms:W3CDTF">2017-12-15T05:21:36Z</dcterms:created>
  <dcterms:modified xsi:type="dcterms:W3CDTF">2017-12-15T05:23:23Z</dcterms:modified>
</cp:coreProperties>
</file>