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9" r:id="rId14"/>
    <p:sldId id="268" r:id="rId15"/>
    <p:sldId id="257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399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81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4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864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492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60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980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25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3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355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546CE-B324-4B93-96B6-5606EFCDF2A2}" type="datetimeFigureOut">
              <a:rPr lang="ru-RU" smtClean="0"/>
              <a:t>25.05.2023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36719-B20F-4228-B5D1-12B8D71915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81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74721" y="1389990"/>
            <a:ext cx="8059271" cy="2387600"/>
          </a:xfrm>
        </p:spPr>
        <p:txBody>
          <a:bodyPr/>
          <a:lstStyle/>
          <a:p>
            <a:r>
              <a:rPr lang="ru-RU" dirty="0" smtClean="0">
                <a:solidFill>
                  <a:schemeClr val="accent4"/>
                </a:solidFill>
              </a:rPr>
              <a:t>Система Управления чемпионатов </a:t>
            </a:r>
            <a:r>
              <a:rPr lang="en-US" dirty="0" err="1" smtClean="0">
                <a:solidFill>
                  <a:schemeClr val="accent4"/>
                </a:solidFill>
              </a:rPr>
              <a:t>WorldSkills</a:t>
            </a:r>
            <a:endParaRPr lang="ru-RU" dirty="0">
              <a:solidFill>
                <a:schemeClr val="accent4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298223" y="5718797"/>
            <a:ext cx="7167154" cy="930774"/>
          </a:xfrm>
        </p:spPr>
        <p:txBody>
          <a:bodyPr/>
          <a:lstStyle/>
          <a:p>
            <a:r>
              <a:rPr lang="ru-RU" i="1" dirty="0" smtClean="0">
                <a:solidFill>
                  <a:schemeClr val="bg2"/>
                </a:solidFill>
              </a:rPr>
              <a:t>Марков</a:t>
            </a:r>
            <a:r>
              <a:rPr lang="ru-RU" dirty="0" smtClean="0">
                <a:solidFill>
                  <a:schemeClr val="bg2"/>
                </a:solidFill>
              </a:rPr>
              <a:t> </a:t>
            </a:r>
            <a:r>
              <a:rPr lang="ru-RU" i="1" dirty="0" smtClean="0">
                <a:solidFill>
                  <a:schemeClr val="bg2"/>
                </a:solidFill>
              </a:rPr>
              <a:t>Данил</a:t>
            </a:r>
            <a:endParaRPr lang="ru-RU" i="1" dirty="0">
              <a:solidFill>
                <a:schemeClr val="bg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163235" y="6184184"/>
            <a:ext cx="4504765" cy="5378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35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21014" y="240568"/>
            <a:ext cx="5070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Протоколы участника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40" y="1127467"/>
            <a:ext cx="4705154" cy="512267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89" y="1079985"/>
            <a:ext cx="4490143" cy="52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1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68515" y="240568"/>
            <a:ext cx="68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Прототип реализации оценки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375" y="1797175"/>
            <a:ext cx="7744752" cy="42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05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999" y="1860766"/>
            <a:ext cx="9162001" cy="31364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68515" y="240568"/>
            <a:ext cx="68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Прототип реализации оценки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279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68515" y="240568"/>
            <a:ext cx="68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Прототип реализации оценки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0" y="1289758"/>
            <a:ext cx="5269774" cy="48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4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068515" y="240568"/>
            <a:ext cx="6884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Прототип реализации оценки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282" y="1252024"/>
            <a:ext cx="3337772" cy="4550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73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3684494" y="2471444"/>
            <a:ext cx="5392271" cy="17488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solidFill>
                  <a:schemeClr val="accent4"/>
                </a:solidFill>
              </a:rPr>
              <a:t>Спасибо за внимание</a:t>
            </a:r>
            <a:endParaRPr lang="ru-RU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33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3508129" y="365125"/>
            <a:ext cx="5776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Авторизация разных ролей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91" y="1796303"/>
            <a:ext cx="6947345" cy="3944021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696" y="2046502"/>
            <a:ext cx="1924607" cy="1440489"/>
          </a:xfrm>
        </p:spPr>
      </p:pic>
    </p:spTree>
    <p:extLst>
      <p:ext uri="{BB962C8B-B14F-4D97-AF65-F5344CB8AC3E}">
        <p14:creationId xmlns:p14="http://schemas.microsoft.com/office/powerpoint/2010/main" val="19454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951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1274884" y="466400"/>
            <a:ext cx="4000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Роль организатора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33" y="1280812"/>
            <a:ext cx="5835330" cy="3277377"/>
          </a:xfrm>
          <a:prstGeom prst="rect">
            <a:avLst/>
          </a:prstGeom>
        </p:spPr>
      </p:pic>
      <p:pic>
        <p:nvPicPr>
          <p:cNvPr id="7" name="Объект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362" y="1227825"/>
            <a:ext cx="1584638" cy="118603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530" y="2055813"/>
            <a:ext cx="5200900" cy="2499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809477" y="1459211"/>
            <a:ext cx="5084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Легкое добавление и изменение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951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257" y="2812209"/>
            <a:ext cx="6174565" cy="34996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78" y="285424"/>
            <a:ext cx="4993219" cy="2809468"/>
          </a:xfrm>
          <a:prstGeom prst="rect">
            <a:avLst/>
          </a:prstGeom>
        </p:spPr>
      </p:pic>
      <p:pic>
        <p:nvPicPr>
          <p:cNvPr id="8" name="Объект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363" y="313531"/>
            <a:ext cx="1286756" cy="963084"/>
          </a:xfrm>
          <a:prstGeom prst="rect">
            <a:avLst/>
          </a:prstGeom>
        </p:spPr>
      </p:pic>
      <p:pic>
        <p:nvPicPr>
          <p:cNvPr id="9" name="Объект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276" y="2956968"/>
            <a:ext cx="1286756" cy="9630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548551" y="1428548"/>
            <a:ext cx="510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Быстрый мониторинг данных</a:t>
            </a:r>
            <a:endParaRPr lang="ru-RU" sz="2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04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951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2839914" y="381575"/>
            <a:ext cx="7543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Широкая настройка чемпионатов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13" y="1328509"/>
            <a:ext cx="6090981" cy="297093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511" y="4080355"/>
            <a:ext cx="4751577" cy="223154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653" y="1261448"/>
            <a:ext cx="4681294" cy="2291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5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154115" y="618968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Быстрый доступ участников к информации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2" y="1861919"/>
            <a:ext cx="4858428" cy="313416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520" y="4155273"/>
            <a:ext cx="4643735" cy="22667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21" y="1519142"/>
            <a:ext cx="4643735" cy="238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1840523" y="352181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Быстрый доступ эксперта к чемпионату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99" y="1350693"/>
            <a:ext cx="6824238" cy="269117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1790" y="3041985"/>
            <a:ext cx="4235557" cy="26614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61790" y="2360948"/>
            <a:ext cx="41143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Работа с каждым днем</a:t>
            </a:r>
            <a:endParaRPr lang="ru-RU" sz="2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03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3" y="1478036"/>
            <a:ext cx="4400736" cy="254723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7652" y="1305246"/>
            <a:ext cx="4558625" cy="25814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23" y="4503248"/>
            <a:ext cx="3535985" cy="204876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004" y="4394318"/>
            <a:ext cx="3598985" cy="215769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4185" y="4576068"/>
            <a:ext cx="3671711" cy="20824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40523" y="352181"/>
            <a:ext cx="9284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Оперативное подписание протоколов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0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4021015" y="240568"/>
            <a:ext cx="431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Удобная аналитика</a:t>
            </a:r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20" y="1902130"/>
            <a:ext cx="6277077" cy="317929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760" y="3964426"/>
            <a:ext cx="5515745" cy="255305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67172" y="1485106"/>
            <a:ext cx="5389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График </a:t>
            </a:r>
            <a:r>
              <a:rPr lang="ru-RU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с информацией по сданным протоколам.</a:t>
            </a:r>
          </a:p>
          <a:p>
            <a:endParaRPr lang="ru-RU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80402" y="3491779"/>
            <a:ext cx="5389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Детальный отчет по протоколам</a:t>
            </a:r>
            <a:endParaRPr lang="ru-RU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63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68</Words>
  <Application>Microsoft Office PowerPoint</Application>
  <PresentationFormat>Широкоэкранный</PresentationFormat>
  <Paragraphs>20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Система Управления чемпионатов WorldSkills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чемпионатов WorldSkills</dc:title>
  <dc:creator>bsn_user2</dc:creator>
  <cp:lastModifiedBy>bsn_user2</cp:lastModifiedBy>
  <cp:revision>6</cp:revision>
  <dcterms:created xsi:type="dcterms:W3CDTF">2023-05-25T09:20:55Z</dcterms:created>
  <dcterms:modified xsi:type="dcterms:W3CDTF">2023-05-25T10:02:08Z</dcterms:modified>
</cp:coreProperties>
</file>