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5/25/2023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5/25/2023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Baseup</a:t>
            </a: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Администрирование </a:t>
            </a:r>
            <a:r>
              <a:rPr lang="en-US" dirty="0" err="1" smtClean="0"/>
              <a:t>WorldSkills</a:t>
            </a:r>
            <a:r>
              <a:rPr lang="en-US" dirty="0" smtClean="0"/>
              <a:t>? </a:t>
            </a:r>
            <a:r>
              <a:rPr lang="ru-RU" dirty="0" smtClean="0"/>
              <a:t>Не проблема!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7755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Только посмотрите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199" y="1428750"/>
            <a:ext cx="9448801" cy="5118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63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9205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 чем работали?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8959" y="1708363"/>
            <a:ext cx="6100802" cy="475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460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Первая встреча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673" y="2171700"/>
            <a:ext cx="5760839" cy="3326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641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Самому главному – самое лучшее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0548" y="1881621"/>
            <a:ext cx="76390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207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можно поподробнее? 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751" y="2438400"/>
            <a:ext cx="6541615" cy="4017818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/>
          <a:srcRect l="109" t="17680" r="58322" b="58057"/>
          <a:stretch/>
        </p:blipFill>
        <p:spPr>
          <a:xfrm>
            <a:off x="1152525" y="1784474"/>
            <a:ext cx="3333404" cy="1169308"/>
          </a:xfrm>
          <a:prstGeom prst="rect">
            <a:avLst/>
          </a:prstGeom>
        </p:spPr>
      </p:pic>
      <p:sp>
        <p:nvSpPr>
          <p:cNvPr id="8" name="Стрелка вправо 7"/>
          <p:cNvSpPr/>
          <p:nvPr/>
        </p:nvSpPr>
        <p:spPr>
          <a:xfrm>
            <a:off x="3947766" y="3181350"/>
            <a:ext cx="1076325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68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274" y="149629"/>
            <a:ext cx="4469563" cy="2745177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535" y="3329346"/>
            <a:ext cx="5206624" cy="3197875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9404" y="530282"/>
            <a:ext cx="5345084" cy="3282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4686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Меню для экспертов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050" y="1748617"/>
            <a:ext cx="76390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3605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56" y="0"/>
            <a:ext cx="5371235" cy="3228099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519" y="3358567"/>
            <a:ext cx="5712055" cy="343293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772" y="609772"/>
            <a:ext cx="5251090" cy="3155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334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Участникам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922" y="1698741"/>
            <a:ext cx="7639050" cy="4591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4974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58</TotalTime>
  <Words>28</Words>
  <Application>Microsoft Office PowerPoint</Application>
  <PresentationFormat>Широкоэкранный</PresentationFormat>
  <Paragraphs>9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3" baseType="lpstr">
      <vt:lpstr>Franklin Gothic Book</vt:lpstr>
      <vt:lpstr>Crop</vt:lpstr>
      <vt:lpstr>Baseup</vt:lpstr>
      <vt:lpstr>С чем работали?</vt:lpstr>
      <vt:lpstr>Первая встреча</vt:lpstr>
      <vt:lpstr>Самому главному – самое лучшее</vt:lpstr>
      <vt:lpstr>А можно поподробнее? </vt:lpstr>
      <vt:lpstr>Презентация PowerPoint</vt:lpstr>
      <vt:lpstr>Меню для экспертов</vt:lpstr>
      <vt:lpstr>Презентация PowerPoint</vt:lpstr>
      <vt:lpstr>Участникам</vt:lpstr>
      <vt:lpstr>Только посмотрите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Baseup</dc:title>
  <dc:creator>bsn_user3</dc:creator>
  <cp:lastModifiedBy>bsn_user3</cp:lastModifiedBy>
  <cp:revision>6</cp:revision>
  <cp:lastPrinted>2023-05-25T10:43:39Z</cp:lastPrinted>
  <dcterms:created xsi:type="dcterms:W3CDTF">2023-05-25T09:47:06Z</dcterms:created>
  <dcterms:modified xsi:type="dcterms:W3CDTF">2023-05-25T10:45:30Z</dcterms:modified>
</cp:coreProperties>
</file>